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1"/>
  </p:notesMasterIdLst>
  <p:sldIdLst>
    <p:sldId id="262" r:id="rId2"/>
    <p:sldId id="509" r:id="rId3"/>
    <p:sldId id="510" r:id="rId4"/>
    <p:sldId id="304" r:id="rId5"/>
    <p:sldId id="412" r:id="rId6"/>
    <p:sldId id="501" r:id="rId7"/>
    <p:sldId id="305" r:id="rId8"/>
    <p:sldId id="306" r:id="rId9"/>
    <p:sldId id="307" r:id="rId10"/>
    <p:sldId id="308" r:id="rId11"/>
    <p:sldId id="309" r:id="rId12"/>
    <p:sldId id="310" r:id="rId13"/>
    <p:sldId id="311" r:id="rId14"/>
    <p:sldId id="512" r:id="rId15"/>
    <p:sldId id="637" r:id="rId16"/>
    <p:sldId id="514" r:id="rId17"/>
    <p:sldId id="313" r:id="rId18"/>
    <p:sldId id="413" r:id="rId19"/>
    <p:sldId id="315" r:id="rId20"/>
    <p:sldId id="414" r:id="rId21"/>
    <p:sldId id="461" r:id="rId22"/>
    <p:sldId id="638" r:id="rId23"/>
    <p:sldId id="415" r:id="rId24"/>
    <p:sldId id="396" r:id="rId25"/>
    <p:sldId id="316" r:id="rId26"/>
    <p:sldId id="416" r:id="rId27"/>
    <p:sldId id="317" r:id="rId28"/>
    <p:sldId id="318" r:id="rId29"/>
    <p:sldId id="319" r:id="rId30"/>
    <p:sldId id="320" r:id="rId31"/>
    <p:sldId id="397" r:id="rId32"/>
    <p:sldId id="400" r:id="rId33"/>
    <p:sldId id="321" r:id="rId34"/>
    <p:sldId id="322" r:id="rId35"/>
    <p:sldId id="639" r:id="rId36"/>
    <p:sldId id="515" r:id="rId37"/>
    <p:sldId id="516" r:id="rId38"/>
    <p:sldId id="640" r:id="rId39"/>
    <p:sldId id="517" r:id="rId40"/>
    <p:sldId id="518" r:id="rId41"/>
    <p:sldId id="519" r:id="rId42"/>
    <p:sldId id="520" r:id="rId43"/>
    <p:sldId id="521" r:id="rId44"/>
    <p:sldId id="323" r:id="rId45"/>
    <p:sldId id="522" r:id="rId46"/>
    <p:sldId id="398" r:id="rId47"/>
    <p:sldId id="399" r:id="rId48"/>
    <p:sldId id="324" r:id="rId49"/>
    <p:sldId id="326" r:id="rId50"/>
    <p:sldId id="417" r:id="rId51"/>
    <p:sldId id="418" r:id="rId52"/>
    <p:sldId id="419" r:id="rId53"/>
    <p:sldId id="524" r:id="rId54"/>
    <p:sldId id="420" r:id="rId55"/>
    <p:sldId id="421" r:id="rId56"/>
    <p:sldId id="525" r:id="rId57"/>
    <p:sldId id="526" r:id="rId58"/>
    <p:sldId id="331" r:id="rId59"/>
    <p:sldId id="332" r:id="rId60"/>
    <p:sldId id="527" r:id="rId61"/>
    <p:sldId id="528" r:id="rId62"/>
    <p:sldId id="529" r:id="rId63"/>
    <p:sldId id="530" r:id="rId64"/>
    <p:sldId id="531" r:id="rId65"/>
    <p:sldId id="532" r:id="rId66"/>
    <p:sldId id="533" r:id="rId67"/>
    <p:sldId id="534" r:id="rId68"/>
    <p:sldId id="535" r:id="rId69"/>
    <p:sldId id="536" r:id="rId70"/>
    <p:sldId id="537" r:id="rId71"/>
    <p:sldId id="538" r:id="rId72"/>
    <p:sldId id="539" r:id="rId73"/>
    <p:sldId id="540" r:id="rId74"/>
    <p:sldId id="541" r:id="rId75"/>
    <p:sldId id="542" r:id="rId76"/>
    <p:sldId id="543" r:id="rId77"/>
    <p:sldId id="544" r:id="rId78"/>
    <p:sldId id="545" r:id="rId79"/>
    <p:sldId id="546" r:id="rId80"/>
    <p:sldId id="547" r:id="rId81"/>
    <p:sldId id="548" r:id="rId82"/>
    <p:sldId id="549" r:id="rId83"/>
    <p:sldId id="550" r:id="rId84"/>
    <p:sldId id="551" r:id="rId85"/>
    <p:sldId id="552" r:id="rId86"/>
    <p:sldId id="553" r:id="rId87"/>
    <p:sldId id="554" r:id="rId88"/>
    <p:sldId id="555" r:id="rId89"/>
    <p:sldId id="556" r:id="rId90"/>
    <p:sldId id="557" r:id="rId91"/>
    <p:sldId id="558" r:id="rId92"/>
    <p:sldId id="559" r:id="rId93"/>
    <p:sldId id="560" r:id="rId94"/>
    <p:sldId id="561" r:id="rId95"/>
    <p:sldId id="562" r:id="rId96"/>
    <p:sldId id="563" r:id="rId97"/>
    <p:sldId id="564" r:id="rId98"/>
    <p:sldId id="641" r:id="rId99"/>
    <p:sldId id="642" r:id="rId100"/>
    <p:sldId id="339" r:id="rId101"/>
    <p:sldId id="423" r:id="rId102"/>
    <p:sldId id="424" r:id="rId103"/>
    <p:sldId id="341" r:id="rId104"/>
    <p:sldId id="425" r:id="rId105"/>
    <p:sldId id="566" r:id="rId106"/>
    <p:sldId id="426" r:id="rId107"/>
    <p:sldId id="347" r:id="rId108"/>
    <p:sldId id="427" r:id="rId109"/>
    <p:sldId id="349" r:id="rId110"/>
    <p:sldId id="350" r:id="rId111"/>
    <p:sldId id="351" r:id="rId112"/>
    <p:sldId id="352" r:id="rId113"/>
    <p:sldId id="497" r:id="rId114"/>
    <p:sldId id="498" r:id="rId115"/>
    <p:sldId id="430" r:id="rId116"/>
    <p:sldId id="431" r:id="rId117"/>
    <p:sldId id="462" r:id="rId118"/>
    <p:sldId id="485" r:id="rId119"/>
    <p:sldId id="463" r:id="rId120"/>
    <p:sldId id="464" r:id="rId121"/>
    <p:sldId id="465" r:id="rId122"/>
    <p:sldId id="356" r:id="rId123"/>
    <p:sldId id="357" r:id="rId124"/>
    <p:sldId id="358" r:id="rId125"/>
    <p:sldId id="359" r:id="rId126"/>
    <p:sldId id="360" r:id="rId127"/>
    <p:sldId id="361" r:id="rId128"/>
    <p:sldId id="362" r:id="rId129"/>
    <p:sldId id="494" r:id="rId130"/>
    <p:sldId id="643" r:id="rId131"/>
    <p:sldId id="364" r:id="rId132"/>
    <p:sldId id="365" r:id="rId133"/>
    <p:sldId id="644" r:id="rId134"/>
    <p:sldId id="366" r:id="rId135"/>
    <p:sldId id="368" r:id="rId136"/>
    <p:sldId id="367" r:id="rId137"/>
    <p:sldId id="645" r:id="rId138"/>
    <p:sldId id="486" r:id="rId139"/>
    <p:sldId id="487" r:id="rId140"/>
    <p:sldId id="372" r:id="rId141"/>
    <p:sldId id="373" r:id="rId142"/>
    <p:sldId id="646" r:id="rId143"/>
    <p:sldId id="495" r:id="rId144"/>
    <p:sldId id="488" r:id="rId145"/>
    <p:sldId id="376" r:id="rId146"/>
    <p:sldId id="377" r:id="rId147"/>
    <p:sldId id="378" r:id="rId148"/>
    <p:sldId id="379" r:id="rId149"/>
    <p:sldId id="490" r:id="rId150"/>
    <p:sldId id="491" r:id="rId151"/>
    <p:sldId id="492" r:id="rId152"/>
    <p:sldId id="567" r:id="rId153"/>
    <p:sldId id="437" r:id="rId154"/>
    <p:sldId id="381" r:id="rId155"/>
    <p:sldId id="382" r:id="rId156"/>
    <p:sldId id="383" r:id="rId157"/>
    <p:sldId id="438" r:id="rId158"/>
    <p:sldId id="384" r:id="rId159"/>
    <p:sldId id="439" r:id="rId160"/>
    <p:sldId id="440" r:id="rId161"/>
    <p:sldId id="386" r:id="rId162"/>
    <p:sldId id="441" r:id="rId163"/>
    <p:sldId id="443" r:id="rId164"/>
    <p:sldId id="442" r:id="rId165"/>
    <p:sldId id="444" r:id="rId166"/>
    <p:sldId id="445" r:id="rId167"/>
    <p:sldId id="568" r:id="rId168"/>
    <p:sldId id="389" r:id="rId169"/>
    <p:sldId id="390" r:id="rId170"/>
    <p:sldId id="569" r:id="rId171"/>
    <p:sldId id="571" r:id="rId172"/>
    <p:sldId id="572" r:id="rId173"/>
    <p:sldId id="573" r:id="rId174"/>
    <p:sldId id="574" r:id="rId175"/>
    <p:sldId id="575" r:id="rId176"/>
    <p:sldId id="576" r:id="rId177"/>
    <p:sldId id="577" r:id="rId178"/>
    <p:sldId id="578" r:id="rId179"/>
    <p:sldId id="579" r:id="rId180"/>
    <p:sldId id="580" r:id="rId181"/>
    <p:sldId id="581" r:id="rId182"/>
    <p:sldId id="582" r:id="rId183"/>
    <p:sldId id="583" r:id="rId184"/>
    <p:sldId id="584" r:id="rId185"/>
    <p:sldId id="585" r:id="rId186"/>
    <p:sldId id="586" r:id="rId187"/>
    <p:sldId id="587" r:id="rId188"/>
    <p:sldId id="588" r:id="rId189"/>
    <p:sldId id="589" r:id="rId190"/>
    <p:sldId id="590" r:id="rId191"/>
    <p:sldId id="591" r:id="rId192"/>
    <p:sldId id="592" r:id="rId193"/>
    <p:sldId id="593" r:id="rId194"/>
    <p:sldId id="594" r:id="rId195"/>
    <p:sldId id="595" r:id="rId196"/>
    <p:sldId id="596" r:id="rId197"/>
    <p:sldId id="597" r:id="rId198"/>
    <p:sldId id="598" r:id="rId199"/>
    <p:sldId id="599" r:id="rId200"/>
    <p:sldId id="600" r:id="rId201"/>
    <p:sldId id="601" r:id="rId202"/>
    <p:sldId id="602" r:id="rId203"/>
    <p:sldId id="603" r:id="rId204"/>
    <p:sldId id="604" r:id="rId205"/>
    <p:sldId id="605" r:id="rId206"/>
    <p:sldId id="606" r:id="rId207"/>
    <p:sldId id="607" r:id="rId208"/>
    <p:sldId id="608" r:id="rId209"/>
    <p:sldId id="609" r:id="rId210"/>
    <p:sldId id="610" r:id="rId211"/>
    <p:sldId id="611" r:id="rId212"/>
    <p:sldId id="612" r:id="rId213"/>
    <p:sldId id="613" r:id="rId214"/>
    <p:sldId id="614" r:id="rId215"/>
    <p:sldId id="615" r:id="rId216"/>
    <p:sldId id="616" r:id="rId217"/>
    <p:sldId id="617" r:id="rId218"/>
    <p:sldId id="618" r:id="rId219"/>
    <p:sldId id="619" r:id="rId220"/>
    <p:sldId id="620" r:id="rId221"/>
    <p:sldId id="621" r:id="rId222"/>
    <p:sldId id="622" r:id="rId223"/>
    <p:sldId id="623" r:id="rId224"/>
    <p:sldId id="624" r:id="rId225"/>
    <p:sldId id="625" r:id="rId226"/>
    <p:sldId id="626" r:id="rId227"/>
    <p:sldId id="627" r:id="rId228"/>
    <p:sldId id="628" r:id="rId229"/>
    <p:sldId id="629" r:id="rId230"/>
    <p:sldId id="630" r:id="rId231"/>
    <p:sldId id="631" r:id="rId232"/>
    <p:sldId id="632" r:id="rId233"/>
    <p:sldId id="633" r:id="rId234"/>
    <p:sldId id="634" r:id="rId235"/>
    <p:sldId id="635" r:id="rId236"/>
    <p:sldId id="636" r:id="rId237"/>
    <p:sldId id="507" r:id="rId238"/>
    <p:sldId id="508" r:id="rId239"/>
    <p:sldId id="570" r:id="rId240"/>
  </p:sldIdLst>
  <p:sldSz cx="9144000" cy="6858000" type="screen4x3"/>
  <p:notesSz cx="7099300" cy="10234613"/>
  <p:defaultTextStyle>
    <a:defPPr>
      <a:defRPr lang="zh-CN"/>
    </a:defPPr>
    <a:lvl1pPr algn="l" rtl="0" fontAlgn="base">
      <a:spcBef>
        <a:spcPct val="0"/>
      </a:spcBef>
      <a:spcAft>
        <a:spcPct val="0"/>
      </a:spcAft>
      <a:defRPr kumimoji="1" sz="2400" u="sng"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u="sng"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u="sng"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u="sng"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u="sng"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FF6600"/>
    <a:srgbClr val="FF7C80"/>
    <a:srgbClr val="009900"/>
    <a:srgbClr val="FF3300"/>
    <a:srgbClr val="CC0000"/>
    <a:srgbClr val="0033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4" autoAdjust="0"/>
    <p:restoredTop sz="94683" autoAdjust="0"/>
  </p:normalViewPr>
  <p:slideViewPr>
    <p:cSldViewPr snapToGrid="0">
      <p:cViewPr>
        <p:scale>
          <a:sx n="69" d="100"/>
          <a:sy n="69" d="100"/>
        </p:scale>
        <p:origin x="-1290"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34572"/>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_rels/viewProps.xml.rels><?xml version="1.0" encoding="UTF-8" standalone="yes"?>
<Relationships xmlns="http://schemas.openxmlformats.org/package/2006/relationships"><Relationship Id="rId1" Type="http://schemas.openxmlformats.org/officeDocument/2006/relationships/slide" Target="slides/slide1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image" Target="../media/image47.wmf"/><Relationship Id="rId3" Type="http://schemas.openxmlformats.org/officeDocument/2006/relationships/image" Target="../media/image37.wmf"/><Relationship Id="rId7" Type="http://schemas.openxmlformats.org/officeDocument/2006/relationships/image" Target="../media/image41.wmf"/><Relationship Id="rId12" Type="http://schemas.openxmlformats.org/officeDocument/2006/relationships/image" Target="../media/image46.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11" Type="http://schemas.openxmlformats.org/officeDocument/2006/relationships/image" Target="../media/image45.wmf"/><Relationship Id="rId5" Type="http://schemas.openxmlformats.org/officeDocument/2006/relationships/image" Target="../media/image39.wmf"/><Relationship Id="rId10" Type="http://schemas.openxmlformats.org/officeDocument/2006/relationships/image" Target="../media/image44.wmf"/><Relationship Id="rId4" Type="http://schemas.openxmlformats.org/officeDocument/2006/relationships/image" Target="../media/image38.wmf"/><Relationship Id="rId9" Type="http://schemas.openxmlformats.org/officeDocument/2006/relationships/image" Target="../media/image43.wmf"/><Relationship Id="rId14"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9.wmf"/><Relationship Id="rId5" Type="http://schemas.openxmlformats.org/officeDocument/2006/relationships/image" Target="../media/image53.wmf"/><Relationship Id="rId10"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4" Type="http://schemas.openxmlformats.org/officeDocument/2006/relationships/image" Target="../media/image9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u="none"/>
            </a:lvl1pPr>
          </a:lstStyle>
          <a:p>
            <a:endParaRPr lang="en-US" altLang="zh-CN"/>
          </a:p>
        </p:txBody>
      </p:sp>
      <p:sp>
        <p:nvSpPr>
          <p:cNvPr id="48131"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u="none"/>
            </a:lvl1pPr>
          </a:lstStyle>
          <a:p>
            <a:endParaRPr lang="en-US" altLang="zh-CN"/>
          </a:p>
        </p:txBody>
      </p:sp>
      <p:sp>
        <p:nvSpPr>
          <p:cNvPr id="481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134"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u="none"/>
            </a:lvl1pPr>
          </a:lstStyle>
          <a:p>
            <a:endParaRPr lang="en-US" altLang="zh-CN"/>
          </a:p>
        </p:txBody>
      </p:sp>
      <p:sp>
        <p:nvSpPr>
          <p:cNvPr id="48135"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u="none"/>
            </a:lvl1pPr>
          </a:lstStyle>
          <a:p>
            <a:fld id="{4BF3735B-BE18-48CC-B945-D19D990E8926}"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4B77E94-D94B-4EA3-B872-4203DCFC3F23}" type="slidenum">
              <a:rPr lang="en-US" altLang="zh-CN"/>
              <a:pPr/>
              <a:t>‹#›</a:t>
            </a:fld>
            <a:endParaRPr lang="en-US" altLang="zh-CN"/>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50A6A10-884C-4BBD-9B36-04683E229E97}" type="slidenum">
              <a:rPr lang="en-US" altLang="zh-CN"/>
              <a:pPr/>
              <a:t>‹#›</a:t>
            </a:fld>
            <a:endParaRPr lang="en-US" altLang="zh-CN"/>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C5A10F-047A-4948-9A8E-3A020E7C7B5C}" type="slidenum">
              <a:rPr lang="en-US" altLang="zh-CN"/>
              <a:pPr/>
              <a:t>‹#›</a:t>
            </a:fld>
            <a:endParaRPr lang="en-US" altLang="zh-CN"/>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CC81465-2BC0-4388-891C-26893B0BF1E9}" type="slidenum">
              <a:rPr lang="en-US" altLang="zh-CN"/>
              <a:pPr/>
              <a:t>‹#›</a:t>
            </a:fld>
            <a:endParaRPr lang="en-US" altLang="zh-CN"/>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766F175-7B25-45D8-8D2F-9D2F70B0C6EE}" type="slidenum">
              <a:rPr lang="en-US" altLang="zh-CN"/>
              <a:pPr/>
              <a:t>‹#›</a:t>
            </a:fld>
            <a:endParaRPr lang="en-US" altLang="zh-CN"/>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023C53E-6372-4CAB-BBCC-2435CD87002B}" type="slidenum">
              <a:rPr lang="en-US" altLang="zh-CN"/>
              <a:pPr/>
              <a:t>‹#›</a:t>
            </a:fld>
            <a:endParaRPr lang="en-US" altLang="zh-CN"/>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F1C4A997-A530-4E1A-A54F-49D06D2CB583}" type="slidenum">
              <a:rPr lang="en-US" altLang="zh-CN"/>
              <a:pPr/>
              <a:t>‹#›</a:t>
            </a:fld>
            <a:endParaRPr lang="en-US" altLang="zh-CN"/>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88C79EF6-EE37-462B-A42D-847217F0F04D}" type="slidenum">
              <a:rPr lang="en-US" altLang="zh-CN"/>
              <a:pPr/>
              <a:t>‹#›</a:t>
            </a:fld>
            <a:endParaRPr lang="en-US" altLang="zh-CN"/>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676A666-26EC-422C-917D-D410A76DDE32}" type="slidenum">
              <a:rPr lang="en-US" altLang="zh-CN"/>
              <a:pPr/>
              <a:t>‹#›</a:t>
            </a:fld>
            <a:endParaRPr lang="en-US" altLang="zh-CN"/>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B3D320D-68AB-4DAA-82B0-97DA8002DDCB}" type="slidenum">
              <a:rPr lang="en-US" altLang="zh-CN"/>
              <a:pPr/>
              <a:t>‹#›</a:t>
            </a:fld>
            <a:endParaRPr lang="en-US" altLang="zh-CN"/>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F63FA9A-69D8-4389-8A95-4105D6441CF8}" type="slidenum">
              <a:rPr lang="en-US" altLang="zh-CN"/>
              <a:pPr/>
              <a:t>‹#›</a:t>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u="none"/>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u="none"/>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u="none"/>
            </a:lvl1pPr>
          </a:lstStyle>
          <a:p>
            <a:fld id="{C01F6D4C-D108-4E50-9855-28473AC9764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split orient="vert"/>
  </p:transition>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37.xml"/><Relationship Id="rId3" Type="http://schemas.openxmlformats.org/officeDocument/2006/relationships/slide" Target="slide4.xml"/><Relationship Id="rId7" Type="http://schemas.openxmlformats.org/officeDocument/2006/relationships/slide" Target="slide17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4.xml"/><Relationship Id="rId4" Type="http://schemas.openxmlformats.org/officeDocument/2006/relationships/slide" Target="slide14.xml"/><Relationship Id="rId9" Type="http://schemas.openxmlformats.org/officeDocument/2006/relationships/slide" Target="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5.v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6.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7.vml"/><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oleObject" Target="../embeddings/oleObject84.bin"/></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oleObject" Target="../embeddings/oleObject86.bin"/></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oleObject" Target="../embeddings/oleObject88.bin"/></Relationships>
</file>

<file path=ppt/slides/_rels/slide213.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92.bin"/><Relationship Id="rId5" Type="http://schemas.openxmlformats.org/officeDocument/2006/relationships/oleObject" Target="../embeddings/oleObject91.bin"/><Relationship Id="rId4" Type="http://schemas.openxmlformats.org/officeDocument/2006/relationships/oleObject" Target="../embeddings/oleObject90.bin"/></Relationships>
</file>

<file path=ppt/slides/_rels/slide214.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96.bin"/><Relationship Id="rId5" Type="http://schemas.openxmlformats.org/officeDocument/2006/relationships/oleObject" Target="../embeddings/oleObject95.bin"/><Relationship Id="rId4" Type="http://schemas.openxmlformats.org/officeDocument/2006/relationships/oleObject" Target="../embeddings/oleObject94.bin"/></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oleObject" Target="../embeddings/oleObject99.bin"/></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34.vml"/><Relationship Id="rId4" Type="http://schemas.openxmlformats.org/officeDocument/2006/relationships/oleObject" Target="../embeddings/oleObject101.bin"/></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oleObject" Target="../embeddings/Microsoft_Office_Word_97_-_2003___1.doc"/><Relationship Id="rId2" Type="http://schemas.openxmlformats.org/officeDocument/2006/relationships/slideLayout" Target="../slideLayouts/slideLayout7.xml"/><Relationship Id="rId1" Type="http://schemas.openxmlformats.org/officeDocument/2006/relationships/vmlDrawing" Target="../drawings/vmlDrawing35.v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36.vml"/></Relationships>
</file>

<file path=ppt/slides/_rels/slide234.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7.xml"/><Relationship Id="rId1" Type="http://schemas.openxmlformats.org/officeDocument/2006/relationships/vmlDrawing" Target="../drawings/vmlDrawing37.v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hyperlink" Target="mailto:yjzhang@fudan.edu.cn"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8.v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oleObject" Target="../embeddings/oleObject18.bin"/></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oleObject" Target="../embeddings/oleObject20.bin"/></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oleObject" Target="../embeddings/oleObject26.bin"/><Relationship Id="rId4" Type="http://schemas.openxmlformats.org/officeDocument/2006/relationships/oleObject" Target="../embeddings/oleObject25.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5.v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oleObject" Target="../embeddings/oleObject31.bin"/><Relationship Id="rId4" Type="http://schemas.openxmlformats.org/officeDocument/2006/relationships/oleObject" Target="../embeddings/oleObject30.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oleObject" Target="../embeddings/oleObject43.bin"/><Relationship Id="rId18" Type="http://schemas.openxmlformats.org/officeDocument/2006/relationships/oleObject" Target="../embeddings/oleObject48.bin"/><Relationship Id="rId3" Type="http://schemas.openxmlformats.org/officeDocument/2006/relationships/oleObject" Target="../embeddings/oleObject33.bin"/><Relationship Id="rId7" Type="http://schemas.openxmlformats.org/officeDocument/2006/relationships/oleObject" Target="../embeddings/oleObject37.bin"/><Relationship Id="rId12" Type="http://schemas.openxmlformats.org/officeDocument/2006/relationships/oleObject" Target="../embeddings/oleObject42.bin"/><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oleObject" Target="../embeddings/oleObject46.bin"/><Relationship Id="rId1" Type="http://schemas.openxmlformats.org/officeDocument/2006/relationships/vmlDrawing" Target="../drawings/vmlDrawing17.vml"/><Relationship Id="rId6" Type="http://schemas.openxmlformats.org/officeDocument/2006/relationships/oleObject" Target="../embeddings/oleObject36.bin"/><Relationship Id="rId11" Type="http://schemas.openxmlformats.org/officeDocument/2006/relationships/oleObject" Target="../embeddings/oleObject41.bin"/><Relationship Id="rId5" Type="http://schemas.openxmlformats.org/officeDocument/2006/relationships/oleObject" Target="../embeddings/oleObject35.bin"/><Relationship Id="rId15" Type="http://schemas.openxmlformats.org/officeDocument/2006/relationships/oleObject" Target="../embeddings/oleObject45.bin"/><Relationship Id="rId10" Type="http://schemas.openxmlformats.org/officeDocument/2006/relationships/oleObject" Target="../embeddings/oleObject40.bin"/><Relationship Id="rId4" Type="http://schemas.openxmlformats.org/officeDocument/2006/relationships/oleObject" Target="../embeddings/oleObject34.bin"/><Relationship Id="rId9" Type="http://schemas.openxmlformats.org/officeDocument/2006/relationships/oleObject" Target="../embeddings/oleObject39.bin"/><Relationship Id="rId14" Type="http://schemas.openxmlformats.org/officeDocument/2006/relationships/oleObject" Target="../embeddings/oleObject44.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oleObject" Target="../embeddings/oleObject59.bin"/><Relationship Id="rId3" Type="http://schemas.openxmlformats.org/officeDocument/2006/relationships/oleObject" Target="../embeddings/oleObject49.bin"/><Relationship Id="rId7" Type="http://schemas.openxmlformats.org/officeDocument/2006/relationships/oleObject" Target="../embeddings/oleObject53.bin"/><Relationship Id="rId12"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oleObject" Target="../embeddings/oleObject60.bin"/><Relationship Id="rId7"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63.bin"/><Relationship Id="rId5" Type="http://schemas.openxmlformats.org/officeDocument/2006/relationships/oleObject" Target="../embeddings/oleObject62.bin"/><Relationship Id="rId10" Type="http://schemas.openxmlformats.org/officeDocument/2006/relationships/oleObject" Target="../embeddings/oleObject67.bin"/><Relationship Id="rId4" Type="http://schemas.openxmlformats.org/officeDocument/2006/relationships/oleObject" Target="../embeddings/oleObject61.bin"/><Relationship Id="rId9" Type="http://schemas.openxmlformats.org/officeDocument/2006/relationships/oleObject" Target="../embeddings/oleObject66.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71.bin"/><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21.v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22.v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7.xml"/><Relationship Id="rId1" Type="http://schemas.openxmlformats.org/officeDocument/2006/relationships/vmlDrawing" Target="../drawings/vmlDrawing23.v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24.v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1418544" y="1992313"/>
            <a:ext cx="5824083" cy="3429000"/>
          </a:xfrm>
        </p:spPr>
        <p:txBody>
          <a:bodyPr/>
          <a:lstStyle/>
          <a:p>
            <a:pPr>
              <a:buClr>
                <a:srgbClr val="FF6600"/>
              </a:buClr>
              <a:buSzPct val="50000"/>
              <a:buFont typeface="Wingdings" pitchFamily="2" charset="2"/>
              <a:buChar char="n"/>
            </a:pPr>
            <a:r>
              <a:rPr lang="zh-CN" altLang="en-US" b="1" dirty="0" smtClean="0">
                <a:solidFill>
                  <a:schemeClr val="accent2"/>
                </a:solidFill>
                <a:effectLst>
                  <a:outerShdw blurRad="38100" dist="38100" dir="2700000" algn="tl">
                    <a:srgbClr val="C0C0C0"/>
                  </a:outerShdw>
                </a:effectLst>
                <a:ea typeface="仿宋_GB2312" pitchFamily="49" charset="-122"/>
                <a:hlinkClick r:id="rId2" action="ppaction://hlinksldjump"/>
              </a:rPr>
              <a:t>查找与索引的概念</a:t>
            </a:r>
            <a:endParaRPr lang="zh-CN" altLang="en-US" b="1" dirty="0" smtClean="0">
              <a:solidFill>
                <a:schemeClr val="accent2"/>
              </a:solidFill>
              <a:effectLst>
                <a:outerShdw blurRad="38100" dist="38100" dir="2700000" algn="tl">
                  <a:srgbClr val="C0C0C0"/>
                </a:outerShdw>
              </a:effectLst>
              <a:ea typeface="仿宋_GB2312" pitchFamily="49" charset="-122"/>
              <a:hlinkClick r:id="rId3" action="ppaction://hlinksldjump"/>
            </a:endParaRPr>
          </a:p>
          <a:p>
            <a:pPr>
              <a:buClr>
                <a:srgbClr val="FF6600"/>
              </a:buClr>
              <a:buSzPct val="50000"/>
              <a:buFont typeface="Wingdings" pitchFamily="2" charset="2"/>
              <a:buChar char="n"/>
            </a:pPr>
            <a:r>
              <a:rPr lang="zh-CN" altLang="en-US" b="1" dirty="0" smtClean="0">
                <a:solidFill>
                  <a:schemeClr val="accent2"/>
                </a:solidFill>
                <a:effectLst>
                  <a:outerShdw blurRad="38100" dist="38100" dir="2700000" algn="tl">
                    <a:srgbClr val="C0C0C0"/>
                  </a:outerShdw>
                </a:effectLst>
                <a:ea typeface="仿宋_GB2312" pitchFamily="49" charset="-122"/>
                <a:hlinkClick r:id="rId4" action="ppaction://hlinksldjump"/>
              </a:rPr>
              <a:t>基于顺序表的查找</a:t>
            </a:r>
            <a:endParaRPr lang="zh-CN" altLang="en-US" b="1" dirty="0">
              <a:solidFill>
                <a:schemeClr val="accent2"/>
              </a:solidFill>
              <a:effectLst>
                <a:outerShdw blurRad="38100" dist="38100" dir="2700000" algn="tl">
                  <a:srgbClr val="C0C0C0"/>
                </a:outerShdw>
              </a:effectLst>
              <a:ea typeface="仿宋_GB2312" pitchFamily="49" charset="-122"/>
              <a:hlinkClick r:id="rId5" action="ppaction://hlinksldjump"/>
            </a:endParaRPr>
          </a:p>
          <a:p>
            <a:pPr>
              <a:buClr>
                <a:srgbClr val="FF6600"/>
              </a:buClr>
              <a:buSzPct val="50000"/>
              <a:buFont typeface="Wingdings" pitchFamily="2" charset="2"/>
              <a:buChar char="n"/>
            </a:pPr>
            <a:r>
              <a:rPr lang="zh-CN" altLang="en-US" b="1" dirty="0" smtClean="0">
                <a:solidFill>
                  <a:srgbClr val="CC3300"/>
                </a:solidFill>
                <a:effectLst>
                  <a:outerShdw blurRad="38100" dist="38100" dir="2700000" algn="tl">
                    <a:srgbClr val="C0C0C0"/>
                  </a:outerShdw>
                </a:effectLst>
                <a:ea typeface="仿宋_GB2312" pitchFamily="49" charset="-122"/>
                <a:hlinkClick r:id="rId6" action="ppaction://hlinksldjump"/>
              </a:rPr>
              <a:t>二叉查找树</a:t>
            </a:r>
            <a:endParaRPr lang="en-US" altLang="zh-CN" b="1" dirty="0" smtClean="0">
              <a:solidFill>
                <a:srgbClr val="CC3300"/>
              </a:solidFill>
              <a:effectLst>
                <a:outerShdw blurRad="38100" dist="38100" dir="2700000" algn="tl">
                  <a:srgbClr val="C0C0C0"/>
                </a:outerShdw>
              </a:effectLst>
              <a:ea typeface="仿宋_GB2312" pitchFamily="49" charset="-122"/>
            </a:endParaRPr>
          </a:p>
          <a:p>
            <a:pPr>
              <a:buClr>
                <a:srgbClr val="FF6600"/>
              </a:buClr>
              <a:buSzPct val="50000"/>
              <a:buFont typeface="Wingdings" pitchFamily="2" charset="2"/>
              <a:buChar char="n"/>
            </a:pPr>
            <a:r>
              <a:rPr lang="en-US" altLang="zh-CN" b="1" dirty="0" smtClean="0">
                <a:solidFill>
                  <a:srgbClr val="CC3300"/>
                </a:solidFill>
                <a:effectLst>
                  <a:outerShdw blurRad="38100" dist="38100" dir="2700000" algn="tl">
                    <a:srgbClr val="C0C0C0"/>
                  </a:outerShdw>
                </a:effectLst>
                <a:ea typeface="仿宋_GB2312" pitchFamily="49" charset="-122"/>
              </a:rPr>
              <a:t>B-</a:t>
            </a:r>
            <a:r>
              <a:rPr lang="zh-CN" altLang="en-US" b="1" dirty="0" smtClean="0">
                <a:solidFill>
                  <a:srgbClr val="CC3300"/>
                </a:solidFill>
                <a:effectLst>
                  <a:outerShdw blurRad="38100" dist="38100" dir="2700000" algn="tl">
                    <a:srgbClr val="C0C0C0"/>
                  </a:outerShdw>
                </a:effectLst>
                <a:ea typeface="仿宋_GB2312" pitchFamily="49" charset="-122"/>
              </a:rPr>
              <a:t>树和</a:t>
            </a:r>
            <a:r>
              <a:rPr lang="en-US" altLang="zh-CN" b="1" dirty="0" smtClean="0">
                <a:solidFill>
                  <a:srgbClr val="CC3300"/>
                </a:solidFill>
                <a:effectLst>
                  <a:outerShdw blurRad="38100" dist="38100" dir="2700000" algn="tl">
                    <a:srgbClr val="C0C0C0"/>
                  </a:outerShdw>
                </a:effectLst>
                <a:ea typeface="仿宋_GB2312" pitchFamily="49" charset="-122"/>
              </a:rPr>
              <a:t>B+</a:t>
            </a:r>
            <a:r>
              <a:rPr lang="zh-CN" altLang="en-US" b="1" dirty="0" smtClean="0">
                <a:solidFill>
                  <a:srgbClr val="CC3300"/>
                </a:solidFill>
                <a:effectLst>
                  <a:outerShdw blurRad="38100" dist="38100" dir="2700000" algn="tl">
                    <a:srgbClr val="C0C0C0"/>
                  </a:outerShdw>
                </a:effectLst>
                <a:ea typeface="仿宋_GB2312" pitchFamily="49" charset="-122"/>
              </a:rPr>
              <a:t>树（略）</a:t>
            </a:r>
            <a:endParaRPr lang="en-US" altLang="zh-CN" b="1" dirty="0" smtClean="0">
              <a:solidFill>
                <a:srgbClr val="CC3300"/>
              </a:solidFill>
              <a:effectLst>
                <a:outerShdw blurRad="38100" dist="38100" dir="2700000" algn="tl">
                  <a:srgbClr val="C0C0C0"/>
                </a:outerShdw>
              </a:effectLst>
              <a:ea typeface="仿宋_GB2312" pitchFamily="49" charset="-122"/>
            </a:endParaRPr>
          </a:p>
          <a:p>
            <a:pPr>
              <a:buClr>
                <a:srgbClr val="FF6600"/>
              </a:buClr>
              <a:buSzPct val="50000"/>
              <a:buFont typeface="Wingdings" pitchFamily="2" charset="2"/>
              <a:buChar char="n"/>
            </a:pPr>
            <a:r>
              <a:rPr lang="en-US" altLang="zh-CN" b="1" dirty="0" err="1" smtClean="0">
                <a:solidFill>
                  <a:srgbClr val="CC3300"/>
                </a:solidFill>
                <a:effectLst>
                  <a:outerShdw blurRad="38100" dist="38100" dir="2700000" algn="tl">
                    <a:srgbClr val="C0C0C0"/>
                  </a:outerShdw>
                </a:effectLst>
                <a:ea typeface="仿宋_GB2312" pitchFamily="49" charset="-122"/>
              </a:rPr>
              <a:t>Trie</a:t>
            </a:r>
            <a:r>
              <a:rPr lang="zh-CN" altLang="en-US" b="1" dirty="0" smtClean="0">
                <a:solidFill>
                  <a:srgbClr val="CC3300"/>
                </a:solidFill>
                <a:effectLst>
                  <a:outerShdw blurRad="38100" dist="38100" dir="2700000" algn="tl">
                    <a:srgbClr val="C0C0C0"/>
                  </a:outerShdw>
                </a:effectLst>
                <a:ea typeface="仿宋_GB2312" pitchFamily="49" charset="-122"/>
              </a:rPr>
              <a:t>树（略）</a:t>
            </a:r>
            <a:endParaRPr lang="en-US" altLang="zh-CN" b="1" dirty="0" smtClean="0">
              <a:solidFill>
                <a:srgbClr val="CC3300"/>
              </a:solidFill>
              <a:effectLst>
                <a:outerShdw blurRad="38100" dist="38100" dir="2700000" algn="tl">
                  <a:srgbClr val="C0C0C0"/>
                </a:outerShdw>
              </a:effectLst>
              <a:ea typeface="仿宋_GB2312" pitchFamily="49" charset="-122"/>
            </a:endParaRPr>
          </a:p>
          <a:p>
            <a:pPr>
              <a:buClr>
                <a:srgbClr val="FF6600"/>
              </a:buClr>
              <a:buSzPct val="50000"/>
              <a:buFont typeface="Wingdings" pitchFamily="2" charset="2"/>
              <a:buChar char="n"/>
            </a:pPr>
            <a:r>
              <a:rPr lang="en-US" altLang="zh-CN" b="1" dirty="0" smtClean="0">
                <a:solidFill>
                  <a:srgbClr val="CC3300"/>
                </a:solidFill>
                <a:effectLst>
                  <a:outerShdw blurRad="38100" dist="38100" dir="2700000" algn="tl">
                    <a:srgbClr val="C0C0C0"/>
                  </a:outerShdw>
                </a:effectLst>
                <a:ea typeface="仿宋_GB2312" pitchFamily="49" charset="-122"/>
                <a:hlinkClick r:id="rId7" action="ppaction://hlinksldjump"/>
              </a:rPr>
              <a:t>Hash</a:t>
            </a:r>
            <a:r>
              <a:rPr lang="zh-CN" altLang="en-US" b="1" dirty="0" smtClean="0">
                <a:solidFill>
                  <a:srgbClr val="CC3300"/>
                </a:solidFill>
                <a:effectLst>
                  <a:outerShdw blurRad="38100" dist="38100" dir="2700000" algn="tl">
                    <a:srgbClr val="C0C0C0"/>
                  </a:outerShdw>
                </a:effectLst>
                <a:ea typeface="仿宋_GB2312" pitchFamily="49" charset="-122"/>
                <a:hlinkClick r:id="rId7" action="ppaction://hlinksldjump"/>
              </a:rPr>
              <a:t>查找</a:t>
            </a:r>
            <a:endParaRPr lang="en-US" altLang="zh-CN" b="1" dirty="0" smtClean="0">
              <a:solidFill>
                <a:srgbClr val="CC3300"/>
              </a:solidFill>
              <a:effectLst>
                <a:outerShdw blurRad="38100" dist="38100" dir="2700000" algn="tl">
                  <a:srgbClr val="C0C0C0"/>
                </a:outerShdw>
              </a:effectLst>
              <a:ea typeface="仿宋_GB2312" pitchFamily="49" charset="-122"/>
            </a:endParaRPr>
          </a:p>
          <a:p>
            <a:pPr>
              <a:buClr>
                <a:srgbClr val="FF6600"/>
              </a:buClr>
              <a:buSzPct val="50000"/>
              <a:buFont typeface="Wingdings" pitchFamily="2" charset="2"/>
              <a:buChar char="n"/>
            </a:pPr>
            <a:r>
              <a:rPr lang="zh-CN" altLang="en-US" b="1" dirty="0" smtClean="0">
                <a:solidFill>
                  <a:srgbClr val="CC3300"/>
                </a:solidFill>
                <a:effectLst>
                  <a:outerShdw blurRad="38100" dist="38100" dir="2700000" algn="tl">
                    <a:srgbClr val="C0C0C0"/>
                  </a:outerShdw>
                </a:effectLst>
                <a:ea typeface="仿宋_GB2312" pitchFamily="49" charset="-122"/>
                <a:hlinkClick r:id="rId8" action="ppaction://hlinksldjump"/>
              </a:rPr>
              <a:t>本章小结</a:t>
            </a:r>
            <a:endParaRPr lang="zh-CN" altLang="en-US" b="1" dirty="0">
              <a:solidFill>
                <a:srgbClr val="CC3300"/>
              </a:solidFill>
              <a:effectLst>
                <a:outerShdw blurRad="38100" dist="38100" dir="2700000" algn="tl">
                  <a:srgbClr val="C0C0C0"/>
                </a:outerShdw>
              </a:effectLst>
              <a:ea typeface="仿宋_GB2312" pitchFamily="49" charset="-122"/>
              <a:hlinkClick r:id="rId9" action="ppaction://hlinksldjump"/>
            </a:endParaRPr>
          </a:p>
        </p:txBody>
      </p:sp>
      <p:sp>
        <p:nvSpPr>
          <p:cNvPr id="116739" name="WordArt 3"/>
          <p:cNvSpPr>
            <a:spLocks noChangeArrowheads="1" noChangeShapeType="1" noTextEdit="1"/>
          </p:cNvSpPr>
          <p:nvPr/>
        </p:nvSpPr>
        <p:spPr bwMode="auto">
          <a:xfrm>
            <a:off x="739775" y="755197"/>
            <a:ext cx="7620000" cy="860425"/>
          </a:xfrm>
          <a:prstGeom prst="rect">
            <a:avLst/>
          </a:prstGeom>
        </p:spPr>
        <p:txBody>
          <a:bodyPr wrap="none" fromWordArt="1">
            <a:prstTxWarp prst="textSlantUp">
              <a:avLst>
                <a:gd name="adj" fmla="val 0"/>
              </a:avLst>
            </a:prstTxWarp>
          </a:bodyPr>
          <a:lstStyle/>
          <a:p>
            <a:pPr algn="ctr"/>
            <a:r>
              <a:rPr lang="zh-CN" altLang="en-US" sz="4400" b="1" u="none"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rPr>
              <a:t>第七章 </a:t>
            </a:r>
            <a:r>
              <a:rPr lang="zh-CN" altLang="en-US" sz="4400" b="1" u="none" kern="10" dirty="0" smtClean="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rPr>
              <a:t>查找与索引</a:t>
            </a:r>
            <a:endParaRPr lang="zh-CN" altLang="en-US" sz="4400" b="1" u="none"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隶书"/>
              <a:ea typeface="隶书"/>
            </a:endParaRP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a:t>
            </a:fld>
            <a:endParaRPr lang="en-US" altLang="zh-CN"/>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08013" y="990600"/>
            <a:ext cx="8267700" cy="3935413"/>
          </a:xfrm>
          <a:prstGeom prst="rect">
            <a:avLst/>
          </a:prstGeom>
          <a:noFill/>
          <a:ln w="9525">
            <a:noFill/>
            <a:miter lim="800000"/>
            <a:headEnd/>
            <a:tailEnd/>
          </a:ln>
          <a:effectLst/>
        </p:spPr>
        <p:txBody>
          <a:bodyPr>
            <a:spAutoFit/>
          </a:bodyPr>
          <a:lstStyle/>
          <a:p>
            <a:r>
              <a:rPr lang="en-US" altLang="zh-CN" sz="2800" b="1" u="none" dirty="0">
                <a:solidFill>
                  <a:srgbClr val="CC0000"/>
                </a:solidFill>
              </a:rPr>
              <a:t>template &lt;class Type&gt; class</a:t>
            </a:r>
            <a:r>
              <a:rPr lang="en-US" altLang="zh-CN" sz="2800" u="none" dirty="0">
                <a:solidFill>
                  <a:srgbClr val="CC0000"/>
                </a:solidFill>
              </a:rPr>
              <a:t> </a:t>
            </a:r>
            <a:r>
              <a:rPr lang="en-US" altLang="zh-CN" sz="2800" u="none" dirty="0" err="1" smtClean="0">
                <a:solidFill>
                  <a:srgbClr val="CC0000"/>
                </a:solidFill>
              </a:rPr>
              <a:t>SearchList</a:t>
            </a:r>
            <a:r>
              <a:rPr lang="en-US" altLang="zh-CN" sz="2800" u="none" dirty="0" smtClean="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 public</a:t>
            </a:r>
            <a:r>
              <a:rPr lang="en-US" altLang="zh-CN" sz="2800" u="none" dirty="0">
                <a:solidFill>
                  <a:srgbClr val="CC0000"/>
                </a:solidFill>
              </a:rPr>
              <a:t> </a:t>
            </a:r>
            <a:r>
              <a:rPr lang="en-US" altLang="zh-CN" sz="2800" u="none" dirty="0" err="1" smtClean="0">
                <a:solidFill>
                  <a:srgbClr val="CC0000"/>
                </a:solidFill>
              </a:rPr>
              <a:t>DataList</a:t>
            </a:r>
            <a:r>
              <a:rPr lang="en-US" altLang="zh-CN" sz="2800" u="none" dirty="0" smtClean="0">
                <a:solidFill>
                  <a:srgbClr val="CC0000"/>
                </a:solidFill>
              </a:rPr>
              <a:t> </a:t>
            </a:r>
            <a:r>
              <a:rPr lang="en-US" altLang="zh-CN" sz="2800" b="1" u="none" dirty="0">
                <a:solidFill>
                  <a:srgbClr val="CC0000"/>
                </a:solidFill>
              </a:rPr>
              <a:t>&lt;Type&gt; {</a:t>
            </a:r>
          </a:p>
          <a:p>
            <a:r>
              <a:rPr lang="en-US" altLang="zh-CN" sz="2800" b="1" u="none" dirty="0">
                <a:solidFill>
                  <a:srgbClr val="000099"/>
                </a:solidFill>
              </a:rPr>
              <a:t>//</a:t>
            </a:r>
            <a:r>
              <a:rPr lang="zh-CN" altLang="en-US" sz="2800" u="none" dirty="0">
                <a:solidFill>
                  <a:srgbClr val="000099"/>
                </a:solidFill>
                <a:ea typeface="隶书" pitchFamily="49" charset="-122"/>
              </a:rPr>
              <a:t>作为派生类的静态搜索表的类定义</a:t>
            </a:r>
            <a:endParaRPr lang="zh-CN" altLang="en-US" sz="2800" u="none" dirty="0">
              <a:solidFill>
                <a:srgbClr val="000099"/>
              </a:solidFill>
            </a:endParaRPr>
          </a:p>
          <a:p>
            <a:r>
              <a:rPr lang="en-US" altLang="zh-CN" sz="2800" b="1" u="none" dirty="0" smtClean="0">
                <a:solidFill>
                  <a:srgbClr val="CC0000"/>
                </a:solidFill>
              </a:rPr>
              <a:t>  public</a:t>
            </a:r>
            <a:r>
              <a:rPr lang="en-US" altLang="zh-CN" sz="2800" b="1" u="none" dirty="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u="none" dirty="0" err="1" smtClean="0">
                <a:solidFill>
                  <a:srgbClr val="CC0000"/>
                </a:solidFill>
              </a:rPr>
              <a:t>SearchList</a:t>
            </a:r>
            <a:r>
              <a:rPr lang="en-US" altLang="zh-CN" sz="2800" b="1" u="none" dirty="0" smtClean="0">
                <a:solidFill>
                  <a:srgbClr val="CC0000"/>
                </a:solidFill>
              </a:rPr>
              <a:t>(</a:t>
            </a:r>
            <a:r>
              <a:rPr lang="en-US" altLang="zh-CN" sz="2800" b="1" u="none" dirty="0" err="1" smtClean="0">
                <a:solidFill>
                  <a:srgbClr val="CC0000"/>
                </a:solidFill>
              </a:rPr>
              <a:t>int</a:t>
            </a:r>
            <a:r>
              <a:rPr lang="en-US" altLang="zh-CN" sz="2800" b="1" u="none" dirty="0" smtClean="0">
                <a:solidFill>
                  <a:srgbClr val="CC0000"/>
                </a:solidFill>
              </a:rPr>
              <a:t> </a:t>
            </a:r>
            <a:r>
              <a:rPr lang="en-US" altLang="zh-CN" sz="2800" u="none" dirty="0" err="1" smtClean="0">
                <a:solidFill>
                  <a:srgbClr val="CC0000"/>
                </a:solidFill>
              </a:rPr>
              <a:t>sz</a:t>
            </a:r>
            <a:r>
              <a:rPr lang="en-US" altLang="zh-CN" sz="2800" b="1" u="none" dirty="0" smtClean="0">
                <a:solidFill>
                  <a:srgbClr val="CC0000"/>
                </a:solidFill>
              </a:rPr>
              <a:t>=</a:t>
            </a:r>
            <a:r>
              <a:rPr lang="en-US" altLang="zh-CN" sz="2800" u="none" dirty="0" smtClean="0">
                <a:solidFill>
                  <a:srgbClr val="CC0000"/>
                </a:solidFill>
              </a:rPr>
              <a:t>10</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u="none" dirty="0" err="1" smtClean="0">
                <a:solidFill>
                  <a:srgbClr val="CC0000"/>
                </a:solidFill>
              </a:rPr>
              <a:t>DataList</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err="1">
                <a:solidFill>
                  <a:srgbClr val="CC0000"/>
                </a:solidFill>
              </a:rPr>
              <a:t>sz</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virtual</a:t>
            </a:r>
            <a:r>
              <a:rPr lang="en-US" altLang="zh-CN" sz="2800" u="none" dirty="0">
                <a:solidFill>
                  <a:srgbClr val="CC0000"/>
                </a:solidFill>
              </a:rPr>
              <a:t> </a:t>
            </a:r>
            <a:r>
              <a:rPr lang="en-US" altLang="zh-CN" sz="2800" b="1" u="none" dirty="0" smtClean="0">
                <a:solidFill>
                  <a:srgbClr val="CC0000"/>
                </a:solidFill>
              </a:rPr>
              <a:t>~</a:t>
            </a:r>
            <a:r>
              <a:rPr lang="en-US" altLang="zh-CN" sz="2800" u="none" dirty="0" err="1" smtClean="0">
                <a:solidFill>
                  <a:srgbClr val="CC0000"/>
                </a:solidFill>
              </a:rPr>
              <a:t>SearchList</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virtual </a:t>
            </a:r>
            <a:r>
              <a:rPr lang="en-US" altLang="zh-CN" sz="2800" b="1" u="none" dirty="0" err="1">
                <a:solidFill>
                  <a:srgbClr val="CC0000"/>
                </a:solidFill>
              </a:rPr>
              <a:t>int</a:t>
            </a:r>
            <a:r>
              <a:rPr lang="en-US" altLang="zh-CN" sz="2800" u="none" dirty="0">
                <a:solidFill>
                  <a:srgbClr val="CC0000"/>
                </a:solidFill>
              </a:rPr>
              <a:t> </a:t>
            </a:r>
            <a:r>
              <a:rPr lang="en-US" altLang="zh-CN" sz="2800" u="none" dirty="0" smtClean="0">
                <a:solidFill>
                  <a:srgbClr val="CC0000"/>
                </a:solidFill>
              </a:rPr>
              <a:t>Search</a:t>
            </a:r>
            <a:r>
              <a:rPr lang="en-US" altLang="zh-CN" sz="2800" b="1" u="none" dirty="0" smtClean="0">
                <a:solidFill>
                  <a:srgbClr val="CC0000"/>
                </a:solidFill>
              </a:rPr>
              <a:t>(const </a:t>
            </a:r>
            <a:r>
              <a:rPr lang="en-US" altLang="zh-CN" sz="2800" b="1" u="none" dirty="0">
                <a:solidFill>
                  <a:srgbClr val="CC0000"/>
                </a:solidFill>
              </a:rPr>
              <a:t>Type &amp;</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const;</a:t>
            </a:r>
            <a:endParaRPr lang="en-US" altLang="zh-CN" sz="2800" u="none" dirty="0">
              <a:solidFill>
                <a:srgbClr val="CC0000"/>
              </a:solidFill>
            </a:endParaRPr>
          </a:p>
          <a:p>
            <a:r>
              <a:rPr lang="en-US" altLang="zh-CN" sz="2800" b="1" u="none" dirty="0">
                <a:solidFill>
                  <a:srgbClr val="CC0000"/>
                </a:solidFill>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10</a:t>
            </a:fld>
            <a:endParaRPr lang="en-US" altLang="zh-CN"/>
          </a:p>
        </p:txBody>
      </p:sp>
    </p:spTree>
  </p:cSld>
  <p:clrMapOvr>
    <a:masterClrMapping/>
  </p:clrMapOvr>
  <p:transition>
    <p:split orient="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305050" y="511175"/>
            <a:ext cx="3886200" cy="639763"/>
          </a:xfrm>
        </p:spPr>
        <p:txBody>
          <a:bodyPr/>
          <a:lstStyle/>
          <a:p>
            <a:r>
              <a:rPr lang="zh-CN" altLang="en-US" sz="3600" b="1" u="sng">
                <a:effectLst>
                  <a:outerShdw blurRad="38100" dist="38100" dir="2700000" algn="tl">
                    <a:srgbClr val="C0C0C0"/>
                  </a:outerShdw>
                </a:effectLst>
                <a:ea typeface="仿宋_GB2312" pitchFamily="49" charset="-122"/>
              </a:rPr>
              <a:t>二叉搜索树的删除</a:t>
            </a:r>
            <a:endParaRPr lang="zh-CN" altLang="en-US" u="sng">
              <a:ea typeface="黑体" pitchFamily="2" charset="-122"/>
            </a:endParaRPr>
          </a:p>
        </p:txBody>
      </p:sp>
      <p:sp>
        <p:nvSpPr>
          <p:cNvPr id="195587" name="Rectangle 3"/>
          <p:cNvSpPr>
            <a:spLocks noGrp="1" noChangeArrowheads="1"/>
          </p:cNvSpPr>
          <p:nvPr>
            <p:ph type="body" idx="1"/>
          </p:nvPr>
        </p:nvSpPr>
        <p:spPr>
          <a:xfrm>
            <a:off x="379413" y="1281113"/>
            <a:ext cx="8323262" cy="4695825"/>
          </a:xfrm>
        </p:spPr>
        <p:txBody>
          <a:bodyPr/>
          <a:lstStyle/>
          <a:p>
            <a:pPr algn="just">
              <a:buClr>
                <a:srgbClr val="FF6600"/>
              </a:buClr>
              <a:buSzPct val="50000"/>
              <a:buFont typeface="Wingdings" pitchFamily="2" charset="2"/>
              <a:buChar char="n"/>
            </a:pPr>
            <a:r>
              <a:rPr lang="zh-CN" altLang="en-US" b="1" dirty="0">
                <a:solidFill>
                  <a:srgbClr val="003300"/>
                </a:solidFill>
                <a:effectLst>
                  <a:outerShdw blurRad="38100" dist="38100" dir="2700000" algn="tl">
                    <a:srgbClr val="C0C0C0"/>
                  </a:outerShdw>
                </a:effectLst>
                <a:ea typeface="仿宋_GB2312" pitchFamily="49" charset="-122"/>
              </a:rPr>
              <a:t>在二叉搜索树中删除一个结点时，必须</a:t>
            </a:r>
            <a:r>
              <a:rPr lang="zh-CN" altLang="en-US" b="1" dirty="0">
                <a:solidFill>
                  <a:srgbClr val="000099"/>
                </a:solidFill>
                <a:effectLst>
                  <a:outerShdw blurRad="38100" dist="38100" dir="2700000" algn="tl">
                    <a:srgbClr val="C0C0C0"/>
                  </a:outerShdw>
                </a:effectLst>
                <a:ea typeface="仿宋_GB2312" pitchFamily="49" charset="-122"/>
              </a:rPr>
              <a:t>将因删除结点而断开的二叉链表重新链接起来</a:t>
            </a:r>
            <a:r>
              <a:rPr lang="zh-CN" altLang="en-US" b="1" dirty="0">
                <a:solidFill>
                  <a:srgbClr val="003300"/>
                </a:solidFill>
                <a:effectLst>
                  <a:outerShdw blurRad="38100" dist="38100" dir="2700000" algn="tl">
                    <a:srgbClr val="C0C0C0"/>
                  </a:outerShdw>
                </a:effectLst>
                <a:ea typeface="仿宋_GB2312" pitchFamily="49" charset="-122"/>
              </a:rPr>
              <a:t>，同时确保二叉搜索树的性质不会失去。</a:t>
            </a:r>
          </a:p>
          <a:p>
            <a:pPr algn="just">
              <a:spcBef>
                <a:spcPct val="30000"/>
              </a:spcBef>
              <a:buClr>
                <a:srgbClr val="FF6600"/>
              </a:buClr>
              <a:buSzPct val="50000"/>
              <a:buFont typeface="Wingdings" pitchFamily="2" charset="2"/>
              <a:buChar char="n"/>
            </a:pPr>
            <a:r>
              <a:rPr lang="zh-CN" altLang="en-US" b="1" dirty="0">
                <a:solidFill>
                  <a:srgbClr val="003300"/>
                </a:solidFill>
                <a:effectLst>
                  <a:outerShdw blurRad="38100" dist="38100" dir="2700000" algn="tl">
                    <a:srgbClr val="C0C0C0"/>
                  </a:outerShdw>
                </a:effectLst>
                <a:ea typeface="仿宋_GB2312" pitchFamily="49" charset="-122"/>
              </a:rPr>
              <a:t>为保证在删除后树的搜索性能不至于降低，还需要</a:t>
            </a:r>
            <a:r>
              <a:rPr lang="zh-CN" altLang="en-US" b="1" dirty="0">
                <a:solidFill>
                  <a:srgbClr val="000099"/>
                </a:solidFill>
                <a:effectLst>
                  <a:outerShdw blurRad="38100" dist="38100" dir="2700000" algn="tl">
                    <a:srgbClr val="C0C0C0"/>
                  </a:outerShdw>
                </a:effectLst>
                <a:ea typeface="仿宋_GB2312" pitchFamily="49" charset="-122"/>
              </a:rPr>
              <a:t>防止重新链接后树的高度增加</a:t>
            </a:r>
            <a:r>
              <a:rPr lang="zh-CN" altLang="en-US" b="1" dirty="0">
                <a:solidFill>
                  <a:srgbClr val="003300"/>
                </a:solidFill>
                <a:effectLst>
                  <a:outerShdw blurRad="38100" dist="38100" dir="2700000" algn="tl">
                    <a:srgbClr val="C0C0C0"/>
                  </a:outerShdw>
                </a:effectLst>
                <a:ea typeface="仿宋_GB2312" pitchFamily="49" charset="-122"/>
              </a:rPr>
              <a:t>。</a:t>
            </a:r>
          </a:p>
          <a:p>
            <a:pPr lvl="1" algn="just">
              <a:spcBef>
                <a:spcPct val="30000"/>
              </a:spcBef>
              <a:buClr>
                <a:srgbClr val="FF6600"/>
              </a:buClr>
              <a:buSzPct val="50000"/>
              <a:buFont typeface="Wingdings" pitchFamily="2" charset="2"/>
              <a:buChar char="n"/>
            </a:pPr>
            <a:r>
              <a:rPr lang="zh-CN" altLang="en-US" b="1" u="sng" dirty="0">
                <a:solidFill>
                  <a:srgbClr val="CC0000"/>
                </a:solidFill>
                <a:effectLst>
                  <a:outerShdw blurRad="38100" dist="38100" dir="2700000" algn="tl">
                    <a:srgbClr val="C0C0C0"/>
                  </a:outerShdw>
                </a:effectLst>
                <a:ea typeface="仿宋_GB2312" pitchFamily="49" charset="-122"/>
              </a:rPr>
              <a:t>删除叶结点</a:t>
            </a:r>
            <a:r>
              <a:rPr lang="zh-CN" altLang="en-US" b="1" dirty="0">
                <a:solidFill>
                  <a:srgbClr val="003300"/>
                </a:solidFill>
                <a:effectLst>
                  <a:outerShdw blurRad="38100" dist="38100" dir="2700000" algn="tl">
                    <a:srgbClr val="C0C0C0"/>
                  </a:outerShdw>
                </a:effectLst>
                <a:ea typeface="仿宋_GB2312" pitchFamily="49" charset="-122"/>
              </a:rPr>
              <a:t>，只需将其双亲结点指向它的指针清零，再释放它即可。</a:t>
            </a:r>
          </a:p>
          <a:p>
            <a:pPr lvl="1" algn="just">
              <a:buClr>
                <a:srgbClr val="FF6600"/>
              </a:buClr>
              <a:buSzPct val="50000"/>
              <a:buFont typeface="Wingdings" pitchFamily="2" charset="2"/>
              <a:buChar char="n"/>
            </a:pPr>
            <a:r>
              <a:rPr lang="zh-CN" altLang="en-US" b="1" u="sng" dirty="0">
                <a:solidFill>
                  <a:srgbClr val="CC0000"/>
                </a:solidFill>
                <a:effectLst>
                  <a:outerShdw blurRad="38100" dist="38100" dir="2700000" algn="tl">
                    <a:srgbClr val="C0C0C0"/>
                  </a:outerShdw>
                </a:effectLst>
                <a:ea typeface="仿宋_GB2312" pitchFamily="49" charset="-122"/>
              </a:rPr>
              <a:t>被删结点右子树为空</a:t>
            </a:r>
            <a:r>
              <a:rPr lang="zh-CN" altLang="en-US" b="1" dirty="0">
                <a:solidFill>
                  <a:srgbClr val="003300"/>
                </a:solidFill>
                <a:effectLst>
                  <a:outerShdw blurRad="38100" dist="38100" dir="2700000" algn="tl">
                    <a:srgbClr val="C0C0C0"/>
                  </a:outerShdw>
                </a:effectLst>
                <a:ea typeface="仿宋_GB2312" pitchFamily="49" charset="-122"/>
              </a:rPr>
              <a:t>，可以拿它的左子女结点顶替它的位置，再释放它。</a:t>
            </a:r>
            <a:endParaRPr lang="zh-CN" altLang="en-US" dirty="0">
              <a:solidFill>
                <a:srgbClr val="003300"/>
              </a:solidFill>
              <a:ea typeface="仿宋_GB2312" pitchFamily="49" charset="-122"/>
            </a:endParaRP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100</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box(in)">
                                      <p:cBhvr>
                                        <p:cTn id="7" dur="500"/>
                                        <p:tgtEl>
                                          <p:spTgt spid="195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5587">
                                            <p:txEl>
                                              <p:pRg st="1" end="1"/>
                                            </p:txEl>
                                          </p:spTgt>
                                        </p:tgtEl>
                                        <p:attrNameLst>
                                          <p:attrName>style.visibility</p:attrName>
                                        </p:attrNameLst>
                                      </p:cBhvr>
                                      <p:to>
                                        <p:strVal val="visible"/>
                                      </p:to>
                                    </p:set>
                                    <p:animEffect transition="in" filter="box(in)">
                                      <p:cBhvr>
                                        <p:cTn id="12" dur="500"/>
                                        <p:tgtEl>
                                          <p:spTgt spid="195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5587">
                                            <p:txEl>
                                              <p:pRg st="2" end="2"/>
                                            </p:txEl>
                                          </p:spTgt>
                                        </p:tgtEl>
                                        <p:attrNameLst>
                                          <p:attrName>style.visibility</p:attrName>
                                        </p:attrNameLst>
                                      </p:cBhvr>
                                      <p:to>
                                        <p:strVal val="visible"/>
                                      </p:to>
                                    </p:set>
                                    <p:animEffect transition="in" filter="checkerboard(across)">
                                      <p:cBhvr>
                                        <p:cTn id="17" dur="500"/>
                                        <p:tgtEl>
                                          <p:spTgt spid="195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95587">
                                            <p:txEl>
                                              <p:pRg st="3" end="3"/>
                                            </p:txEl>
                                          </p:spTgt>
                                        </p:tgtEl>
                                        <p:attrNameLst>
                                          <p:attrName>style.visibility</p:attrName>
                                        </p:attrNameLst>
                                      </p:cBhvr>
                                      <p:to>
                                        <p:strVal val="visible"/>
                                      </p:to>
                                    </p:set>
                                    <p:animEffect transition="in" filter="checkerboard(across)">
                                      <p:cBhvr>
                                        <p:cTn id="22" dur="500"/>
                                        <p:tgtEl>
                                          <p:spTgt spid="195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1" name="Rectangle 3"/>
          <p:cNvSpPr>
            <a:spLocks noGrp="1" noChangeArrowheads="1"/>
          </p:cNvSpPr>
          <p:nvPr>
            <p:ph type="body" idx="1"/>
          </p:nvPr>
        </p:nvSpPr>
        <p:spPr>
          <a:xfrm>
            <a:off x="531813" y="763588"/>
            <a:ext cx="8128000" cy="2822575"/>
          </a:xfrm>
        </p:spPr>
        <p:txBody>
          <a:bodyPr/>
          <a:lstStyle/>
          <a:p>
            <a:pPr lvl="1" algn="just">
              <a:buClr>
                <a:srgbClr val="FF6600"/>
              </a:buClr>
              <a:buSzPct val="50000"/>
              <a:buFont typeface="Wingdings" pitchFamily="2" charset="2"/>
              <a:buChar char="n"/>
            </a:pPr>
            <a:r>
              <a:rPr lang="zh-CN" altLang="en-US" b="1" u="sng">
                <a:solidFill>
                  <a:srgbClr val="CC0000"/>
                </a:solidFill>
                <a:effectLst>
                  <a:outerShdw blurRad="38100" dist="38100" dir="2700000" algn="tl">
                    <a:srgbClr val="C0C0C0"/>
                  </a:outerShdw>
                </a:effectLst>
                <a:ea typeface="仿宋_GB2312" pitchFamily="49" charset="-122"/>
              </a:rPr>
              <a:t>被删结点左子树为空</a:t>
            </a:r>
            <a:r>
              <a:rPr lang="zh-CN" altLang="en-US" b="1">
                <a:solidFill>
                  <a:srgbClr val="003300"/>
                </a:solidFill>
                <a:effectLst>
                  <a:outerShdw blurRad="38100" dist="38100" dir="2700000" algn="tl">
                    <a:srgbClr val="C0C0C0"/>
                  </a:outerShdw>
                </a:effectLst>
                <a:ea typeface="仿宋_GB2312" pitchFamily="49" charset="-122"/>
              </a:rPr>
              <a:t>，可以拿它的右子女结点顶替它的位置，再释放它。</a:t>
            </a:r>
          </a:p>
          <a:p>
            <a:pPr lvl="1" algn="just">
              <a:buClr>
                <a:srgbClr val="FF6600"/>
              </a:buClr>
              <a:buSzPct val="50000"/>
              <a:buFont typeface="Wingdings" pitchFamily="2" charset="2"/>
              <a:buChar char="n"/>
            </a:pPr>
            <a:r>
              <a:rPr lang="zh-CN" altLang="en-US" b="1" u="sng">
                <a:solidFill>
                  <a:srgbClr val="CC0000"/>
                </a:solidFill>
                <a:effectLst>
                  <a:outerShdw blurRad="38100" dist="38100" dir="2700000" algn="tl">
                    <a:srgbClr val="C0C0C0"/>
                  </a:outerShdw>
                </a:effectLst>
                <a:latin typeface="仿宋_GB2312" pitchFamily="49" charset="-122"/>
                <a:ea typeface="仿宋_GB2312" pitchFamily="49" charset="-122"/>
              </a:rPr>
              <a:t>被删结点左、右子树都不为空</a:t>
            </a:r>
            <a:r>
              <a:rPr lang="zh-CN" altLang="en-US" b="1">
                <a:solidFill>
                  <a:srgbClr val="003300"/>
                </a:solidFill>
                <a:effectLst>
                  <a:outerShdw blurRad="38100" dist="38100" dir="2700000" algn="tl">
                    <a:srgbClr val="C0C0C0"/>
                  </a:outerShdw>
                </a:effectLst>
                <a:latin typeface="仿宋_GB2312" pitchFamily="49" charset="-122"/>
                <a:ea typeface="仿宋_GB2312" pitchFamily="49" charset="-122"/>
              </a:rPr>
              <a:t>，可以在它的右子树中寻找中序下的第一个结点（关键码最小），用它的值填补到被删结点中，再来处理这个结点的删除问题。</a:t>
            </a:r>
            <a:endParaRPr lang="zh-CN" altLang="en-US">
              <a:solidFill>
                <a:srgbClr val="003300"/>
              </a:solidFill>
              <a:ea typeface="仿宋_GB2312" pitchFamily="49" charset="-122"/>
            </a:endParaRPr>
          </a:p>
        </p:txBody>
      </p:sp>
      <p:sp>
        <p:nvSpPr>
          <p:cNvPr id="283653" name="Line 5"/>
          <p:cNvSpPr>
            <a:spLocks noChangeShapeType="1"/>
          </p:cNvSpPr>
          <p:nvPr/>
        </p:nvSpPr>
        <p:spPr bwMode="auto">
          <a:xfrm flipH="1">
            <a:off x="1981200" y="5308600"/>
            <a:ext cx="152400" cy="609600"/>
          </a:xfrm>
          <a:prstGeom prst="line">
            <a:avLst/>
          </a:prstGeom>
          <a:noFill/>
          <a:ln w="28575">
            <a:solidFill>
              <a:schemeClr val="accent2"/>
            </a:solidFill>
            <a:round/>
            <a:headEnd/>
            <a:tailEnd/>
          </a:ln>
          <a:effectLst/>
        </p:spPr>
        <p:txBody>
          <a:bodyPr wrap="none" anchor="ctr"/>
          <a:lstStyle/>
          <a:p>
            <a:endParaRPr lang="zh-CN" altLang="en-US"/>
          </a:p>
        </p:txBody>
      </p:sp>
      <p:sp>
        <p:nvSpPr>
          <p:cNvPr id="283656" name="Line 8"/>
          <p:cNvSpPr>
            <a:spLocks noChangeShapeType="1"/>
          </p:cNvSpPr>
          <p:nvPr/>
        </p:nvSpPr>
        <p:spPr bwMode="auto">
          <a:xfrm>
            <a:off x="1981200" y="4546600"/>
            <a:ext cx="152400" cy="609600"/>
          </a:xfrm>
          <a:prstGeom prst="line">
            <a:avLst/>
          </a:prstGeom>
          <a:noFill/>
          <a:ln w="28575">
            <a:solidFill>
              <a:schemeClr val="accent2"/>
            </a:solidFill>
            <a:round/>
            <a:headEnd/>
            <a:tailEnd/>
          </a:ln>
          <a:effectLst/>
        </p:spPr>
        <p:txBody>
          <a:bodyPr wrap="none" anchor="ctr"/>
          <a:lstStyle/>
          <a:p>
            <a:endParaRPr lang="zh-CN" altLang="en-US"/>
          </a:p>
        </p:txBody>
      </p:sp>
      <p:sp>
        <p:nvSpPr>
          <p:cNvPr id="283657" name="Line 9"/>
          <p:cNvSpPr>
            <a:spLocks noChangeShapeType="1"/>
          </p:cNvSpPr>
          <p:nvPr/>
        </p:nvSpPr>
        <p:spPr bwMode="auto">
          <a:xfrm flipH="1">
            <a:off x="1371600" y="3937000"/>
            <a:ext cx="990600" cy="1219200"/>
          </a:xfrm>
          <a:prstGeom prst="line">
            <a:avLst/>
          </a:prstGeom>
          <a:noFill/>
          <a:ln w="28575">
            <a:solidFill>
              <a:schemeClr val="hlink"/>
            </a:solidFill>
            <a:round/>
            <a:headEnd/>
            <a:tailEnd/>
          </a:ln>
          <a:effectLst/>
        </p:spPr>
        <p:txBody>
          <a:bodyPr wrap="none" anchor="ctr"/>
          <a:lstStyle/>
          <a:p>
            <a:endParaRPr lang="zh-CN" altLang="en-US"/>
          </a:p>
        </p:txBody>
      </p:sp>
      <p:sp>
        <p:nvSpPr>
          <p:cNvPr id="283658" name="Line 10"/>
          <p:cNvSpPr>
            <a:spLocks noChangeShapeType="1"/>
          </p:cNvSpPr>
          <p:nvPr/>
        </p:nvSpPr>
        <p:spPr bwMode="auto">
          <a:xfrm flipH="1">
            <a:off x="2667000" y="4546600"/>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283659" name="Line 11"/>
          <p:cNvSpPr>
            <a:spLocks noChangeShapeType="1"/>
          </p:cNvSpPr>
          <p:nvPr/>
        </p:nvSpPr>
        <p:spPr bwMode="auto">
          <a:xfrm>
            <a:off x="2590800" y="4013200"/>
            <a:ext cx="838200" cy="1143000"/>
          </a:xfrm>
          <a:prstGeom prst="line">
            <a:avLst/>
          </a:prstGeom>
          <a:noFill/>
          <a:ln w="28575">
            <a:solidFill>
              <a:schemeClr val="hlink"/>
            </a:solidFill>
            <a:round/>
            <a:headEnd/>
            <a:tailEnd/>
          </a:ln>
          <a:effectLst/>
        </p:spPr>
        <p:txBody>
          <a:bodyPr wrap="none" anchor="ctr"/>
          <a:lstStyle/>
          <a:p>
            <a:endParaRPr lang="zh-CN" altLang="en-US"/>
          </a:p>
        </p:txBody>
      </p:sp>
      <p:sp>
        <p:nvSpPr>
          <p:cNvPr id="283660" name="Oval 12"/>
          <p:cNvSpPr>
            <a:spLocks noChangeArrowheads="1"/>
          </p:cNvSpPr>
          <p:nvPr/>
        </p:nvSpPr>
        <p:spPr bwMode="auto">
          <a:xfrm>
            <a:off x="2209800" y="3632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283661" name="Oval 13"/>
          <p:cNvSpPr>
            <a:spLocks noChangeArrowheads="1"/>
          </p:cNvSpPr>
          <p:nvPr/>
        </p:nvSpPr>
        <p:spPr bwMode="auto">
          <a:xfrm>
            <a:off x="2743200" y="4241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283662" name="Oval 14"/>
          <p:cNvSpPr>
            <a:spLocks noChangeArrowheads="1"/>
          </p:cNvSpPr>
          <p:nvPr/>
        </p:nvSpPr>
        <p:spPr bwMode="auto">
          <a:xfrm>
            <a:off x="2514600" y="4927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283664" name="Oval 16"/>
          <p:cNvSpPr>
            <a:spLocks noChangeArrowheads="1"/>
          </p:cNvSpPr>
          <p:nvPr/>
        </p:nvSpPr>
        <p:spPr bwMode="auto">
          <a:xfrm>
            <a:off x="1676400" y="4241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283665" name="Oval 17"/>
          <p:cNvSpPr>
            <a:spLocks noChangeArrowheads="1"/>
          </p:cNvSpPr>
          <p:nvPr/>
        </p:nvSpPr>
        <p:spPr bwMode="auto">
          <a:xfrm>
            <a:off x="3124200" y="4927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87</a:t>
            </a:r>
            <a:endParaRPr lang="en-US" altLang="zh-CN" u="none">
              <a:solidFill>
                <a:schemeClr val="tx2"/>
              </a:solidFill>
            </a:endParaRPr>
          </a:p>
        </p:txBody>
      </p:sp>
      <p:sp>
        <p:nvSpPr>
          <p:cNvPr id="283666" name="Oval 18"/>
          <p:cNvSpPr>
            <a:spLocks noChangeArrowheads="1"/>
          </p:cNvSpPr>
          <p:nvPr/>
        </p:nvSpPr>
        <p:spPr bwMode="auto">
          <a:xfrm>
            <a:off x="1219200" y="4927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09</a:t>
            </a:r>
            <a:endParaRPr lang="en-US" altLang="zh-CN" u="none">
              <a:solidFill>
                <a:schemeClr val="tx2"/>
              </a:solidFill>
            </a:endParaRPr>
          </a:p>
        </p:txBody>
      </p:sp>
      <p:sp>
        <p:nvSpPr>
          <p:cNvPr id="283667" name="Oval 19"/>
          <p:cNvSpPr>
            <a:spLocks noChangeArrowheads="1"/>
          </p:cNvSpPr>
          <p:nvPr/>
        </p:nvSpPr>
        <p:spPr bwMode="auto">
          <a:xfrm>
            <a:off x="1752600" y="5689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23</a:t>
            </a:r>
            <a:endParaRPr lang="en-US" altLang="zh-CN" u="none">
              <a:solidFill>
                <a:schemeClr val="tx2"/>
              </a:solidFill>
            </a:endParaRPr>
          </a:p>
        </p:txBody>
      </p:sp>
      <p:sp>
        <p:nvSpPr>
          <p:cNvPr id="283668" name="Oval 20"/>
          <p:cNvSpPr>
            <a:spLocks noChangeArrowheads="1"/>
          </p:cNvSpPr>
          <p:nvPr/>
        </p:nvSpPr>
        <p:spPr bwMode="auto">
          <a:xfrm>
            <a:off x="1905000" y="4927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45</a:t>
            </a:r>
            <a:endParaRPr lang="en-US" altLang="zh-CN" u="none">
              <a:solidFill>
                <a:schemeClr val="tx2"/>
              </a:solidFill>
            </a:endParaRPr>
          </a:p>
        </p:txBody>
      </p:sp>
      <p:sp>
        <p:nvSpPr>
          <p:cNvPr id="283669" name="AutoShape 21"/>
          <p:cNvSpPr>
            <a:spLocks noChangeArrowheads="1"/>
          </p:cNvSpPr>
          <p:nvPr/>
        </p:nvSpPr>
        <p:spPr bwMode="auto">
          <a:xfrm>
            <a:off x="2667000" y="5613400"/>
            <a:ext cx="1524000" cy="533400"/>
          </a:xfrm>
          <a:prstGeom prst="cloudCallout">
            <a:avLst>
              <a:gd name="adj1" fmla="val -76250"/>
              <a:gd name="adj2" fmla="val -72917"/>
            </a:avLst>
          </a:prstGeom>
          <a:solidFill>
            <a:srgbClr val="99FF99"/>
          </a:solidFill>
          <a:ln w="9525">
            <a:solidFill>
              <a:schemeClr val="tx1"/>
            </a:solidFill>
            <a:round/>
            <a:headEnd/>
            <a:tailEnd/>
          </a:ln>
          <a:effectLst/>
        </p:spPr>
        <p:txBody>
          <a:bodyPr wrap="none" anchor="ctr"/>
          <a:lstStyle/>
          <a:p>
            <a:pPr algn="ctr"/>
            <a:r>
              <a:rPr lang="zh-CN" altLang="en-US" sz="2800" b="1" u="none">
                <a:solidFill>
                  <a:srgbClr val="CC3300"/>
                </a:solidFill>
                <a:ea typeface="隶书" pitchFamily="49" charset="-122"/>
              </a:rPr>
              <a:t>删除</a:t>
            </a:r>
            <a:r>
              <a:rPr lang="en-US" altLang="zh-CN" sz="2800" b="1" u="none">
                <a:solidFill>
                  <a:srgbClr val="CC3300"/>
                </a:solidFill>
                <a:ea typeface="隶书" pitchFamily="49" charset="-122"/>
              </a:rPr>
              <a:t>45</a:t>
            </a:r>
            <a:endParaRPr lang="en-US" altLang="zh-CN" b="1" u="none"/>
          </a:p>
        </p:txBody>
      </p:sp>
      <p:sp>
        <p:nvSpPr>
          <p:cNvPr id="283671" name="AutoShape 23"/>
          <p:cNvSpPr>
            <a:spLocks noChangeArrowheads="1"/>
          </p:cNvSpPr>
          <p:nvPr/>
        </p:nvSpPr>
        <p:spPr bwMode="auto">
          <a:xfrm>
            <a:off x="3886200" y="48514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zh-CN" altLang="en-US"/>
          </a:p>
        </p:txBody>
      </p:sp>
      <p:sp>
        <p:nvSpPr>
          <p:cNvPr id="283672" name="Text Box 24"/>
          <p:cNvSpPr txBox="1">
            <a:spLocks noChangeArrowheads="1"/>
          </p:cNvSpPr>
          <p:nvPr/>
        </p:nvSpPr>
        <p:spPr bwMode="auto">
          <a:xfrm>
            <a:off x="3554413" y="4043363"/>
            <a:ext cx="2371725" cy="774700"/>
          </a:xfrm>
          <a:prstGeom prst="rect">
            <a:avLst/>
          </a:prstGeom>
          <a:noFill/>
          <a:ln w="9525">
            <a:noFill/>
            <a:miter lim="800000"/>
            <a:headEnd/>
            <a:tailEnd/>
          </a:ln>
          <a:effectLst/>
        </p:spPr>
        <p:txBody>
          <a:bodyPr>
            <a:spAutoFit/>
          </a:bodyPr>
          <a:lstStyle/>
          <a:p>
            <a:pPr algn="ctr">
              <a:lnSpc>
                <a:spcPct val="80000"/>
              </a:lnSpc>
            </a:pPr>
            <a:r>
              <a:rPr lang="zh-CN" altLang="en-US" sz="2800" b="1" u="none">
                <a:solidFill>
                  <a:srgbClr val="003300"/>
                </a:solidFill>
                <a:ea typeface="隶书" pitchFamily="49" charset="-122"/>
              </a:rPr>
              <a:t>右子树空</a:t>
            </a:r>
          </a:p>
          <a:p>
            <a:pPr algn="ctr">
              <a:lnSpc>
                <a:spcPct val="80000"/>
              </a:lnSpc>
            </a:pPr>
            <a:r>
              <a:rPr lang="zh-CN" altLang="en-US" sz="2800" b="1" u="none">
                <a:solidFill>
                  <a:srgbClr val="003300"/>
                </a:solidFill>
                <a:ea typeface="隶书" pitchFamily="49" charset="-122"/>
              </a:rPr>
              <a:t>用左子女顶替</a:t>
            </a:r>
            <a:endParaRPr lang="zh-CN" altLang="en-US" b="1" u="none">
              <a:solidFill>
                <a:srgbClr val="003300"/>
              </a:solidFill>
            </a:endParaRPr>
          </a:p>
        </p:txBody>
      </p:sp>
      <p:sp>
        <p:nvSpPr>
          <p:cNvPr id="283673" name="Line 25"/>
          <p:cNvSpPr>
            <a:spLocks noChangeShapeType="1"/>
          </p:cNvSpPr>
          <p:nvPr/>
        </p:nvSpPr>
        <p:spPr bwMode="auto">
          <a:xfrm>
            <a:off x="6705600" y="4546600"/>
            <a:ext cx="152400" cy="609600"/>
          </a:xfrm>
          <a:prstGeom prst="line">
            <a:avLst/>
          </a:prstGeom>
          <a:noFill/>
          <a:ln w="28575">
            <a:solidFill>
              <a:schemeClr val="accent2"/>
            </a:solidFill>
            <a:round/>
            <a:headEnd/>
            <a:tailEnd/>
          </a:ln>
          <a:effectLst/>
        </p:spPr>
        <p:txBody>
          <a:bodyPr wrap="none" anchor="ctr"/>
          <a:lstStyle/>
          <a:p>
            <a:endParaRPr lang="zh-CN" altLang="en-US"/>
          </a:p>
        </p:txBody>
      </p:sp>
      <p:sp>
        <p:nvSpPr>
          <p:cNvPr id="283674" name="Line 26"/>
          <p:cNvSpPr>
            <a:spLocks noChangeShapeType="1"/>
          </p:cNvSpPr>
          <p:nvPr/>
        </p:nvSpPr>
        <p:spPr bwMode="auto">
          <a:xfrm flipH="1">
            <a:off x="6096000" y="3937000"/>
            <a:ext cx="990600" cy="1219200"/>
          </a:xfrm>
          <a:prstGeom prst="line">
            <a:avLst/>
          </a:prstGeom>
          <a:noFill/>
          <a:ln w="28575">
            <a:solidFill>
              <a:schemeClr val="hlink"/>
            </a:solidFill>
            <a:round/>
            <a:headEnd/>
            <a:tailEnd/>
          </a:ln>
          <a:effectLst/>
        </p:spPr>
        <p:txBody>
          <a:bodyPr wrap="none" anchor="ctr"/>
          <a:lstStyle/>
          <a:p>
            <a:endParaRPr lang="zh-CN" altLang="en-US"/>
          </a:p>
        </p:txBody>
      </p:sp>
      <p:sp>
        <p:nvSpPr>
          <p:cNvPr id="283675" name="Line 27"/>
          <p:cNvSpPr>
            <a:spLocks noChangeShapeType="1"/>
          </p:cNvSpPr>
          <p:nvPr/>
        </p:nvSpPr>
        <p:spPr bwMode="auto">
          <a:xfrm flipH="1">
            <a:off x="7391400" y="4546600"/>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283676" name="Line 28"/>
          <p:cNvSpPr>
            <a:spLocks noChangeShapeType="1"/>
          </p:cNvSpPr>
          <p:nvPr/>
        </p:nvSpPr>
        <p:spPr bwMode="auto">
          <a:xfrm>
            <a:off x="7315200" y="4013200"/>
            <a:ext cx="838200" cy="1143000"/>
          </a:xfrm>
          <a:prstGeom prst="line">
            <a:avLst/>
          </a:prstGeom>
          <a:noFill/>
          <a:ln w="28575">
            <a:solidFill>
              <a:schemeClr val="hlink"/>
            </a:solidFill>
            <a:round/>
            <a:headEnd/>
            <a:tailEnd/>
          </a:ln>
          <a:effectLst/>
        </p:spPr>
        <p:txBody>
          <a:bodyPr wrap="none" anchor="ctr"/>
          <a:lstStyle/>
          <a:p>
            <a:endParaRPr lang="zh-CN" altLang="en-US"/>
          </a:p>
        </p:txBody>
      </p:sp>
      <p:sp>
        <p:nvSpPr>
          <p:cNvPr id="283677" name="Oval 29"/>
          <p:cNvSpPr>
            <a:spLocks noChangeArrowheads="1"/>
          </p:cNvSpPr>
          <p:nvPr/>
        </p:nvSpPr>
        <p:spPr bwMode="auto">
          <a:xfrm>
            <a:off x="6934200" y="3632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283678" name="Oval 30"/>
          <p:cNvSpPr>
            <a:spLocks noChangeArrowheads="1"/>
          </p:cNvSpPr>
          <p:nvPr/>
        </p:nvSpPr>
        <p:spPr bwMode="auto">
          <a:xfrm>
            <a:off x="7467600" y="4241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283679" name="Oval 31"/>
          <p:cNvSpPr>
            <a:spLocks noChangeArrowheads="1"/>
          </p:cNvSpPr>
          <p:nvPr/>
        </p:nvSpPr>
        <p:spPr bwMode="auto">
          <a:xfrm>
            <a:off x="7239000" y="4927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283680" name="Oval 32"/>
          <p:cNvSpPr>
            <a:spLocks noChangeArrowheads="1"/>
          </p:cNvSpPr>
          <p:nvPr/>
        </p:nvSpPr>
        <p:spPr bwMode="auto">
          <a:xfrm>
            <a:off x="6400800" y="4241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283681" name="Oval 33"/>
          <p:cNvSpPr>
            <a:spLocks noChangeArrowheads="1"/>
          </p:cNvSpPr>
          <p:nvPr/>
        </p:nvSpPr>
        <p:spPr bwMode="auto">
          <a:xfrm>
            <a:off x="7848600" y="4927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87</a:t>
            </a:r>
            <a:endParaRPr lang="en-US" altLang="zh-CN" u="none">
              <a:solidFill>
                <a:schemeClr val="tx2"/>
              </a:solidFill>
            </a:endParaRPr>
          </a:p>
        </p:txBody>
      </p:sp>
      <p:sp>
        <p:nvSpPr>
          <p:cNvPr id="283682" name="Oval 34"/>
          <p:cNvSpPr>
            <a:spLocks noChangeArrowheads="1"/>
          </p:cNvSpPr>
          <p:nvPr/>
        </p:nvSpPr>
        <p:spPr bwMode="auto">
          <a:xfrm>
            <a:off x="5943600" y="4927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09</a:t>
            </a:r>
            <a:endParaRPr lang="en-US" altLang="zh-CN" u="none">
              <a:solidFill>
                <a:schemeClr val="tx2"/>
              </a:solidFill>
            </a:endParaRPr>
          </a:p>
        </p:txBody>
      </p:sp>
      <p:sp>
        <p:nvSpPr>
          <p:cNvPr id="283683" name="Oval 35"/>
          <p:cNvSpPr>
            <a:spLocks noChangeArrowheads="1"/>
          </p:cNvSpPr>
          <p:nvPr/>
        </p:nvSpPr>
        <p:spPr bwMode="auto">
          <a:xfrm>
            <a:off x="6629400" y="4927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23</a:t>
            </a:r>
            <a:endParaRPr lang="en-US" altLang="zh-CN" u="none">
              <a:solidFill>
                <a:schemeClr val="tx2"/>
              </a:solidFill>
            </a:endParaRPr>
          </a:p>
        </p:txBody>
      </p:sp>
      <p:sp>
        <p:nvSpPr>
          <p:cNvPr id="30" name="灯片编号占位符 29"/>
          <p:cNvSpPr>
            <a:spLocks noGrp="1"/>
          </p:cNvSpPr>
          <p:nvPr>
            <p:ph type="sldNum" sz="quarter" idx="12"/>
          </p:nvPr>
        </p:nvSpPr>
        <p:spPr/>
        <p:txBody>
          <a:bodyPr/>
          <a:lstStyle/>
          <a:p>
            <a:fld id="{CCC81465-2BC0-4388-891C-26893B0BF1E9}" type="slidenum">
              <a:rPr lang="en-US" altLang="zh-CN" smtClean="0"/>
              <a:pPr/>
              <a:t>101</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3651">
                                            <p:txEl>
                                              <p:pRg st="1" end="1"/>
                                            </p:txEl>
                                          </p:spTgt>
                                        </p:tgtEl>
                                        <p:attrNameLst>
                                          <p:attrName>style.visibility</p:attrName>
                                        </p:attrNameLst>
                                      </p:cBhvr>
                                      <p:to>
                                        <p:strVal val="visible"/>
                                      </p:to>
                                    </p:set>
                                    <p:animEffect transition="in" filter="checkerboard(across)">
                                      <p:cBhvr>
                                        <p:cTn id="7" dur="500"/>
                                        <p:tgtEl>
                                          <p:spTgt spid="28365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83653"/>
                                        </p:tgtEl>
                                        <p:attrNameLst>
                                          <p:attrName>style.visibility</p:attrName>
                                        </p:attrNameLst>
                                      </p:cBhvr>
                                      <p:to>
                                        <p:strVal val="visible"/>
                                      </p:to>
                                    </p:set>
                                    <p:anim calcmode="lin" valueType="num">
                                      <p:cBhvr additive="base">
                                        <p:cTn id="12" dur="500" fill="hold"/>
                                        <p:tgtEl>
                                          <p:spTgt spid="283653"/>
                                        </p:tgtEl>
                                        <p:attrNameLst>
                                          <p:attrName>ppt_x</p:attrName>
                                        </p:attrNameLst>
                                      </p:cBhvr>
                                      <p:tavLst>
                                        <p:tav tm="0">
                                          <p:val>
                                            <p:strVal val="0-#ppt_w/2"/>
                                          </p:val>
                                        </p:tav>
                                        <p:tav tm="100000">
                                          <p:val>
                                            <p:strVal val="#ppt_x"/>
                                          </p:val>
                                        </p:tav>
                                      </p:tavLst>
                                    </p:anim>
                                    <p:anim calcmode="lin" valueType="num">
                                      <p:cBhvr additive="base">
                                        <p:cTn id="13" dur="500" fill="hold"/>
                                        <p:tgtEl>
                                          <p:spTgt spid="283653"/>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83656"/>
                                        </p:tgtEl>
                                        <p:attrNameLst>
                                          <p:attrName>style.visibility</p:attrName>
                                        </p:attrNameLst>
                                      </p:cBhvr>
                                      <p:to>
                                        <p:strVal val="visible"/>
                                      </p:to>
                                    </p:set>
                                    <p:anim calcmode="lin" valueType="num">
                                      <p:cBhvr additive="base">
                                        <p:cTn id="16" dur="500" fill="hold"/>
                                        <p:tgtEl>
                                          <p:spTgt spid="283656"/>
                                        </p:tgtEl>
                                        <p:attrNameLst>
                                          <p:attrName>ppt_x</p:attrName>
                                        </p:attrNameLst>
                                      </p:cBhvr>
                                      <p:tavLst>
                                        <p:tav tm="0">
                                          <p:val>
                                            <p:strVal val="0-#ppt_w/2"/>
                                          </p:val>
                                        </p:tav>
                                        <p:tav tm="100000">
                                          <p:val>
                                            <p:strVal val="#ppt_x"/>
                                          </p:val>
                                        </p:tav>
                                      </p:tavLst>
                                    </p:anim>
                                    <p:anim calcmode="lin" valueType="num">
                                      <p:cBhvr additive="base">
                                        <p:cTn id="17" dur="500" fill="hold"/>
                                        <p:tgtEl>
                                          <p:spTgt spid="283656"/>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83657"/>
                                        </p:tgtEl>
                                        <p:attrNameLst>
                                          <p:attrName>style.visibility</p:attrName>
                                        </p:attrNameLst>
                                      </p:cBhvr>
                                      <p:to>
                                        <p:strVal val="visible"/>
                                      </p:to>
                                    </p:set>
                                    <p:anim calcmode="lin" valueType="num">
                                      <p:cBhvr additive="base">
                                        <p:cTn id="20" dur="500" fill="hold"/>
                                        <p:tgtEl>
                                          <p:spTgt spid="283657"/>
                                        </p:tgtEl>
                                        <p:attrNameLst>
                                          <p:attrName>ppt_x</p:attrName>
                                        </p:attrNameLst>
                                      </p:cBhvr>
                                      <p:tavLst>
                                        <p:tav tm="0">
                                          <p:val>
                                            <p:strVal val="0-#ppt_w/2"/>
                                          </p:val>
                                        </p:tav>
                                        <p:tav tm="100000">
                                          <p:val>
                                            <p:strVal val="#ppt_x"/>
                                          </p:val>
                                        </p:tav>
                                      </p:tavLst>
                                    </p:anim>
                                    <p:anim calcmode="lin" valueType="num">
                                      <p:cBhvr additive="base">
                                        <p:cTn id="21" dur="500" fill="hold"/>
                                        <p:tgtEl>
                                          <p:spTgt spid="28365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83658"/>
                                        </p:tgtEl>
                                        <p:attrNameLst>
                                          <p:attrName>style.visibility</p:attrName>
                                        </p:attrNameLst>
                                      </p:cBhvr>
                                      <p:to>
                                        <p:strVal val="visible"/>
                                      </p:to>
                                    </p:set>
                                    <p:anim calcmode="lin" valueType="num">
                                      <p:cBhvr additive="base">
                                        <p:cTn id="24" dur="500" fill="hold"/>
                                        <p:tgtEl>
                                          <p:spTgt spid="283658"/>
                                        </p:tgtEl>
                                        <p:attrNameLst>
                                          <p:attrName>ppt_x</p:attrName>
                                        </p:attrNameLst>
                                      </p:cBhvr>
                                      <p:tavLst>
                                        <p:tav tm="0">
                                          <p:val>
                                            <p:strVal val="0-#ppt_w/2"/>
                                          </p:val>
                                        </p:tav>
                                        <p:tav tm="100000">
                                          <p:val>
                                            <p:strVal val="#ppt_x"/>
                                          </p:val>
                                        </p:tav>
                                      </p:tavLst>
                                    </p:anim>
                                    <p:anim calcmode="lin" valueType="num">
                                      <p:cBhvr additive="base">
                                        <p:cTn id="25" dur="500" fill="hold"/>
                                        <p:tgtEl>
                                          <p:spTgt spid="28365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83659"/>
                                        </p:tgtEl>
                                        <p:attrNameLst>
                                          <p:attrName>style.visibility</p:attrName>
                                        </p:attrNameLst>
                                      </p:cBhvr>
                                      <p:to>
                                        <p:strVal val="visible"/>
                                      </p:to>
                                    </p:set>
                                    <p:anim calcmode="lin" valueType="num">
                                      <p:cBhvr additive="base">
                                        <p:cTn id="28" dur="500" fill="hold"/>
                                        <p:tgtEl>
                                          <p:spTgt spid="283659"/>
                                        </p:tgtEl>
                                        <p:attrNameLst>
                                          <p:attrName>ppt_x</p:attrName>
                                        </p:attrNameLst>
                                      </p:cBhvr>
                                      <p:tavLst>
                                        <p:tav tm="0">
                                          <p:val>
                                            <p:strVal val="0-#ppt_w/2"/>
                                          </p:val>
                                        </p:tav>
                                        <p:tav tm="100000">
                                          <p:val>
                                            <p:strVal val="#ppt_x"/>
                                          </p:val>
                                        </p:tav>
                                      </p:tavLst>
                                    </p:anim>
                                    <p:anim calcmode="lin" valueType="num">
                                      <p:cBhvr additive="base">
                                        <p:cTn id="29" dur="500" fill="hold"/>
                                        <p:tgtEl>
                                          <p:spTgt spid="28365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83660"/>
                                        </p:tgtEl>
                                        <p:attrNameLst>
                                          <p:attrName>style.visibility</p:attrName>
                                        </p:attrNameLst>
                                      </p:cBhvr>
                                      <p:to>
                                        <p:strVal val="visible"/>
                                      </p:to>
                                    </p:set>
                                    <p:anim calcmode="lin" valueType="num">
                                      <p:cBhvr additive="base">
                                        <p:cTn id="32" dur="500" fill="hold"/>
                                        <p:tgtEl>
                                          <p:spTgt spid="283660"/>
                                        </p:tgtEl>
                                        <p:attrNameLst>
                                          <p:attrName>ppt_x</p:attrName>
                                        </p:attrNameLst>
                                      </p:cBhvr>
                                      <p:tavLst>
                                        <p:tav tm="0">
                                          <p:val>
                                            <p:strVal val="0-#ppt_w/2"/>
                                          </p:val>
                                        </p:tav>
                                        <p:tav tm="100000">
                                          <p:val>
                                            <p:strVal val="#ppt_x"/>
                                          </p:val>
                                        </p:tav>
                                      </p:tavLst>
                                    </p:anim>
                                    <p:anim calcmode="lin" valueType="num">
                                      <p:cBhvr additive="base">
                                        <p:cTn id="33" dur="500" fill="hold"/>
                                        <p:tgtEl>
                                          <p:spTgt spid="283660"/>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83661"/>
                                        </p:tgtEl>
                                        <p:attrNameLst>
                                          <p:attrName>style.visibility</p:attrName>
                                        </p:attrNameLst>
                                      </p:cBhvr>
                                      <p:to>
                                        <p:strVal val="visible"/>
                                      </p:to>
                                    </p:set>
                                    <p:anim calcmode="lin" valueType="num">
                                      <p:cBhvr additive="base">
                                        <p:cTn id="36" dur="500" fill="hold"/>
                                        <p:tgtEl>
                                          <p:spTgt spid="283661"/>
                                        </p:tgtEl>
                                        <p:attrNameLst>
                                          <p:attrName>ppt_x</p:attrName>
                                        </p:attrNameLst>
                                      </p:cBhvr>
                                      <p:tavLst>
                                        <p:tav tm="0">
                                          <p:val>
                                            <p:strVal val="0-#ppt_w/2"/>
                                          </p:val>
                                        </p:tav>
                                        <p:tav tm="100000">
                                          <p:val>
                                            <p:strVal val="#ppt_x"/>
                                          </p:val>
                                        </p:tav>
                                      </p:tavLst>
                                    </p:anim>
                                    <p:anim calcmode="lin" valueType="num">
                                      <p:cBhvr additive="base">
                                        <p:cTn id="37" dur="500" fill="hold"/>
                                        <p:tgtEl>
                                          <p:spTgt spid="28366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83662"/>
                                        </p:tgtEl>
                                        <p:attrNameLst>
                                          <p:attrName>style.visibility</p:attrName>
                                        </p:attrNameLst>
                                      </p:cBhvr>
                                      <p:to>
                                        <p:strVal val="visible"/>
                                      </p:to>
                                    </p:set>
                                    <p:anim calcmode="lin" valueType="num">
                                      <p:cBhvr additive="base">
                                        <p:cTn id="40" dur="500" fill="hold"/>
                                        <p:tgtEl>
                                          <p:spTgt spid="283662"/>
                                        </p:tgtEl>
                                        <p:attrNameLst>
                                          <p:attrName>ppt_x</p:attrName>
                                        </p:attrNameLst>
                                      </p:cBhvr>
                                      <p:tavLst>
                                        <p:tav tm="0">
                                          <p:val>
                                            <p:strVal val="0-#ppt_w/2"/>
                                          </p:val>
                                        </p:tav>
                                        <p:tav tm="100000">
                                          <p:val>
                                            <p:strVal val="#ppt_x"/>
                                          </p:val>
                                        </p:tav>
                                      </p:tavLst>
                                    </p:anim>
                                    <p:anim calcmode="lin" valueType="num">
                                      <p:cBhvr additive="base">
                                        <p:cTn id="41" dur="500" fill="hold"/>
                                        <p:tgtEl>
                                          <p:spTgt spid="28366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83664"/>
                                        </p:tgtEl>
                                        <p:attrNameLst>
                                          <p:attrName>style.visibility</p:attrName>
                                        </p:attrNameLst>
                                      </p:cBhvr>
                                      <p:to>
                                        <p:strVal val="visible"/>
                                      </p:to>
                                    </p:set>
                                    <p:anim calcmode="lin" valueType="num">
                                      <p:cBhvr additive="base">
                                        <p:cTn id="44" dur="500" fill="hold"/>
                                        <p:tgtEl>
                                          <p:spTgt spid="283664"/>
                                        </p:tgtEl>
                                        <p:attrNameLst>
                                          <p:attrName>ppt_x</p:attrName>
                                        </p:attrNameLst>
                                      </p:cBhvr>
                                      <p:tavLst>
                                        <p:tav tm="0">
                                          <p:val>
                                            <p:strVal val="0-#ppt_w/2"/>
                                          </p:val>
                                        </p:tav>
                                        <p:tav tm="100000">
                                          <p:val>
                                            <p:strVal val="#ppt_x"/>
                                          </p:val>
                                        </p:tav>
                                      </p:tavLst>
                                    </p:anim>
                                    <p:anim calcmode="lin" valueType="num">
                                      <p:cBhvr additive="base">
                                        <p:cTn id="45" dur="500" fill="hold"/>
                                        <p:tgtEl>
                                          <p:spTgt spid="283664"/>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83665"/>
                                        </p:tgtEl>
                                        <p:attrNameLst>
                                          <p:attrName>style.visibility</p:attrName>
                                        </p:attrNameLst>
                                      </p:cBhvr>
                                      <p:to>
                                        <p:strVal val="visible"/>
                                      </p:to>
                                    </p:set>
                                    <p:anim calcmode="lin" valueType="num">
                                      <p:cBhvr additive="base">
                                        <p:cTn id="48" dur="500" fill="hold"/>
                                        <p:tgtEl>
                                          <p:spTgt spid="283665"/>
                                        </p:tgtEl>
                                        <p:attrNameLst>
                                          <p:attrName>ppt_x</p:attrName>
                                        </p:attrNameLst>
                                      </p:cBhvr>
                                      <p:tavLst>
                                        <p:tav tm="0">
                                          <p:val>
                                            <p:strVal val="0-#ppt_w/2"/>
                                          </p:val>
                                        </p:tav>
                                        <p:tav tm="100000">
                                          <p:val>
                                            <p:strVal val="#ppt_x"/>
                                          </p:val>
                                        </p:tav>
                                      </p:tavLst>
                                    </p:anim>
                                    <p:anim calcmode="lin" valueType="num">
                                      <p:cBhvr additive="base">
                                        <p:cTn id="49" dur="500" fill="hold"/>
                                        <p:tgtEl>
                                          <p:spTgt spid="283665"/>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83666"/>
                                        </p:tgtEl>
                                        <p:attrNameLst>
                                          <p:attrName>style.visibility</p:attrName>
                                        </p:attrNameLst>
                                      </p:cBhvr>
                                      <p:to>
                                        <p:strVal val="visible"/>
                                      </p:to>
                                    </p:set>
                                    <p:anim calcmode="lin" valueType="num">
                                      <p:cBhvr additive="base">
                                        <p:cTn id="52" dur="500" fill="hold"/>
                                        <p:tgtEl>
                                          <p:spTgt spid="283666"/>
                                        </p:tgtEl>
                                        <p:attrNameLst>
                                          <p:attrName>ppt_x</p:attrName>
                                        </p:attrNameLst>
                                      </p:cBhvr>
                                      <p:tavLst>
                                        <p:tav tm="0">
                                          <p:val>
                                            <p:strVal val="0-#ppt_w/2"/>
                                          </p:val>
                                        </p:tav>
                                        <p:tav tm="100000">
                                          <p:val>
                                            <p:strVal val="#ppt_x"/>
                                          </p:val>
                                        </p:tav>
                                      </p:tavLst>
                                    </p:anim>
                                    <p:anim calcmode="lin" valueType="num">
                                      <p:cBhvr additive="base">
                                        <p:cTn id="53" dur="500" fill="hold"/>
                                        <p:tgtEl>
                                          <p:spTgt spid="283666"/>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283667"/>
                                        </p:tgtEl>
                                        <p:attrNameLst>
                                          <p:attrName>style.visibility</p:attrName>
                                        </p:attrNameLst>
                                      </p:cBhvr>
                                      <p:to>
                                        <p:strVal val="visible"/>
                                      </p:to>
                                    </p:set>
                                    <p:anim calcmode="lin" valueType="num">
                                      <p:cBhvr additive="base">
                                        <p:cTn id="56" dur="500" fill="hold"/>
                                        <p:tgtEl>
                                          <p:spTgt spid="283667"/>
                                        </p:tgtEl>
                                        <p:attrNameLst>
                                          <p:attrName>ppt_x</p:attrName>
                                        </p:attrNameLst>
                                      </p:cBhvr>
                                      <p:tavLst>
                                        <p:tav tm="0">
                                          <p:val>
                                            <p:strVal val="0-#ppt_w/2"/>
                                          </p:val>
                                        </p:tav>
                                        <p:tav tm="100000">
                                          <p:val>
                                            <p:strVal val="#ppt_x"/>
                                          </p:val>
                                        </p:tav>
                                      </p:tavLst>
                                    </p:anim>
                                    <p:anim calcmode="lin" valueType="num">
                                      <p:cBhvr additive="base">
                                        <p:cTn id="57" dur="500" fill="hold"/>
                                        <p:tgtEl>
                                          <p:spTgt spid="283667"/>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83668"/>
                                        </p:tgtEl>
                                        <p:attrNameLst>
                                          <p:attrName>style.visibility</p:attrName>
                                        </p:attrNameLst>
                                      </p:cBhvr>
                                      <p:to>
                                        <p:strVal val="visible"/>
                                      </p:to>
                                    </p:set>
                                    <p:anim calcmode="lin" valueType="num">
                                      <p:cBhvr additive="base">
                                        <p:cTn id="60" dur="500" fill="hold"/>
                                        <p:tgtEl>
                                          <p:spTgt spid="283668"/>
                                        </p:tgtEl>
                                        <p:attrNameLst>
                                          <p:attrName>ppt_x</p:attrName>
                                        </p:attrNameLst>
                                      </p:cBhvr>
                                      <p:tavLst>
                                        <p:tav tm="0">
                                          <p:val>
                                            <p:strVal val="0-#ppt_w/2"/>
                                          </p:val>
                                        </p:tav>
                                        <p:tav tm="100000">
                                          <p:val>
                                            <p:strVal val="#ppt_x"/>
                                          </p:val>
                                        </p:tav>
                                      </p:tavLst>
                                    </p:anim>
                                    <p:anim calcmode="lin" valueType="num">
                                      <p:cBhvr additive="base">
                                        <p:cTn id="61" dur="500" fill="hold"/>
                                        <p:tgtEl>
                                          <p:spTgt spid="283668"/>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83669"/>
                                        </p:tgtEl>
                                        <p:attrNameLst>
                                          <p:attrName>style.visibility</p:attrName>
                                        </p:attrNameLst>
                                      </p:cBhvr>
                                      <p:to>
                                        <p:strVal val="visible"/>
                                      </p:to>
                                    </p:set>
                                    <p:anim calcmode="lin" valueType="num">
                                      <p:cBhvr additive="base">
                                        <p:cTn id="64" dur="500" fill="hold"/>
                                        <p:tgtEl>
                                          <p:spTgt spid="283669"/>
                                        </p:tgtEl>
                                        <p:attrNameLst>
                                          <p:attrName>ppt_x</p:attrName>
                                        </p:attrNameLst>
                                      </p:cBhvr>
                                      <p:tavLst>
                                        <p:tav tm="0">
                                          <p:val>
                                            <p:strVal val="0-#ppt_w/2"/>
                                          </p:val>
                                        </p:tav>
                                        <p:tav tm="100000">
                                          <p:val>
                                            <p:strVal val="#ppt_x"/>
                                          </p:val>
                                        </p:tav>
                                      </p:tavLst>
                                    </p:anim>
                                    <p:anim calcmode="lin" valueType="num">
                                      <p:cBhvr additive="base">
                                        <p:cTn id="65" dur="500" fill="hold"/>
                                        <p:tgtEl>
                                          <p:spTgt spid="283669"/>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83671"/>
                                        </p:tgtEl>
                                        <p:attrNameLst>
                                          <p:attrName>style.visibility</p:attrName>
                                        </p:attrNameLst>
                                      </p:cBhvr>
                                      <p:to>
                                        <p:strVal val="visible"/>
                                      </p:to>
                                    </p:set>
                                    <p:anim calcmode="lin" valueType="num">
                                      <p:cBhvr additive="base">
                                        <p:cTn id="70" dur="500" fill="hold"/>
                                        <p:tgtEl>
                                          <p:spTgt spid="283671"/>
                                        </p:tgtEl>
                                        <p:attrNameLst>
                                          <p:attrName>ppt_x</p:attrName>
                                        </p:attrNameLst>
                                      </p:cBhvr>
                                      <p:tavLst>
                                        <p:tav tm="0">
                                          <p:val>
                                            <p:strVal val="#ppt_x"/>
                                          </p:val>
                                        </p:tav>
                                        <p:tav tm="100000">
                                          <p:val>
                                            <p:strVal val="#ppt_x"/>
                                          </p:val>
                                        </p:tav>
                                      </p:tavLst>
                                    </p:anim>
                                    <p:anim calcmode="lin" valueType="num">
                                      <p:cBhvr additive="base">
                                        <p:cTn id="71" dur="500" fill="hold"/>
                                        <p:tgtEl>
                                          <p:spTgt spid="28367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83672"/>
                                        </p:tgtEl>
                                        <p:attrNameLst>
                                          <p:attrName>style.visibility</p:attrName>
                                        </p:attrNameLst>
                                      </p:cBhvr>
                                      <p:to>
                                        <p:strVal val="visible"/>
                                      </p:to>
                                    </p:set>
                                    <p:anim calcmode="lin" valueType="num">
                                      <p:cBhvr additive="base">
                                        <p:cTn id="74" dur="500" fill="hold"/>
                                        <p:tgtEl>
                                          <p:spTgt spid="283672"/>
                                        </p:tgtEl>
                                        <p:attrNameLst>
                                          <p:attrName>ppt_x</p:attrName>
                                        </p:attrNameLst>
                                      </p:cBhvr>
                                      <p:tavLst>
                                        <p:tav tm="0">
                                          <p:val>
                                            <p:strVal val="#ppt_x"/>
                                          </p:val>
                                        </p:tav>
                                        <p:tav tm="100000">
                                          <p:val>
                                            <p:strVal val="#ppt_x"/>
                                          </p:val>
                                        </p:tav>
                                      </p:tavLst>
                                    </p:anim>
                                    <p:anim calcmode="lin" valueType="num">
                                      <p:cBhvr additive="base">
                                        <p:cTn id="75" dur="500" fill="hold"/>
                                        <p:tgtEl>
                                          <p:spTgt spid="283672"/>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283673"/>
                                        </p:tgtEl>
                                        <p:attrNameLst>
                                          <p:attrName>style.visibility</p:attrName>
                                        </p:attrNameLst>
                                      </p:cBhvr>
                                      <p:to>
                                        <p:strVal val="visible"/>
                                      </p:to>
                                    </p:set>
                                    <p:anim calcmode="lin" valueType="num">
                                      <p:cBhvr additive="base">
                                        <p:cTn id="80" dur="500" fill="hold"/>
                                        <p:tgtEl>
                                          <p:spTgt spid="283673"/>
                                        </p:tgtEl>
                                        <p:attrNameLst>
                                          <p:attrName>ppt_x</p:attrName>
                                        </p:attrNameLst>
                                      </p:cBhvr>
                                      <p:tavLst>
                                        <p:tav tm="0">
                                          <p:val>
                                            <p:strVal val="1+#ppt_w/2"/>
                                          </p:val>
                                        </p:tav>
                                        <p:tav tm="100000">
                                          <p:val>
                                            <p:strVal val="#ppt_x"/>
                                          </p:val>
                                        </p:tav>
                                      </p:tavLst>
                                    </p:anim>
                                    <p:anim calcmode="lin" valueType="num">
                                      <p:cBhvr additive="base">
                                        <p:cTn id="81" dur="500" fill="hold"/>
                                        <p:tgtEl>
                                          <p:spTgt spid="283673"/>
                                        </p:tgtEl>
                                        <p:attrNameLst>
                                          <p:attrName>ppt_y</p:attrName>
                                        </p:attrNameLst>
                                      </p:cBhvr>
                                      <p:tavLst>
                                        <p:tav tm="0">
                                          <p:val>
                                            <p:strVal val="#ppt_y"/>
                                          </p:val>
                                        </p:tav>
                                        <p:tav tm="100000">
                                          <p:val>
                                            <p:strVal val="#ppt_y"/>
                                          </p:val>
                                        </p:tav>
                                      </p:tavLst>
                                    </p:anim>
                                  </p:childTnLst>
                                </p:cTn>
                              </p:par>
                              <p:par>
                                <p:cTn id="82" presetID="2" presetClass="entr" presetSubtype="2" fill="hold" grpId="0" nodeType="withEffect">
                                  <p:stCondLst>
                                    <p:cond delay="0"/>
                                  </p:stCondLst>
                                  <p:childTnLst>
                                    <p:set>
                                      <p:cBhvr>
                                        <p:cTn id="83" dur="1" fill="hold">
                                          <p:stCondLst>
                                            <p:cond delay="0"/>
                                          </p:stCondLst>
                                        </p:cTn>
                                        <p:tgtEl>
                                          <p:spTgt spid="283674"/>
                                        </p:tgtEl>
                                        <p:attrNameLst>
                                          <p:attrName>style.visibility</p:attrName>
                                        </p:attrNameLst>
                                      </p:cBhvr>
                                      <p:to>
                                        <p:strVal val="visible"/>
                                      </p:to>
                                    </p:set>
                                    <p:anim calcmode="lin" valueType="num">
                                      <p:cBhvr additive="base">
                                        <p:cTn id="84" dur="500" fill="hold"/>
                                        <p:tgtEl>
                                          <p:spTgt spid="283674"/>
                                        </p:tgtEl>
                                        <p:attrNameLst>
                                          <p:attrName>ppt_x</p:attrName>
                                        </p:attrNameLst>
                                      </p:cBhvr>
                                      <p:tavLst>
                                        <p:tav tm="0">
                                          <p:val>
                                            <p:strVal val="1+#ppt_w/2"/>
                                          </p:val>
                                        </p:tav>
                                        <p:tav tm="100000">
                                          <p:val>
                                            <p:strVal val="#ppt_x"/>
                                          </p:val>
                                        </p:tav>
                                      </p:tavLst>
                                    </p:anim>
                                    <p:anim calcmode="lin" valueType="num">
                                      <p:cBhvr additive="base">
                                        <p:cTn id="85" dur="500" fill="hold"/>
                                        <p:tgtEl>
                                          <p:spTgt spid="283674"/>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283675"/>
                                        </p:tgtEl>
                                        <p:attrNameLst>
                                          <p:attrName>style.visibility</p:attrName>
                                        </p:attrNameLst>
                                      </p:cBhvr>
                                      <p:to>
                                        <p:strVal val="visible"/>
                                      </p:to>
                                    </p:set>
                                    <p:anim calcmode="lin" valueType="num">
                                      <p:cBhvr additive="base">
                                        <p:cTn id="88" dur="500" fill="hold"/>
                                        <p:tgtEl>
                                          <p:spTgt spid="283675"/>
                                        </p:tgtEl>
                                        <p:attrNameLst>
                                          <p:attrName>ppt_x</p:attrName>
                                        </p:attrNameLst>
                                      </p:cBhvr>
                                      <p:tavLst>
                                        <p:tav tm="0">
                                          <p:val>
                                            <p:strVal val="1+#ppt_w/2"/>
                                          </p:val>
                                        </p:tav>
                                        <p:tav tm="100000">
                                          <p:val>
                                            <p:strVal val="#ppt_x"/>
                                          </p:val>
                                        </p:tav>
                                      </p:tavLst>
                                    </p:anim>
                                    <p:anim calcmode="lin" valueType="num">
                                      <p:cBhvr additive="base">
                                        <p:cTn id="89" dur="500" fill="hold"/>
                                        <p:tgtEl>
                                          <p:spTgt spid="283675"/>
                                        </p:tgtEl>
                                        <p:attrNameLst>
                                          <p:attrName>ppt_y</p:attrName>
                                        </p:attrNameLst>
                                      </p:cBhvr>
                                      <p:tavLst>
                                        <p:tav tm="0">
                                          <p:val>
                                            <p:strVal val="#ppt_y"/>
                                          </p:val>
                                        </p:tav>
                                        <p:tav tm="100000">
                                          <p:val>
                                            <p:strVal val="#ppt_y"/>
                                          </p:val>
                                        </p:tav>
                                      </p:tavLst>
                                    </p:anim>
                                  </p:childTnLst>
                                </p:cTn>
                              </p:par>
                              <p:par>
                                <p:cTn id="90" presetID="2" presetClass="entr" presetSubtype="2" fill="hold" grpId="0" nodeType="withEffect">
                                  <p:stCondLst>
                                    <p:cond delay="0"/>
                                  </p:stCondLst>
                                  <p:childTnLst>
                                    <p:set>
                                      <p:cBhvr>
                                        <p:cTn id="91" dur="1" fill="hold">
                                          <p:stCondLst>
                                            <p:cond delay="0"/>
                                          </p:stCondLst>
                                        </p:cTn>
                                        <p:tgtEl>
                                          <p:spTgt spid="283676"/>
                                        </p:tgtEl>
                                        <p:attrNameLst>
                                          <p:attrName>style.visibility</p:attrName>
                                        </p:attrNameLst>
                                      </p:cBhvr>
                                      <p:to>
                                        <p:strVal val="visible"/>
                                      </p:to>
                                    </p:set>
                                    <p:anim calcmode="lin" valueType="num">
                                      <p:cBhvr additive="base">
                                        <p:cTn id="92" dur="500" fill="hold"/>
                                        <p:tgtEl>
                                          <p:spTgt spid="283676"/>
                                        </p:tgtEl>
                                        <p:attrNameLst>
                                          <p:attrName>ppt_x</p:attrName>
                                        </p:attrNameLst>
                                      </p:cBhvr>
                                      <p:tavLst>
                                        <p:tav tm="0">
                                          <p:val>
                                            <p:strVal val="1+#ppt_w/2"/>
                                          </p:val>
                                        </p:tav>
                                        <p:tav tm="100000">
                                          <p:val>
                                            <p:strVal val="#ppt_x"/>
                                          </p:val>
                                        </p:tav>
                                      </p:tavLst>
                                    </p:anim>
                                    <p:anim calcmode="lin" valueType="num">
                                      <p:cBhvr additive="base">
                                        <p:cTn id="93" dur="500" fill="hold"/>
                                        <p:tgtEl>
                                          <p:spTgt spid="283676"/>
                                        </p:tgtEl>
                                        <p:attrNameLst>
                                          <p:attrName>ppt_y</p:attrName>
                                        </p:attrNameLst>
                                      </p:cBhvr>
                                      <p:tavLst>
                                        <p:tav tm="0">
                                          <p:val>
                                            <p:strVal val="#ppt_y"/>
                                          </p:val>
                                        </p:tav>
                                        <p:tav tm="100000">
                                          <p:val>
                                            <p:strVal val="#ppt_y"/>
                                          </p:val>
                                        </p:tav>
                                      </p:tavLst>
                                    </p:anim>
                                  </p:childTnLst>
                                </p:cTn>
                              </p:par>
                              <p:par>
                                <p:cTn id="94" presetID="2" presetClass="entr" presetSubtype="2" fill="hold" grpId="0" nodeType="withEffect">
                                  <p:stCondLst>
                                    <p:cond delay="0"/>
                                  </p:stCondLst>
                                  <p:childTnLst>
                                    <p:set>
                                      <p:cBhvr>
                                        <p:cTn id="95" dur="1" fill="hold">
                                          <p:stCondLst>
                                            <p:cond delay="0"/>
                                          </p:stCondLst>
                                        </p:cTn>
                                        <p:tgtEl>
                                          <p:spTgt spid="283677"/>
                                        </p:tgtEl>
                                        <p:attrNameLst>
                                          <p:attrName>style.visibility</p:attrName>
                                        </p:attrNameLst>
                                      </p:cBhvr>
                                      <p:to>
                                        <p:strVal val="visible"/>
                                      </p:to>
                                    </p:set>
                                    <p:anim calcmode="lin" valueType="num">
                                      <p:cBhvr additive="base">
                                        <p:cTn id="96" dur="500" fill="hold"/>
                                        <p:tgtEl>
                                          <p:spTgt spid="283677"/>
                                        </p:tgtEl>
                                        <p:attrNameLst>
                                          <p:attrName>ppt_x</p:attrName>
                                        </p:attrNameLst>
                                      </p:cBhvr>
                                      <p:tavLst>
                                        <p:tav tm="0">
                                          <p:val>
                                            <p:strVal val="1+#ppt_w/2"/>
                                          </p:val>
                                        </p:tav>
                                        <p:tav tm="100000">
                                          <p:val>
                                            <p:strVal val="#ppt_x"/>
                                          </p:val>
                                        </p:tav>
                                      </p:tavLst>
                                    </p:anim>
                                    <p:anim calcmode="lin" valueType="num">
                                      <p:cBhvr additive="base">
                                        <p:cTn id="97" dur="500" fill="hold"/>
                                        <p:tgtEl>
                                          <p:spTgt spid="283677"/>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283678"/>
                                        </p:tgtEl>
                                        <p:attrNameLst>
                                          <p:attrName>style.visibility</p:attrName>
                                        </p:attrNameLst>
                                      </p:cBhvr>
                                      <p:to>
                                        <p:strVal val="visible"/>
                                      </p:to>
                                    </p:set>
                                    <p:anim calcmode="lin" valueType="num">
                                      <p:cBhvr additive="base">
                                        <p:cTn id="100" dur="500" fill="hold"/>
                                        <p:tgtEl>
                                          <p:spTgt spid="283678"/>
                                        </p:tgtEl>
                                        <p:attrNameLst>
                                          <p:attrName>ppt_x</p:attrName>
                                        </p:attrNameLst>
                                      </p:cBhvr>
                                      <p:tavLst>
                                        <p:tav tm="0">
                                          <p:val>
                                            <p:strVal val="1+#ppt_w/2"/>
                                          </p:val>
                                        </p:tav>
                                        <p:tav tm="100000">
                                          <p:val>
                                            <p:strVal val="#ppt_x"/>
                                          </p:val>
                                        </p:tav>
                                      </p:tavLst>
                                    </p:anim>
                                    <p:anim calcmode="lin" valueType="num">
                                      <p:cBhvr additive="base">
                                        <p:cTn id="101" dur="500" fill="hold"/>
                                        <p:tgtEl>
                                          <p:spTgt spid="283678"/>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283679"/>
                                        </p:tgtEl>
                                        <p:attrNameLst>
                                          <p:attrName>style.visibility</p:attrName>
                                        </p:attrNameLst>
                                      </p:cBhvr>
                                      <p:to>
                                        <p:strVal val="visible"/>
                                      </p:to>
                                    </p:set>
                                    <p:anim calcmode="lin" valueType="num">
                                      <p:cBhvr additive="base">
                                        <p:cTn id="104" dur="500" fill="hold"/>
                                        <p:tgtEl>
                                          <p:spTgt spid="283679"/>
                                        </p:tgtEl>
                                        <p:attrNameLst>
                                          <p:attrName>ppt_x</p:attrName>
                                        </p:attrNameLst>
                                      </p:cBhvr>
                                      <p:tavLst>
                                        <p:tav tm="0">
                                          <p:val>
                                            <p:strVal val="1+#ppt_w/2"/>
                                          </p:val>
                                        </p:tav>
                                        <p:tav tm="100000">
                                          <p:val>
                                            <p:strVal val="#ppt_x"/>
                                          </p:val>
                                        </p:tav>
                                      </p:tavLst>
                                    </p:anim>
                                    <p:anim calcmode="lin" valueType="num">
                                      <p:cBhvr additive="base">
                                        <p:cTn id="105" dur="500" fill="hold"/>
                                        <p:tgtEl>
                                          <p:spTgt spid="283679"/>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283680"/>
                                        </p:tgtEl>
                                        <p:attrNameLst>
                                          <p:attrName>style.visibility</p:attrName>
                                        </p:attrNameLst>
                                      </p:cBhvr>
                                      <p:to>
                                        <p:strVal val="visible"/>
                                      </p:to>
                                    </p:set>
                                    <p:anim calcmode="lin" valueType="num">
                                      <p:cBhvr additive="base">
                                        <p:cTn id="108" dur="500" fill="hold"/>
                                        <p:tgtEl>
                                          <p:spTgt spid="283680"/>
                                        </p:tgtEl>
                                        <p:attrNameLst>
                                          <p:attrName>ppt_x</p:attrName>
                                        </p:attrNameLst>
                                      </p:cBhvr>
                                      <p:tavLst>
                                        <p:tav tm="0">
                                          <p:val>
                                            <p:strVal val="1+#ppt_w/2"/>
                                          </p:val>
                                        </p:tav>
                                        <p:tav tm="100000">
                                          <p:val>
                                            <p:strVal val="#ppt_x"/>
                                          </p:val>
                                        </p:tav>
                                      </p:tavLst>
                                    </p:anim>
                                    <p:anim calcmode="lin" valueType="num">
                                      <p:cBhvr additive="base">
                                        <p:cTn id="109" dur="500" fill="hold"/>
                                        <p:tgtEl>
                                          <p:spTgt spid="283680"/>
                                        </p:tgtEl>
                                        <p:attrNameLst>
                                          <p:attrName>ppt_y</p:attrName>
                                        </p:attrNameLst>
                                      </p:cBhvr>
                                      <p:tavLst>
                                        <p:tav tm="0">
                                          <p:val>
                                            <p:strVal val="#ppt_y"/>
                                          </p:val>
                                        </p:tav>
                                        <p:tav tm="100000">
                                          <p:val>
                                            <p:strVal val="#ppt_y"/>
                                          </p:val>
                                        </p:tav>
                                      </p:tavLst>
                                    </p:anim>
                                  </p:childTnLst>
                                </p:cTn>
                              </p:par>
                              <p:par>
                                <p:cTn id="110" presetID="2" presetClass="entr" presetSubtype="2" fill="hold" grpId="0" nodeType="withEffect">
                                  <p:stCondLst>
                                    <p:cond delay="0"/>
                                  </p:stCondLst>
                                  <p:childTnLst>
                                    <p:set>
                                      <p:cBhvr>
                                        <p:cTn id="111" dur="1" fill="hold">
                                          <p:stCondLst>
                                            <p:cond delay="0"/>
                                          </p:stCondLst>
                                        </p:cTn>
                                        <p:tgtEl>
                                          <p:spTgt spid="283681"/>
                                        </p:tgtEl>
                                        <p:attrNameLst>
                                          <p:attrName>style.visibility</p:attrName>
                                        </p:attrNameLst>
                                      </p:cBhvr>
                                      <p:to>
                                        <p:strVal val="visible"/>
                                      </p:to>
                                    </p:set>
                                    <p:anim calcmode="lin" valueType="num">
                                      <p:cBhvr additive="base">
                                        <p:cTn id="112" dur="500" fill="hold"/>
                                        <p:tgtEl>
                                          <p:spTgt spid="283681"/>
                                        </p:tgtEl>
                                        <p:attrNameLst>
                                          <p:attrName>ppt_x</p:attrName>
                                        </p:attrNameLst>
                                      </p:cBhvr>
                                      <p:tavLst>
                                        <p:tav tm="0">
                                          <p:val>
                                            <p:strVal val="1+#ppt_w/2"/>
                                          </p:val>
                                        </p:tav>
                                        <p:tav tm="100000">
                                          <p:val>
                                            <p:strVal val="#ppt_x"/>
                                          </p:val>
                                        </p:tav>
                                      </p:tavLst>
                                    </p:anim>
                                    <p:anim calcmode="lin" valueType="num">
                                      <p:cBhvr additive="base">
                                        <p:cTn id="113" dur="500" fill="hold"/>
                                        <p:tgtEl>
                                          <p:spTgt spid="283681"/>
                                        </p:tgtEl>
                                        <p:attrNameLst>
                                          <p:attrName>ppt_y</p:attrName>
                                        </p:attrNameLst>
                                      </p:cBhvr>
                                      <p:tavLst>
                                        <p:tav tm="0">
                                          <p:val>
                                            <p:strVal val="#ppt_y"/>
                                          </p:val>
                                        </p:tav>
                                        <p:tav tm="100000">
                                          <p:val>
                                            <p:strVal val="#ppt_y"/>
                                          </p:val>
                                        </p:tav>
                                      </p:tavLst>
                                    </p:anim>
                                  </p:childTnLst>
                                </p:cTn>
                              </p:par>
                              <p:par>
                                <p:cTn id="114" presetID="2" presetClass="entr" presetSubtype="2" fill="hold" grpId="0" nodeType="withEffect">
                                  <p:stCondLst>
                                    <p:cond delay="0"/>
                                  </p:stCondLst>
                                  <p:childTnLst>
                                    <p:set>
                                      <p:cBhvr>
                                        <p:cTn id="115" dur="1" fill="hold">
                                          <p:stCondLst>
                                            <p:cond delay="0"/>
                                          </p:stCondLst>
                                        </p:cTn>
                                        <p:tgtEl>
                                          <p:spTgt spid="283682"/>
                                        </p:tgtEl>
                                        <p:attrNameLst>
                                          <p:attrName>style.visibility</p:attrName>
                                        </p:attrNameLst>
                                      </p:cBhvr>
                                      <p:to>
                                        <p:strVal val="visible"/>
                                      </p:to>
                                    </p:set>
                                    <p:anim calcmode="lin" valueType="num">
                                      <p:cBhvr additive="base">
                                        <p:cTn id="116" dur="500" fill="hold"/>
                                        <p:tgtEl>
                                          <p:spTgt spid="283682"/>
                                        </p:tgtEl>
                                        <p:attrNameLst>
                                          <p:attrName>ppt_x</p:attrName>
                                        </p:attrNameLst>
                                      </p:cBhvr>
                                      <p:tavLst>
                                        <p:tav tm="0">
                                          <p:val>
                                            <p:strVal val="1+#ppt_w/2"/>
                                          </p:val>
                                        </p:tav>
                                        <p:tav tm="100000">
                                          <p:val>
                                            <p:strVal val="#ppt_x"/>
                                          </p:val>
                                        </p:tav>
                                      </p:tavLst>
                                    </p:anim>
                                    <p:anim calcmode="lin" valueType="num">
                                      <p:cBhvr additive="base">
                                        <p:cTn id="117" dur="500" fill="hold"/>
                                        <p:tgtEl>
                                          <p:spTgt spid="283682"/>
                                        </p:tgtEl>
                                        <p:attrNameLst>
                                          <p:attrName>ppt_y</p:attrName>
                                        </p:attrNameLst>
                                      </p:cBhvr>
                                      <p:tavLst>
                                        <p:tav tm="0">
                                          <p:val>
                                            <p:strVal val="#ppt_y"/>
                                          </p:val>
                                        </p:tav>
                                        <p:tav tm="100000">
                                          <p:val>
                                            <p:strVal val="#ppt_y"/>
                                          </p:val>
                                        </p:tav>
                                      </p:tavLst>
                                    </p:anim>
                                  </p:childTnLst>
                                </p:cTn>
                              </p:par>
                              <p:par>
                                <p:cTn id="118" presetID="2" presetClass="entr" presetSubtype="2" fill="hold" grpId="0" nodeType="withEffect">
                                  <p:stCondLst>
                                    <p:cond delay="0"/>
                                  </p:stCondLst>
                                  <p:childTnLst>
                                    <p:set>
                                      <p:cBhvr>
                                        <p:cTn id="119" dur="1" fill="hold">
                                          <p:stCondLst>
                                            <p:cond delay="0"/>
                                          </p:stCondLst>
                                        </p:cTn>
                                        <p:tgtEl>
                                          <p:spTgt spid="283683"/>
                                        </p:tgtEl>
                                        <p:attrNameLst>
                                          <p:attrName>style.visibility</p:attrName>
                                        </p:attrNameLst>
                                      </p:cBhvr>
                                      <p:to>
                                        <p:strVal val="visible"/>
                                      </p:to>
                                    </p:set>
                                    <p:anim calcmode="lin" valueType="num">
                                      <p:cBhvr additive="base">
                                        <p:cTn id="120" dur="500" fill="hold"/>
                                        <p:tgtEl>
                                          <p:spTgt spid="283683"/>
                                        </p:tgtEl>
                                        <p:attrNameLst>
                                          <p:attrName>ppt_x</p:attrName>
                                        </p:attrNameLst>
                                      </p:cBhvr>
                                      <p:tavLst>
                                        <p:tav tm="0">
                                          <p:val>
                                            <p:strVal val="1+#ppt_w/2"/>
                                          </p:val>
                                        </p:tav>
                                        <p:tav tm="100000">
                                          <p:val>
                                            <p:strVal val="#ppt_x"/>
                                          </p:val>
                                        </p:tav>
                                      </p:tavLst>
                                    </p:anim>
                                    <p:anim calcmode="lin" valueType="num">
                                      <p:cBhvr additive="base">
                                        <p:cTn id="121" dur="500" fill="hold"/>
                                        <p:tgtEl>
                                          <p:spTgt spid="283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animBg="1"/>
      <p:bldP spid="283656" grpId="0" animBg="1"/>
      <p:bldP spid="283657" grpId="0" animBg="1"/>
      <p:bldP spid="283658" grpId="0" animBg="1"/>
      <p:bldP spid="283659" grpId="0" animBg="1"/>
      <p:bldP spid="283660" grpId="0" animBg="1"/>
      <p:bldP spid="283661" grpId="0" animBg="1"/>
      <p:bldP spid="283662" grpId="0" animBg="1"/>
      <p:bldP spid="283664" grpId="0" animBg="1"/>
      <p:bldP spid="283665" grpId="0" animBg="1"/>
      <p:bldP spid="283666" grpId="0" animBg="1"/>
      <p:bldP spid="283667" grpId="0" animBg="1"/>
      <p:bldP spid="283668" grpId="0" animBg="1"/>
      <p:bldP spid="283669" grpId="0" animBg="1"/>
      <p:bldP spid="283671" grpId="0" animBg="1"/>
      <p:bldP spid="283672" grpId="0"/>
      <p:bldP spid="283673" grpId="0" animBg="1"/>
      <p:bldP spid="283674" grpId="0" animBg="1"/>
      <p:bldP spid="283675" grpId="0" animBg="1"/>
      <p:bldP spid="283676" grpId="0" animBg="1"/>
      <p:bldP spid="283677" grpId="0" animBg="1"/>
      <p:bldP spid="283678" grpId="0" animBg="1"/>
      <p:bldP spid="283679" grpId="0" animBg="1"/>
      <p:bldP spid="283680" grpId="0" animBg="1"/>
      <p:bldP spid="283681" grpId="0" animBg="1"/>
      <p:bldP spid="283682" grpId="0" animBg="1"/>
      <p:bldP spid="283683"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4732" name="Line 60"/>
          <p:cNvSpPr>
            <a:spLocks noChangeShapeType="1"/>
          </p:cNvSpPr>
          <p:nvPr/>
        </p:nvSpPr>
        <p:spPr bwMode="auto">
          <a:xfrm flipH="1">
            <a:off x="2362200" y="3962400"/>
            <a:ext cx="2286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84729" name="Line 57"/>
          <p:cNvSpPr>
            <a:spLocks noChangeShapeType="1"/>
          </p:cNvSpPr>
          <p:nvPr/>
        </p:nvSpPr>
        <p:spPr bwMode="auto">
          <a:xfrm flipH="1">
            <a:off x="1676400" y="4572000"/>
            <a:ext cx="228600" cy="609600"/>
          </a:xfrm>
          <a:prstGeom prst="line">
            <a:avLst/>
          </a:prstGeom>
          <a:noFill/>
          <a:ln w="28575">
            <a:solidFill>
              <a:schemeClr val="hlink"/>
            </a:solidFill>
            <a:round/>
            <a:headEnd/>
            <a:tailEnd/>
          </a:ln>
          <a:effectLst/>
        </p:spPr>
        <p:txBody>
          <a:bodyPr wrap="none" anchor="ctr"/>
          <a:lstStyle/>
          <a:p>
            <a:endParaRPr lang="zh-CN" altLang="en-US"/>
          </a:p>
        </p:txBody>
      </p:sp>
      <p:sp>
        <p:nvSpPr>
          <p:cNvPr id="284727" name="Line 55"/>
          <p:cNvSpPr>
            <a:spLocks noChangeShapeType="1"/>
          </p:cNvSpPr>
          <p:nvPr/>
        </p:nvSpPr>
        <p:spPr bwMode="auto">
          <a:xfrm>
            <a:off x="2743200" y="5334000"/>
            <a:ext cx="228600" cy="762000"/>
          </a:xfrm>
          <a:prstGeom prst="line">
            <a:avLst/>
          </a:prstGeom>
          <a:noFill/>
          <a:ln w="28575">
            <a:solidFill>
              <a:schemeClr val="accent2"/>
            </a:solidFill>
            <a:round/>
            <a:headEnd/>
            <a:tailEnd/>
          </a:ln>
          <a:effectLst/>
        </p:spPr>
        <p:txBody>
          <a:bodyPr wrap="none" anchor="ctr"/>
          <a:lstStyle/>
          <a:p>
            <a:endParaRPr lang="zh-CN" altLang="en-US"/>
          </a:p>
        </p:txBody>
      </p:sp>
      <p:sp>
        <p:nvSpPr>
          <p:cNvPr id="284728" name="Oval 56"/>
          <p:cNvSpPr>
            <a:spLocks noChangeArrowheads="1"/>
          </p:cNvSpPr>
          <p:nvPr/>
        </p:nvSpPr>
        <p:spPr bwMode="auto">
          <a:xfrm>
            <a:off x="2743200" y="5791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88</a:t>
            </a:r>
            <a:endParaRPr lang="en-US" altLang="zh-CN" u="none">
              <a:solidFill>
                <a:schemeClr val="tx2"/>
              </a:solidFill>
            </a:endParaRPr>
          </a:p>
        </p:txBody>
      </p:sp>
      <p:sp>
        <p:nvSpPr>
          <p:cNvPr id="284676" name="Line 4"/>
          <p:cNvSpPr>
            <a:spLocks noChangeShapeType="1"/>
          </p:cNvSpPr>
          <p:nvPr/>
        </p:nvSpPr>
        <p:spPr bwMode="auto">
          <a:xfrm>
            <a:off x="1981200" y="1447800"/>
            <a:ext cx="152400" cy="609600"/>
          </a:xfrm>
          <a:prstGeom prst="line">
            <a:avLst/>
          </a:prstGeom>
          <a:noFill/>
          <a:ln w="28575">
            <a:solidFill>
              <a:schemeClr val="accent2"/>
            </a:solidFill>
            <a:round/>
            <a:headEnd/>
            <a:tailEnd/>
          </a:ln>
          <a:effectLst/>
        </p:spPr>
        <p:txBody>
          <a:bodyPr wrap="none" anchor="ctr"/>
          <a:lstStyle/>
          <a:p>
            <a:endParaRPr lang="zh-CN" altLang="en-US"/>
          </a:p>
        </p:txBody>
      </p:sp>
      <p:sp>
        <p:nvSpPr>
          <p:cNvPr id="284677" name="Line 5"/>
          <p:cNvSpPr>
            <a:spLocks noChangeShapeType="1"/>
          </p:cNvSpPr>
          <p:nvPr/>
        </p:nvSpPr>
        <p:spPr bwMode="auto">
          <a:xfrm flipH="1">
            <a:off x="1371600" y="762000"/>
            <a:ext cx="990600" cy="1219200"/>
          </a:xfrm>
          <a:prstGeom prst="line">
            <a:avLst/>
          </a:prstGeom>
          <a:noFill/>
          <a:ln w="28575">
            <a:solidFill>
              <a:schemeClr val="hlink"/>
            </a:solidFill>
            <a:round/>
            <a:headEnd/>
            <a:tailEnd/>
          </a:ln>
          <a:effectLst/>
        </p:spPr>
        <p:txBody>
          <a:bodyPr wrap="none" anchor="ctr"/>
          <a:lstStyle/>
          <a:p>
            <a:endParaRPr lang="zh-CN" altLang="en-US"/>
          </a:p>
        </p:txBody>
      </p:sp>
      <p:sp>
        <p:nvSpPr>
          <p:cNvPr id="284678" name="Line 6"/>
          <p:cNvSpPr>
            <a:spLocks noChangeShapeType="1"/>
          </p:cNvSpPr>
          <p:nvPr/>
        </p:nvSpPr>
        <p:spPr bwMode="auto">
          <a:xfrm flipH="1">
            <a:off x="2971800" y="2209800"/>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284679" name="Line 7"/>
          <p:cNvSpPr>
            <a:spLocks noChangeShapeType="1"/>
          </p:cNvSpPr>
          <p:nvPr/>
        </p:nvSpPr>
        <p:spPr bwMode="auto">
          <a:xfrm>
            <a:off x="2590800" y="838200"/>
            <a:ext cx="838200" cy="1143000"/>
          </a:xfrm>
          <a:prstGeom prst="line">
            <a:avLst/>
          </a:prstGeom>
          <a:noFill/>
          <a:ln w="28575">
            <a:solidFill>
              <a:schemeClr val="hlink"/>
            </a:solidFill>
            <a:round/>
            <a:headEnd/>
            <a:tailEnd/>
          </a:ln>
          <a:effectLst/>
        </p:spPr>
        <p:txBody>
          <a:bodyPr wrap="none" anchor="ctr"/>
          <a:lstStyle/>
          <a:p>
            <a:endParaRPr lang="zh-CN" altLang="en-US"/>
          </a:p>
        </p:txBody>
      </p:sp>
      <p:sp>
        <p:nvSpPr>
          <p:cNvPr id="284680" name="Oval 8"/>
          <p:cNvSpPr>
            <a:spLocks noChangeArrowheads="1"/>
          </p:cNvSpPr>
          <p:nvPr/>
        </p:nvSpPr>
        <p:spPr bwMode="auto">
          <a:xfrm>
            <a:off x="2209800" y="457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284681" name="Oval 9"/>
          <p:cNvSpPr>
            <a:spLocks noChangeArrowheads="1"/>
          </p:cNvSpPr>
          <p:nvPr/>
        </p:nvSpPr>
        <p:spPr bwMode="auto">
          <a:xfrm>
            <a:off x="2743200" y="1066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284682" name="Oval 10"/>
          <p:cNvSpPr>
            <a:spLocks noChangeArrowheads="1"/>
          </p:cNvSpPr>
          <p:nvPr/>
        </p:nvSpPr>
        <p:spPr bwMode="auto">
          <a:xfrm>
            <a:off x="2819400" y="2514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88</a:t>
            </a:r>
            <a:endParaRPr lang="en-US" altLang="zh-CN" u="none">
              <a:solidFill>
                <a:schemeClr val="tx2"/>
              </a:solidFill>
            </a:endParaRPr>
          </a:p>
        </p:txBody>
      </p:sp>
      <p:sp>
        <p:nvSpPr>
          <p:cNvPr id="284683" name="Oval 11"/>
          <p:cNvSpPr>
            <a:spLocks noChangeArrowheads="1"/>
          </p:cNvSpPr>
          <p:nvPr/>
        </p:nvSpPr>
        <p:spPr bwMode="auto">
          <a:xfrm>
            <a:off x="1676400" y="1066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284684" name="Oval 12"/>
          <p:cNvSpPr>
            <a:spLocks noChangeArrowheads="1"/>
          </p:cNvSpPr>
          <p:nvPr/>
        </p:nvSpPr>
        <p:spPr bwMode="auto">
          <a:xfrm>
            <a:off x="3124200" y="1752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94</a:t>
            </a:r>
            <a:endParaRPr lang="en-US" altLang="zh-CN" u="none">
              <a:solidFill>
                <a:schemeClr val="tx2"/>
              </a:solidFill>
            </a:endParaRPr>
          </a:p>
        </p:txBody>
      </p:sp>
      <p:sp>
        <p:nvSpPr>
          <p:cNvPr id="284685" name="Oval 13"/>
          <p:cNvSpPr>
            <a:spLocks noChangeArrowheads="1"/>
          </p:cNvSpPr>
          <p:nvPr/>
        </p:nvSpPr>
        <p:spPr bwMode="auto">
          <a:xfrm>
            <a:off x="1219200" y="1752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09</a:t>
            </a:r>
            <a:endParaRPr lang="en-US" altLang="zh-CN" u="none">
              <a:solidFill>
                <a:schemeClr val="tx2"/>
              </a:solidFill>
            </a:endParaRPr>
          </a:p>
        </p:txBody>
      </p:sp>
      <p:sp>
        <p:nvSpPr>
          <p:cNvPr id="284687" name="Oval 15"/>
          <p:cNvSpPr>
            <a:spLocks noChangeArrowheads="1"/>
          </p:cNvSpPr>
          <p:nvPr/>
        </p:nvSpPr>
        <p:spPr bwMode="auto">
          <a:xfrm>
            <a:off x="1905000" y="1752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23</a:t>
            </a:r>
            <a:endParaRPr lang="en-US" altLang="zh-CN" u="none">
              <a:solidFill>
                <a:schemeClr val="tx2"/>
              </a:solidFill>
            </a:endParaRPr>
          </a:p>
        </p:txBody>
      </p:sp>
      <p:sp>
        <p:nvSpPr>
          <p:cNvPr id="284688" name="AutoShape 16"/>
          <p:cNvSpPr>
            <a:spLocks noChangeArrowheads="1"/>
          </p:cNvSpPr>
          <p:nvPr/>
        </p:nvSpPr>
        <p:spPr bwMode="auto">
          <a:xfrm>
            <a:off x="3276600" y="457200"/>
            <a:ext cx="1524000" cy="533400"/>
          </a:xfrm>
          <a:prstGeom prst="cloudCallout">
            <a:avLst>
              <a:gd name="adj1" fmla="val -61565"/>
              <a:gd name="adj2" fmla="val 77083"/>
            </a:avLst>
          </a:prstGeom>
          <a:solidFill>
            <a:srgbClr val="99FF99"/>
          </a:solidFill>
          <a:ln w="9525">
            <a:solidFill>
              <a:schemeClr val="tx1"/>
            </a:solidFill>
            <a:round/>
            <a:headEnd/>
            <a:tailEnd/>
          </a:ln>
          <a:effectLst/>
        </p:spPr>
        <p:txBody>
          <a:bodyPr wrap="none" anchor="ctr"/>
          <a:lstStyle/>
          <a:p>
            <a:pPr algn="ctr"/>
            <a:r>
              <a:rPr lang="zh-CN" altLang="en-US" sz="2800" b="1" u="none">
                <a:solidFill>
                  <a:srgbClr val="CC3300"/>
                </a:solidFill>
                <a:ea typeface="隶书" pitchFamily="49" charset="-122"/>
              </a:rPr>
              <a:t>删除</a:t>
            </a:r>
            <a:r>
              <a:rPr lang="en-US" altLang="zh-CN" sz="2800" b="1" u="none">
                <a:solidFill>
                  <a:srgbClr val="CC3300"/>
                </a:solidFill>
                <a:ea typeface="隶书" pitchFamily="49" charset="-122"/>
              </a:rPr>
              <a:t>78</a:t>
            </a:r>
            <a:endParaRPr lang="en-US" altLang="zh-CN" b="1" u="none"/>
          </a:p>
        </p:txBody>
      </p:sp>
      <p:sp>
        <p:nvSpPr>
          <p:cNvPr id="284689" name="AutoShape 17"/>
          <p:cNvSpPr>
            <a:spLocks noChangeArrowheads="1"/>
          </p:cNvSpPr>
          <p:nvPr/>
        </p:nvSpPr>
        <p:spPr bwMode="auto">
          <a:xfrm>
            <a:off x="3962400" y="10668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zh-CN" altLang="en-US"/>
          </a:p>
        </p:txBody>
      </p:sp>
      <p:sp>
        <p:nvSpPr>
          <p:cNvPr id="284690" name="Text Box 18"/>
          <p:cNvSpPr txBox="1">
            <a:spLocks noChangeArrowheads="1"/>
          </p:cNvSpPr>
          <p:nvPr/>
        </p:nvSpPr>
        <p:spPr bwMode="auto">
          <a:xfrm>
            <a:off x="3557588" y="1438275"/>
            <a:ext cx="2370137" cy="774700"/>
          </a:xfrm>
          <a:prstGeom prst="rect">
            <a:avLst/>
          </a:prstGeom>
          <a:noFill/>
          <a:ln w="9525">
            <a:noFill/>
            <a:miter lim="800000"/>
            <a:headEnd/>
            <a:tailEnd/>
          </a:ln>
          <a:effectLst/>
        </p:spPr>
        <p:txBody>
          <a:bodyPr>
            <a:spAutoFit/>
          </a:bodyPr>
          <a:lstStyle/>
          <a:p>
            <a:pPr algn="ctr">
              <a:lnSpc>
                <a:spcPct val="80000"/>
              </a:lnSpc>
            </a:pPr>
            <a:r>
              <a:rPr lang="zh-CN" altLang="en-US" sz="2800" b="1" u="none">
                <a:solidFill>
                  <a:srgbClr val="003300"/>
                </a:solidFill>
                <a:ea typeface="隶书" pitchFamily="49" charset="-122"/>
              </a:rPr>
              <a:t>左子树空</a:t>
            </a:r>
          </a:p>
          <a:p>
            <a:pPr algn="ctr">
              <a:lnSpc>
                <a:spcPct val="80000"/>
              </a:lnSpc>
            </a:pPr>
            <a:r>
              <a:rPr lang="zh-CN" altLang="en-US" sz="2800" b="1" u="none">
                <a:solidFill>
                  <a:srgbClr val="003300"/>
                </a:solidFill>
                <a:ea typeface="隶书" pitchFamily="49" charset="-122"/>
              </a:rPr>
              <a:t>用右子女顶替</a:t>
            </a:r>
            <a:endParaRPr lang="zh-CN" altLang="en-US" b="1" u="none">
              <a:solidFill>
                <a:srgbClr val="003300"/>
              </a:solidFill>
            </a:endParaRPr>
          </a:p>
        </p:txBody>
      </p:sp>
      <p:sp>
        <p:nvSpPr>
          <p:cNvPr id="284691" name="Line 19"/>
          <p:cNvSpPr>
            <a:spLocks noChangeShapeType="1"/>
          </p:cNvSpPr>
          <p:nvPr/>
        </p:nvSpPr>
        <p:spPr bwMode="auto">
          <a:xfrm>
            <a:off x="6705600" y="1371600"/>
            <a:ext cx="152400" cy="609600"/>
          </a:xfrm>
          <a:prstGeom prst="line">
            <a:avLst/>
          </a:prstGeom>
          <a:noFill/>
          <a:ln w="28575">
            <a:solidFill>
              <a:schemeClr val="accent2"/>
            </a:solidFill>
            <a:round/>
            <a:headEnd/>
            <a:tailEnd/>
          </a:ln>
          <a:effectLst/>
        </p:spPr>
        <p:txBody>
          <a:bodyPr wrap="none" anchor="ctr"/>
          <a:lstStyle/>
          <a:p>
            <a:endParaRPr lang="zh-CN" altLang="en-US"/>
          </a:p>
        </p:txBody>
      </p:sp>
      <p:sp>
        <p:nvSpPr>
          <p:cNvPr id="284692" name="Line 20"/>
          <p:cNvSpPr>
            <a:spLocks noChangeShapeType="1"/>
          </p:cNvSpPr>
          <p:nvPr/>
        </p:nvSpPr>
        <p:spPr bwMode="auto">
          <a:xfrm flipH="1">
            <a:off x="6096000" y="762000"/>
            <a:ext cx="990600" cy="1219200"/>
          </a:xfrm>
          <a:prstGeom prst="line">
            <a:avLst/>
          </a:prstGeom>
          <a:noFill/>
          <a:ln w="28575">
            <a:solidFill>
              <a:schemeClr val="hlink"/>
            </a:solidFill>
            <a:round/>
            <a:headEnd/>
            <a:tailEnd/>
          </a:ln>
          <a:effectLst/>
        </p:spPr>
        <p:txBody>
          <a:bodyPr wrap="none" anchor="ctr"/>
          <a:lstStyle/>
          <a:p>
            <a:endParaRPr lang="zh-CN" altLang="en-US"/>
          </a:p>
        </p:txBody>
      </p:sp>
      <p:sp>
        <p:nvSpPr>
          <p:cNvPr id="284693" name="Line 21"/>
          <p:cNvSpPr>
            <a:spLocks noChangeShapeType="1"/>
          </p:cNvSpPr>
          <p:nvPr/>
        </p:nvSpPr>
        <p:spPr bwMode="auto">
          <a:xfrm flipH="1">
            <a:off x="7391400" y="1371600"/>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284694" name="Line 22"/>
          <p:cNvSpPr>
            <a:spLocks noChangeShapeType="1"/>
          </p:cNvSpPr>
          <p:nvPr/>
        </p:nvSpPr>
        <p:spPr bwMode="auto">
          <a:xfrm>
            <a:off x="7315200" y="838200"/>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284695" name="Oval 23"/>
          <p:cNvSpPr>
            <a:spLocks noChangeArrowheads="1"/>
          </p:cNvSpPr>
          <p:nvPr/>
        </p:nvSpPr>
        <p:spPr bwMode="auto">
          <a:xfrm>
            <a:off x="6934200" y="457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284696" name="Oval 24"/>
          <p:cNvSpPr>
            <a:spLocks noChangeArrowheads="1"/>
          </p:cNvSpPr>
          <p:nvPr/>
        </p:nvSpPr>
        <p:spPr bwMode="auto">
          <a:xfrm>
            <a:off x="7467600" y="1066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94</a:t>
            </a:r>
            <a:endParaRPr lang="en-US" altLang="zh-CN" u="none">
              <a:solidFill>
                <a:schemeClr val="tx2"/>
              </a:solidFill>
            </a:endParaRPr>
          </a:p>
        </p:txBody>
      </p:sp>
      <p:sp>
        <p:nvSpPr>
          <p:cNvPr id="284697" name="Oval 25"/>
          <p:cNvSpPr>
            <a:spLocks noChangeArrowheads="1"/>
          </p:cNvSpPr>
          <p:nvPr/>
        </p:nvSpPr>
        <p:spPr bwMode="auto">
          <a:xfrm>
            <a:off x="7239000" y="1752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88</a:t>
            </a:r>
            <a:endParaRPr lang="en-US" altLang="zh-CN" u="none">
              <a:solidFill>
                <a:schemeClr val="tx2"/>
              </a:solidFill>
            </a:endParaRPr>
          </a:p>
        </p:txBody>
      </p:sp>
      <p:sp>
        <p:nvSpPr>
          <p:cNvPr id="284698" name="Oval 26"/>
          <p:cNvSpPr>
            <a:spLocks noChangeArrowheads="1"/>
          </p:cNvSpPr>
          <p:nvPr/>
        </p:nvSpPr>
        <p:spPr bwMode="auto">
          <a:xfrm>
            <a:off x="6400800" y="1066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284700" name="Oval 28"/>
          <p:cNvSpPr>
            <a:spLocks noChangeArrowheads="1"/>
          </p:cNvSpPr>
          <p:nvPr/>
        </p:nvSpPr>
        <p:spPr bwMode="auto">
          <a:xfrm>
            <a:off x="5943600" y="1752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09</a:t>
            </a:r>
            <a:endParaRPr lang="en-US" altLang="zh-CN" u="none">
              <a:solidFill>
                <a:schemeClr val="tx2"/>
              </a:solidFill>
            </a:endParaRPr>
          </a:p>
        </p:txBody>
      </p:sp>
      <p:sp>
        <p:nvSpPr>
          <p:cNvPr id="284701" name="Oval 29"/>
          <p:cNvSpPr>
            <a:spLocks noChangeArrowheads="1"/>
          </p:cNvSpPr>
          <p:nvPr/>
        </p:nvSpPr>
        <p:spPr bwMode="auto">
          <a:xfrm>
            <a:off x="6629400" y="17526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23</a:t>
            </a:r>
            <a:endParaRPr lang="en-US" altLang="zh-CN" u="none">
              <a:solidFill>
                <a:schemeClr val="tx2"/>
              </a:solidFill>
            </a:endParaRPr>
          </a:p>
        </p:txBody>
      </p:sp>
      <p:sp>
        <p:nvSpPr>
          <p:cNvPr id="284703" name="Line 31"/>
          <p:cNvSpPr>
            <a:spLocks noChangeShapeType="1"/>
          </p:cNvSpPr>
          <p:nvPr/>
        </p:nvSpPr>
        <p:spPr bwMode="auto">
          <a:xfrm>
            <a:off x="1676400" y="3962400"/>
            <a:ext cx="2286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84704" name="Line 32"/>
          <p:cNvSpPr>
            <a:spLocks noChangeShapeType="1"/>
          </p:cNvSpPr>
          <p:nvPr/>
        </p:nvSpPr>
        <p:spPr bwMode="auto">
          <a:xfrm flipH="1">
            <a:off x="1066800" y="3276600"/>
            <a:ext cx="990600" cy="1219200"/>
          </a:xfrm>
          <a:prstGeom prst="line">
            <a:avLst/>
          </a:prstGeom>
          <a:noFill/>
          <a:ln w="28575">
            <a:solidFill>
              <a:schemeClr val="hlink"/>
            </a:solidFill>
            <a:round/>
            <a:headEnd/>
            <a:tailEnd/>
          </a:ln>
          <a:effectLst/>
        </p:spPr>
        <p:txBody>
          <a:bodyPr wrap="none" anchor="ctr"/>
          <a:lstStyle/>
          <a:p>
            <a:endParaRPr lang="zh-CN" altLang="en-US"/>
          </a:p>
        </p:txBody>
      </p:sp>
      <p:sp>
        <p:nvSpPr>
          <p:cNvPr id="284705" name="Line 33"/>
          <p:cNvSpPr>
            <a:spLocks noChangeShapeType="1"/>
          </p:cNvSpPr>
          <p:nvPr/>
        </p:nvSpPr>
        <p:spPr bwMode="auto">
          <a:xfrm flipH="1">
            <a:off x="2667000" y="4648200"/>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284706" name="Line 34"/>
          <p:cNvSpPr>
            <a:spLocks noChangeShapeType="1"/>
          </p:cNvSpPr>
          <p:nvPr/>
        </p:nvSpPr>
        <p:spPr bwMode="auto">
          <a:xfrm>
            <a:off x="2286000" y="3352800"/>
            <a:ext cx="838200" cy="1143000"/>
          </a:xfrm>
          <a:prstGeom prst="line">
            <a:avLst/>
          </a:prstGeom>
          <a:noFill/>
          <a:ln w="28575">
            <a:solidFill>
              <a:schemeClr val="hlink"/>
            </a:solidFill>
            <a:round/>
            <a:headEnd/>
            <a:tailEnd/>
          </a:ln>
          <a:effectLst/>
        </p:spPr>
        <p:txBody>
          <a:bodyPr wrap="none" anchor="ctr"/>
          <a:lstStyle/>
          <a:p>
            <a:endParaRPr lang="zh-CN" altLang="en-US"/>
          </a:p>
        </p:txBody>
      </p:sp>
      <p:sp>
        <p:nvSpPr>
          <p:cNvPr id="284707" name="Oval 35"/>
          <p:cNvSpPr>
            <a:spLocks noChangeArrowheads="1"/>
          </p:cNvSpPr>
          <p:nvPr/>
        </p:nvSpPr>
        <p:spPr bwMode="auto">
          <a:xfrm>
            <a:off x="1905000" y="2971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284708" name="Oval 36"/>
          <p:cNvSpPr>
            <a:spLocks noChangeArrowheads="1"/>
          </p:cNvSpPr>
          <p:nvPr/>
        </p:nvSpPr>
        <p:spPr bwMode="auto">
          <a:xfrm>
            <a:off x="2438400" y="35814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284709" name="Oval 37"/>
          <p:cNvSpPr>
            <a:spLocks noChangeArrowheads="1"/>
          </p:cNvSpPr>
          <p:nvPr/>
        </p:nvSpPr>
        <p:spPr bwMode="auto">
          <a:xfrm>
            <a:off x="2514600" y="5029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81</a:t>
            </a:r>
            <a:endParaRPr lang="en-US" altLang="zh-CN" u="none">
              <a:solidFill>
                <a:schemeClr val="tx2"/>
              </a:solidFill>
            </a:endParaRPr>
          </a:p>
        </p:txBody>
      </p:sp>
      <p:sp>
        <p:nvSpPr>
          <p:cNvPr id="284710" name="Oval 38"/>
          <p:cNvSpPr>
            <a:spLocks noChangeArrowheads="1"/>
          </p:cNvSpPr>
          <p:nvPr/>
        </p:nvSpPr>
        <p:spPr bwMode="auto">
          <a:xfrm>
            <a:off x="1371600" y="35814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284711" name="Oval 39"/>
          <p:cNvSpPr>
            <a:spLocks noChangeArrowheads="1"/>
          </p:cNvSpPr>
          <p:nvPr/>
        </p:nvSpPr>
        <p:spPr bwMode="auto">
          <a:xfrm>
            <a:off x="2819400" y="4267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94</a:t>
            </a:r>
            <a:endParaRPr lang="en-US" altLang="zh-CN" u="none">
              <a:solidFill>
                <a:schemeClr val="tx2"/>
              </a:solidFill>
            </a:endParaRPr>
          </a:p>
        </p:txBody>
      </p:sp>
      <p:sp>
        <p:nvSpPr>
          <p:cNvPr id="284712" name="Oval 40"/>
          <p:cNvSpPr>
            <a:spLocks noChangeArrowheads="1"/>
          </p:cNvSpPr>
          <p:nvPr/>
        </p:nvSpPr>
        <p:spPr bwMode="auto">
          <a:xfrm>
            <a:off x="914400" y="4267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09</a:t>
            </a:r>
            <a:endParaRPr lang="en-US" altLang="zh-CN" u="none">
              <a:solidFill>
                <a:schemeClr val="tx2"/>
              </a:solidFill>
            </a:endParaRPr>
          </a:p>
        </p:txBody>
      </p:sp>
      <p:sp>
        <p:nvSpPr>
          <p:cNvPr id="284713" name="Oval 41"/>
          <p:cNvSpPr>
            <a:spLocks noChangeArrowheads="1"/>
          </p:cNvSpPr>
          <p:nvPr/>
        </p:nvSpPr>
        <p:spPr bwMode="auto">
          <a:xfrm>
            <a:off x="1600200" y="4267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45</a:t>
            </a:r>
            <a:endParaRPr lang="en-US" altLang="zh-CN" u="none">
              <a:solidFill>
                <a:schemeClr val="tx2"/>
              </a:solidFill>
            </a:endParaRPr>
          </a:p>
        </p:txBody>
      </p:sp>
      <p:sp>
        <p:nvSpPr>
          <p:cNvPr id="284714" name="AutoShape 42"/>
          <p:cNvSpPr>
            <a:spLocks noChangeArrowheads="1"/>
          </p:cNvSpPr>
          <p:nvPr/>
        </p:nvSpPr>
        <p:spPr bwMode="auto">
          <a:xfrm>
            <a:off x="3352800" y="2971800"/>
            <a:ext cx="1524000" cy="533400"/>
          </a:xfrm>
          <a:prstGeom prst="cloudCallout">
            <a:avLst>
              <a:gd name="adj1" fmla="val -81250"/>
              <a:gd name="adj2" fmla="val 86903"/>
            </a:avLst>
          </a:prstGeom>
          <a:solidFill>
            <a:srgbClr val="99FF99"/>
          </a:solidFill>
          <a:ln w="9525">
            <a:solidFill>
              <a:schemeClr val="tx1"/>
            </a:solidFill>
            <a:round/>
            <a:headEnd/>
            <a:tailEnd/>
          </a:ln>
          <a:effectLst/>
        </p:spPr>
        <p:txBody>
          <a:bodyPr wrap="none" anchor="ctr"/>
          <a:lstStyle/>
          <a:p>
            <a:pPr algn="ctr"/>
            <a:r>
              <a:rPr lang="zh-CN" altLang="en-US" sz="2800" b="1" u="none">
                <a:solidFill>
                  <a:srgbClr val="CC3300"/>
                </a:solidFill>
                <a:ea typeface="隶书" pitchFamily="49" charset="-122"/>
              </a:rPr>
              <a:t>删除</a:t>
            </a:r>
            <a:r>
              <a:rPr lang="en-US" altLang="zh-CN" sz="2800" b="1" u="none">
                <a:solidFill>
                  <a:srgbClr val="CC3300"/>
                </a:solidFill>
                <a:ea typeface="隶书" pitchFamily="49" charset="-122"/>
              </a:rPr>
              <a:t>78</a:t>
            </a:r>
            <a:endParaRPr lang="en-US" altLang="zh-CN" b="1" u="none"/>
          </a:p>
        </p:txBody>
      </p:sp>
      <p:sp>
        <p:nvSpPr>
          <p:cNvPr id="284715" name="AutoShape 43"/>
          <p:cNvSpPr>
            <a:spLocks noChangeArrowheads="1"/>
          </p:cNvSpPr>
          <p:nvPr/>
        </p:nvSpPr>
        <p:spPr bwMode="auto">
          <a:xfrm>
            <a:off x="3962400" y="3886200"/>
            <a:ext cx="1676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accent1">
                  <a:gamma/>
                  <a:shade val="46275"/>
                  <a:invGamma/>
                </a:schemeClr>
              </a:gs>
            </a:gsLst>
            <a:lin ang="5400000" scaled="1"/>
          </a:gradFill>
          <a:ln w="9525">
            <a:solidFill>
              <a:schemeClr val="tx1"/>
            </a:solidFill>
            <a:miter lim="800000"/>
            <a:headEnd/>
            <a:tailEnd/>
          </a:ln>
          <a:effectLst/>
        </p:spPr>
        <p:txBody>
          <a:bodyPr wrap="none" anchor="ctr"/>
          <a:lstStyle/>
          <a:p>
            <a:endParaRPr lang="zh-CN" altLang="en-US"/>
          </a:p>
        </p:txBody>
      </p:sp>
      <p:sp>
        <p:nvSpPr>
          <p:cNvPr id="284716" name="Text Box 44"/>
          <p:cNvSpPr txBox="1">
            <a:spLocks noChangeArrowheads="1"/>
          </p:cNvSpPr>
          <p:nvPr/>
        </p:nvSpPr>
        <p:spPr bwMode="auto">
          <a:xfrm>
            <a:off x="3581400" y="4254500"/>
            <a:ext cx="2362200" cy="1116013"/>
          </a:xfrm>
          <a:prstGeom prst="rect">
            <a:avLst/>
          </a:prstGeom>
          <a:noFill/>
          <a:ln w="9525">
            <a:noFill/>
            <a:miter lim="800000"/>
            <a:headEnd/>
            <a:tailEnd/>
          </a:ln>
          <a:effectLst/>
        </p:spPr>
        <p:txBody>
          <a:bodyPr>
            <a:spAutoFit/>
          </a:bodyPr>
          <a:lstStyle/>
          <a:p>
            <a:pPr algn="ctr">
              <a:lnSpc>
                <a:spcPct val="80000"/>
              </a:lnSpc>
            </a:pPr>
            <a:r>
              <a:rPr lang="zh-CN" altLang="en-US" sz="2800" b="1" u="none">
                <a:solidFill>
                  <a:srgbClr val="003300"/>
                </a:solidFill>
                <a:ea typeface="隶书" pitchFamily="49" charset="-122"/>
              </a:rPr>
              <a:t>在右子树上找中序下第一个结点填补</a:t>
            </a:r>
            <a:endParaRPr lang="zh-CN" altLang="en-US" b="1" u="none">
              <a:solidFill>
                <a:srgbClr val="003300"/>
              </a:solidFill>
            </a:endParaRPr>
          </a:p>
        </p:txBody>
      </p:sp>
      <p:sp>
        <p:nvSpPr>
          <p:cNvPr id="284730" name="Oval 58"/>
          <p:cNvSpPr>
            <a:spLocks noChangeArrowheads="1"/>
          </p:cNvSpPr>
          <p:nvPr/>
        </p:nvSpPr>
        <p:spPr bwMode="auto">
          <a:xfrm>
            <a:off x="1447800" y="5029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23</a:t>
            </a:r>
            <a:endParaRPr lang="en-US" altLang="zh-CN" u="none">
              <a:solidFill>
                <a:schemeClr val="tx2"/>
              </a:solidFill>
            </a:endParaRPr>
          </a:p>
        </p:txBody>
      </p:sp>
      <p:sp>
        <p:nvSpPr>
          <p:cNvPr id="284731" name="Oval 59"/>
          <p:cNvSpPr>
            <a:spLocks noChangeArrowheads="1"/>
          </p:cNvSpPr>
          <p:nvPr/>
        </p:nvSpPr>
        <p:spPr bwMode="auto">
          <a:xfrm>
            <a:off x="2133600" y="42672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284733" name="Line 61"/>
          <p:cNvSpPr>
            <a:spLocks noChangeShapeType="1"/>
          </p:cNvSpPr>
          <p:nvPr/>
        </p:nvSpPr>
        <p:spPr bwMode="auto">
          <a:xfrm flipH="1">
            <a:off x="7543800" y="4191000"/>
            <a:ext cx="2286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84734" name="Line 62"/>
          <p:cNvSpPr>
            <a:spLocks noChangeShapeType="1"/>
          </p:cNvSpPr>
          <p:nvPr/>
        </p:nvSpPr>
        <p:spPr bwMode="auto">
          <a:xfrm flipH="1">
            <a:off x="6858000" y="4800600"/>
            <a:ext cx="228600" cy="609600"/>
          </a:xfrm>
          <a:prstGeom prst="line">
            <a:avLst/>
          </a:prstGeom>
          <a:noFill/>
          <a:ln w="28575">
            <a:solidFill>
              <a:schemeClr val="hlink"/>
            </a:solidFill>
            <a:round/>
            <a:headEnd/>
            <a:tailEnd/>
          </a:ln>
          <a:effectLst/>
        </p:spPr>
        <p:txBody>
          <a:bodyPr wrap="none" anchor="ctr"/>
          <a:lstStyle/>
          <a:p>
            <a:endParaRPr lang="zh-CN" altLang="en-US"/>
          </a:p>
        </p:txBody>
      </p:sp>
      <p:sp>
        <p:nvSpPr>
          <p:cNvPr id="284737" name="Line 65"/>
          <p:cNvSpPr>
            <a:spLocks noChangeShapeType="1"/>
          </p:cNvSpPr>
          <p:nvPr/>
        </p:nvSpPr>
        <p:spPr bwMode="auto">
          <a:xfrm>
            <a:off x="6858000" y="4191000"/>
            <a:ext cx="2286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284738" name="Line 66"/>
          <p:cNvSpPr>
            <a:spLocks noChangeShapeType="1"/>
          </p:cNvSpPr>
          <p:nvPr/>
        </p:nvSpPr>
        <p:spPr bwMode="auto">
          <a:xfrm flipH="1">
            <a:off x="6248400" y="3505200"/>
            <a:ext cx="990600" cy="1219200"/>
          </a:xfrm>
          <a:prstGeom prst="line">
            <a:avLst/>
          </a:prstGeom>
          <a:noFill/>
          <a:ln w="28575">
            <a:solidFill>
              <a:schemeClr val="hlink"/>
            </a:solidFill>
            <a:round/>
            <a:headEnd/>
            <a:tailEnd/>
          </a:ln>
          <a:effectLst/>
        </p:spPr>
        <p:txBody>
          <a:bodyPr wrap="none" anchor="ctr"/>
          <a:lstStyle/>
          <a:p>
            <a:endParaRPr lang="zh-CN" altLang="en-US"/>
          </a:p>
        </p:txBody>
      </p:sp>
      <p:sp>
        <p:nvSpPr>
          <p:cNvPr id="284739" name="Line 67"/>
          <p:cNvSpPr>
            <a:spLocks noChangeShapeType="1"/>
          </p:cNvSpPr>
          <p:nvPr/>
        </p:nvSpPr>
        <p:spPr bwMode="auto">
          <a:xfrm flipH="1">
            <a:off x="7848600" y="4876800"/>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284740" name="Line 68"/>
          <p:cNvSpPr>
            <a:spLocks noChangeShapeType="1"/>
          </p:cNvSpPr>
          <p:nvPr/>
        </p:nvSpPr>
        <p:spPr bwMode="auto">
          <a:xfrm>
            <a:off x="7467600" y="3581400"/>
            <a:ext cx="838200" cy="1143000"/>
          </a:xfrm>
          <a:prstGeom prst="line">
            <a:avLst/>
          </a:prstGeom>
          <a:noFill/>
          <a:ln w="28575">
            <a:solidFill>
              <a:schemeClr val="hlink"/>
            </a:solidFill>
            <a:round/>
            <a:headEnd/>
            <a:tailEnd/>
          </a:ln>
          <a:effectLst/>
        </p:spPr>
        <p:txBody>
          <a:bodyPr wrap="none" anchor="ctr"/>
          <a:lstStyle/>
          <a:p>
            <a:endParaRPr lang="zh-CN" altLang="en-US"/>
          </a:p>
        </p:txBody>
      </p:sp>
      <p:sp>
        <p:nvSpPr>
          <p:cNvPr id="284741" name="Oval 69"/>
          <p:cNvSpPr>
            <a:spLocks noChangeArrowheads="1"/>
          </p:cNvSpPr>
          <p:nvPr/>
        </p:nvSpPr>
        <p:spPr bwMode="auto">
          <a:xfrm>
            <a:off x="7086600" y="32004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284742" name="Oval 70"/>
          <p:cNvSpPr>
            <a:spLocks noChangeArrowheads="1"/>
          </p:cNvSpPr>
          <p:nvPr/>
        </p:nvSpPr>
        <p:spPr bwMode="auto">
          <a:xfrm>
            <a:off x="7620000" y="38100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81</a:t>
            </a:r>
            <a:endParaRPr lang="en-US" altLang="zh-CN" u="none">
              <a:solidFill>
                <a:schemeClr val="tx2"/>
              </a:solidFill>
            </a:endParaRPr>
          </a:p>
        </p:txBody>
      </p:sp>
      <p:sp>
        <p:nvSpPr>
          <p:cNvPr id="284743" name="Oval 71"/>
          <p:cNvSpPr>
            <a:spLocks noChangeArrowheads="1"/>
          </p:cNvSpPr>
          <p:nvPr/>
        </p:nvSpPr>
        <p:spPr bwMode="auto">
          <a:xfrm>
            <a:off x="7696200" y="5257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88</a:t>
            </a:r>
            <a:endParaRPr lang="en-US" altLang="zh-CN" u="none">
              <a:solidFill>
                <a:schemeClr val="tx2"/>
              </a:solidFill>
            </a:endParaRPr>
          </a:p>
        </p:txBody>
      </p:sp>
      <p:sp>
        <p:nvSpPr>
          <p:cNvPr id="284744" name="Oval 72"/>
          <p:cNvSpPr>
            <a:spLocks noChangeArrowheads="1"/>
          </p:cNvSpPr>
          <p:nvPr/>
        </p:nvSpPr>
        <p:spPr bwMode="auto">
          <a:xfrm>
            <a:off x="6553200" y="38100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284745" name="Oval 73"/>
          <p:cNvSpPr>
            <a:spLocks noChangeArrowheads="1"/>
          </p:cNvSpPr>
          <p:nvPr/>
        </p:nvSpPr>
        <p:spPr bwMode="auto">
          <a:xfrm>
            <a:off x="8001000" y="4495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94</a:t>
            </a:r>
            <a:endParaRPr lang="en-US" altLang="zh-CN" u="none">
              <a:solidFill>
                <a:schemeClr val="tx2"/>
              </a:solidFill>
            </a:endParaRPr>
          </a:p>
        </p:txBody>
      </p:sp>
      <p:sp>
        <p:nvSpPr>
          <p:cNvPr id="284746" name="Oval 74"/>
          <p:cNvSpPr>
            <a:spLocks noChangeArrowheads="1"/>
          </p:cNvSpPr>
          <p:nvPr/>
        </p:nvSpPr>
        <p:spPr bwMode="auto">
          <a:xfrm>
            <a:off x="6096000" y="4495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09</a:t>
            </a:r>
            <a:endParaRPr lang="en-US" altLang="zh-CN" u="none">
              <a:solidFill>
                <a:schemeClr val="tx2"/>
              </a:solidFill>
            </a:endParaRPr>
          </a:p>
        </p:txBody>
      </p:sp>
      <p:sp>
        <p:nvSpPr>
          <p:cNvPr id="284747" name="Oval 75"/>
          <p:cNvSpPr>
            <a:spLocks noChangeArrowheads="1"/>
          </p:cNvSpPr>
          <p:nvPr/>
        </p:nvSpPr>
        <p:spPr bwMode="auto">
          <a:xfrm>
            <a:off x="6781800" y="4495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45</a:t>
            </a:r>
            <a:endParaRPr lang="en-US" altLang="zh-CN" u="none">
              <a:solidFill>
                <a:schemeClr val="tx2"/>
              </a:solidFill>
            </a:endParaRPr>
          </a:p>
        </p:txBody>
      </p:sp>
      <p:sp>
        <p:nvSpPr>
          <p:cNvPr id="284748" name="Oval 76"/>
          <p:cNvSpPr>
            <a:spLocks noChangeArrowheads="1"/>
          </p:cNvSpPr>
          <p:nvPr/>
        </p:nvSpPr>
        <p:spPr bwMode="auto">
          <a:xfrm>
            <a:off x="6629400" y="5257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23</a:t>
            </a:r>
            <a:endParaRPr lang="en-US" altLang="zh-CN" u="none">
              <a:solidFill>
                <a:schemeClr val="tx2"/>
              </a:solidFill>
            </a:endParaRPr>
          </a:p>
        </p:txBody>
      </p:sp>
      <p:sp>
        <p:nvSpPr>
          <p:cNvPr id="284749" name="Oval 77"/>
          <p:cNvSpPr>
            <a:spLocks noChangeArrowheads="1"/>
          </p:cNvSpPr>
          <p:nvPr/>
        </p:nvSpPr>
        <p:spPr bwMode="auto">
          <a:xfrm>
            <a:off x="7315200" y="4495800"/>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284750" name="Line 78"/>
          <p:cNvSpPr>
            <a:spLocks noChangeShapeType="1"/>
          </p:cNvSpPr>
          <p:nvPr/>
        </p:nvSpPr>
        <p:spPr bwMode="auto">
          <a:xfrm flipV="1">
            <a:off x="2667000" y="4038600"/>
            <a:ext cx="0" cy="990600"/>
          </a:xfrm>
          <a:prstGeom prst="line">
            <a:avLst/>
          </a:prstGeom>
          <a:noFill/>
          <a:ln w="28575">
            <a:solidFill>
              <a:schemeClr val="tx2"/>
            </a:solidFill>
            <a:prstDash val="sysDot"/>
            <a:round/>
            <a:headEnd/>
            <a:tailEnd type="triangle" w="sm" len="lg"/>
          </a:ln>
          <a:effectLst/>
        </p:spPr>
        <p:txBody>
          <a:bodyPr wrap="none" anchor="ctr"/>
          <a:lstStyle/>
          <a:p>
            <a:endParaRPr lang="zh-CN" altLang="en-US"/>
          </a:p>
        </p:txBody>
      </p:sp>
      <p:sp>
        <p:nvSpPr>
          <p:cNvPr id="284751" name="Line 79"/>
          <p:cNvSpPr>
            <a:spLocks noChangeShapeType="1"/>
          </p:cNvSpPr>
          <p:nvPr/>
        </p:nvSpPr>
        <p:spPr bwMode="auto">
          <a:xfrm flipV="1">
            <a:off x="3048000" y="4724400"/>
            <a:ext cx="0" cy="990600"/>
          </a:xfrm>
          <a:prstGeom prst="line">
            <a:avLst/>
          </a:prstGeom>
          <a:noFill/>
          <a:ln w="28575">
            <a:solidFill>
              <a:schemeClr val="tx2"/>
            </a:solidFill>
            <a:prstDash val="sysDot"/>
            <a:round/>
            <a:headEnd/>
            <a:tailEnd type="triangle" w="sm" len="lg"/>
          </a:ln>
          <a:effectLst/>
        </p:spPr>
        <p:txBody>
          <a:bodyPr wrap="none" anchor="ctr"/>
          <a:lstStyle/>
          <a:p>
            <a:endParaRPr lang="zh-CN" altLang="en-US"/>
          </a:p>
        </p:txBody>
      </p:sp>
      <p:sp>
        <p:nvSpPr>
          <p:cNvPr id="63" name="灯片编号占位符 62"/>
          <p:cNvSpPr>
            <a:spLocks noGrp="1"/>
          </p:cNvSpPr>
          <p:nvPr>
            <p:ph type="sldNum" sz="quarter" idx="12"/>
          </p:nvPr>
        </p:nvSpPr>
        <p:spPr/>
        <p:txBody>
          <a:bodyPr/>
          <a:lstStyle/>
          <a:p>
            <a:fld id="{CCC81465-2BC0-4388-891C-26893B0BF1E9}" type="slidenum">
              <a:rPr lang="en-US" altLang="zh-CN" smtClean="0"/>
              <a:pPr/>
              <a:t>102</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676"/>
                                        </p:tgtEl>
                                        <p:attrNameLst>
                                          <p:attrName>style.visibility</p:attrName>
                                        </p:attrNameLst>
                                      </p:cBhvr>
                                      <p:to>
                                        <p:strVal val="visible"/>
                                      </p:to>
                                    </p:set>
                                    <p:anim calcmode="lin" valueType="num">
                                      <p:cBhvr additive="base">
                                        <p:cTn id="7" dur="500" fill="hold"/>
                                        <p:tgtEl>
                                          <p:spTgt spid="284676"/>
                                        </p:tgtEl>
                                        <p:attrNameLst>
                                          <p:attrName>ppt_x</p:attrName>
                                        </p:attrNameLst>
                                      </p:cBhvr>
                                      <p:tavLst>
                                        <p:tav tm="0">
                                          <p:val>
                                            <p:strVal val="0-#ppt_w/2"/>
                                          </p:val>
                                        </p:tav>
                                        <p:tav tm="100000">
                                          <p:val>
                                            <p:strVal val="#ppt_x"/>
                                          </p:val>
                                        </p:tav>
                                      </p:tavLst>
                                    </p:anim>
                                    <p:anim calcmode="lin" valueType="num">
                                      <p:cBhvr additive="base">
                                        <p:cTn id="8" dur="500" fill="hold"/>
                                        <p:tgtEl>
                                          <p:spTgt spid="2846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4677"/>
                                        </p:tgtEl>
                                        <p:attrNameLst>
                                          <p:attrName>style.visibility</p:attrName>
                                        </p:attrNameLst>
                                      </p:cBhvr>
                                      <p:to>
                                        <p:strVal val="visible"/>
                                      </p:to>
                                    </p:set>
                                    <p:anim calcmode="lin" valueType="num">
                                      <p:cBhvr additive="base">
                                        <p:cTn id="11" dur="500" fill="hold"/>
                                        <p:tgtEl>
                                          <p:spTgt spid="284677"/>
                                        </p:tgtEl>
                                        <p:attrNameLst>
                                          <p:attrName>ppt_x</p:attrName>
                                        </p:attrNameLst>
                                      </p:cBhvr>
                                      <p:tavLst>
                                        <p:tav tm="0">
                                          <p:val>
                                            <p:strVal val="0-#ppt_w/2"/>
                                          </p:val>
                                        </p:tav>
                                        <p:tav tm="100000">
                                          <p:val>
                                            <p:strVal val="#ppt_x"/>
                                          </p:val>
                                        </p:tav>
                                      </p:tavLst>
                                    </p:anim>
                                    <p:anim calcmode="lin" valueType="num">
                                      <p:cBhvr additive="base">
                                        <p:cTn id="12" dur="500" fill="hold"/>
                                        <p:tgtEl>
                                          <p:spTgt spid="28467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4678"/>
                                        </p:tgtEl>
                                        <p:attrNameLst>
                                          <p:attrName>style.visibility</p:attrName>
                                        </p:attrNameLst>
                                      </p:cBhvr>
                                      <p:to>
                                        <p:strVal val="visible"/>
                                      </p:to>
                                    </p:set>
                                    <p:anim calcmode="lin" valueType="num">
                                      <p:cBhvr additive="base">
                                        <p:cTn id="15" dur="500" fill="hold"/>
                                        <p:tgtEl>
                                          <p:spTgt spid="284678"/>
                                        </p:tgtEl>
                                        <p:attrNameLst>
                                          <p:attrName>ppt_x</p:attrName>
                                        </p:attrNameLst>
                                      </p:cBhvr>
                                      <p:tavLst>
                                        <p:tav tm="0">
                                          <p:val>
                                            <p:strVal val="0-#ppt_w/2"/>
                                          </p:val>
                                        </p:tav>
                                        <p:tav tm="100000">
                                          <p:val>
                                            <p:strVal val="#ppt_x"/>
                                          </p:val>
                                        </p:tav>
                                      </p:tavLst>
                                    </p:anim>
                                    <p:anim calcmode="lin" valueType="num">
                                      <p:cBhvr additive="base">
                                        <p:cTn id="16" dur="500" fill="hold"/>
                                        <p:tgtEl>
                                          <p:spTgt spid="28467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4679"/>
                                        </p:tgtEl>
                                        <p:attrNameLst>
                                          <p:attrName>style.visibility</p:attrName>
                                        </p:attrNameLst>
                                      </p:cBhvr>
                                      <p:to>
                                        <p:strVal val="visible"/>
                                      </p:to>
                                    </p:set>
                                    <p:anim calcmode="lin" valueType="num">
                                      <p:cBhvr additive="base">
                                        <p:cTn id="19" dur="500" fill="hold"/>
                                        <p:tgtEl>
                                          <p:spTgt spid="284679"/>
                                        </p:tgtEl>
                                        <p:attrNameLst>
                                          <p:attrName>ppt_x</p:attrName>
                                        </p:attrNameLst>
                                      </p:cBhvr>
                                      <p:tavLst>
                                        <p:tav tm="0">
                                          <p:val>
                                            <p:strVal val="0-#ppt_w/2"/>
                                          </p:val>
                                        </p:tav>
                                        <p:tav tm="100000">
                                          <p:val>
                                            <p:strVal val="#ppt_x"/>
                                          </p:val>
                                        </p:tav>
                                      </p:tavLst>
                                    </p:anim>
                                    <p:anim calcmode="lin" valueType="num">
                                      <p:cBhvr additive="base">
                                        <p:cTn id="20" dur="500" fill="hold"/>
                                        <p:tgtEl>
                                          <p:spTgt spid="28467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84680"/>
                                        </p:tgtEl>
                                        <p:attrNameLst>
                                          <p:attrName>style.visibility</p:attrName>
                                        </p:attrNameLst>
                                      </p:cBhvr>
                                      <p:to>
                                        <p:strVal val="visible"/>
                                      </p:to>
                                    </p:set>
                                    <p:anim calcmode="lin" valueType="num">
                                      <p:cBhvr additive="base">
                                        <p:cTn id="23" dur="500" fill="hold"/>
                                        <p:tgtEl>
                                          <p:spTgt spid="284680"/>
                                        </p:tgtEl>
                                        <p:attrNameLst>
                                          <p:attrName>ppt_x</p:attrName>
                                        </p:attrNameLst>
                                      </p:cBhvr>
                                      <p:tavLst>
                                        <p:tav tm="0">
                                          <p:val>
                                            <p:strVal val="0-#ppt_w/2"/>
                                          </p:val>
                                        </p:tav>
                                        <p:tav tm="100000">
                                          <p:val>
                                            <p:strVal val="#ppt_x"/>
                                          </p:val>
                                        </p:tav>
                                      </p:tavLst>
                                    </p:anim>
                                    <p:anim calcmode="lin" valueType="num">
                                      <p:cBhvr additive="base">
                                        <p:cTn id="24" dur="500" fill="hold"/>
                                        <p:tgtEl>
                                          <p:spTgt spid="28468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4681"/>
                                        </p:tgtEl>
                                        <p:attrNameLst>
                                          <p:attrName>style.visibility</p:attrName>
                                        </p:attrNameLst>
                                      </p:cBhvr>
                                      <p:to>
                                        <p:strVal val="visible"/>
                                      </p:to>
                                    </p:set>
                                    <p:anim calcmode="lin" valueType="num">
                                      <p:cBhvr additive="base">
                                        <p:cTn id="27" dur="500" fill="hold"/>
                                        <p:tgtEl>
                                          <p:spTgt spid="284681"/>
                                        </p:tgtEl>
                                        <p:attrNameLst>
                                          <p:attrName>ppt_x</p:attrName>
                                        </p:attrNameLst>
                                      </p:cBhvr>
                                      <p:tavLst>
                                        <p:tav tm="0">
                                          <p:val>
                                            <p:strVal val="0-#ppt_w/2"/>
                                          </p:val>
                                        </p:tav>
                                        <p:tav tm="100000">
                                          <p:val>
                                            <p:strVal val="#ppt_x"/>
                                          </p:val>
                                        </p:tav>
                                      </p:tavLst>
                                    </p:anim>
                                    <p:anim calcmode="lin" valueType="num">
                                      <p:cBhvr additive="base">
                                        <p:cTn id="28" dur="500" fill="hold"/>
                                        <p:tgtEl>
                                          <p:spTgt spid="28468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84682"/>
                                        </p:tgtEl>
                                        <p:attrNameLst>
                                          <p:attrName>style.visibility</p:attrName>
                                        </p:attrNameLst>
                                      </p:cBhvr>
                                      <p:to>
                                        <p:strVal val="visible"/>
                                      </p:to>
                                    </p:set>
                                    <p:anim calcmode="lin" valueType="num">
                                      <p:cBhvr additive="base">
                                        <p:cTn id="31" dur="500" fill="hold"/>
                                        <p:tgtEl>
                                          <p:spTgt spid="284682"/>
                                        </p:tgtEl>
                                        <p:attrNameLst>
                                          <p:attrName>ppt_x</p:attrName>
                                        </p:attrNameLst>
                                      </p:cBhvr>
                                      <p:tavLst>
                                        <p:tav tm="0">
                                          <p:val>
                                            <p:strVal val="0-#ppt_w/2"/>
                                          </p:val>
                                        </p:tav>
                                        <p:tav tm="100000">
                                          <p:val>
                                            <p:strVal val="#ppt_x"/>
                                          </p:val>
                                        </p:tav>
                                      </p:tavLst>
                                    </p:anim>
                                    <p:anim calcmode="lin" valueType="num">
                                      <p:cBhvr additive="base">
                                        <p:cTn id="32" dur="500" fill="hold"/>
                                        <p:tgtEl>
                                          <p:spTgt spid="28468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84683"/>
                                        </p:tgtEl>
                                        <p:attrNameLst>
                                          <p:attrName>style.visibility</p:attrName>
                                        </p:attrNameLst>
                                      </p:cBhvr>
                                      <p:to>
                                        <p:strVal val="visible"/>
                                      </p:to>
                                    </p:set>
                                    <p:anim calcmode="lin" valueType="num">
                                      <p:cBhvr additive="base">
                                        <p:cTn id="35" dur="500" fill="hold"/>
                                        <p:tgtEl>
                                          <p:spTgt spid="284683"/>
                                        </p:tgtEl>
                                        <p:attrNameLst>
                                          <p:attrName>ppt_x</p:attrName>
                                        </p:attrNameLst>
                                      </p:cBhvr>
                                      <p:tavLst>
                                        <p:tav tm="0">
                                          <p:val>
                                            <p:strVal val="0-#ppt_w/2"/>
                                          </p:val>
                                        </p:tav>
                                        <p:tav tm="100000">
                                          <p:val>
                                            <p:strVal val="#ppt_x"/>
                                          </p:val>
                                        </p:tav>
                                      </p:tavLst>
                                    </p:anim>
                                    <p:anim calcmode="lin" valueType="num">
                                      <p:cBhvr additive="base">
                                        <p:cTn id="36" dur="500" fill="hold"/>
                                        <p:tgtEl>
                                          <p:spTgt spid="28468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84684"/>
                                        </p:tgtEl>
                                        <p:attrNameLst>
                                          <p:attrName>style.visibility</p:attrName>
                                        </p:attrNameLst>
                                      </p:cBhvr>
                                      <p:to>
                                        <p:strVal val="visible"/>
                                      </p:to>
                                    </p:set>
                                    <p:anim calcmode="lin" valueType="num">
                                      <p:cBhvr additive="base">
                                        <p:cTn id="39" dur="500" fill="hold"/>
                                        <p:tgtEl>
                                          <p:spTgt spid="284684"/>
                                        </p:tgtEl>
                                        <p:attrNameLst>
                                          <p:attrName>ppt_x</p:attrName>
                                        </p:attrNameLst>
                                      </p:cBhvr>
                                      <p:tavLst>
                                        <p:tav tm="0">
                                          <p:val>
                                            <p:strVal val="0-#ppt_w/2"/>
                                          </p:val>
                                        </p:tav>
                                        <p:tav tm="100000">
                                          <p:val>
                                            <p:strVal val="#ppt_x"/>
                                          </p:val>
                                        </p:tav>
                                      </p:tavLst>
                                    </p:anim>
                                    <p:anim calcmode="lin" valueType="num">
                                      <p:cBhvr additive="base">
                                        <p:cTn id="40" dur="500" fill="hold"/>
                                        <p:tgtEl>
                                          <p:spTgt spid="28468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84685"/>
                                        </p:tgtEl>
                                        <p:attrNameLst>
                                          <p:attrName>style.visibility</p:attrName>
                                        </p:attrNameLst>
                                      </p:cBhvr>
                                      <p:to>
                                        <p:strVal val="visible"/>
                                      </p:to>
                                    </p:set>
                                    <p:anim calcmode="lin" valueType="num">
                                      <p:cBhvr additive="base">
                                        <p:cTn id="43" dur="500" fill="hold"/>
                                        <p:tgtEl>
                                          <p:spTgt spid="284685"/>
                                        </p:tgtEl>
                                        <p:attrNameLst>
                                          <p:attrName>ppt_x</p:attrName>
                                        </p:attrNameLst>
                                      </p:cBhvr>
                                      <p:tavLst>
                                        <p:tav tm="0">
                                          <p:val>
                                            <p:strVal val="0-#ppt_w/2"/>
                                          </p:val>
                                        </p:tav>
                                        <p:tav tm="100000">
                                          <p:val>
                                            <p:strVal val="#ppt_x"/>
                                          </p:val>
                                        </p:tav>
                                      </p:tavLst>
                                    </p:anim>
                                    <p:anim calcmode="lin" valueType="num">
                                      <p:cBhvr additive="base">
                                        <p:cTn id="44" dur="500" fill="hold"/>
                                        <p:tgtEl>
                                          <p:spTgt spid="28468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84687"/>
                                        </p:tgtEl>
                                        <p:attrNameLst>
                                          <p:attrName>style.visibility</p:attrName>
                                        </p:attrNameLst>
                                      </p:cBhvr>
                                      <p:to>
                                        <p:strVal val="visible"/>
                                      </p:to>
                                    </p:set>
                                    <p:anim calcmode="lin" valueType="num">
                                      <p:cBhvr additive="base">
                                        <p:cTn id="47" dur="500" fill="hold"/>
                                        <p:tgtEl>
                                          <p:spTgt spid="284687"/>
                                        </p:tgtEl>
                                        <p:attrNameLst>
                                          <p:attrName>ppt_x</p:attrName>
                                        </p:attrNameLst>
                                      </p:cBhvr>
                                      <p:tavLst>
                                        <p:tav tm="0">
                                          <p:val>
                                            <p:strVal val="0-#ppt_w/2"/>
                                          </p:val>
                                        </p:tav>
                                        <p:tav tm="100000">
                                          <p:val>
                                            <p:strVal val="#ppt_x"/>
                                          </p:val>
                                        </p:tav>
                                      </p:tavLst>
                                    </p:anim>
                                    <p:anim calcmode="lin" valueType="num">
                                      <p:cBhvr additive="base">
                                        <p:cTn id="48" dur="500" fill="hold"/>
                                        <p:tgtEl>
                                          <p:spTgt spid="28468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84688"/>
                                        </p:tgtEl>
                                        <p:attrNameLst>
                                          <p:attrName>style.visibility</p:attrName>
                                        </p:attrNameLst>
                                      </p:cBhvr>
                                      <p:to>
                                        <p:strVal val="visible"/>
                                      </p:to>
                                    </p:set>
                                    <p:anim calcmode="lin" valueType="num">
                                      <p:cBhvr additive="base">
                                        <p:cTn id="51" dur="500" fill="hold"/>
                                        <p:tgtEl>
                                          <p:spTgt spid="284688"/>
                                        </p:tgtEl>
                                        <p:attrNameLst>
                                          <p:attrName>ppt_x</p:attrName>
                                        </p:attrNameLst>
                                      </p:cBhvr>
                                      <p:tavLst>
                                        <p:tav tm="0">
                                          <p:val>
                                            <p:strVal val="0-#ppt_w/2"/>
                                          </p:val>
                                        </p:tav>
                                        <p:tav tm="100000">
                                          <p:val>
                                            <p:strVal val="#ppt_x"/>
                                          </p:val>
                                        </p:tav>
                                      </p:tavLst>
                                    </p:anim>
                                    <p:anim calcmode="lin" valueType="num">
                                      <p:cBhvr additive="base">
                                        <p:cTn id="52" dur="500" fill="hold"/>
                                        <p:tgtEl>
                                          <p:spTgt spid="284688"/>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284689"/>
                                        </p:tgtEl>
                                        <p:attrNameLst>
                                          <p:attrName>style.visibility</p:attrName>
                                        </p:attrNameLst>
                                      </p:cBhvr>
                                      <p:to>
                                        <p:strVal val="visible"/>
                                      </p:to>
                                    </p:set>
                                    <p:anim calcmode="lin" valueType="num">
                                      <p:cBhvr additive="base">
                                        <p:cTn id="57" dur="500" fill="hold"/>
                                        <p:tgtEl>
                                          <p:spTgt spid="284689"/>
                                        </p:tgtEl>
                                        <p:attrNameLst>
                                          <p:attrName>ppt_x</p:attrName>
                                        </p:attrNameLst>
                                      </p:cBhvr>
                                      <p:tavLst>
                                        <p:tav tm="0">
                                          <p:val>
                                            <p:strVal val="#ppt_x"/>
                                          </p:val>
                                        </p:tav>
                                        <p:tav tm="100000">
                                          <p:val>
                                            <p:strVal val="#ppt_x"/>
                                          </p:val>
                                        </p:tav>
                                      </p:tavLst>
                                    </p:anim>
                                    <p:anim calcmode="lin" valueType="num">
                                      <p:cBhvr additive="base">
                                        <p:cTn id="58" dur="500" fill="hold"/>
                                        <p:tgtEl>
                                          <p:spTgt spid="284689"/>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284690"/>
                                        </p:tgtEl>
                                        <p:attrNameLst>
                                          <p:attrName>style.visibility</p:attrName>
                                        </p:attrNameLst>
                                      </p:cBhvr>
                                      <p:to>
                                        <p:strVal val="visible"/>
                                      </p:to>
                                    </p:set>
                                    <p:anim calcmode="lin" valueType="num">
                                      <p:cBhvr additive="base">
                                        <p:cTn id="61" dur="500" fill="hold"/>
                                        <p:tgtEl>
                                          <p:spTgt spid="284690"/>
                                        </p:tgtEl>
                                        <p:attrNameLst>
                                          <p:attrName>ppt_x</p:attrName>
                                        </p:attrNameLst>
                                      </p:cBhvr>
                                      <p:tavLst>
                                        <p:tav tm="0">
                                          <p:val>
                                            <p:strVal val="#ppt_x"/>
                                          </p:val>
                                        </p:tav>
                                        <p:tav tm="100000">
                                          <p:val>
                                            <p:strVal val="#ppt_x"/>
                                          </p:val>
                                        </p:tav>
                                      </p:tavLst>
                                    </p:anim>
                                    <p:anim calcmode="lin" valueType="num">
                                      <p:cBhvr additive="base">
                                        <p:cTn id="62" dur="500" fill="hold"/>
                                        <p:tgtEl>
                                          <p:spTgt spid="284690"/>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84691"/>
                                        </p:tgtEl>
                                        <p:attrNameLst>
                                          <p:attrName>style.visibility</p:attrName>
                                        </p:attrNameLst>
                                      </p:cBhvr>
                                      <p:to>
                                        <p:strVal val="visible"/>
                                      </p:to>
                                    </p:set>
                                    <p:anim calcmode="lin" valueType="num">
                                      <p:cBhvr additive="base">
                                        <p:cTn id="67" dur="500" fill="hold"/>
                                        <p:tgtEl>
                                          <p:spTgt spid="284691"/>
                                        </p:tgtEl>
                                        <p:attrNameLst>
                                          <p:attrName>ppt_x</p:attrName>
                                        </p:attrNameLst>
                                      </p:cBhvr>
                                      <p:tavLst>
                                        <p:tav tm="0">
                                          <p:val>
                                            <p:strVal val="1+#ppt_w/2"/>
                                          </p:val>
                                        </p:tav>
                                        <p:tav tm="100000">
                                          <p:val>
                                            <p:strVal val="#ppt_x"/>
                                          </p:val>
                                        </p:tav>
                                      </p:tavLst>
                                    </p:anim>
                                    <p:anim calcmode="lin" valueType="num">
                                      <p:cBhvr additive="base">
                                        <p:cTn id="68" dur="500" fill="hold"/>
                                        <p:tgtEl>
                                          <p:spTgt spid="284691"/>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84692"/>
                                        </p:tgtEl>
                                        <p:attrNameLst>
                                          <p:attrName>style.visibility</p:attrName>
                                        </p:attrNameLst>
                                      </p:cBhvr>
                                      <p:to>
                                        <p:strVal val="visible"/>
                                      </p:to>
                                    </p:set>
                                    <p:anim calcmode="lin" valueType="num">
                                      <p:cBhvr additive="base">
                                        <p:cTn id="71" dur="500" fill="hold"/>
                                        <p:tgtEl>
                                          <p:spTgt spid="284692"/>
                                        </p:tgtEl>
                                        <p:attrNameLst>
                                          <p:attrName>ppt_x</p:attrName>
                                        </p:attrNameLst>
                                      </p:cBhvr>
                                      <p:tavLst>
                                        <p:tav tm="0">
                                          <p:val>
                                            <p:strVal val="1+#ppt_w/2"/>
                                          </p:val>
                                        </p:tav>
                                        <p:tav tm="100000">
                                          <p:val>
                                            <p:strVal val="#ppt_x"/>
                                          </p:val>
                                        </p:tav>
                                      </p:tavLst>
                                    </p:anim>
                                    <p:anim calcmode="lin" valueType="num">
                                      <p:cBhvr additive="base">
                                        <p:cTn id="72" dur="500" fill="hold"/>
                                        <p:tgtEl>
                                          <p:spTgt spid="284692"/>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84693"/>
                                        </p:tgtEl>
                                        <p:attrNameLst>
                                          <p:attrName>style.visibility</p:attrName>
                                        </p:attrNameLst>
                                      </p:cBhvr>
                                      <p:to>
                                        <p:strVal val="visible"/>
                                      </p:to>
                                    </p:set>
                                    <p:anim calcmode="lin" valueType="num">
                                      <p:cBhvr additive="base">
                                        <p:cTn id="75" dur="500" fill="hold"/>
                                        <p:tgtEl>
                                          <p:spTgt spid="284693"/>
                                        </p:tgtEl>
                                        <p:attrNameLst>
                                          <p:attrName>ppt_x</p:attrName>
                                        </p:attrNameLst>
                                      </p:cBhvr>
                                      <p:tavLst>
                                        <p:tav tm="0">
                                          <p:val>
                                            <p:strVal val="1+#ppt_w/2"/>
                                          </p:val>
                                        </p:tav>
                                        <p:tav tm="100000">
                                          <p:val>
                                            <p:strVal val="#ppt_x"/>
                                          </p:val>
                                        </p:tav>
                                      </p:tavLst>
                                    </p:anim>
                                    <p:anim calcmode="lin" valueType="num">
                                      <p:cBhvr additive="base">
                                        <p:cTn id="76" dur="500" fill="hold"/>
                                        <p:tgtEl>
                                          <p:spTgt spid="284693"/>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284694"/>
                                        </p:tgtEl>
                                        <p:attrNameLst>
                                          <p:attrName>style.visibility</p:attrName>
                                        </p:attrNameLst>
                                      </p:cBhvr>
                                      <p:to>
                                        <p:strVal val="visible"/>
                                      </p:to>
                                    </p:set>
                                    <p:anim calcmode="lin" valueType="num">
                                      <p:cBhvr additive="base">
                                        <p:cTn id="79" dur="500" fill="hold"/>
                                        <p:tgtEl>
                                          <p:spTgt spid="284694"/>
                                        </p:tgtEl>
                                        <p:attrNameLst>
                                          <p:attrName>ppt_x</p:attrName>
                                        </p:attrNameLst>
                                      </p:cBhvr>
                                      <p:tavLst>
                                        <p:tav tm="0">
                                          <p:val>
                                            <p:strVal val="1+#ppt_w/2"/>
                                          </p:val>
                                        </p:tav>
                                        <p:tav tm="100000">
                                          <p:val>
                                            <p:strVal val="#ppt_x"/>
                                          </p:val>
                                        </p:tav>
                                      </p:tavLst>
                                    </p:anim>
                                    <p:anim calcmode="lin" valueType="num">
                                      <p:cBhvr additive="base">
                                        <p:cTn id="80" dur="500" fill="hold"/>
                                        <p:tgtEl>
                                          <p:spTgt spid="284694"/>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284695"/>
                                        </p:tgtEl>
                                        <p:attrNameLst>
                                          <p:attrName>style.visibility</p:attrName>
                                        </p:attrNameLst>
                                      </p:cBhvr>
                                      <p:to>
                                        <p:strVal val="visible"/>
                                      </p:to>
                                    </p:set>
                                    <p:anim calcmode="lin" valueType="num">
                                      <p:cBhvr additive="base">
                                        <p:cTn id="83" dur="500" fill="hold"/>
                                        <p:tgtEl>
                                          <p:spTgt spid="284695"/>
                                        </p:tgtEl>
                                        <p:attrNameLst>
                                          <p:attrName>ppt_x</p:attrName>
                                        </p:attrNameLst>
                                      </p:cBhvr>
                                      <p:tavLst>
                                        <p:tav tm="0">
                                          <p:val>
                                            <p:strVal val="1+#ppt_w/2"/>
                                          </p:val>
                                        </p:tav>
                                        <p:tav tm="100000">
                                          <p:val>
                                            <p:strVal val="#ppt_x"/>
                                          </p:val>
                                        </p:tav>
                                      </p:tavLst>
                                    </p:anim>
                                    <p:anim calcmode="lin" valueType="num">
                                      <p:cBhvr additive="base">
                                        <p:cTn id="84" dur="500" fill="hold"/>
                                        <p:tgtEl>
                                          <p:spTgt spid="284695"/>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284696"/>
                                        </p:tgtEl>
                                        <p:attrNameLst>
                                          <p:attrName>style.visibility</p:attrName>
                                        </p:attrNameLst>
                                      </p:cBhvr>
                                      <p:to>
                                        <p:strVal val="visible"/>
                                      </p:to>
                                    </p:set>
                                    <p:anim calcmode="lin" valueType="num">
                                      <p:cBhvr additive="base">
                                        <p:cTn id="87" dur="500" fill="hold"/>
                                        <p:tgtEl>
                                          <p:spTgt spid="284696"/>
                                        </p:tgtEl>
                                        <p:attrNameLst>
                                          <p:attrName>ppt_x</p:attrName>
                                        </p:attrNameLst>
                                      </p:cBhvr>
                                      <p:tavLst>
                                        <p:tav tm="0">
                                          <p:val>
                                            <p:strVal val="1+#ppt_w/2"/>
                                          </p:val>
                                        </p:tav>
                                        <p:tav tm="100000">
                                          <p:val>
                                            <p:strVal val="#ppt_x"/>
                                          </p:val>
                                        </p:tav>
                                      </p:tavLst>
                                    </p:anim>
                                    <p:anim calcmode="lin" valueType="num">
                                      <p:cBhvr additive="base">
                                        <p:cTn id="88" dur="500" fill="hold"/>
                                        <p:tgtEl>
                                          <p:spTgt spid="284696"/>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284697"/>
                                        </p:tgtEl>
                                        <p:attrNameLst>
                                          <p:attrName>style.visibility</p:attrName>
                                        </p:attrNameLst>
                                      </p:cBhvr>
                                      <p:to>
                                        <p:strVal val="visible"/>
                                      </p:to>
                                    </p:set>
                                    <p:anim calcmode="lin" valueType="num">
                                      <p:cBhvr additive="base">
                                        <p:cTn id="91" dur="500" fill="hold"/>
                                        <p:tgtEl>
                                          <p:spTgt spid="284697"/>
                                        </p:tgtEl>
                                        <p:attrNameLst>
                                          <p:attrName>ppt_x</p:attrName>
                                        </p:attrNameLst>
                                      </p:cBhvr>
                                      <p:tavLst>
                                        <p:tav tm="0">
                                          <p:val>
                                            <p:strVal val="1+#ppt_w/2"/>
                                          </p:val>
                                        </p:tav>
                                        <p:tav tm="100000">
                                          <p:val>
                                            <p:strVal val="#ppt_x"/>
                                          </p:val>
                                        </p:tav>
                                      </p:tavLst>
                                    </p:anim>
                                    <p:anim calcmode="lin" valueType="num">
                                      <p:cBhvr additive="base">
                                        <p:cTn id="92" dur="500" fill="hold"/>
                                        <p:tgtEl>
                                          <p:spTgt spid="284697"/>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84698"/>
                                        </p:tgtEl>
                                        <p:attrNameLst>
                                          <p:attrName>style.visibility</p:attrName>
                                        </p:attrNameLst>
                                      </p:cBhvr>
                                      <p:to>
                                        <p:strVal val="visible"/>
                                      </p:to>
                                    </p:set>
                                    <p:anim calcmode="lin" valueType="num">
                                      <p:cBhvr additive="base">
                                        <p:cTn id="95" dur="500" fill="hold"/>
                                        <p:tgtEl>
                                          <p:spTgt spid="284698"/>
                                        </p:tgtEl>
                                        <p:attrNameLst>
                                          <p:attrName>ppt_x</p:attrName>
                                        </p:attrNameLst>
                                      </p:cBhvr>
                                      <p:tavLst>
                                        <p:tav tm="0">
                                          <p:val>
                                            <p:strVal val="1+#ppt_w/2"/>
                                          </p:val>
                                        </p:tav>
                                        <p:tav tm="100000">
                                          <p:val>
                                            <p:strVal val="#ppt_x"/>
                                          </p:val>
                                        </p:tav>
                                      </p:tavLst>
                                    </p:anim>
                                    <p:anim calcmode="lin" valueType="num">
                                      <p:cBhvr additive="base">
                                        <p:cTn id="96" dur="500" fill="hold"/>
                                        <p:tgtEl>
                                          <p:spTgt spid="284698"/>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284700"/>
                                        </p:tgtEl>
                                        <p:attrNameLst>
                                          <p:attrName>style.visibility</p:attrName>
                                        </p:attrNameLst>
                                      </p:cBhvr>
                                      <p:to>
                                        <p:strVal val="visible"/>
                                      </p:to>
                                    </p:set>
                                    <p:anim calcmode="lin" valueType="num">
                                      <p:cBhvr additive="base">
                                        <p:cTn id="99" dur="500" fill="hold"/>
                                        <p:tgtEl>
                                          <p:spTgt spid="284700"/>
                                        </p:tgtEl>
                                        <p:attrNameLst>
                                          <p:attrName>ppt_x</p:attrName>
                                        </p:attrNameLst>
                                      </p:cBhvr>
                                      <p:tavLst>
                                        <p:tav tm="0">
                                          <p:val>
                                            <p:strVal val="1+#ppt_w/2"/>
                                          </p:val>
                                        </p:tav>
                                        <p:tav tm="100000">
                                          <p:val>
                                            <p:strVal val="#ppt_x"/>
                                          </p:val>
                                        </p:tav>
                                      </p:tavLst>
                                    </p:anim>
                                    <p:anim calcmode="lin" valueType="num">
                                      <p:cBhvr additive="base">
                                        <p:cTn id="100" dur="500" fill="hold"/>
                                        <p:tgtEl>
                                          <p:spTgt spid="28470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284701"/>
                                        </p:tgtEl>
                                        <p:attrNameLst>
                                          <p:attrName>style.visibility</p:attrName>
                                        </p:attrNameLst>
                                      </p:cBhvr>
                                      <p:to>
                                        <p:strVal val="visible"/>
                                      </p:to>
                                    </p:set>
                                    <p:anim calcmode="lin" valueType="num">
                                      <p:cBhvr additive="base">
                                        <p:cTn id="103" dur="500" fill="hold"/>
                                        <p:tgtEl>
                                          <p:spTgt spid="284701"/>
                                        </p:tgtEl>
                                        <p:attrNameLst>
                                          <p:attrName>ppt_x</p:attrName>
                                        </p:attrNameLst>
                                      </p:cBhvr>
                                      <p:tavLst>
                                        <p:tav tm="0">
                                          <p:val>
                                            <p:strVal val="1+#ppt_w/2"/>
                                          </p:val>
                                        </p:tav>
                                        <p:tav tm="100000">
                                          <p:val>
                                            <p:strVal val="#ppt_x"/>
                                          </p:val>
                                        </p:tav>
                                      </p:tavLst>
                                    </p:anim>
                                    <p:anim calcmode="lin" valueType="num">
                                      <p:cBhvr additive="base">
                                        <p:cTn id="104" dur="500" fill="hold"/>
                                        <p:tgtEl>
                                          <p:spTgt spid="284701"/>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84732"/>
                                        </p:tgtEl>
                                        <p:attrNameLst>
                                          <p:attrName>style.visibility</p:attrName>
                                        </p:attrNameLst>
                                      </p:cBhvr>
                                      <p:to>
                                        <p:strVal val="visible"/>
                                      </p:to>
                                    </p:set>
                                    <p:anim calcmode="lin" valueType="num">
                                      <p:cBhvr additive="base">
                                        <p:cTn id="109" dur="500" fill="hold"/>
                                        <p:tgtEl>
                                          <p:spTgt spid="284732"/>
                                        </p:tgtEl>
                                        <p:attrNameLst>
                                          <p:attrName>ppt_x</p:attrName>
                                        </p:attrNameLst>
                                      </p:cBhvr>
                                      <p:tavLst>
                                        <p:tav tm="0">
                                          <p:val>
                                            <p:strVal val="0-#ppt_w/2"/>
                                          </p:val>
                                        </p:tav>
                                        <p:tav tm="100000">
                                          <p:val>
                                            <p:strVal val="#ppt_x"/>
                                          </p:val>
                                        </p:tav>
                                      </p:tavLst>
                                    </p:anim>
                                    <p:anim calcmode="lin" valueType="num">
                                      <p:cBhvr additive="base">
                                        <p:cTn id="110" dur="500" fill="hold"/>
                                        <p:tgtEl>
                                          <p:spTgt spid="284732"/>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84729"/>
                                        </p:tgtEl>
                                        <p:attrNameLst>
                                          <p:attrName>style.visibility</p:attrName>
                                        </p:attrNameLst>
                                      </p:cBhvr>
                                      <p:to>
                                        <p:strVal val="visible"/>
                                      </p:to>
                                    </p:set>
                                    <p:anim calcmode="lin" valueType="num">
                                      <p:cBhvr additive="base">
                                        <p:cTn id="113" dur="500" fill="hold"/>
                                        <p:tgtEl>
                                          <p:spTgt spid="284729"/>
                                        </p:tgtEl>
                                        <p:attrNameLst>
                                          <p:attrName>ppt_x</p:attrName>
                                        </p:attrNameLst>
                                      </p:cBhvr>
                                      <p:tavLst>
                                        <p:tav tm="0">
                                          <p:val>
                                            <p:strVal val="0-#ppt_w/2"/>
                                          </p:val>
                                        </p:tav>
                                        <p:tav tm="100000">
                                          <p:val>
                                            <p:strVal val="#ppt_x"/>
                                          </p:val>
                                        </p:tav>
                                      </p:tavLst>
                                    </p:anim>
                                    <p:anim calcmode="lin" valueType="num">
                                      <p:cBhvr additive="base">
                                        <p:cTn id="114" dur="500" fill="hold"/>
                                        <p:tgtEl>
                                          <p:spTgt spid="284729"/>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284727"/>
                                        </p:tgtEl>
                                        <p:attrNameLst>
                                          <p:attrName>style.visibility</p:attrName>
                                        </p:attrNameLst>
                                      </p:cBhvr>
                                      <p:to>
                                        <p:strVal val="visible"/>
                                      </p:to>
                                    </p:set>
                                    <p:anim calcmode="lin" valueType="num">
                                      <p:cBhvr additive="base">
                                        <p:cTn id="117" dur="500" fill="hold"/>
                                        <p:tgtEl>
                                          <p:spTgt spid="284727"/>
                                        </p:tgtEl>
                                        <p:attrNameLst>
                                          <p:attrName>ppt_x</p:attrName>
                                        </p:attrNameLst>
                                      </p:cBhvr>
                                      <p:tavLst>
                                        <p:tav tm="0">
                                          <p:val>
                                            <p:strVal val="0-#ppt_w/2"/>
                                          </p:val>
                                        </p:tav>
                                        <p:tav tm="100000">
                                          <p:val>
                                            <p:strVal val="#ppt_x"/>
                                          </p:val>
                                        </p:tav>
                                      </p:tavLst>
                                    </p:anim>
                                    <p:anim calcmode="lin" valueType="num">
                                      <p:cBhvr additive="base">
                                        <p:cTn id="118" dur="500" fill="hold"/>
                                        <p:tgtEl>
                                          <p:spTgt spid="284727"/>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284728"/>
                                        </p:tgtEl>
                                        <p:attrNameLst>
                                          <p:attrName>style.visibility</p:attrName>
                                        </p:attrNameLst>
                                      </p:cBhvr>
                                      <p:to>
                                        <p:strVal val="visible"/>
                                      </p:to>
                                    </p:set>
                                    <p:anim calcmode="lin" valueType="num">
                                      <p:cBhvr additive="base">
                                        <p:cTn id="121" dur="500" fill="hold"/>
                                        <p:tgtEl>
                                          <p:spTgt spid="284728"/>
                                        </p:tgtEl>
                                        <p:attrNameLst>
                                          <p:attrName>ppt_x</p:attrName>
                                        </p:attrNameLst>
                                      </p:cBhvr>
                                      <p:tavLst>
                                        <p:tav tm="0">
                                          <p:val>
                                            <p:strVal val="0-#ppt_w/2"/>
                                          </p:val>
                                        </p:tav>
                                        <p:tav tm="100000">
                                          <p:val>
                                            <p:strVal val="#ppt_x"/>
                                          </p:val>
                                        </p:tav>
                                      </p:tavLst>
                                    </p:anim>
                                    <p:anim calcmode="lin" valueType="num">
                                      <p:cBhvr additive="base">
                                        <p:cTn id="122" dur="500" fill="hold"/>
                                        <p:tgtEl>
                                          <p:spTgt spid="284728"/>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284703"/>
                                        </p:tgtEl>
                                        <p:attrNameLst>
                                          <p:attrName>style.visibility</p:attrName>
                                        </p:attrNameLst>
                                      </p:cBhvr>
                                      <p:to>
                                        <p:strVal val="visible"/>
                                      </p:to>
                                    </p:set>
                                    <p:anim calcmode="lin" valueType="num">
                                      <p:cBhvr additive="base">
                                        <p:cTn id="125" dur="500" fill="hold"/>
                                        <p:tgtEl>
                                          <p:spTgt spid="284703"/>
                                        </p:tgtEl>
                                        <p:attrNameLst>
                                          <p:attrName>ppt_x</p:attrName>
                                        </p:attrNameLst>
                                      </p:cBhvr>
                                      <p:tavLst>
                                        <p:tav tm="0">
                                          <p:val>
                                            <p:strVal val="0-#ppt_w/2"/>
                                          </p:val>
                                        </p:tav>
                                        <p:tav tm="100000">
                                          <p:val>
                                            <p:strVal val="#ppt_x"/>
                                          </p:val>
                                        </p:tav>
                                      </p:tavLst>
                                    </p:anim>
                                    <p:anim calcmode="lin" valueType="num">
                                      <p:cBhvr additive="base">
                                        <p:cTn id="126" dur="500" fill="hold"/>
                                        <p:tgtEl>
                                          <p:spTgt spid="284703"/>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284704"/>
                                        </p:tgtEl>
                                        <p:attrNameLst>
                                          <p:attrName>style.visibility</p:attrName>
                                        </p:attrNameLst>
                                      </p:cBhvr>
                                      <p:to>
                                        <p:strVal val="visible"/>
                                      </p:to>
                                    </p:set>
                                    <p:anim calcmode="lin" valueType="num">
                                      <p:cBhvr additive="base">
                                        <p:cTn id="129" dur="500" fill="hold"/>
                                        <p:tgtEl>
                                          <p:spTgt spid="284704"/>
                                        </p:tgtEl>
                                        <p:attrNameLst>
                                          <p:attrName>ppt_x</p:attrName>
                                        </p:attrNameLst>
                                      </p:cBhvr>
                                      <p:tavLst>
                                        <p:tav tm="0">
                                          <p:val>
                                            <p:strVal val="0-#ppt_w/2"/>
                                          </p:val>
                                        </p:tav>
                                        <p:tav tm="100000">
                                          <p:val>
                                            <p:strVal val="#ppt_x"/>
                                          </p:val>
                                        </p:tav>
                                      </p:tavLst>
                                    </p:anim>
                                    <p:anim calcmode="lin" valueType="num">
                                      <p:cBhvr additive="base">
                                        <p:cTn id="130" dur="500" fill="hold"/>
                                        <p:tgtEl>
                                          <p:spTgt spid="284704"/>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284705"/>
                                        </p:tgtEl>
                                        <p:attrNameLst>
                                          <p:attrName>style.visibility</p:attrName>
                                        </p:attrNameLst>
                                      </p:cBhvr>
                                      <p:to>
                                        <p:strVal val="visible"/>
                                      </p:to>
                                    </p:set>
                                    <p:anim calcmode="lin" valueType="num">
                                      <p:cBhvr additive="base">
                                        <p:cTn id="133" dur="500" fill="hold"/>
                                        <p:tgtEl>
                                          <p:spTgt spid="284705"/>
                                        </p:tgtEl>
                                        <p:attrNameLst>
                                          <p:attrName>ppt_x</p:attrName>
                                        </p:attrNameLst>
                                      </p:cBhvr>
                                      <p:tavLst>
                                        <p:tav tm="0">
                                          <p:val>
                                            <p:strVal val="0-#ppt_w/2"/>
                                          </p:val>
                                        </p:tav>
                                        <p:tav tm="100000">
                                          <p:val>
                                            <p:strVal val="#ppt_x"/>
                                          </p:val>
                                        </p:tav>
                                      </p:tavLst>
                                    </p:anim>
                                    <p:anim calcmode="lin" valueType="num">
                                      <p:cBhvr additive="base">
                                        <p:cTn id="134" dur="500" fill="hold"/>
                                        <p:tgtEl>
                                          <p:spTgt spid="284705"/>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284706"/>
                                        </p:tgtEl>
                                        <p:attrNameLst>
                                          <p:attrName>style.visibility</p:attrName>
                                        </p:attrNameLst>
                                      </p:cBhvr>
                                      <p:to>
                                        <p:strVal val="visible"/>
                                      </p:to>
                                    </p:set>
                                    <p:anim calcmode="lin" valueType="num">
                                      <p:cBhvr additive="base">
                                        <p:cTn id="137" dur="500" fill="hold"/>
                                        <p:tgtEl>
                                          <p:spTgt spid="284706"/>
                                        </p:tgtEl>
                                        <p:attrNameLst>
                                          <p:attrName>ppt_x</p:attrName>
                                        </p:attrNameLst>
                                      </p:cBhvr>
                                      <p:tavLst>
                                        <p:tav tm="0">
                                          <p:val>
                                            <p:strVal val="0-#ppt_w/2"/>
                                          </p:val>
                                        </p:tav>
                                        <p:tav tm="100000">
                                          <p:val>
                                            <p:strVal val="#ppt_x"/>
                                          </p:val>
                                        </p:tav>
                                      </p:tavLst>
                                    </p:anim>
                                    <p:anim calcmode="lin" valueType="num">
                                      <p:cBhvr additive="base">
                                        <p:cTn id="138" dur="500" fill="hold"/>
                                        <p:tgtEl>
                                          <p:spTgt spid="284706"/>
                                        </p:tgtEl>
                                        <p:attrNameLst>
                                          <p:attrName>ppt_y</p:attrName>
                                        </p:attrNameLst>
                                      </p:cBhvr>
                                      <p:tavLst>
                                        <p:tav tm="0">
                                          <p:val>
                                            <p:strVal val="#ppt_y"/>
                                          </p:val>
                                        </p:tav>
                                        <p:tav tm="100000">
                                          <p:val>
                                            <p:strVal val="#ppt_y"/>
                                          </p:val>
                                        </p:tav>
                                      </p:tavLst>
                                    </p:anim>
                                  </p:childTnLst>
                                </p:cTn>
                              </p:par>
                              <p:par>
                                <p:cTn id="139" presetID="2" presetClass="entr" presetSubtype="8" fill="hold" grpId="0" nodeType="withEffect">
                                  <p:stCondLst>
                                    <p:cond delay="0"/>
                                  </p:stCondLst>
                                  <p:childTnLst>
                                    <p:set>
                                      <p:cBhvr>
                                        <p:cTn id="140" dur="1" fill="hold">
                                          <p:stCondLst>
                                            <p:cond delay="0"/>
                                          </p:stCondLst>
                                        </p:cTn>
                                        <p:tgtEl>
                                          <p:spTgt spid="284707"/>
                                        </p:tgtEl>
                                        <p:attrNameLst>
                                          <p:attrName>style.visibility</p:attrName>
                                        </p:attrNameLst>
                                      </p:cBhvr>
                                      <p:to>
                                        <p:strVal val="visible"/>
                                      </p:to>
                                    </p:set>
                                    <p:anim calcmode="lin" valueType="num">
                                      <p:cBhvr additive="base">
                                        <p:cTn id="141" dur="500" fill="hold"/>
                                        <p:tgtEl>
                                          <p:spTgt spid="284707"/>
                                        </p:tgtEl>
                                        <p:attrNameLst>
                                          <p:attrName>ppt_x</p:attrName>
                                        </p:attrNameLst>
                                      </p:cBhvr>
                                      <p:tavLst>
                                        <p:tav tm="0">
                                          <p:val>
                                            <p:strVal val="0-#ppt_w/2"/>
                                          </p:val>
                                        </p:tav>
                                        <p:tav tm="100000">
                                          <p:val>
                                            <p:strVal val="#ppt_x"/>
                                          </p:val>
                                        </p:tav>
                                      </p:tavLst>
                                    </p:anim>
                                    <p:anim calcmode="lin" valueType="num">
                                      <p:cBhvr additive="base">
                                        <p:cTn id="142" dur="500" fill="hold"/>
                                        <p:tgtEl>
                                          <p:spTgt spid="284707"/>
                                        </p:tgtEl>
                                        <p:attrNameLst>
                                          <p:attrName>ppt_y</p:attrName>
                                        </p:attrNameLst>
                                      </p:cBhvr>
                                      <p:tavLst>
                                        <p:tav tm="0">
                                          <p:val>
                                            <p:strVal val="#ppt_y"/>
                                          </p:val>
                                        </p:tav>
                                        <p:tav tm="100000">
                                          <p:val>
                                            <p:strVal val="#ppt_y"/>
                                          </p:val>
                                        </p:tav>
                                      </p:tavLst>
                                    </p:anim>
                                  </p:childTnLst>
                                </p:cTn>
                              </p:par>
                              <p:par>
                                <p:cTn id="143" presetID="2" presetClass="entr" presetSubtype="8" fill="hold" grpId="0" nodeType="withEffect">
                                  <p:stCondLst>
                                    <p:cond delay="0"/>
                                  </p:stCondLst>
                                  <p:childTnLst>
                                    <p:set>
                                      <p:cBhvr>
                                        <p:cTn id="144" dur="1" fill="hold">
                                          <p:stCondLst>
                                            <p:cond delay="0"/>
                                          </p:stCondLst>
                                        </p:cTn>
                                        <p:tgtEl>
                                          <p:spTgt spid="284708"/>
                                        </p:tgtEl>
                                        <p:attrNameLst>
                                          <p:attrName>style.visibility</p:attrName>
                                        </p:attrNameLst>
                                      </p:cBhvr>
                                      <p:to>
                                        <p:strVal val="visible"/>
                                      </p:to>
                                    </p:set>
                                    <p:anim calcmode="lin" valueType="num">
                                      <p:cBhvr additive="base">
                                        <p:cTn id="145" dur="500" fill="hold"/>
                                        <p:tgtEl>
                                          <p:spTgt spid="284708"/>
                                        </p:tgtEl>
                                        <p:attrNameLst>
                                          <p:attrName>ppt_x</p:attrName>
                                        </p:attrNameLst>
                                      </p:cBhvr>
                                      <p:tavLst>
                                        <p:tav tm="0">
                                          <p:val>
                                            <p:strVal val="0-#ppt_w/2"/>
                                          </p:val>
                                        </p:tav>
                                        <p:tav tm="100000">
                                          <p:val>
                                            <p:strVal val="#ppt_x"/>
                                          </p:val>
                                        </p:tav>
                                      </p:tavLst>
                                    </p:anim>
                                    <p:anim calcmode="lin" valueType="num">
                                      <p:cBhvr additive="base">
                                        <p:cTn id="146" dur="500" fill="hold"/>
                                        <p:tgtEl>
                                          <p:spTgt spid="284708"/>
                                        </p:tgtEl>
                                        <p:attrNameLst>
                                          <p:attrName>ppt_y</p:attrName>
                                        </p:attrNameLst>
                                      </p:cBhvr>
                                      <p:tavLst>
                                        <p:tav tm="0">
                                          <p:val>
                                            <p:strVal val="#ppt_y"/>
                                          </p:val>
                                        </p:tav>
                                        <p:tav tm="100000">
                                          <p:val>
                                            <p:strVal val="#ppt_y"/>
                                          </p:val>
                                        </p:tav>
                                      </p:tavLst>
                                    </p:anim>
                                  </p:childTnLst>
                                </p:cTn>
                              </p:par>
                              <p:par>
                                <p:cTn id="147" presetID="2" presetClass="entr" presetSubtype="8" fill="hold" grpId="0" nodeType="withEffect">
                                  <p:stCondLst>
                                    <p:cond delay="0"/>
                                  </p:stCondLst>
                                  <p:childTnLst>
                                    <p:set>
                                      <p:cBhvr>
                                        <p:cTn id="148" dur="1" fill="hold">
                                          <p:stCondLst>
                                            <p:cond delay="0"/>
                                          </p:stCondLst>
                                        </p:cTn>
                                        <p:tgtEl>
                                          <p:spTgt spid="284709"/>
                                        </p:tgtEl>
                                        <p:attrNameLst>
                                          <p:attrName>style.visibility</p:attrName>
                                        </p:attrNameLst>
                                      </p:cBhvr>
                                      <p:to>
                                        <p:strVal val="visible"/>
                                      </p:to>
                                    </p:set>
                                    <p:anim calcmode="lin" valueType="num">
                                      <p:cBhvr additive="base">
                                        <p:cTn id="149" dur="500" fill="hold"/>
                                        <p:tgtEl>
                                          <p:spTgt spid="284709"/>
                                        </p:tgtEl>
                                        <p:attrNameLst>
                                          <p:attrName>ppt_x</p:attrName>
                                        </p:attrNameLst>
                                      </p:cBhvr>
                                      <p:tavLst>
                                        <p:tav tm="0">
                                          <p:val>
                                            <p:strVal val="0-#ppt_w/2"/>
                                          </p:val>
                                        </p:tav>
                                        <p:tav tm="100000">
                                          <p:val>
                                            <p:strVal val="#ppt_x"/>
                                          </p:val>
                                        </p:tav>
                                      </p:tavLst>
                                    </p:anim>
                                    <p:anim calcmode="lin" valueType="num">
                                      <p:cBhvr additive="base">
                                        <p:cTn id="150" dur="500" fill="hold"/>
                                        <p:tgtEl>
                                          <p:spTgt spid="284709"/>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284710"/>
                                        </p:tgtEl>
                                        <p:attrNameLst>
                                          <p:attrName>style.visibility</p:attrName>
                                        </p:attrNameLst>
                                      </p:cBhvr>
                                      <p:to>
                                        <p:strVal val="visible"/>
                                      </p:to>
                                    </p:set>
                                    <p:anim calcmode="lin" valueType="num">
                                      <p:cBhvr additive="base">
                                        <p:cTn id="153" dur="500" fill="hold"/>
                                        <p:tgtEl>
                                          <p:spTgt spid="284710"/>
                                        </p:tgtEl>
                                        <p:attrNameLst>
                                          <p:attrName>ppt_x</p:attrName>
                                        </p:attrNameLst>
                                      </p:cBhvr>
                                      <p:tavLst>
                                        <p:tav tm="0">
                                          <p:val>
                                            <p:strVal val="0-#ppt_w/2"/>
                                          </p:val>
                                        </p:tav>
                                        <p:tav tm="100000">
                                          <p:val>
                                            <p:strVal val="#ppt_x"/>
                                          </p:val>
                                        </p:tav>
                                      </p:tavLst>
                                    </p:anim>
                                    <p:anim calcmode="lin" valueType="num">
                                      <p:cBhvr additive="base">
                                        <p:cTn id="154" dur="500" fill="hold"/>
                                        <p:tgtEl>
                                          <p:spTgt spid="284710"/>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284711"/>
                                        </p:tgtEl>
                                        <p:attrNameLst>
                                          <p:attrName>style.visibility</p:attrName>
                                        </p:attrNameLst>
                                      </p:cBhvr>
                                      <p:to>
                                        <p:strVal val="visible"/>
                                      </p:to>
                                    </p:set>
                                    <p:anim calcmode="lin" valueType="num">
                                      <p:cBhvr additive="base">
                                        <p:cTn id="157" dur="500" fill="hold"/>
                                        <p:tgtEl>
                                          <p:spTgt spid="284711"/>
                                        </p:tgtEl>
                                        <p:attrNameLst>
                                          <p:attrName>ppt_x</p:attrName>
                                        </p:attrNameLst>
                                      </p:cBhvr>
                                      <p:tavLst>
                                        <p:tav tm="0">
                                          <p:val>
                                            <p:strVal val="0-#ppt_w/2"/>
                                          </p:val>
                                        </p:tav>
                                        <p:tav tm="100000">
                                          <p:val>
                                            <p:strVal val="#ppt_x"/>
                                          </p:val>
                                        </p:tav>
                                      </p:tavLst>
                                    </p:anim>
                                    <p:anim calcmode="lin" valueType="num">
                                      <p:cBhvr additive="base">
                                        <p:cTn id="158" dur="500" fill="hold"/>
                                        <p:tgtEl>
                                          <p:spTgt spid="284711"/>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284712"/>
                                        </p:tgtEl>
                                        <p:attrNameLst>
                                          <p:attrName>style.visibility</p:attrName>
                                        </p:attrNameLst>
                                      </p:cBhvr>
                                      <p:to>
                                        <p:strVal val="visible"/>
                                      </p:to>
                                    </p:set>
                                    <p:anim calcmode="lin" valueType="num">
                                      <p:cBhvr additive="base">
                                        <p:cTn id="161" dur="500" fill="hold"/>
                                        <p:tgtEl>
                                          <p:spTgt spid="284712"/>
                                        </p:tgtEl>
                                        <p:attrNameLst>
                                          <p:attrName>ppt_x</p:attrName>
                                        </p:attrNameLst>
                                      </p:cBhvr>
                                      <p:tavLst>
                                        <p:tav tm="0">
                                          <p:val>
                                            <p:strVal val="0-#ppt_w/2"/>
                                          </p:val>
                                        </p:tav>
                                        <p:tav tm="100000">
                                          <p:val>
                                            <p:strVal val="#ppt_x"/>
                                          </p:val>
                                        </p:tav>
                                      </p:tavLst>
                                    </p:anim>
                                    <p:anim calcmode="lin" valueType="num">
                                      <p:cBhvr additive="base">
                                        <p:cTn id="162" dur="500" fill="hold"/>
                                        <p:tgtEl>
                                          <p:spTgt spid="284712"/>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284713"/>
                                        </p:tgtEl>
                                        <p:attrNameLst>
                                          <p:attrName>style.visibility</p:attrName>
                                        </p:attrNameLst>
                                      </p:cBhvr>
                                      <p:to>
                                        <p:strVal val="visible"/>
                                      </p:to>
                                    </p:set>
                                    <p:anim calcmode="lin" valueType="num">
                                      <p:cBhvr additive="base">
                                        <p:cTn id="165" dur="500" fill="hold"/>
                                        <p:tgtEl>
                                          <p:spTgt spid="284713"/>
                                        </p:tgtEl>
                                        <p:attrNameLst>
                                          <p:attrName>ppt_x</p:attrName>
                                        </p:attrNameLst>
                                      </p:cBhvr>
                                      <p:tavLst>
                                        <p:tav tm="0">
                                          <p:val>
                                            <p:strVal val="0-#ppt_w/2"/>
                                          </p:val>
                                        </p:tav>
                                        <p:tav tm="100000">
                                          <p:val>
                                            <p:strVal val="#ppt_x"/>
                                          </p:val>
                                        </p:tav>
                                      </p:tavLst>
                                    </p:anim>
                                    <p:anim calcmode="lin" valueType="num">
                                      <p:cBhvr additive="base">
                                        <p:cTn id="166" dur="500" fill="hold"/>
                                        <p:tgtEl>
                                          <p:spTgt spid="284713"/>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284714"/>
                                        </p:tgtEl>
                                        <p:attrNameLst>
                                          <p:attrName>style.visibility</p:attrName>
                                        </p:attrNameLst>
                                      </p:cBhvr>
                                      <p:to>
                                        <p:strVal val="visible"/>
                                      </p:to>
                                    </p:set>
                                    <p:anim calcmode="lin" valueType="num">
                                      <p:cBhvr additive="base">
                                        <p:cTn id="169" dur="500" fill="hold"/>
                                        <p:tgtEl>
                                          <p:spTgt spid="284714"/>
                                        </p:tgtEl>
                                        <p:attrNameLst>
                                          <p:attrName>ppt_x</p:attrName>
                                        </p:attrNameLst>
                                      </p:cBhvr>
                                      <p:tavLst>
                                        <p:tav tm="0">
                                          <p:val>
                                            <p:strVal val="0-#ppt_w/2"/>
                                          </p:val>
                                        </p:tav>
                                        <p:tav tm="100000">
                                          <p:val>
                                            <p:strVal val="#ppt_x"/>
                                          </p:val>
                                        </p:tav>
                                      </p:tavLst>
                                    </p:anim>
                                    <p:anim calcmode="lin" valueType="num">
                                      <p:cBhvr additive="base">
                                        <p:cTn id="170" dur="500" fill="hold"/>
                                        <p:tgtEl>
                                          <p:spTgt spid="284714"/>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284730"/>
                                        </p:tgtEl>
                                        <p:attrNameLst>
                                          <p:attrName>style.visibility</p:attrName>
                                        </p:attrNameLst>
                                      </p:cBhvr>
                                      <p:to>
                                        <p:strVal val="visible"/>
                                      </p:to>
                                    </p:set>
                                    <p:anim calcmode="lin" valueType="num">
                                      <p:cBhvr additive="base">
                                        <p:cTn id="173" dur="500" fill="hold"/>
                                        <p:tgtEl>
                                          <p:spTgt spid="284730"/>
                                        </p:tgtEl>
                                        <p:attrNameLst>
                                          <p:attrName>ppt_x</p:attrName>
                                        </p:attrNameLst>
                                      </p:cBhvr>
                                      <p:tavLst>
                                        <p:tav tm="0">
                                          <p:val>
                                            <p:strVal val="0-#ppt_w/2"/>
                                          </p:val>
                                        </p:tav>
                                        <p:tav tm="100000">
                                          <p:val>
                                            <p:strVal val="#ppt_x"/>
                                          </p:val>
                                        </p:tav>
                                      </p:tavLst>
                                    </p:anim>
                                    <p:anim calcmode="lin" valueType="num">
                                      <p:cBhvr additive="base">
                                        <p:cTn id="174" dur="500" fill="hold"/>
                                        <p:tgtEl>
                                          <p:spTgt spid="284730"/>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284731"/>
                                        </p:tgtEl>
                                        <p:attrNameLst>
                                          <p:attrName>style.visibility</p:attrName>
                                        </p:attrNameLst>
                                      </p:cBhvr>
                                      <p:to>
                                        <p:strVal val="visible"/>
                                      </p:to>
                                    </p:set>
                                    <p:anim calcmode="lin" valueType="num">
                                      <p:cBhvr additive="base">
                                        <p:cTn id="177" dur="500" fill="hold"/>
                                        <p:tgtEl>
                                          <p:spTgt spid="284731"/>
                                        </p:tgtEl>
                                        <p:attrNameLst>
                                          <p:attrName>ppt_x</p:attrName>
                                        </p:attrNameLst>
                                      </p:cBhvr>
                                      <p:tavLst>
                                        <p:tav tm="0">
                                          <p:val>
                                            <p:strVal val="0-#ppt_w/2"/>
                                          </p:val>
                                        </p:tav>
                                        <p:tav tm="100000">
                                          <p:val>
                                            <p:strVal val="#ppt_x"/>
                                          </p:val>
                                        </p:tav>
                                      </p:tavLst>
                                    </p:anim>
                                    <p:anim calcmode="lin" valueType="num">
                                      <p:cBhvr additive="base">
                                        <p:cTn id="178" dur="500" fill="hold"/>
                                        <p:tgtEl>
                                          <p:spTgt spid="284731"/>
                                        </p:tgtEl>
                                        <p:attrNameLst>
                                          <p:attrName>ppt_y</p:attrName>
                                        </p:attrNameLst>
                                      </p:cBhvr>
                                      <p:tavLst>
                                        <p:tav tm="0">
                                          <p:val>
                                            <p:strVal val="#ppt_y"/>
                                          </p:val>
                                        </p:tav>
                                        <p:tav tm="100000">
                                          <p:val>
                                            <p:strVal val="#ppt_y"/>
                                          </p:val>
                                        </p:tav>
                                      </p:tavLst>
                                    </p:anim>
                                  </p:childTnLst>
                                </p:cTn>
                              </p:par>
                              <p:par>
                                <p:cTn id="179" presetID="2" presetClass="entr" presetSubtype="8" fill="hold" grpId="0" nodeType="withEffect">
                                  <p:stCondLst>
                                    <p:cond delay="0"/>
                                  </p:stCondLst>
                                  <p:childTnLst>
                                    <p:set>
                                      <p:cBhvr>
                                        <p:cTn id="180" dur="1" fill="hold">
                                          <p:stCondLst>
                                            <p:cond delay="0"/>
                                          </p:stCondLst>
                                        </p:cTn>
                                        <p:tgtEl>
                                          <p:spTgt spid="284750"/>
                                        </p:tgtEl>
                                        <p:attrNameLst>
                                          <p:attrName>style.visibility</p:attrName>
                                        </p:attrNameLst>
                                      </p:cBhvr>
                                      <p:to>
                                        <p:strVal val="visible"/>
                                      </p:to>
                                    </p:set>
                                    <p:anim calcmode="lin" valueType="num">
                                      <p:cBhvr additive="base">
                                        <p:cTn id="181" dur="500" fill="hold"/>
                                        <p:tgtEl>
                                          <p:spTgt spid="284750"/>
                                        </p:tgtEl>
                                        <p:attrNameLst>
                                          <p:attrName>ppt_x</p:attrName>
                                        </p:attrNameLst>
                                      </p:cBhvr>
                                      <p:tavLst>
                                        <p:tav tm="0">
                                          <p:val>
                                            <p:strVal val="0-#ppt_w/2"/>
                                          </p:val>
                                        </p:tav>
                                        <p:tav tm="100000">
                                          <p:val>
                                            <p:strVal val="#ppt_x"/>
                                          </p:val>
                                        </p:tav>
                                      </p:tavLst>
                                    </p:anim>
                                    <p:anim calcmode="lin" valueType="num">
                                      <p:cBhvr additive="base">
                                        <p:cTn id="182" dur="500" fill="hold"/>
                                        <p:tgtEl>
                                          <p:spTgt spid="284750"/>
                                        </p:tgtEl>
                                        <p:attrNameLst>
                                          <p:attrName>ppt_y</p:attrName>
                                        </p:attrNameLst>
                                      </p:cBhvr>
                                      <p:tavLst>
                                        <p:tav tm="0">
                                          <p:val>
                                            <p:strVal val="#ppt_y"/>
                                          </p:val>
                                        </p:tav>
                                        <p:tav tm="100000">
                                          <p:val>
                                            <p:strVal val="#ppt_y"/>
                                          </p:val>
                                        </p:tav>
                                      </p:tavLst>
                                    </p:anim>
                                  </p:childTnLst>
                                </p:cTn>
                              </p:par>
                              <p:par>
                                <p:cTn id="183" presetID="2" presetClass="entr" presetSubtype="8" fill="hold" grpId="0" nodeType="withEffect">
                                  <p:stCondLst>
                                    <p:cond delay="0"/>
                                  </p:stCondLst>
                                  <p:childTnLst>
                                    <p:set>
                                      <p:cBhvr>
                                        <p:cTn id="184" dur="1" fill="hold">
                                          <p:stCondLst>
                                            <p:cond delay="0"/>
                                          </p:stCondLst>
                                        </p:cTn>
                                        <p:tgtEl>
                                          <p:spTgt spid="284751"/>
                                        </p:tgtEl>
                                        <p:attrNameLst>
                                          <p:attrName>style.visibility</p:attrName>
                                        </p:attrNameLst>
                                      </p:cBhvr>
                                      <p:to>
                                        <p:strVal val="visible"/>
                                      </p:to>
                                    </p:set>
                                    <p:anim calcmode="lin" valueType="num">
                                      <p:cBhvr additive="base">
                                        <p:cTn id="185" dur="500" fill="hold"/>
                                        <p:tgtEl>
                                          <p:spTgt spid="284751"/>
                                        </p:tgtEl>
                                        <p:attrNameLst>
                                          <p:attrName>ppt_x</p:attrName>
                                        </p:attrNameLst>
                                      </p:cBhvr>
                                      <p:tavLst>
                                        <p:tav tm="0">
                                          <p:val>
                                            <p:strVal val="0-#ppt_w/2"/>
                                          </p:val>
                                        </p:tav>
                                        <p:tav tm="100000">
                                          <p:val>
                                            <p:strVal val="#ppt_x"/>
                                          </p:val>
                                        </p:tav>
                                      </p:tavLst>
                                    </p:anim>
                                    <p:anim calcmode="lin" valueType="num">
                                      <p:cBhvr additive="base">
                                        <p:cTn id="186" dur="500" fill="hold"/>
                                        <p:tgtEl>
                                          <p:spTgt spid="284751"/>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284715"/>
                                        </p:tgtEl>
                                        <p:attrNameLst>
                                          <p:attrName>style.visibility</p:attrName>
                                        </p:attrNameLst>
                                      </p:cBhvr>
                                      <p:to>
                                        <p:strVal val="visible"/>
                                      </p:to>
                                    </p:set>
                                    <p:anim calcmode="lin" valueType="num">
                                      <p:cBhvr additive="base">
                                        <p:cTn id="191" dur="500" fill="hold"/>
                                        <p:tgtEl>
                                          <p:spTgt spid="284715"/>
                                        </p:tgtEl>
                                        <p:attrNameLst>
                                          <p:attrName>ppt_x</p:attrName>
                                        </p:attrNameLst>
                                      </p:cBhvr>
                                      <p:tavLst>
                                        <p:tav tm="0">
                                          <p:val>
                                            <p:strVal val="#ppt_x"/>
                                          </p:val>
                                        </p:tav>
                                        <p:tav tm="100000">
                                          <p:val>
                                            <p:strVal val="#ppt_x"/>
                                          </p:val>
                                        </p:tav>
                                      </p:tavLst>
                                    </p:anim>
                                    <p:anim calcmode="lin" valueType="num">
                                      <p:cBhvr additive="base">
                                        <p:cTn id="192" dur="500" fill="hold"/>
                                        <p:tgtEl>
                                          <p:spTgt spid="284715"/>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84716"/>
                                        </p:tgtEl>
                                        <p:attrNameLst>
                                          <p:attrName>style.visibility</p:attrName>
                                        </p:attrNameLst>
                                      </p:cBhvr>
                                      <p:to>
                                        <p:strVal val="visible"/>
                                      </p:to>
                                    </p:set>
                                    <p:anim calcmode="lin" valueType="num">
                                      <p:cBhvr additive="base">
                                        <p:cTn id="195" dur="500" fill="hold"/>
                                        <p:tgtEl>
                                          <p:spTgt spid="284716"/>
                                        </p:tgtEl>
                                        <p:attrNameLst>
                                          <p:attrName>ppt_x</p:attrName>
                                        </p:attrNameLst>
                                      </p:cBhvr>
                                      <p:tavLst>
                                        <p:tav tm="0">
                                          <p:val>
                                            <p:strVal val="#ppt_x"/>
                                          </p:val>
                                        </p:tav>
                                        <p:tav tm="100000">
                                          <p:val>
                                            <p:strVal val="#ppt_x"/>
                                          </p:val>
                                        </p:tav>
                                      </p:tavLst>
                                    </p:anim>
                                    <p:anim calcmode="lin" valueType="num">
                                      <p:cBhvr additive="base">
                                        <p:cTn id="196" dur="500" fill="hold"/>
                                        <p:tgtEl>
                                          <p:spTgt spid="284716"/>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2" presetClass="entr" presetSubtype="2" fill="hold" grpId="0" nodeType="clickEffect">
                                  <p:stCondLst>
                                    <p:cond delay="0"/>
                                  </p:stCondLst>
                                  <p:childTnLst>
                                    <p:set>
                                      <p:cBhvr>
                                        <p:cTn id="200" dur="1" fill="hold">
                                          <p:stCondLst>
                                            <p:cond delay="0"/>
                                          </p:stCondLst>
                                        </p:cTn>
                                        <p:tgtEl>
                                          <p:spTgt spid="284733"/>
                                        </p:tgtEl>
                                        <p:attrNameLst>
                                          <p:attrName>style.visibility</p:attrName>
                                        </p:attrNameLst>
                                      </p:cBhvr>
                                      <p:to>
                                        <p:strVal val="visible"/>
                                      </p:to>
                                    </p:set>
                                    <p:anim calcmode="lin" valueType="num">
                                      <p:cBhvr additive="base">
                                        <p:cTn id="201" dur="500" fill="hold"/>
                                        <p:tgtEl>
                                          <p:spTgt spid="284733"/>
                                        </p:tgtEl>
                                        <p:attrNameLst>
                                          <p:attrName>ppt_x</p:attrName>
                                        </p:attrNameLst>
                                      </p:cBhvr>
                                      <p:tavLst>
                                        <p:tav tm="0">
                                          <p:val>
                                            <p:strVal val="1+#ppt_w/2"/>
                                          </p:val>
                                        </p:tav>
                                        <p:tav tm="100000">
                                          <p:val>
                                            <p:strVal val="#ppt_x"/>
                                          </p:val>
                                        </p:tav>
                                      </p:tavLst>
                                    </p:anim>
                                    <p:anim calcmode="lin" valueType="num">
                                      <p:cBhvr additive="base">
                                        <p:cTn id="202" dur="500" fill="hold"/>
                                        <p:tgtEl>
                                          <p:spTgt spid="284733"/>
                                        </p:tgtEl>
                                        <p:attrNameLst>
                                          <p:attrName>ppt_y</p:attrName>
                                        </p:attrNameLst>
                                      </p:cBhvr>
                                      <p:tavLst>
                                        <p:tav tm="0">
                                          <p:val>
                                            <p:strVal val="#ppt_y"/>
                                          </p:val>
                                        </p:tav>
                                        <p:tav tm="100000">
                                          <p:val>
                                            <p:strVal val="#ppt_y"/>
                                          </p:val>
                                        </p:tav>
                                      </p:tavLst>
                                    </p:anim>
                                  </p:childTnLst>
                                </p:cTn>
                              </p:par>
                              <p:par>
                                <p:cTn id="203" presetID="2" presetClass="entr" presetSubtype="2" fill="hold" grpId="0" nodeType="withEffect">
                                  <p:stCondLst>
                                    <p:cond delay="0"/>
                                  </p:stCondLst>
                                  <p:childTnLst>
                                    <p:set>
                                      <p:cBhvr>
                                        <p:cTn id="204" dur="1" fill="hold">
                                          <p:stCondLst>
                                            <p:cond delay="0"/>
                                          </p:stCondLst>
                                        </p:cTn>
                                        <p:tgtEl>
                                          <p:spTgt spid="284734"/>
                                        </p:tgtEl>
                                        <p:attrNameLst>
                                          <p:attrName>style.visibility</p:attrName>
                                        </p:attrNameLst>
                                      </p:cBhvr>
                                      <p:to>
                                        <p:strVal val="visible"/>
                                      </p:to>
                                    </p:set>
                                    <p:anim calcmode="lin" valueType="num">
                                      <p:cBhvr additive="base">
                                        <p:cTn id="205" dur="500" fill="hold"/>
                                        <p:tgtEl>
                                          <p:spTgt spid="284734"/>
                                        </p:tgtEl>
                                        <p:attrNameLst>
                                          <p:attrName>ppt_x</p:attrName>
                                        </p:attrNameLst>
                                      </p:cBhvr>
                                      <p:tavLst>
                                        <p:tav tm="0">
                                          <p:val>
                                            <p:strVal val="1+#ppt_w/2"/>
                                          </p:val>
                                        </p:tav>
                                        <p:tav tm="100000">
                                          <p:val>
                                            <p:strVal val="#ppt_x"/>
                                          </p:val>
                                        </p:tav>
                                      </p:tavLst>
                                    </p:anim>
                                    <p:anim calcmode="lin" valueType="num">
                                      <p:cBhvr additive="base">
                                        <p:cTn id="206" dur="500" fill="hold"/>
                                        <p:tgtEl>
                                          <p:spTgt spid="284734"/>
                                        </p:tgtEl>
                                        <p:attrNameLst>
                                          <p:attrName>ppt_y</p:attrName>
                                        </p:attrNameLst>
                                      </p:cBhvr>
                                      <p:tavLst>
                                        <p:tav tm="0">
                                          <p:val>
                                            <p:strVal val="#ppt_y"/>
                                          </p:val>
                                        </p:tav>
                                        <p:tav tm="100000">
                                          <p:val>
                                            <p:strVal val="#ppt_y"/>
                                          </p:val>
                                        </p:tav>
                                      </p:tavLst>
                                    </p:anim>
                                  </p:childTnLst>
                                </p:cTn>
                              </p:par>
                              <p:par>
                                <p:cTn id="207" presetID="2" presetClass="entr" presetSubtype="2" fill="hold" grpId="0" nodeType="withEffect">
                                  <p:stCondLst>
                                    <p:cond delay="0"/>
                                  </p:stCondLst>
                                  <p:childTnLst>
                                    <p:set>
                                      <p:cBhvr>
                                        <p:cTn id="208" dur="1" fill="hold">
                                          <p:stCondLst>
                                            <p:cond delay="0"/>
                                          </p:stCondLst>
                                        </p:cTn>
                                        <p:tgtEl>
                                          <p:spTgt spid="284737"/>
                                        </p:tgtEl>
                                        <p:attrNameLst>
                                          <p:attrName>style.visibility</p:attrName>
                                        </p:attrNameLst>
                                      </p:cBhvr>
                                      <p:to>
                                        <p:strVal val="visible"/>
                                      </p:to>
                                    </p:set>
                                    <p:anim calcmode="lin" valueType="num">
                                      <p:cBhvr additive="base">
                                        <p:cTn id="209" dur="500" fill="hold"/>
                                        <p:tgtEl>
                                          <p:spTgt spid="284737"/>
                                        </p:tgtEl>
                                        <p:attrNameLst>
                                          <p:attrName>ppt_x</p:attrName>
                                        </p:attrNameLst>
                                      </p:cBhvr>
                                      <p:tavLst>
                                        <p:tav tm="0">
                                          <p:val>
                                            <p:strVal val="1+#ppt_w/2"/>
                                          </p:val>
                                        </p:tav>
                                        <p:tav tm="100000">
                                          <p:val>
                                            <p:strVal val="#ppt_x"/>
                                          </p:val>
                                        </p:tav>
                                      </p:tavLst>
                                    </p:anim>
                                    <p:anim calcmode="lin" valueType="num">
                                      <p:cBhvr additive="base">
                                        <p:cTn id="210" dur="500" fill="hold"/>
                                        <p:tgtEl>
                                          <p:spTgt spid="284737"/>
                                        </p:tgtEl>
                                        <p:attrNameLst>
                                          <p:attrName>ppt_y</p:attrName>
                                        </p:attrNameLst>
                                      </p:cBhvr>
                                      <p:tavLst>
                                        <p:tav tm="0">
                                          <p:val>
                                            <p:strVal val="#ppt_y"/>
                                          </p:val>
                                        </p:tav>
                                        <p:tav tm="100000">
                                          <p:val>
                                            <p:strVal val="#ppt_y"/>
                                          </p:val>
                                        </p:tav>
                                      </p:tavLst>
                                    </p:anim>
                                  </p:childTnLst>
                                </p:cTn>
                              </p:par>
                              <p:par>
                                <p:cTn id="211" presetID="2" presetClass="entr" presetSubtype="2" fill="hold" grpId="0" nodeType="withEffect">
                                  <p:stCondLst>
                                    <p:cond delay="0"/>
                                  </p:stCondLst>
                                  <p:childTnLst>
                                    <p:set>
                                      <p:cBhvr>
                                        <p:cTn id="212" dur="1" fill="hold">
                                          <p:stCondLst>
                                            <p:cond delay="0"/>
                                          </p:stCondLst>
                                        </p:cTn>
                                        <p:tgtEl>
                                          <p:spTgt spid="284738"/>
                                        </p:tgtEl>
                                        <p:attrNameLst>
                                          <p:attrName>style.visibility</p:attrName>
                                        </p:attrNameLst>
                                      </p:cBhvr>
                                      <p:to>
                                        <p:strVal val="visible"/>
                                      </p:to>
                                    </p:set>
                                    <p:anim calcmode="lin" valueType="num">
                                      <p:cBhvr additive="base">
                                        <p:cTn id="213" dur="500" fill="hold"/>
                                        <p:tgtEl>
                                          <p:spTgt spid="284738"/>
                                        </p:tgtEl>
                                        <p:attrNameLst>
                                          <p:attrName>ppt_x</p:attrName>
                                        </p:attrNameLst>
                                      </p:cBhvr>
                                      <p:tavLst>
                                        <p:tav tm="0">
                                          <p:val>
                                            <p:strVal val="1+#ppt_w/2"/>
                                          </p:val>
                                        </p:tav>
                                        <p:tav tm="100000">
                                          <p:val>
                                            <p:strVal val="#ppt_x"/>
                                          </p:val>
                                        </p:tav>
                                      </p:tavLst>
                                    </p:anim>
                                    <p:anim calcmode="lin" valueType="num">
                                      <p:cBhvr additive="base">
                                        <p:cTn id="214" dur="500" fill="hold"/>
                                        <p:tgtEl>
                                          <p:spTgt spid="284738"/>
                                        </p:tgtEl>
                                        <p:attrNameLst>
                                          <p:attrName>ppt_y</p:attrName>
                                        </p:attrNameLst>
                                      </p:cBhvr>
                                      <p:tavLst>
                                        <p:tav tm="0">
                                          <p:val>
                                            <p:strVal val="#ppt_y"/>
                                          </p:val>
                                        </p:tav>
                                        <p:tav tm="100000">
                                          <p:val>
                                            <p:strVal val="#ppt_y"/>
                                          </p:val>
                                        </p:tav>
                                      </p:tavLst>
                                    </p:anim>
                                  </p:childTnLst>
                                </p:cTn>
                              </p:par>
                              <p:par>
                                <p:cTn id="215" presetID="2" presetClass="entr" presetSubtype="2" fill="hold" grpId="0" nodeType="withEffect">
                                  <p:stCondLst>
                                    <p:cond delay="0"/>
                                  </p:stCondLst>
                                  <p:childTnLst>
                                    <p:set>
                                      <p:cBhvr>
                                        <p:cTn id="216" dur="1" fill="hold">
                                          <p:stCondLst>
                                            <p:cond delay="0"/>
                                          </p:stCondLst>
                                        </p:cTn>
                                        <p:tgtEl>
                                          <p:spTgt spid="284739"/>
                                        </p:tgtEl>
                                        <p:attrNameLst>
                                          <p:attrName>style.visibility</p:attrName>
                                        </p:attrNameLst>
                                      </p:cBhvr>
                                      <p:to>
                                        <p:strVal val="visible"/>
                                      </p:to>
                                    </p:set>
                                    <p:anim calcmode="lin" valueType="num">
                                      <p:cBhvr additive="base">
                                        <p:cTn id="217" dur="500" fill="hold"/>
                                        <p:tgtEl>
                                          <p:spTgt spid="284739"/>
                                        </p:tgtEl>
                                        <p:attrNameLst>
                                          <p:attrName>ppt_x</p:attrName>
                                        </p:attrNameLst>
                                      </p:cBhvr>
                                      <p:tavLst>
                                        <p:tav tm="0">
                                          <p:val>
                                            <p:strVal val="1+#ppt_w/2"/>
                                          </p:val>
                                        </p:tav>
                                        <p:tav tm="100000">
                                          <p:val>
                                            <p:strVal val="#ppt_x"/>
                                          </p:val>
                                        </p:tav>
                                      </p:tavLst>
                                    </p:anim>
                                    <p:anim calcmode="lin" valueType="num">
                                      <p:cBhvr additive="base">
                                        <p:cTn id="218" dur="500" fill="hold"/>
                                        <p:tgtEl>
                                          <p:spTgt spid="284739"/>
                                        </p:tgtEl>
                                        <p:attrNameLst>
                                          <p:attrName>ppt_y</p:attrName>
                                        </p:attrNameLst>
                                      </p:cBhvr>
                                      <p:tavLst>
                                        <p:tav tm="0">
                                          <p:val>
                                            <p:strVal val="#ppt_y"/>
                                          </p:val>
                                        </p:tav>
                                        <p:tav tm="100000">
                                          <p:val>
                                            <p:strVal val="#ppt_y"/>
                                          </p:val>
                                        </p:tav>
                                      </p:tavLst>
                                    </p:anim>
                                  </p:childTnLst>
                                </p:cTn>
                              </p:par>
                              <p:par>
                                <p:cTn id="219" presetID="2" presetClass="entr" presetSubtype="2" fill="hold" grpId="0" nodeType="withEffect">
                                  <p:stCondLst>
                                    <p:cond delay="0"/>
                                  </p:stCondLst>
                                  <p:childTnLst>
                                    <p:set>
                                      <p:cBhvr>
                                        <p:cTn id="220" dur="1" fill="hold">
                                          <p:stCondLst>
                                            <p:cond delay="0"/>
                                          </p:stCondLst>
                                        </p:cTn>
                                        <p:tgtEl>
                                          <p:spTgt spid="284740"/>
                                        </p:tgtEl>
                                        <p:attrNameLst>
                                          <p:attrName>style.visibility</p:attrName>
                                        </p:attrNameLst>
                                      </p:cBhvr>
                                      <p:to>
                                        <p:strVal val="visible"/>
                                      </p:to>
                                    </p:set>
                                    <p:anim calcmode="lin" valueType="num">
                                      <p:cBhvr additive="base">
                                        <p:cTn id="221" dur="500" fill="hold"/>
                                        <p:tgtEl>
                                          <p:spTgt spid="284740"/>
                                        </p:tgtEl>
                                        <p:attrNameLst>
                                          <p:attrName>ppt_x</p:attrName>
                                        </p:attrNameLst>
                                      </p:cBhvr>
                                      <p:tavLst>
                                        <p:tav tm="0">
                                          <p:val>
                                            <p:strVal val="1+#ppt_w/2"/>
                                          </p:val>
                                        </p:tav>
                                        <p:tav tm="100000">
                                          <p:val>
                                            <p:strVal val="#ppt_x"/>
                                          </p:val>
                                        </p:tav>
                                      </p:tavLst>
                                    </p:anim>
                                    <p:anim calcmode="lin" valueType="num">
                                      <p:cBhvr additive="base">
                                        <p:cTn id="222" dur="500" fill="hold"/>
                                        <p:tgtEl>
                                          <p:spTgt spid="284740"/>
                                        </p:tgtEl>
                                        <p:attrNameLst>
                                          <p:attrName>ppt_y</p:attrName>
                                        </p:attrNameLst>
                                      </p:cBhvr>
                                      <p:tavLst>
                                        <p:tav tm="0">
                                          <p:val>
                                            <p:strVal val="#ppt_y"/>
                                          </p:val>
                                        </p:tav>
                                        <p:tav tm="100000">
                                          <p:val>
                                            <p:strVal val="#ppt_y"/>
                                          </p:val>
                                        </p:tav>
                                      </p:tavLst>
                                    </p:anim>
                                  </p:childTnLst>
                                </p:cTn>
                              </p:par>
                              <p:par>
                                <p:cTn id="223" presetID="2" presetClass="entr" presetSubtype="2" fill="hold" grpId="0" nodeType="withEffect">
                                  <p:stCondLst>
                                    <p:cond delay="0"/>
                                  </p:stCondLst>
                                  <p:childTnLst>
                                    <p:set>
                                      <p:cBhvr>
                                        <p:cTn id="224" dur="1" fill="hold">
                                          <p:stCondLst>
                                            <p:cond delay="0"/>
                                          </p:stCondLst>
                                        </p:cTn>
                                        <p:tgtEl>
                                          <p:spTgt spid="284741"/>
                                        </p:tgtEl>
                                        <p:attrNameLst>
                                          <p:attrName>style.visibility</p:attrName>
                                        </p:attrNameLst>
                                      </p:cBhvr>
                                      <p:to>
                                        <p:strVal val="visible"/>
                                      </p:to>
                                    </p:set>
                                    <p:anim calcmode="lin" valueType="num">
                                      <p:cBhvr additive="base">
                                        <p:cTn id="225" dur="500" fill="hold"/>
                                        <p:tgtEl>
                                          <p:spTgt spid="284741"/>
                                        </p:tgtEl>
                                        <p:attrNameLst>
                                          <p:attrName>ppt_x</p:attrName>
                                        </p:attrNameLst>
                                      </p:cBhvr>
                                      <p:tavLst>
                                        <p:tav tm="0">
                                          <p:val>
                                            <p:strVal val="1+#ppt_w/2"/>
                                          </p:val>
                                        </p:tav>
                                        <p:tav tm="100000">
                                          <p:val>
                                            <p:strVal val="#ppt_x"/>
                                          </p:val>
                                        </p:tav>
                                      </p:tavLst>
                                    </p:anim>
                                    <p:anim calcmode="lin" valueType="num">
                                      <p:cBhvr additive="base">
                                        <p:cTn id="226" dur="500" fill="hold"/>
                                        <p:tgtEl>
                                          <p:spTgt spid="284741"/>
                                        </p:tgtEl>
                                        <p:attrNameLst>
                                          <p:attrName>ppt_y</p:attrName>
                                        </p:attrNameLst>
                                      </p:cBhvr>
                                      <p:tavLst>
                                        <p:tav tm="0">
                                          <p:val>
                                            <p:strVal val="#ppt_y"/>
                                          </p:val>
                                        </p:tav>
                                        <p:tav tm="100000">
                                          <p:val>
                                            <p:strVal val="#ppt_y"/>
                                          </p:val>
                                        </p:tav>
                                      </p:tavLst>
                                    </p:anim>
                                  </p:childTnLst>
                                </p:cTn>
                              </p:par>
                              <p:par>
                                <p:cTn id="227" presetID="2" presetClass="entr" presetSubtype="2" fill="hold" grpId="0" nodeType="withEffect">
                                  <p:stCondLst>
                                    <p:cond delay="0"/>
                                  </p:stCondLst>
                                  <p:childTnLst>
                                    <p:set>
                                      <p:cBhvr>
                                        <p:cTn id="228" dur="1" fill="hold">
                                          <p:stCondLst>
                                            <p:cond delay="0"/>
                                          </p:stCondLst>
                                        </p:cTn>
                                        <p:tgtEl>
                                          <p:spTgt spid="284742"/>
                                        </p:tgtEl>
                                        <p:attrNameLst>
                                          <p:attrName>style.visibility</p:attrName>
                                        </p:attrNameLst>
                                      </p:cBhvr>
                                      <p:to>
                                        <p:strVal val="visible"/>
                                      </p:to>
                                    </p:set>
                                    <p:anim calcmode="lin" valueType="num">
                                      <p:cBhvr additive="base">
                                        <p:cTn id="229" dur="500" fill="hold"/>
                                        <p:tgtEl>
                                          <p:spTgt spid="284742"/>
                                        </p:tgtEl>
                                        <p:attrNameLst>
                                          <p:attrName>ppt_x</p:attrName>
                                        </p:attrNameLst>
                                      </p:cBhvr>
                                      <p:tavLst>
                                        <p:tav tm="0">
                                          <p:val>
                                            <p:strVal val="1+#ppt_w/2"/>
                                          </p:val>
                                        </p:tav>
                                        <p:tav tm="100000">
                                          <p:val>
                                            <p:strVal val="#ppt_x"/>
                                          </p:val>
                                        </p:tav>
                                      </p:tavLst>
                                    </p:anim>
                                    <p:anim calcmode="lin" valueType="num">
                                      <p:cBhvr additive="base">
                                        <p:cTn id="230" dur="500" fill="hold"/>
                                        <p:tgtEl>
                                          <p:spTgt spid="284742"/>
                                        </p:tgtEl>
                                        <p:attrNameLst>
                                          <p:attrName>ppt_y</p:attrName>
                                        </p:attrNameLst>
                                      </p:cBhvr>
                                      <p:tavLst>
                                        <p:tav tm="0">
                                          <p:val>
                                            <p:strVal val="#ppt_y"/>
                                          </p:val>
                                        </p:tav>
                                        <p:tav tm="100000">
                                          <p:val>
                                            <p:strVal val="#ppt_y"/>
                                          </p:val>
                                        </p:tav>
                                      </p:tavLst>
                                    </p:anim>
                                  </p:childTnLst>
                                </p:cTn>
                              </p:par>
                              <p:par>
                                <p:cTn id="231" presetID="2" presetClass="entr" presetSubtype="2" fill="hold" grpId="0" nodeType="withEffect">
                                  <p:stCondLst>
                                    <p:cond delay="0"/>
                                  </p:stCondLst>
                                  <p:childTnLst>
                                    <p:set>
                                      <p:cBhvr>
                                        <p:cTn id="232" dur="1" fill="hold">
                                          <p:stCondLst>
                                            <p:cond delay="0"/>
                                          </p:stCondLst>
                                        </p:cTn>
                                        <p:tgtEl>
                                          <p:spTgt spid="284743"/>
                                        </p:tgtEl>
                                        <p:attrNameLst>
                                          <p:attrName>style.visibility</p:attrName>
                                        </p:attrNameLst>
                                      </p:cBhvr>
                                      <p:to>
                                        <p:strVal val="visible"/>
                                      </p:to>
                                    </p:set>
                                    <p:anim calcmode="lin" valueType="num">
                                      <p:cBhvr additive="base">
                                        <p:cTn id="233" dur="500" fill="hold"/>
                                        <p:tgtEl>
                                          <p:spTgt spid="284743"/>
                                        </p:tgtEl>
                                        <p:attrNameLst>
                                          <p:attrName>ppt_x</p:attrName>
                                        </p:attrNameLst>
                                      </p:cBhvr>
                                      <p:tavLst>
                                        <p:tav tm="0">
                                          <p:val>
                                            <p:strVal val="1+#ppt_w/2"/>
                                          </p:val>
                                        </p:tav>
                                        <p:tav tm="100000">
                                          <p:val>
                                            <p:strVal val="#ppt_x"/>
                                          </p:val>
                                        </p:tav>
                                      </p:tavLst>
                                    </p:anim>
                                    <p:anim calcmode="lin" valueType="num">
                                      <p:cBhvr additive="base">
                                        <p:cTn id="234" dur="500" fill="hold"/>
                                        <p:tgtEl>
                                          <p:spTgt spid="284743"/>
                                        </p:tgtEl>
                                        <p:attrNameLst>
                                          <p:attrName>ppt_y</p:attrName>
                                        </p:attrNameLst>
                                      </p:cBhvr>
                                      <p:tavLst>
                                        <p:tav tm="0">
                                          <p:val>
                                            <p:strVal val="#ppt_y"/>
                                          </p:val>
                                        </p:tav>
                                        <p:tav tm="100000">
                                          <p:val>
                                            <p:strVal val="#ppt_y"/>
                                          </p:val>
                                        </p:tav>
                                      </p:tavLst>
                                    </p:anim>
                                  </p:childTnLst>
                                </p:cTn>
                              </p:par>
                              <p:par>
                                <p:cTn id="235" presetID="2" presetClass="entr" presetSubtype="2" fill="hold" grpId="0" nodeType="withEffect">
                                  <p:stCondLst>
                                    <p:cond delay="0"/>
                                  </p:stCondLst>
                                  <p:childTnLst>
                                    <p:set>
                                      <p:cBhvr>
                                        <p:cTn id="236" dur="1" fill="hold">
                                          <p:stCondLst>
                                            <p:cond delay="0"/>
                                          </p:stCondLst>
                                        </p:cTn>
                                        <p:tgtEl>
                                          <p:spTgt spid="284744"/>
                                        </p:tgtEl>
                                        <p:attrNameLst>
                                          <p:attrName>style.visibility</p:attrName>
                                        </p:attrNameLst>
                                      </p:cBhvr>
                                      <p:to>
                                        <p:strVal val="visible"/>
                                      </p:to>
                                    </p:set>
                                    <p:anim calcmode="lin" valueType="num">
                                      <p:cBhvr additive="base">
                                        <p:cTn id="237" dur="500" fill="hold"/>
                                        <p:tgtEl>
                                          <p:spTgt spid="284744"/>
                                        </p:tgtEl>
                                        <p:attrNameLst>
                                          <p:attrName>ppt_x</p:attrName>
                                        </p:attrNameLst>
                                      </p:cBhvr>
                                      <p:tavLst>
                                        <p:tav tm="0">
                                          <p:val>
                                            <p:strVal val="1+#ppt_w/2"/>
                                          </p:val>
                                        </p:tav>
                                        <p:tav tm="100000">
                                          <p:val>
                                            <p:strVal val="#ppt_x"/>
                                          </p:val>
                                        </p:tav>
                                      </p:tavLst>
                                    </p:anim>
                                    <p:anim calcmode="lin" valueType="num">
                                      <p:cBhvr additive="base">
                                        <p:cTn id="238" dur="500" fill="hold"/>
                                        <p:tgtEl>
                                          <p:spTgt spid="284744"/>
                                        </p:tgtEl>
                                        <p:attrNameLst>
                                          <p:attrName>ppt_y</p:attrName>
                                        </p:attrNameLst>
                                      </p:cBhvr>
                                      <p:tavLst>
                                        <p:tav tm="0">
                                          <p:val>
                                            <p:strVal val="#ppt_y"/>
                                          </p:val>
                                        </p:tav>
                                        <p:tav tm="100000">
                                          <p:val>
                                            <p:strVal val="#ppt_y"/>
                                          </p:val>
                                        </p:tav>
                                      </p:tavLst>
                                    </p:anim>
                                  </p:childTnLst>
                                </p:cTn>
                              </p:par>
                              <p:par>
                                <p:cTn id="239" presetID="2" presetClass="entr" presetSubtype="2" fill="hold" grpId="0" nodeType="withEffect">
                                  <p:stCondLst>
                                    <p:cond delay="0"/>
                                  </p:stCondLst>
                                  <p:childTnLst>
                                    <p:set>
                                      <p:cBhvr>
                                        <p:cTn id="240" dur="1" fill="hold">
                                          <p:stCondLst>
                                            <p:cond delay="0"/>
                                          </p:stCondLst>
                                        </p:cTn>
                                        <p:tgtEl>
                                          <p:spTgt spid="284745"/>
                                        </p:tgtEl>
                                        <p:attrNameLst>
                                          <p:attrName>style.visibility</p:attrName>
                                        </p:attrNameLst>
                                      </p:cBhvr>
                                      <p:to>
                                        <p:strVal val="visible"/>
                                      </p:to>
                                    </p:set>
                                    <p:anim calcmode="lin" valueType="num">
                                      <p:cBhvr additive="base">
                                        <p:cTn id="241" dur="500" fill="hold"/>
                                        <p:tgtEl>
                                          <p:spTgt spid="284745"/>
                                        </p:tgtEl>
                                        <p:attrNameLst>
                                          <p:attrName>ppt_x</p:attrName>
                                        </p:attrNameLst>
                                      </p:cBhvr>
                                      <p:tavLst>
                                        <p:tav tm="0">
                                          <p:val>
                                            <p:strVal val="1+#ppt_w/2"/>
                                          </p:val>
                                        </p:tav>
                                        <p:tav tm="100000">
                                          <p:val>
                                            <p:strVal val="#ppt_x"/>
                                          </p:val>
                                        </p:tav>
                                      </p:tavLst>
                                    </p:anim>
                                    <p:anim calcmode="lin" valueType="num">
                                      <p:cBhvr additive="base">
                                        <p:cTn id="242" dur="500" fill="hold"/>
                                        <p:tgtEl>
                                          <p:spTgt spid="284745"/>
                                        </p:tgtEl>
                                        <p:attrNameLst>
                                          <p:attrName>ppt_y</p:attrName>
                                        </p:attrNameLst>
                                      </p:cBhvr>
                                      <p:tavLst>
                                        <p:tav tm="0">
                                          <p:val>
                                            <p:strVal val="#ppt_y"/>
                                          </p:val>
                                        </p:tav>
                                        <p:tav tm="100000">
                                          <p:val>
                                            <p:strVal val="#ppt_y"/>
                                          </p:val>
                                        </p:tav>
                                      </p:tavLst>
                                    </p:anim>
                                  </p:childTnLst>
                                </p:cTn>
                              </p:par>
                              <p:par>
                                <p:cTn id="243" presetID="2" presetClass="entr" presetSubtype="2" fill="hold" grpId="0" nodeType="withEffect">
                                  <p:stCondLst>
                                    <p:cond delay="0"/>
                                  </p:stCondLst>
                                  <p:childTnLst>
                                    <p:set>
                                      <p:cBhvr>
                                        <p:cTn id="244" dur="1" fill="hold">
                                          <p:stCondLst>
                                            <p:cond delay="0"/>
                                          </p:stCondLst>
                                        </p:cTn>
                                        <p:tgtEl>
                                          <p:spTgt spid="284746"/>
                                        </p:tgtEl>
                                        <p:attrNameLst>
                                          <p:attrName>style.visibility</p:attrName>
                                        </p:attrNameLst>
                                      </p:cBhvr>
                                      <p:to>
                                        <p:strVal val="visible"/>
                                      </p:to>
                                    </p:set>
                                    <p:anim calcmode="lin" valueType="num">
                                      <p:cBhvr additive="base">
                                        <p:cTn id="245" dur="500" fill="hold"/>
                                        <p:tgtEl>
                                          <p:spTgt spid="284746"/>
                                        </p:tgtEl>
                                        <p:attrNameLst>
                                          <p:attrName>ppt_x</p:attrName>
                                        </p:attrNameLst>
                                      </p:cBhvr>
                                      <p:tavLst>
                                        <p:tav tm="0">
                                          <p:val>
                                            <p:strVal val="1+#ppt_w/2"/>
                                          </p:val>
                                        </p:tav>
                                        <p:tav tm="100000">
                                          <p:val>
                                            <p:strVal val="#ppt_x"/>
                                          </p:val>
                                        </p:tav>
                                      </p:tavLst>
                                    </p:anim>
                                    <p:anim calcmode="lin" valueType="num">
                                      <p:cBhvr additive="base">
                                        <p:cTn id="246" dur="500" fill="hold"/>
                                        <p:tgtEl>
                                          <p:spTgt spid="284746"/>
                                        </p:tgtEl>
                                        <p:attrNameLst>
                                          <p:attrName>ppt_y</p:attrName>
                                        </p:attrNameLst>
                                      </p:cBhvr>
                                      <p:tavLst>
                                        <p:tav tm="0">
                                          <p:val>
                                            <p:strVal val="#ppt_y"/>
                                          </p:val>
                                        </p:tav>
                                        <p:tav tm="100000">
                                          <p:val>
                                            <p:strVal val="#ppt_y"/>
                                          </p:val>
                                        </p:tav>
                                      </p:tavLst>
                                    </p:anim>
                                  </p:childTnLst>
                                </p:cTn>
                              </p:par>
                              <p:par>
                                <p:cTn id="247" presetID="2" presetClass="entr" presetSubtype="2" fill="hold" grpId="0" nodeType="withEffect">
                                  <p:stCondLst>
                                    <p:cond delay="0"/>
                                  </p:stCondLst>
                                  <p:childTnLst>
                                    <p:set>
                                      <p:cBhvr>
                                        <p:cTn id="248" dur="1" fill="hold">
                                          <p:stCondLst>
                                            <p:cond delay="0"/>
                                          </p:stCondLst>
                                        </p:cTn>
                                        <p:tgtEl>
                                          <p:spTgt spid="284747"/>
                                        </p:tgtEl>
                                        <p:attrNameLst>
                                          <p:attrName>style.visibility</p:attrName>
                                        </p:attrNameLst>
                                      </p:cBhvr>
                                      <p:to>
                                        <p:strVal val="visible"/>
                                      </p:to>
                                    </p:set>
                                    <p:anim calcmode="lin" valueType="num">
                                      <p:cBhvr additive="base">
                                        <p:cTn id="249" dur="500" fill="hold"/>
                                        <p:tgtEl>
                                          <p:spTgt spid="284747"/>
                                        </p:tgtEl>
                                        <p:attrNameLst>
                                          <p:attrName>ppt_x</p:attrName>
                                        </p:attrNameLst>
                                      </p:cBhvr>
                                      <p:tavLst>
                                        <p:tav tm="0">
                                          <p:val>
                                            <p:strVal val="1+#ppt_w/2"/>
                                          </p:val>
                                        </p:tav>
                                        <p:tav tm="100000">
                                          <p:val>
                                            <p:strVal val="#ppt_x"/>
                                          </p:val>
                                        </p:tav>
                                      </p:tavLst>
                                    </p:anim>
                                    <p:anim calcmode="lin" valueType="num">
                                      <p:cBhvr additive="base">
                                        <p:cTn id="250" dur="500" fill="hold"/>
                                        <p:tgtEl>
                                          <p:spTgt spid="284747"/>
                                        </p:tgtEl>
                                        <p:attrNameLst>
                                          <p:attrName>ppt_y</p:attrName>
                                        </p:attrNameLst>
                                      </p:cBhvr>
                                      <p:tavLst>
                                        <p:tav tm="0">
                                          <p:val>
                                            <p:strVal val="#ppt_y"/>
                                          </p:val>
                                        </p:tav>
                                        <p:tav tm="100000">
                                          <p:val>
                                            <p:strVal val="#ppt_y"/>
                                          </p:val>
                                        </p:tav>
                                      </p:tavLst>
                                    </p:anim>
                                  </p:childTnLst>
                                </p:cTn>
                              </p:par>
                              <p:par>
                                <p:cTn id="251" presetID="2" presetClass="entr" presetSubtype="2" fill="hold" grpId="0" nodeType="withEffect">
                                  <p:stCondLst>
                                    <p:cond delay="0"/>
                                  </p:stCondLst>
                                  <p:childTnLst>
                                    <p:set>
                                      <p:cBhvr>
                                        <p:cTn id="252" dur="1" fill="hold">
                                          <p:stCondLst>
                                            <p:cond delay="0"/>
                                          </p:stCondLst>
                                        </p:cTn>
                                        <p:tgtEl>
                                          <p:spTgt spid="284748"/>
                                        </p:tgtEl>
                                        <p:attrNameLst>
                                          <p:attrName>style.visibility</p:attrName>
                                        </p:attrNameLst>
                                      </p:cBhvr>
                                      <p:to>
                                        <p:strVal val="visible"/>
                                      </p:to>
                                    </p:set>
                                    <p:anim calcmode="lin" valueType="num">
                                      <p:cBhvr additive="base">
                                        <p:cTn id="253" dur="500" fill="hold"/>
                                        <p:tgtEl>
                                          <p:spTgt spid="284748"/>
                                        </p:tgtEl>
                                        <p:attrNameLst>
                                          <p:attrName>ppt_x</p:attrName>
                                        </p:attrNameLst>
                                      </p:cBhvr>
                                      <p:tavLst>
                                        <p:tav tm="0">
                                          <p:val>
                                            <p:strVal val="1+#ppt_w/2"/>
                                          </p:val>
                                        </p:tav>
                                        <p:tav tm="100000">
                                          <p:val>
                                            <p:strVal val="#ppt_x"/>
                                          </p:val>
                                        </p:tav>
                                      </p:tavLst>
                                    </p:anim>
                                    <p:anim calcmode="lin" valueType="num">
                                      <p:cBhvr additive="base">
                                        <p:cTn id="254" dur="500" fill="hold"/>
                                        <p:tgtEl>
                                          <p:spTgt spid="284748"/>
                                        </p:tgtEl>
                                        <p:attrNameLst>
                                          <p:attrName>ppt_y</p:attrName>
                                        </p:attrNameLst>
                                      </p:cBhvr>
                                      <p:tavLst>
                                        <p:tav tm="0">
                                          <p:val>
                                            <p:strVal val="#ppt_y"/>
                                          </p:val>
                                        </p:tav>
                                        <p:tav tm="100000">
                                          <p:val>
                                            <p:strVal val="#ppt_y"/>
                                          </p:val>
                                        </p:tav>
                                      </p:tavLst>
                                    </p:anim>
                                  </p:childTnLst>
                                </p:cTn>
                              </p:par>
                              <p:par>
                                <p:cTn id="255" presetID="2" presetClass="entr" presetSubtype="2" fill="hold" grpId="0" nodeType="withEffect">
                                  <p:stCondLst>
                                    <p:cond delay="0"/>
                                  </p:stCondLst>
                                  <p:childTnLst>
                                    <p:set>
                                      <p:cBhvr>
                                        <p:cTn id="256" dur="1" fill="hold">
                                          <p:stCondLst>
                                            <p:cond delay="0"/>
                                          </p:stCondLst>
                                        </p:cTn>
                                        <p:tgtEl>
                                          <p:spTgt spid="284749"/>
                                        </p:tgtEl>
                                        <p:attrNameLst>
                                          <p:attrName>style.visibility</p:attrName>
                                        </p:attrNameLst>
                                      </p:cBhvr>
                                      <p:to>
                                        <p:strVal val="visible"/>
                                      </p:to>
                                    </p:set>
                                    <p:anim calcmode="lin" valueType="num">
                                      <p:cBhvr additive="base">
                                        <p:cTn id="257" dur="500" fill="hold"/>
                                        <p:tgtEl>
                                          <p:spTgt spid="284749"/>
                                        </p:tgtEl>
                                        <p:attrNameLst>
                                          <p:attrName>ppt_x</p:attrName>
                                        </p:attrNameLst>
                                      </p:cBhvr>
                                      <p:tavLst>
                                        <p:tav tm="0">
                                          <p:val>
                                            <p:strVal val="1+#ppt_w/2"/>
                                          </p:val>
                                        </p:tav>
                                        <p:tav tm="100000">
                                          <p:val>
                                            <p:strVal val="#ppt_x"/>
                                          </p:val>
                                        </p:tav>
                                      </p:tavLst>
                                    </p:anim>
                                    <p:anim calcmode="lin" valueType="num">
                                      <p:cBhvr additive="base">
                                        <p:cTn id="258" dur="500" fill="hold"/>
                                        <p:tgtEl>
                                          <p:spTgt spid="284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32" grpId="0" animBg="1"/>
      <p:bldP spid="284729" grpId="0" animBg="1"/>
      <p:bldP spid="284727" grpId="0" animBg="1"/>
      <p:bldP spid="284728" grpId="0" animBg="1"/>
      <p:bldP spid="284676" grpId="0" animBg="1"/>
      <p:bldP spid="284677" grpId="0" animBg="1"/>
      <p:bldP spid="284678" grpId="0" animBg="1"/>
      <p:bldP spid="284679" grpId="0" animBg="1"/>
      <p:bldP spid="284680" grpId="0" animBg="1"/>
      <p:bldP spid="284681" grpId="0" animBg="1"/>
      <p:bldP spid="284682" grpId="0" animBg="1"/>
      <p:bldP spid="284683" grpId="0" animBg="1"/>
      <p:bldP spid="284684" grpId="0" animBg="1"/>
      <p:bldP spid="284685" grpId="0" animBg="1"/>
      <p:bldP spid="284687" grpId="0" animBg="1"/>
      <p:bldP spid="284688" grpId="0" animBg="1"/>
      <p:bldP spid="284689" grpId="0" animBg="1"/>
      <p:bldP spid="284690" grpId="0"/>
      <p:bldP spid="284691" grpId="0" animBg="1"/>
      <p:bldP spid="284692" grpId="0" animBg="1"/>
      <p:bldP spid="284693" grpId="0" animBg="1"/>
      <p:bldP spid="284694" grpId="0" animBg="1"/>
      <p:bldP spid="284695" grpId="0" animBg="1"/>
      <p:bldP spid="284696" grpId="0" animBg="1"/>
      <p:bldP spid="284697" grpId="0" animBg="1"/>
      <p:bldP spid="284698" grpId="0" animBg="1"/>
      <p:bldP spid="284700" grpId="0" animBg="1"/>
      <p:bldP spid="284701" grpId="0" animBg="1"/>
      <p:bldP spid="284703" grpId="0" animBg="1"/>
      <p:bldP spid="284704" grpId="0" animBg="1"/>
      <p:bldP spid="284705" grpId="0" animBg="1"/>
      <p:bldP spid="284706" grpId="0" animBg="1"/>
      <p:bldP spid="284707" grpId="0" animBg="1"/>
      <p:bldP spid="284708" grpId="0" animBg="1"/>
      <p:bldP spid="284709" grpId="0" animBg="1"/>
      <p:bldP spid="284710" grpId="0" animBg="1"/>
      <p:bldP spid="284711" grpId="0" animBg="1"/>
      <p:bldP spid="284712" grpId="0" animBg="1"/>
      <p:bldP spid="284713" grpId="0" animBg="1"/>
      <p:bldP spid="284714" grpId="0" animBg="1"/>
      <p:bldP spid="284715" grpId="0" animBg="1"/>
      <p:bldP spid="284716" grpId="0"/>
      <p:bldP spid="284730" grpId="0" animBg="1"/>
      <p:bldP spid="284731" grpId="0" animBg="1"/>
      <p:bldP spid="284733" grpId="0" animBg="1"/>
      <p:bldP spid="284734" grpId="0" animBg="1"/>
      <p:bldP spid="284737" grpId="0" animBg="1"/>
      <p:bldP spid="284738" grpId="0" animBg="1"/>
      <p:bldP spid="284739" grpId="0" animBg="1"/>
      <p:bldP spid="284740" grpId="0" animBg="1"/>
      <p:bldP spid="284741" grpId="0" animBg="1"/>
      <p:bldP spid="284742" grpId="0" animBg="1"/>
      <p:bldP spid="284743" grpId="0" animBg="1"/>
      <p:bldP spid="284744" grpId="0" animBg="1"/>
      <p:bldP spid="284745" grpId="0" animBg="1"/>
      <p:bldP spid="284746" grpId="0" animBg="1"/>
      <p:bldP spid="284747" grpId="0" animBg="1"/>
      <p:bldP spid="284748" grpId="0" animBg="1"/>
      <p:bldP spid="284749" grpId="0" animBg="1"/>
      <p:bldP spid="284750" grpId="0" animBg="1"/>
      <p:bldP spid="284751"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2209800" y="561975"/>
            <a:ext cx="4278313" cy="533400"/>
          </a:xfrm>
        </p:spPr>
        <p:txBody>
          <a:bodyPr/>
          <a:lstStyle/>
          <a:p>
            <a:pPr>
              <a:spcBef>
                <a:spcPct val="0"/>
              </a:spcBef>
              <a:buFontTx/>
              <a:buNone/>
            </a:pPr>
            <a:r>
              <a:rPr lang="zh-CN" altLang="en-US" b="1" u="sng">
                <a:solidFill>
                  <a:srgbClr val="006666"/>
                </a:solidFill>
                <a:effectLst>
                  <a:outerShdw blurRad="38100" dist="38100" dir="2700000" algn="tl">
                    <a:srgbClr val="C0C0C0"/>
                  </a:outerShdw>
                </a:effectLst>
                <a:ea typeface="仿宋_GB2312" pitchFamily="49" charset="-122"/>
              </a:rPr>
              <a:t>二叉搜索树的删除算法</a:t>
            </a:r>
            <a:endParaRPr lang="zh-CN" altLang="en-US" b="1" u="sng">
              <a:ea typeface="仿宋_GB2312" pitchFamily="49" charset="-122"/>
            </a:endParaRPr>
          </a:p>
        </p:txBody>
      </p:sp>
      <p:sp>
        <p:nvSpPr>
          <p:cNvPr id="197636" name="Rectangle 4"/>
          <p:cNvSpPr>
            <a:spLocks noChangeArrowheads="1"/>
          </p:cNvSpPr>
          <p:nvPr/>
        </p:nvSpPr>
        <p:spPr bwMode="auto">
          <a:xfrm>
            <a:off x="476250" y="1233488"/>
            <a:ext cx="8105775" cy="4789487"/>
          </a:xfrm>
          <a:prstGeom prst="rect">
            <a:avLst/>
          </a:prstGeom>
          <a:noFill/>
          <a:ln w="9525">
            <a:noFill/>
            <a:miter lim="800000"/>
            <a:headEnd/>
            <a:tailEnd/>
          </a:ln>
          <a:effectLst/>
        </p:spPr>
        <p:txBody>
          <a:bodyPr>
            <a:spAutoFit/>
          </a:bodyPr>
          <a:lstStyle/>
          <a:p>
            <a:r>
              <a:rPr lang="en-US" altLang="zh-CN" sz="2800" b="1" u="none" dirty="0">
                <a:solidFill>
                  <a:srgbClr val="CC0000"/>
                </a:solidFill>
              </a:rPr>
              <a:t>template &lt;class Type&gt; </a:t>
            </a:r>
            <a:r>
              <a:rPr lang="en-US" altLang="zh-CN" sz="2800" b="1" u="none" dirty="0" err="1" smtClean="0">
                <a:solidFill>
                  <a:srgbClr val="CC0000"/>
                </a:solidFill>
              </a:rPr>
              <a:t>bool</a:t>
            </a:r>
            <a:r>
              <a:rPr lang="en-US" altLang="zh-CN" sz="2800" b="1" u="none" dirty="0" smtClean="0">
                <a:solidFill>
                  <a:srgbClr val="CC0000"/>
                </a:solidFill>
              </a:rPr>
              <a:t> </a:t>
            </a:r>
            <a:r>
              <a:rPr lang="en-US" altLang="zh-CN" sz="2800" u="none" dirty="0">
                <a:solidFill>
                  <a:srgbClr val="CC0000"/>
                </a:solidFill>
              </a:rPr>
              <a:t>BST </a:t>
            </a:r>
            <a:r>
              <a:rPr lang="en-US" altLang="zh-CN" sz="2800" b="1" u="none" dirty="0">
                <a:solidFill>
                  <a:srgbClr val="CC0000"/>
                </a:solidFill>
              </a:rPr>
              <a:t>&lt;Type&gt; ::</a:t>
            </a:r>
          </a:p>
          <a:p>
            <a:r>
              <a:rPr lang="en-US" altLang="zh-CN" sz="2800" u="none" dirty="0" smtClean="0">
                <a:solidFill>
                  <a:srgbClr val="CC0000"/>
                </a:solidFill>
              </a:rPr>
              <a:t>Remove</a:t>
            </a:r>
            <a:r>
              <a:rPr lang="en-US" altLang="zh-CN" sz="2800" b="1" u="none" dirty="0" smtClean="0">
                <a:solidFill>
                  <a:srgbClr val="CC0000"/>
                </a:solidFill>
              </a:rPr>
              <a:t>(const </a:t>
            </a:r>
            <a:r>
              <a:rPr lang="en-US" altLang="zh-CN" sz="2800" b="1" u="none" dirty="0">
                <a:solidFill>
                  <a:srgbClr val="CC0000"/>
                </a:solidFill>
              </a:rPr>
              <a:t>Type &amp;</a:t>
            </a:r>
            <a:r>
              <a:rPr lang="en-US" altLang="zh-CN" sz="2800" u="none" dirty="0">
                <a:solidFill>
                  <a:srgbClr val="CC0000"/>
                </a:solidFill>
              </a:rPr>
              <a:t>x</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u="none" dirty="0" err="1">
                <a:solidFill>
                  <a:srgbClr val="CC0000"/>
                </a:solidFill>
              </a:rPr>
              <a:t>BstNode</a:t>
            </a:r>
            <a:r>
              <a:rPr lang="en-US" altLang="zh-CN" sz="2800" u="none" dirty="0">
                <a:solidFill>
                  <a:srgbClr val="CC0000"/>
                </a:solidFill>
              </a:rPr>
              <a:t> </a:t>
            </a:r>
            <a:r>
              <a:rPr lang="en-US" altLang="zh-CN" sz="2800" b="1" u="none" dirty="0">
                <a:solidFill>
                  <a:srgbClr val="CC0000"/>
                </a:solidFill>
              </a:rPr>
              <a:t>&lt;Type&gt; </a:t>
            </a:r>
            <a:r>
              <a:rPr lang="en-US" altLang="zh-CN" sz="2800" b="1" u="none" dirty="0" smtClean="0">
                <a:solidFill>
                  <a:srgbClr val="CC0000"/>
                </a:solidFill>
              </a:rPr>
              <a:t>*&amp;</a:t>
            </a:r>
            <a:r>
              <a:rPr lang="en-US" altLang="zh-CN" sz="2800" u="none" dirty="0" err="1" smtClean="0">
                <a:solidFill>
                  <a:srgbClr val="CC0000"/>
                </a:solidFill>
              </a:rPr>
              <a:t>ptr</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a:t>
            </a:r>
            <a:endParaRPr lang="en-US" altLang="zh-CN" sz="2800" u="none" dirty="0">
              <a:solidFill>
                <a:srgbClr val="CC0000"/>
              </a:solidFill>
            </a:endParaRPr>
          </a:p>
          <a:p>
            <a:r>
              <a:rPr lang="en-US" altLang="zh-CN" sz="2800" i="1" u="none" dirty="0">
                <a:solidFill>
                  <a:srgbClr val="CC0000"/>
                </a:solidFill>
              </a:rPr>
              <a:t>    </a:t>
            </a:r>
            <a:r>
              <a:rPr lang="en-US" altLang="zh-CN" sz="2800" u="none" dirty="0" err="1">
                <a:solidFill>
                  <a:srgbClr val="CC0000"/>
                </a:solidFill>
              </a:rPr>
              <a:t>BstNode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temp</a:t>
            </a:r>
            <a:r>
              <a:rPr lang="en-US" altLang="zh-CN" sz="2800" b="1" u="none" dirty="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if</a:t>
            </a:r>
            <a:r>
              <a:rPr lang="en-US" altLang="zh-CN" sz="2800" u="none" dirty="0">
                <a:solidFill>
                  <a:srgbClr val="CC0000"/>
                </a:solidFill>
              </a:rPr>
              <a:t> </a:t>
            </a:r>
            <a:r>
              <a:rPr lang="en-US" altLang="zh-CN" sz="2800" b="1" u="none" dirty="0" smtClean="0">
                <a:solidFill>
                  <a:srgbClr val="CC0000"/>
                </a:solidFill>
              </a:rPr>
              <a:t>(</a:t>
            </a:r>
            <a:r>
              <a:rPr lang="en-US" altLang="zh-CN" sz="2800" u="none" dirty="0" err="1" smtClean="0">
                <a:solidFill>
                  <a:srgbClr val="CC0000"/>
                </a:solidFill>
              </a:rPr>
              <a:t>ptr</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smtClean="0">
                <a:solidFill>
                  <a:srgbClr val="CC0000"/>
                </a:solidFill>
              </a:rPr>
              <a:t>)</a:t>
            </a:r>
            <a:endParaRPr lang="en-US" altLang="zh-CN" sz="2800" b="1" u="none" dirty="0">
              <a:solidFill>
                <a:srgbClr val="CC0000"/>
              </a:solidFill>
            </a:endParaRPr>
          </a:p>
          <a:p>
            <a:r>
              <a:rPr lang="en-US" altLang="zh-CN" sz="2800" u="none" dirty="0">
                <a:solidFill>
                  <a:srgbClr val="CC0000"/>
                </a:solidFill>
              </a:rPr>
              <a:t>       </a:t>
            </a:r>
            <a:r>
              <a:rPr lang="en-US" altLang="zh-CN" sz="2800" b="1" u="none" dirty="0">
                <a:solidFill>
                  <a:srgbClr val="CC0000"/>
                </a:solidFill>
              </a:rPr>
              <a:t>if </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smtClean="0">
                <a:solidFill>
                  <a:srgbClr val="CC0000"/>
                </a:solidFill>
              </a:rPr>
              <a:t>&lt;</a:t>
            </a:r>
            <a:r>
              <a:rPr lang="en-US" altLang="zh-CN" sz="2800" u="none" dirty="0" err="1" smtClean="0">
                <a:solidFill>
                  <a:srgbClr val="CC0000"/>
                </a:solidFill>
              </a:rPr>
              <a:t>ptr</a:t>
            </a:r>
            <a:r>
              <a:rPr lang="en-US" altLang="zh-CN" sz="2800" b="1" u="none" dirty="0" smtClean="0">
                <a:solidFill>
                  <a:srgbClr val="CC0000"/>
                </a:solidFill>
                <a:ea typeface="楷体_GB2312" pitchFamily="49" charset="-122"/>
              </a:rPr>
              <a:t>-</a:t>
            </a:r>
            <a:r>
              <a:rPr lang="en-US" altLang="zh-CN" sz="2800" b="1" u="none" dirty="0">
                <a:solidFill>
                  <a:srgbClr val="CC0000"/>
                </a:solidFill>
                <a:ea typeface="楷体_GB2312" pitchFamily="49" charset="-122"/>
              </a:rPr>
              <a:t>&gt;</a:t>
            </a:r>
            <a:r>
              <a:rPr lang="en-US" altLang="zh-CN" sz="2800" u="none" dirty="0" smtClean="0">
                <a:solidFill>
                  <a:srgbClr val="CC0000"/>
                </a:solidFill>
              </a:rPr>
              <a:t>data</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在左子树中删除</a:t>
            </a:r>
            <a:endParaRPr lang="zh-CN" altLang="en-US" sz="2800" u="none" dirty="0">
              <a:solidFill>
                <a:srgbClr val="000099"/>
              </a:solidFill>
            </a:endParaRPr>
          </a:p>
          <a:p>
            <a:r>
              <a:rPr lang="zh-CN" altLang="en-US" sz="2800" u="none" dirty="0">
                <a:solidFill>
                  <a:srgbClr val="CC0000"/>
                </a:solidFill>
              </a:rPr>
              <a:t>          </a:t>
            </a:r>
            <a:r>
              <a:rPr lang="en-US" altLang="zh-CN" sz="2800" u="none" dirty="0" smtClean="0">
                <a:solidFill>
                  <a:srgbClr val="CC0000"/>
                </a:solidFill>
              </a:rPr>
              <a:t>Remove</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u="none" dirty="0" err="1">
                <a:solidFill>
                  <a:srgbClr val="CC0000"/>
                </a:solidFill>
              </a:rPr>
              <a:t>ptr</a:t>
            </a:r>
            <a:r>
              <a:rPr lang="en-US" altLang="zh-CN" sz="2800" b="1" u="none" dirty="0">
                <a:solidFill>
                  <a:srgbClr val="CC0000"/>
                </a:solidFill>
                <a:ea typeface="楷体_GB2312" pitchFamily="49" charset="-122"/>
              </a:rPr>
              <a:t>-&gt;</a:t>
            </a:r>
            <a:r>
              <a:rPr lang="en-US" altLang="zh-CN" sz="2800" u="none" dirty="0" err="1" smtClean="0">
                <a:solidFill>
                  <a:srgbClr val="CC0000"/>
                </a:solidFill>
              </a:rPr>
              <a:t>leftChild</a:t>
            </a:r>
            <a:r>
              <a:rPr lang="en-US" altLang="zh-CN" sz="2800" b="1" u="none" dirty="0" smtClean="0">
                <a:solidFill>
                  <a:srgbClr val="CC0000"/>
                </a:solidFill>
              </a:rPr>
              <a:t>); </a:t>
            </a:r>
            <a:endParaRPr lang="en-US" altLang="zh-CN" sz="2800" b="1" u="none" dirty="0">
              <a:solidFill>
                <a:srgbClr val="CC0000"/>
              </a:solidFill>
            </a:endParaRPr>
          </a:p>
          <a:p>
            <a:r>
              <a:rPr lang="en-US" altLang="zh-CN" sz="2800" b="1" u="none" dirty="0">
                <a:solidFill>
                  <a:srgbClr val="CC0000"/>
                </a:solidFill>
              </a:rPr>
              <a:t>       else if</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smtClean="0">
                <a:solidFill>
                  <a:srgbClr val="CC0000"/>
                </a:solidFill>
              </a:rPr>
              <a:t>&gt;</a:t>
            </a:r>
            <a:r>
              <a:rPr lang="en-US" altLang="zh-CN" sz="2800" u="none" dirty="0" err="1" smtClean="0">
                <a:solidFill>
                  <a:srgbClr val="CC0000"/>
                </a:solidFill>
              </a:rPr>
              <a:t>ptr</a:t>
            </a:r>
            <a:r>
              <a:rPr lang="en-US" altLang="zh-CN" sz="2800" b="1" u="none" dirty="0" smtClean="0">
                <a:solidFill>
                  <a:srgbClr val="CC0000"/>
                </a:solidFill>
                <a:ea typeface="楷体_GB2312" pitchFamily="49" charset="-122"/>
              </a:rPr>
              <a:t>-</a:t>
            </a:r>
            <a:r>
              <a:rPr lang="en-US" altLang="zh-CN" sz="2800" b="1" u="none" dirty="0">
                <a:solidFill>
                  <a:srgbClr val="CC0000"/>
                </a:solidFill>
                <a:ea typeface="楷体_GB2312" pitchFamily="49" charset="-122"/>
              </a:rPr>
              <a:t>&gt;</a:t>
            </a:r>
            <a:r>
              <a:rPr lang="en-US" altLang="zh-CN" sz="2800" u="none" dirty="0" smtClean="0">
                <a:solidFill>
                  <a:srgbClr val="CC0000"/>
                </a:solidFill>
              </a:rPr>
              <a:t>data</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在右子树中删除</a:t>
            </a:r>
            <a:endParaRPr lang="zh-CN" altLang="en-US" sz="2800" u="none" dirty="0">
              <a:solidFill>
                <a:srgbClr val="000099"/>
              </a:solidFill>
            </a:endParaRPr>
          </a:p>
          <a:p>
            <a:r>
              <a:rPr lang="zh-CN" altLang="en-US" sz="2800" u="none" dirty="0">
                <a:solidFill>
                  <a:srgbClr val="CC0000"/>
                </a:solidFill>
              </a:rPr>
              <a:t>                  </a:t>
            </a:r>
            <a:r>
              <a:rPr lang="en-US" altLang="zh-CN" sz="2800" u="none" dirty="0" smtClean="0">
                <a:solidFill>
                  <a:srgbClr val="CC0000"/>
                </a:solidFill>
              </a:rPr>
              <a:t>Remove</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u="none" dirty="0" err="1">
                <a:solidFill>
                  <a:srgbClr val="CC0000"/>
                </a:solidFill>
              </a:rPr>
              <a:t>ptr</a:t>
            </a:r>
            <a:r>
              <a:rPr lang="en-US" altLang="zh-CN" sz="2800" b="1" u="none" dirty="0">
                <a:solidFill>
                  <a:srgbClr val="CC0000"/>
                </a:solidFill>
                <a:ea typeface="楷体_GB2312" pitchFamily="49" charset="-122"/>
              </a:rPr>
              <a:t>-&gt;</a:t>
            </a:r>
            <a:r>
              <a:rPr lang="en-US" altLang="zh-CN" sz="2800" u="none" dirty="0" err="1" smtClean="0">
                <a:solidFill>
                  <a:srgbClr val="CC0000"/>
                </a:solidFill>
              </a:rPr>
              <a:t>rightChild</a:t>
            </a:r>
            <a:r>
              <a:rPr lang="en-US" altLang="zh-CN" sz="2800" b="1" u="none" dirty="0" smtClean="0">
                <a:solidFill>
                  <a:srgbClr val="CC0000"/>
                </a:solidFill>
              </a:rPr>
              <a:t>);</a:t>
            </a:r>
            <a:endParaRPr lang="en-US" altLang="zh-CN" sz="2800" b="1" u="none" dirty="0">
              <a:solidFill>
                <a:srgbClr val="CC0000"/>
              </a:solidFill>
            </a:endParaRPr>
          </a:p>
          <a:p>
            <a:pPr algn="just"/>
            <a:r>
              <a:rPr lang="en-US" altLang="zh-CN" sz="2800" b="1" u="none" dirty="0">
                <a:solidFill>
                  <a:srgbClr val="CC0000"/>
                </a:solidFill>
              </a:rPr>
              <a:t>       else if </a:t>
            </a:r>
            <a:r>
              <a:rPr lang="en-US" altLang="zh-CN" sz="2800" b="1" u="none" dirty="0" smtClean="0">
                <a:solidFill>
                  <a:srgbClr val="CC0000"/>
                </a:solidFill>
              </a:rPr>
              <a:t>(</a:t>
            </a:r>
            <a:r>
              <a:rPr lang="en-US" altLang="zh-CN" sz="2800" u="none" dirty="0" err="1" smtClean="0">
                <a:solidFill>
                  <a:srgbClr val="CC0000"/>
                </a:solidFill>
              </a:rPr>
              <a:t>ptr</a:t>
            </a:r>
            <a:r>
              <a:rPr lang="en-US" altLang="zh-CN" sz="2800" b="1" u="none" dirty="0" smtClean="0">
                <a:solidFill>
                  <a:srgbClr val="CC0000"/>
                </a:solidFill>
                <a:ea typeface="楷体_GB2312" pitchFamily="49" charset="-122"/>
              </a:rPr>
              <a:t>-</a:t>
            </a:r>
            <a:r>
              <a:rPr lang="en-US" altLang="zh-CN" sz="2800" b="1" u="none" dirty="0">
                <a:solidFill>
                  <a:srgbClr val="CC0000"/>
                </a:solidFill>
                <a:ea typeface="楷体_GB2312" pitchFamily="49" charset="-122"/>
              </a:rPr>
              <a:t>&gt;</a:t>
            </a:r>
            <a:r>
              <a:rPr lang="en-US" altLang="zh-CN" sz="2800" u="none" dirty="0" err="1" smtClean="0">
                <a:solidFill>
                  <a:srgbClr val="CC0000"/>
                </a:solidFill>
              </a:rPr>
              <a:t>leftChild</a:t>
            </a:r>
            <a:r>
              <a:rPr lang="en-US" altLang="zh-CN" sz="2800" b="1" u="none" dirty="0" smtClean="0">
                <a:solidFill>
                  <a:srgbClr val="CC0000"/>
                </a:solidFill>
              </a:rPr>
              <a:t>!=</a:t>
            </a:r>
            <a:r>
              <a:rPr lang="en-US" altLang="zh-CN" sz="2800" u="none" dirty="0" smtClean="0">
                <a:solidFill>
                  <a:srgbClr val="CC0000"/>
                </a:solidFill>
              </a:rPr>
              <a:t>NULL </a:t>
            </a:r>
            <a:r>
              <a:rPr lang="en-US" altLang="zh-CN" sz="2800" b="1" u="none" dirty="0">
                <a:solidFill>
                  <a:srgbClr val="CC0000"/>
                </a:solidFill>
              </a:rPr>
              <a:t>&amp;&amp;</a:t>
            </a:r>
          </a:p>
          <a:p>
            <a:pPr algn="just"/>
            <a:r>
              <a:rPr lang="en-US" altLang="zh-CN" sz="2800" b="1" u="none" dirty="0">
                <a:solidFill>
                  <a:srgbClr val="CC0000"/>
                </a:solidFill>
              </a:rPr>
              <a:t>                       </a:t>
            </a:r>
            <a:r>
              <a:rPr lang="en-US" altLang="zh-CN" sz="2800" u="none" dirty="0">
                <a:solidFill>
                  <a:srgbClr val="CC0000"/>
                </a:solidFill>
              </a:rPr>
              <a:t> </a:t>
            </a:r>
            <a:r>
              <a:rPr lang="en-US" altLang="zh-CN" sz="2800" u="none" dirty="0" err="1">
                <a:solidFill>
                  <a:srgbClr val="CC0000"/>
                </a:solidFill>
              </a:rPr>
              <a:t>ptr</a:t>
            </a:r>
            <a:r>
              <a:rPr lang="en-US" altLang="zh-CN" sz="2800" b="1" u="none" dirty="0">
                <a:solidFill>
                  <a:srgbClr val="CC0000"/>
                </a:solidFill>
                <a:ea typeface="楷体_GB2312" pitchFamily="49" charset="-122"/>
              </a:rPr>
              <a:t>-&gt;</a:t>
            </a:r>
            <a:r>
              <a:rPr lang="en-US" altLang="zh-CN" sz="2800" u="none" dirty="0" err="1" smtClean="0">
                <a:solidFill>
                  <a:srgbClr val="CC0000"/>
                </a:solidFill>
              </a:rPr>
              <a:t>rightChild</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a:t>
            </a: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103</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7636"/>
                                        </p:tgtEl>
                                        <p:attrNameLst>
                                          <p:attrName>style.visibility</p:attrName>
                                        </p:attrNameLst>
                                      </p:cBhvr>
                                      <p:to>
                                        <p:strVal val="visible"/>
                                      </p:to>
                                    </p:set>
                                    <p:animEffect transition="in" filter="checkerboard(across)">
                                      <p:cBhvr>
                                        <p:cTn id="7" dur="500"/>
                                        <p:tgtEl>
                                          <p:spTgt spid="197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6" grpId="0"/>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p:txBody>
          <a:bodyPr/>
          <a:lstStyle/>
          <a:p>
            <a:pPr algn="just"/>
            <a:r>
              <a:rPr lang="en-US" altLang="zh-CN">
                <a:solidFill>
                  <a:schemeClr val="tx1"/>
                </a:solidFill>
              </a:rPr>
              <a:t>    </a:t>
            </a:r>
          </a:p>
        </p:txBody>
      </p:sp>
      <p:sp>
        <p:nvSpPr>
          <p:cNvPr id="285700" name="Rectangle 4"/>
          <p:cNvSpPr>
            <a:spLocks noChangeArrowheads="1"/>
          </p:cNvSpPr>
          <p:nvPr/>
        </p:nvSpPr>
        <p:spPr bwMode="auto">
          <a:xfrm>
            <a:off x="446767" y="589852"/>
            <a:ext cx="8410575" cy="6001643"/>
          </a:xfrm>
          <a:prstGeom prst="rect">
            <a:avLst/>
          </a:prstGeom>
          <a:noFill/>
          <a:ln w="9525">
            <a:noFill/>
            <a:miter lim="800000"/>
            <a:headEnd/>
            <a:tailEnd/>
          </a:ln>
          <a:effectLst/>
        </p:spPr>
        <p:txBody>
          <a:bodyPr>
            <a:spAutoFit/>
          </a:bodyPr>
          <a:lstStyle/>
          <a:p>
            <a:pPr algn="just"/>
            <a:r>
              <a:rPr lang="en-US" altLang="zh-CN" u="none" dirty="0">
                <a:solidFill>
                  <a:srgbClr val="CC3300"/>
                </a:solidFill>
              </a:rPr>
              <a:t>                </a:t>
            </a:r>
            <a:r>
              <a:rPr lang="en-US" altLang="zh-CN" u="none" dirty="0" smtClean="0">
                <a:solidFill>
                  <a:srgbClr val="CC3300"/>
                </a:solidFill>
              </a:rPr>
              <a:t> </a:t>
            </a:r>
            <a:r>
              <a:rPr lang="en-US" altLang="zh-CN" u="none" dirty="0" smtClean="0">
                <a:solidFill>
                  <a:srgbClr val="CC0000"/>
                </a:solidFill>
              </a:rPr>
              <a:t>temp</a:t>
            </a:r>
            <a:r>
              <a:rPr lang="en-US" altLang="zh-CN" b="1" u="none" dirty="0" smtClean="0">
                <a:solidFill>
                  <a:srgbClr val="CC0000"/>
                </a:solidFill>
              </a:rPr>
              <a:t>=</a:t>
            </a:r>
            <a:r>
              <a:rPr lang="en-US" altLang="zh-CN" u="none" dirty="0" smtClean="0">
                <a:solidFill>
                  <a:srgbClr val="CC0000"/>
                </a:solidFill>
              </a:rPr>
              <a:t>Min</a:t>
            </a:r>
            <a:r>
              <a:rPr lang="en-US" altLang="zh-CN" b="1" u="none" dirty="0" smtClean="0">
                <a:solidFill>
                  <a:srgbClr val="CC0000"/>
                </a:solidFill>
              </a:rPr>
              <a:t>(</a:t>
            </a:r>
            <a:r>
              <a:rPr lang="en-US" altLang="zh-CN" u="none" dirty="0" err="1" smtClean="0">
                <a:solidFill>
                  <a:srgbClr val="CC0000"/>
                </a:solidFill>
              </a:rPr>
              <a:t>ptr</a:t>
            </a:r>
            <a:r>
              <a:rPr lang="en-US" altLang="zh-CN" b="1" u="none" dirty="0" smtClean="0">
                <a:solidFill>
                  <a:srgbClr val="CC0000"/>
                </a:solidFill>
                <a:ea typeface="楷体_GB2312" pitchFamily="49" charset="-122"/>
              </a:rPr>
              <a:t>-</a:t>
            </a:r>
            <a:r>
              <a:rPr lang="en-US" altLang="zh-CN" b="1" u="none" dirty="0">
                <a:solidFill>
                  <a:srgbClr val="CC0000"/>
                </a:solidFill>
                <a:ea typeface="楷体_GB2312" pitchFamily="49" charset="-122"/>
              </a:rPr>
              <a:t>&gt;</a:t>
            </a:r>
            <a:r>
              <a:rPr lang="en-US" altLang="zh-CN" u="none" dirty="0" err="1" smtClean="0">
                <a:solidFill>
                  <a:srgbClr val="CC0000"/>
                </a:solidFill>
              </a:rPr>
              <a:t>rightChild</a:t>
            </a:r>
            <a:r>
              <a:rPr lang="en-US" altLang="zh-CN" b="1" u="none" dirty="0" smtClean="0">
                <a:solidFill>
                  <a:srgbClr val="CC0000"/>
                </a:solidFill>
              </a:rPr>
              <a:t>);</a:t>
            </a:r>
            <a:endParaRPr lang="en-US" altLang="zh-CN" b="1" u="none" dirty="0">
              <a:solidFill>
                <a:srgbClr val="CC0000"/>
              </a:solidFill>
            </a:endParaRPr>
          </a:p>
          <a:p>
            <a:pPr algn="just"/>
            <a:r>
              <a:rPr lang="en-US" altLang="zh-CN" u="none" dirty="0">
                <a:solidFill>
                  <a:srgbClr val="CC3300"/>
                </a:solidFill>
              </a:rPr>
              <a:t>	     </a:t>
            </a:r>
            <a:r>
              <a:rPr lang="en-US" altLang="zh-CN" b="1" u="none" dirty="0" smtClean="0">
                <a:solidFill>
                  <a:srgbClr val="000099"/>
                </a:solidFill>
              </a:rPr>
              <a:t>//</a:t>
            </a:r>
            <a:r>
              <a:rPr lang="zh-CN" altLang="en-US" u="none" dirty="0" smtClean="0">
                <a:solidFill>
                  <a:srgbClr val="000099"/>
                </a:solidFill>
                <a:ea typeface="隶书" pitchFamily="49" charset="-122"/>
              </a:rPr>
              <a:t>找</a:t>
            </a:r>
            <a:r>
              <a:rPr lang="en-US" altLang="zh-CN" b="1" u="none" dirty="0" err="1" smtClean="0">
                <a:solidFill>
                  <a:schemeClr val="tx2"/>
                </a:solidFill>
                <a:ea typeface="隶书" pitchFamily="49" charset="-122"/>
              </a:rPr>
              <a:t>ptr</a:t>
            </a:r>
            <a:r>
              <a:rPr lang="zh-CN" altLang="en-US" u="none" dirty="0" smtClean="0">
                <a:solidFill>
                  <a:srgbClr val="000099"/>
                </a:solidFill>
                <a:ea typeface="隶书" pitchFamily="49" charset="-122"/>
              </a:rPr>
              <a:t>右</a:t>
            </a:r>
            <a:r>
              <a:rPr lang="zh-CN" altLang="en-US" u="none" dirty="0">
                <a:solidFill>
                  <a:srgbClr val="000099"/>
                </a:solidFill>
                <a:ea typeface="隶书" pitchFamily="49" charset="-122"/>
              </a:rPr>
              <a:t>子树中序下第一个结点</a:t>
            </a:r>
            <a:endParaRPr lang="zh-CN" altLang="en-US" u="none" dirty="0">
              <a:solidFill>
                <a:srgbClr val="000099"/>
              </a:solidFill>
            </a:endParaRPr>
          </a:p>
          <a:p>
            <a:pPr algn="just"/>
            <a:r>
              <a:rPr lang="zh-CN" altLang="en-US" u="none" dirty="0">
                <a:solidFill>
                  <a:srgbClr val="CC3300"/>
                </a:solidFill>
              </a:rPr>
              <a:t>                 </a:t>
            </a:r>
            <a:r>
              <a:rPr lang="en-US" altLang="zh-CN" u="none" dirty="0" err="1" smtClean="0">
                <a:solidFill>
                  <a:srgbClr val="CC0000"/>
                </a:solidFill>
              </a:rPr>
              <a:t>ptr</a:t>
            </a:r>
            <a:r>
              <a:rPr lang="en-US" altLang="zh-CN" u="none" dirty="0" smtClean="0">
                <a:solidFill>
                  <a:srgbClr val="CC0000"/>
                </a:solidFill>
                <a:ea typeface="楷体_GB2312" pitchFamily="49" charset="-122"/>
              </a:rPr>
              <a:t>-</a:t>
            </a:r>
            <a:r>
              <a:rPr lang="en-US" altLang="zh-CN" u="none" dirty="0">
                <a:solidFill>
                  <a:srgbClr val="CC0000"/>
                </a:solidFill>
                <a:ea typeface="楷体_GB2312" pitchFamily="49" charset="-122"/>
              </a:rPr>
              <a:t>&gt;</a:t>
            </a:r>
            <a:r>
              <a:rPr lang="en-US" altLang="zh-CN" u="none" dirty="0" smtClean="0">
                <a:solidFill>
                  <a:srgbClr val="CC0000"/>
                </a:solidFill>
              </a:rPr>
              <a:t>data</a:t>
            </a:r>
            <a:r>
              <a:rPr lang="en-US" altLang="zh-CN" b="1" u="none" dirty="0" smtClean="0">
                <a:solidFill>
                  <a:srgbClr val="CC0000"/>
                </a:solidFill>
              </a:rPr>
              <a:t>=</a:t>
            </a:r>
            <a:r>
              <a:rPr lang="en-US" altLang="zh-CN" u="none" dirty="0" smtClean="0">
                <a:solidFill>
                  <a:srgbClr val="CC0000"/>
                </a:solidFill>
              </a:rPr>
              <a:t>temp</a:t>
            </a:r>
            <a:r>
              <a:rPr lang="en-US" altLang="zh-CN" b="1" u="none" dirty="0" smtClean="0">
                <a:solidFill>
                  <a:srgbClr val="CC0000"/>
                </a:solidFill>
                <a:ea typeface="楷体_GB2312" pitchFamily="49" charset="-122"/>
              </a:rPr>
              <a:t>-</a:t>
            </a:r>
            <a:r>
              <a:rPr lang="en-US" altLang="zh-CN" b="1" u="none" dirty="0">
                <a:solidFill>
                  <a:srgbClr val="CC0000"/>
                </a:solidFill>
                <a:ea typeface="楷体_GB2312" pitchFamily="49" charset="-122"/>
              </a:rPr>
              <a:t>&gt;</a:t>
            </a:r>
            <a:r>
              <a:rPr lang="en-US" altLang="zh-CN" u="none" dirty="0">
                <a:solidFill>
                  <a:srgbClr val="CC0000"/>
                </a:solidFill>
              </a:rPr>
              <a:t>data</a:t>
            </a:r>
            <a:r>
              <a:rPr lang="en-US" altLang="zh-CN" b="1" u="none" dirty="0">
                <a:solidFill>
                  <a:srgbClr val="CC0000"/>
                </a:solidFill>
              </a:rPr>
              <a:t>;</a:t>
            </a:r>
            <a:r>
              <a:rPr lang="en-US" altLang="zh-CN" b="1" u="none" dirty="0">
                <a:solidFill>
                  <a:srgbClr val="CC3300"/>
                </a:solidFill>
              </a:rPr>
              <a:t>  </a:t>
            </a:r>
            <a:r>
              <a:rPr lang="en-US" altLang="zh-CN" b="1" u="none" dirty="0">
                <a:solidFill>
                  <a:srgbClr val="000099"/>
                </a:solidFill>
              </a:rPr>
              <a:t>//</a:t>
            </a:r>
            <a:r>
              <a:rPr lang="zh-CN" altLang="en-US" u="none" dirty="0">
                <a:solidFill>
                  <a:srgbClr val="000099"/>
                </a:solidFill>
                <a:ea typeface="隶书" pitchFamily="49" charset="-122"/>
              </a:rPr>
              <a:t>填补上</a:t>
            </a:r>
            <a:endParaRPr lang="zh-CN" altLang="en-US" b="1" u="none" dirty="0">
              <a:solidFill>
                <a:srgbClr val="000099"/>
              </a:solidFill>
            </a:endParaRPr>
          </a:p>
          <a:p>
            <a:pPr algn="just"/>
            <a:r>
              <a:rPr lang="zh-CN" altLang="en-US" u="none" dirty="0">
                <a:solidFill>
                  <a:srgbClr val="CC3300"/>
                </a:solidFill>
              </a:rPr>
              <a:t> 	     </a:t>
            </a:r>
            <a:r>
              <a:rPr lang="en-US" altLang="zh-CN" u="none" dirty="0" smtClean="0">
                <a:solidFill>
                  <a:srgbClr val="CC0000"/>
                </a:solidFill>
              </a:rPr>
              <a:t>Remove</a:t>
            </a:r>
            <a:r>
              <a:rPr lang="en-US" altLang="zh-CN" b="1" u="none" dirty="0" smtClean="0">
                <a:solidFill>
                  <a:srgbClr val="CC0000"/>
                </a:solidFill>
              </a:rPr>
              <a:t>(</a:t>
            </a:r>
            <a:r>
              <a:rPr lang="en-US" altLang="zh-CN" u="none" dirty="0" err="1" smtClean="0">
                <a:solidFill>
                  <a:srgbClr val="CC0000"/>
                </a:solidFill>
              </a:rPr>
              <a:t>ptr</a:t>
            </a:r>
            <a:r>
              <a:rPr lang="en-US" altLang="zh-CN" b="1" u="none" dirty="0" smtClean="0">
                <a:solidFill>
                  <a:srgbClr val="CC0000"/>
                </a:solidFill>
                <a:ea typeface="楷体_GB2312" pitchFamily="49" charset="-122"/>
              </a:rPr>
              <a:t>-</a:t>
            </a:r>
            <a:r>
              <a:rPr lang="en-US" altLang="zh-CN" b="1" u="none" dirty="0">
                <a:solidFill>
                  <a:srgbClr val="CC0000"/>
                </a:solidFill>
                <a:ea typeface="楷体_GB2312" pitchFamily="49" charset="-122"/>
              </a:rPr>
              <a:t>&gt;</a:t>
            </a:r>
            <a:r>
              <a:rPr lang="en-US" altLang="zh-CN" u="none" dirty="0">
                <a:solidFill>
                  <a:srgbClr val="CC0000"/>
                </a:solidFill>
              </a:rPr>
              <a:t>data</a:t>
            </a:r>
            <a:r>
              <a:rPr lang="en-US" altLang="zh-CN" b="1" u="none" dirty="0">
                <a:solidFill>
                  <a:srgbClr val="CC0000"/>
                </a:solidFill>
              </a:rPr>
              <a:t>,</a:t>
            </a:r>
            <a:r>
              <a:rPr lang="en-US" altLang="zh-CN" u="none" dirty="0">
                <a:solidFill>
                  <a:srgbClr val="009900"/>
                </a:solidFill>
              </a:rPr>
              <a:t> </a:t>
            </a:r>
            <a:r>
              <a:rPr lang="en-US" altLang="zh-CN" u="none" dirty="0" err="1">
                <a:solidFill>
                  <a:srgbClr val="CC0000"/>
                </a:solidFill>
              </a:rPr>
              <a:t>ptr</a:t>
            </a:r>
            <a:r>
              <a:rPr lang="en-US" altLang="zh-CN" b="1" u="none" dirty="0">
                <a:solidFill>
                  <a:srgbClr val="CC0000"/>
                </a:solidFill>
                <a:ea typeface="楷体_GB2312" pitchFamily="49" charset="-122"/>
              </a:rPr>
              <a:t>-&gt;</a:t>
            </a:r>
            <a:r>
              <a:rPr lang="en-US" altLang="zh-CN" u="none" dirty="0" err="1" smtClean="0">
                <a:solidFill>
                  <a:srgbClr val="CC0000"/>
                </a:solidFill>
              </a:rPr>
              <a:t>rightChild</a:t>
            </a:r>
            <a:r>
              <a:rPr lang="en-US" altLang="zh-CN" b="1" u="none" dirty="0" smtClean="0">
                <a:solidFill>
                  <a:srgbClr val="CC0000"/>
                </a:solidFill>
              </a:rPr>
              <a:t>);</a:t>
            </a:r>
            <a:endParaRPr lang="en-US" altLang="zh-CN" b="1" u="none" dirty="0">
              <a:solidFill>
                <a:srgbClr val="CC3300"/>
              </a:solidFill>
            </a:endParaRPr>
          </a:p>
          <a:p>
            <a:pPr algn="just"/>
            <a:r>
              <a:rPr lang="en-US" altLang="zh-CN" b="1" u="none" dirty="0">
                <a:solidFill>
                  <a:srgbClr val="CC3300"/>
                </a:solidFill>
              </a:rPr>
              <a:t>   	     </a:t>
            </a:r>
            <a:r>
              <a:rPr lang="en-US" altLang="zh-CN" b="1" u="none" dirty="0" smtClean="0">
                <a:solidFill>
                  <a:srgbClr val="000099"/>
                </a:solidFill>
              </a:rPr>
              <a:t>//</a:t>
            </a:r>
            <a:r>
              <a:rPr lang="zh-CN" altLang="en-US" u="none" dirty="0" smtClean="0">
                <a:solidFill>
                  <a:srgbClr val="000099"/>
                </a:solidFill>
                <a:ea typeface="隶书" pitchFamily="49" charset="-122"/>
              </a:rPr>
              <a:t>在</a:t>
            </a:r>
            <a:r>
              <a:rPr lang="en-US" altLang="zh-CN" b="1" u="none" dirty="0" err="1" smtClean="0">
                <a:solidFill>
                  <a:schemeClr val="tx2"/>
                </a:solidFill>
                <a:ea typeface="隶书" pitchFamily="49" charset="-122"/>
              </a:rPr>
              <a:t>ptr</a:t>
            </a:r>
            <a:r>
              <a:rPr lang="zh-CN" altLang="en-US" u="none" dirty="0" smtClean="0">
                <a:solidFill>
                  <a:srgbClr val="000099"/>
                </a:solidFill>
                <a:ea typeface="隶书" pitchFamily="49" charset="-122"/>
              </a:rPr>
              <a:t>的</a:t>
            </a:r>
            <a:r>
              <a:rPr lang="zh-CN" altLang="en-US" u="none" dirty="0">
                <a:solidFill>
                  <a:srgbClr val="000099"/>
                </a:solidFill>
                <a:ea typeface="隶书" pitchFamily="49" charset="-122"/>
              </a:rPr>
              <a:t>右子树中</a:t>
            </a:r>
            <a:r>
              <a:rPr lang="zh-CN" altLang="en-US" u="none" dirty="0" smtClean="0">
                <a:solidFill>
                  <a:srgbClr val="000099"/>
                </a:solidFill>
                <a:ea typeface="隶书" pitchFamily="49" charset="-122"/>
              </a:rPr>
              <a:t>删除</a:t>
            </a:r>
            <a:r>
              <a:rPr lang="en-US" altLang="zh-CN" b="1" u="none" dirty="0" smtClean="0">
                <a:solidFill>
                  <a:schemeClr val="tx2"/>
                </a:solidFill>
                <a:ea typeface="隶书" pitchFamily="49" charset="-122"/>
              </a:rPr>
              <a:t>temp</a:t>
            </a:r>
            <a:r>
              <a:rPr lang="zh-CN" altLang="en-US" u="none" dirty="0" smtClean="0">
                <a:solidFill>
                  <a:srgbClr val="000099"/>
                </a:solidFill>
                <a:ea typeface="隶书" pitchFamily="49" charset="-122"/>
              </a:rPr>
              <a:t>结点</a:t>
            </a:r>
            <a:r>
              <a:rPr lang="zh-CN" altLang="en-US" u="none" dirty="0" smtClean="0">
                <a:solidFill>
                  <a:schemeClr val="hlink"/>
                </a:solidFill>
                <a:ea typeface="隶书" pitchFamily="49" charset="-122"/>
              </a:rPr>
              <a:t>                  </a:t>
            </a:r>
            <a:endParaRPr lang="zh-CN" altLang="en-US" u="none" dirty="0">
              <a:solidFill>
                <a:srgbClr val="CC3300"/>
              </a:solidFill>
            </a:endParaRPr>
          </a:p>
          <a:p>
            <a:pPr algn="just"/>
            <a:r>
              <a:rPr lang="zh-CN" altLang="en-US" b="1" u="none" dirty="0">
                <a:solidFill>
                  <a:srgbClr val="CC3300"/>
                </a:solidFill>
              </a:rPr>
              <a:t>              </a:t>
            </a:r>
            <a:r>
              <a:rPr lang="en-US" altLang="zh-CN" b="1" u="none" dirty="0">
                <a:solidFill>
                  <a:srgbClr val="CC0000"/>
                </a:solidFill>
              </a:rPr>
              <a:t>} </a:t>
            </a:r>
          </a:p>
          <a:p>
            <a:r>
              <a:rPr lang="en-US" altLang="zh-CN" b="1" u="none" dirty="0">
                <a:solidFill>
                  <a:srgbClr val="CC0000"/>
                </a:solidFill>
              </a:rPr>
              <a:t>              else {</a:t>
            </a:r>
            <a:r>
              <a:rPr lang="en-US" altLang="zh-CN" b="1" u="none" dirty="0">
                <a:solidFill>
                  <a:srgbClr val="CC3300"/>
                </a:solidFill>
              </a:rPr>
              <a:t>  </a:t>
            </a:r>
            <a:r>
              <a:rPr lang="en-US" altLang="zh-CN" b="1" u="none" dirty="0" smtClean="0">
                <a:solidFill>
                  <a:srgbClr val="000099"/>
                </a:solidFill>
              </a:rPr>
              <a:t>//</a:t>
            </a:r>
            <a:r>
              <a:rPr lang="en-US" altLang="zh-CN" b="1" u="none" dirty="0" err="1" smtClean="0">
                <a:solidFill>
                  <a:schemeClr val="tx2"/>
                </a:solidFill>
              </a:rPr>
              <a:t>ptr</a:t>
            </a:r>
            <a:r>
              <a:rPr lang="zh-CN" altLang="en-US" u="none" dirty="0" smtClean="0">
                <a:solidFill>
                  <a:srgbClr val="000099"/>
                </a:solidFill>
                <a:ea typeface="隶书" pitchFamily="49" charset="-122"/>
              </a:rPr>
              <a:t>结点</a:t>
            </a:r>
            <a:r>
              <a:rPr lang="zh-CN" altLang="en-US" u="none" dirty="0">
                <a:solidFill>
                  <a:srgbClr val="000099"/>
                </a:solidFill>
                <a:ea typeface="隶书" pitchFamily="49" charset="-122"/>
              </a:rPr>
              <a:t>只有一个或零个子女</a:t>
            </a:r>
            <a:endParaRPr lang="zh-CN" altLang="en-US" u="none" dirty="0">
              <a:solidFill>
                <a:srgbClr val="000099"/>
              </a:solidFill>
            </a:endParaRPr>
          </a:p>
          <a:p>
            <a:pPr algn="just"/>
            <a:r>
              <a:rPr lang="zh-CN" altLang="en-US" u="none" dirty="0">
                <a:solidFill>
                  <a:srgbClr val="CC3300"/>
                </a:solidFill>
              </a:rPr>
              <a:t>                 </a:t>
            </a:r>
            <a:r>
              <a:rPr lang="en-US" altLang="zh-CN" u="none" dirty="0" smtClean="0">
                <a:solidFill>
                  <a:srgbClr val="CC0000"/>
                </a:solidFill>
              </a:rPr>
              <a:t>temp</a:t>
            </a:r>
            <a:r>
              <a:rPr lang="en-US" altLang="zh-CN" b="1" u="none" dirty="0" smtClean="0">
                <a:solidFill>
                  <a:srgbClr val="CC0000"/>
                </a:solidFill>
              </a:rPr>
              <a:t>=</a:t>
            </a:r>
            <a:r>
              <a:rPr lang="en-US" altLang="zh-CN" u="none" dirty="0" err="1" smtClean="0">
                <a:solidFill>
                  <a:srgbClr val="CC0000"/>
                </a:solidFill>
              </a:rPr>
              <a:t>ptr</a:t>
            </a:r>
            <a:r>
              <a:rPr lang="en-US" altLang="zh-CN" b="1" u="none" dirty="0">
                <a:solidFill>
                  <a:srgbClr val="CC0000"/>
                </a:solidFill>
              </a:rPr>
              <a:t>;</a:t>
            </a:r>
            <a:endParaRPr lang="en-US" altLang="zh-CN" u="none" dirty="0">
              <a:solidFill>
                <a:srgbClr val="CC0000"/>
              </a:solidFill>
            </a:endParaRPr>
          </a:p>
          <a:p>
            <a:pPr algn="just"/>
            <a:r>
              <a:rPr lang="en-US" altLang="zh-CN" b="1" u="none" dirty="0">
                <a:solidFill>
                  <a:srgbClr val="CC0000"/>
                </a:solidFill>
              </a:rPr>
              <a:t>	      </a:t>
            </a:r>
            <a:r>
              <a:rPr lang="en-US" altLang="zh-CN" b="1" u="none" dirty="0" smtClean="0">
                <a:solidFill>
                  <a:srgbClr val="CC0000"/>
                </a:solidFill>
              </a:rPr>
              <a:t>if</a:t>
            </a:r>
            <a:r>
              <a:rPr lang="en-US" altLang="zh-CN" u="none" dirty="0" smtClean="0">
                <a:solidFill>
                  <a:srgbClr val="CC0000"/>
                </a:solidFill>
              </a:rPr>
              <a:t> </a:t>
            </a:r>
            <a:r>
              <a:rPr lang="en-US" altLang="zh-CN" b="1" u="none" dirty="0" smtClean="0">
                <a:solidFill>
                  <a:srgbClr val="CC0000"/>
                </a:solidFill>
              </a:rPr>
              <a:t>(</a:t>
            </a:r>
            <a:r>
              <a:rPr lang="en-US" altLang="zh-CN" u="none" dirty="0" err="1" smtClean="0">
                <a:solidFill>
                  <a:srgbClr val="CC0000"/>
                </a:solidFill>
              </a:rPr>
              <a:t>ptr</a:t>
            </a:r>
            <a:r>
              <a:rPr lang="en-US" altLang="zh-CN" b="1" u="none" dirty="0" smtClean="0">
                <a:solidFill>
                  <a:srgbClr val="CC0000"/>
                </a:solidFill>
                <a:ea typeface="楷体_GB2312" pitchFamily="49" charset="-122"/>
              </a:rPr>
              <a:t>-</a:t>
            </a:r>
            <a:r>
              <a:rPr lang="en-US" altLang="zh-CN" b="1" u="none" dirty="0">
                <a:solidFill>
                  <a:srgbClr val="CC0000"/>
                </a:solidFill>
                <a:ea typeface="楷体_GB2312" pitchFamily="49" charset="-122"/>
              </a:rPr>
              <a:t>&gt;</a:t>
            </a:r>
            <a:r>
              <a:rPr lang="en-US" altLang="zh-CN" u="none" dirty="0" err="1" smtClean="0">
                <a:solidFill>
                  <a:srgbClr val="CC0000"/>
                </a:solidFill>
              </a:rPr>
              <a:t>leftChild</a:t>
            </a:r>
            <a:r>
              <a:rPr lang="en-US" altLang="zh-CN" b="1" i="1" u="none" dirty="0" smtClean="0">
                <a:solidFill>
                  <a:srgbClr val="CC0000"/>
                </a:solidFill>
              </a:rPr>
              <a:t>==</a:t>
            </a:r>
            <a:r>
              <a:rPr lang="en-US" altLang="zh-CN" u="none" dirty="0" smtClean="0">
                <a:solidFill>
                  <a:srgbClr val="CC0000"/>
                </a:solidFill>
              </a:rPr>
              <a:t>NULL</a:t>
            </a:r>
            <a:r>
              <a:rPr lang="en-US" altLang="zh-CN" b="1" u="none" dirty="0" smtClean="0">
                <a:solidFill>
                  <a:srgbClr val="CC0000"/>
                </a:solidFill>
              </a:rPr>
              <a:t>)</a:t>
            </a:r>
            <a:endParaRPr lang="en-US" altLang="zh-CN" b="1" u="none" dirty="0">
              <a:solidFill>
                <a:srgbClr val="CC0000"/>
              </a:solidFill>
            </a:endParaRPr>
          </a:p>
          <a:p>
            <a:pPr algn="just"/>
            <a:r>
              <a:rPr lang="en-US" altLang="zh-CN" u="none" dirty="0">
                <a:solidFill>
                  <a:srgbClr val="CC0000"/>
                </a:solidFill>
              </a:rPr>
              <a:t>                     </a:t>
            </a:r>
            <a:r>
              <a:rPr lang="en-US" altLang="zh-CN" u="none" dirty="0" err="1" smtClean="0">
                <a:solidFill>
                  <a:srgbClr val="CC0000"/>
                </a:solidFill>
              </a:rPr>
              <a:t>ptr</a:t>
            </a:r>
            <a:r>
              <a:rPr lang="en-US" altLang="zh-CN" b="1" u="none" dirty="0" smtClean="0">
                <a:solidFill>
                  <a:srgbClr val="CC0000"/>
                </a:solidFill>
              </a:rPr>
              <a:t>=</a:t>
            </a:r>
            <a:r>
              <a:rPr lang="en-US" altLang="zh-CN" u="none" dirty="0" err="1" smtClean="0">
                <a:solidFill>
                  <a:srgbClr val="CC0000"/>
                </a:solidFill>
              </a:rPr>
              <a:t>ptr</a:t>
            </a:r>
            <a:r>
              <a:rPr lang="en-US" altLang="zh-CN" b="1" u="none" dirty="0" smtClean="0">
                <a:solidFill>
                  <a:srgbClr val="CC0000"/>
                </a:solidFill>
                <a:ea typeface="楷体_GB2312" pitchFamily="49" charset="-122"/>
              </a:rPr>
              <a:t>-</a:t>
            </a:r>
            <a:r>
              <a:rPr lang="en-US" altLang="zh-CN" b="1" u="none" dirty="0">
                <a:solidFill>
                  <a:srgbClr val="CC0000"/>
                </a:solidFill>
                <a:ea typeface="楷体_GB2312" pitchFamily="49" charset="-122"/>
              </a:rPr>
              <a:t>&gt;</a:t>
            </a:r>
            <a:r>
              <a:rPr lang="en-US" altLang="zh-CN" u="none" dirty="0" err="1">
                <a:solidFill>
                  <a:srgbClr val="CC0000"/>
                </a:solidFill>
              </a:rPr>
              <a:t>rightChild</a:t>
            </a:r>
            <a:r>
              <a:rPr lang="en-US" altLang="zh-CN" b="1" u="none" dirty="0">
                <a:solidFill>
                  <a:srgbClr val="CC0000"/>
                </a:solidFill>
              </a:rPr>
              <a:t>;</a:t>
            </a:r>
            <a:r>
              <a:rPr lang="en-US" altLang="zh-CN" b="1" u="none" dirty="0">
                <a:solidFill>
                  <a:srgbClr val="CC3300"/>
                </a:solidFill>
              </a:rPr>
              <a:t>  </a:t>
            </a:r>
            <a:r>
              <a:rPr lang="en-US" altLang="zh-CN" b="1" u="none" dirty="0">
                <a:solidFill>
                  <a:srgbClr val="000099"/>
                </a:solidFill>
              </a:rPr>
              <a:t>//</a:t>
            </a:r>
            <a:r>
              <a:rPr lang="zh-CN" altLang="en-US" u="none" dirty="0">
                <a:solidFill>
                  <a:srgbClr val="000099"/>
                </a:solidFill>
                <a:ea typeface="隶书" pitchFamily="49" charset="-122"/>
              </a:rPr>
              <a:t>只有右子女</a:t>
            </a:r>
            <a:endParaRPr lang="zh-CN" altLang="en-US" b="1" u="none" dirty="0">
              <a:solidFill>
                <a:srgbClr val="000099"/>
              </a:solidFill>
            </a:endParaRPr>
          </a:p>
          <a:p>
            <a:r>
              <a:rPr lang="zh-CN" altLang="en-US" b="1" u="none" dirty="0">
                <a:solidFill>
                  <a:srgbClr val="CC3300"/>
                </a:solidFill>
              </a:rPr>
              <a:t>                 </a:t>
            </a:r>
            <a:r>
              <a:rPr lang="en-US" altLang="zh-CN" b="1" u="none" dirty="0">
                <a:solidFill>
                  <a:srgbClr val="CC0000"/>
                </a:solidFill>
              </a:rPr>
              <a:t>else if</a:t>
            </a:r>
            <a:r>
              <a:rPr lang="en-US" altLang="zh-CN" u="none" dirty="0">
                <a:solidFill>
                  <a:srgbClr val="CC0000"/>
                </a:solidFill>
              </a:rPr>
              <a:t> </a:t>
            </a:r>
            <a:r>
              <a:rPr lang="en-US" altLang="zh-CN" b="1" u="none" dirty="0" smtClean="0">
                <a:solidFill>
                  <a:srgbClr val="CC0000"/>
                </a:solidFill>
              </a:rPr>
              <a:t>(</a:t>
            </a:r>
            <a:r>
              <a:rPr lang="en-US" altLang="zh-CN" u="none" dirty="0" err="1" smtClean="0">
                <a:solidFill>
                  <a:srgbClr val="CC0000"/>
                </a:solidFill>
              </a:rPr>
              <a:t>ptr</a:t>
            </a:r>
            <a:r>
              <a:rPr lang="en-US" altLang="zh-CN" b="1" u="none" dirty="0" smtClean="0">
                <a:solidFill>
                  <a:srgbClr val="CC0000"/>
                </a:solidFill>
                <a:ea typeface="楷体_GB2312" pitchFamily="49" charset="-122"/>
              </a:rPr>
              <a:t>-</a:t>
            </a:r>
            <a:r>
              <a:rPr lang="en-US" altLang="zh-CN" b="1" u="none" dirty="0">
                <a:solidFill>
                  <a:srgbClr val="CC0000"/>
                </a:solidFill>
                <a:ea typeface="楷体_GB2312" pitchFamily="49" charset="-122"/>
              </a:rPr>
              <a:t>&gt;</a:t>
            </a:r>
            <a:r>
              <a:rPr lang="en-US" altLang="zh-CN" u="none" dirty="0" err="1" smtClean="0">
                <a:solidFill>
                  <a:srgbClr val="CC0000"/>
                </a:solidFill>
              </a:rPr>
              <a:t>rightChild</a:t>
            </a:r>
            <a:r>
              <a:rPr lang="en-US" altLang="zh-CN" b="1" u="none" dirty="0" smtClean="0">
                <a:solidFill>
                  <a:srgbClr val="CC0000"/>
                </a:solidFill>
              </a:rPr>
              <a:t>==</a:t>
            </a:r>
            <a:r>
              <a:rPr lang="en-US" altLang="zh-CN" u="none" dirty="0" smtClean="0">
                <a:solidFill>
                  <a:srgbClr val="CC0000"/>
                </a:solidFill>
              </a:rPr>
              <a:t>NULL</a:t>
            </a:r>
            <a:r>
              <a:rPr lang="en-US" altLang="zh-CN" b="1" u="none" dirty="0" smtClean="0">
                <a:solidFill>
                  <a:srgbClr val="CC0000"/>
                </a:solidFill>
              </a:rPr>
              <a:t>)</a:t>
            </a:r>
            <a:endParaRPr lang="en-US" altLang="zh-CN" b="1" u="none" dirty="0">
              <a:solidFill>
                <a:srgbClr val="CC0000"/>
              </a:solidFill>
            </a:endParaRPr>
          </a:p>
          <a:p>
            <a:r>
              <a:rPr lang="en-US" altLang="zh-CN" u="none" dirty="0">
                <a:solidFill>
                  <a:srgbClr val="CC0000"/>
                </a:solidFill>
              </a:rPr>
              <a:t>                     </a:t>
            </a:r>
            <a:r>
              <a:rPr lang="en-US" altLang="zh-CN" u="none" dirty="0" err="1" smtClean="0">
                <a:solidFill>
                  <a:srgbClr val="CC0000"/>
                </a:solidFill>
              </a:rPr>
              <a:t>ptr</a:t>
            </a:r>
            <a:r>
              <a:rPr lang="en-US" altLang="zh-CN" b="1" u="none" dirty="0" smtClean="0">
                <a:solidFill>
                  <a:srgbClr val="CC0000"/>
                </a:solidFill>
              </a:rPr>
              <a:t>=</a:t>
            </a:r>
            <a:r>
              <a:rPr lang="en-US" altLang="zh-CN" u="none" dirty="0" err="1" smtClean="0">
                <a:solidFill>
                  <a:srgbClr val="CC0000"/>
                </a:solidFill>
              </a:rPr>
              <a:t>ptr</a:t>
            </a:r>
            <a:r>
              <a:rPr lang="en-US" altLang="zh-CN" b="1" u="none" dirty="0" smtClean="0">
                <a:solidFill>
                  <a:srgbClr val="CC0000"/>
                </a:solidFill>
                <a:ea typeface="楷体_GB2312" pitchFamily="49" charset="-122"/>
              </a:rPr>
              <a:t>-</a:t>
            </a:r>
            <a:r>
              <a:rPr lang="en-US" altLang="zh-CN" b="1" u="none" dirty="0">
                <a:solidFill>
                  <a:srgbClr val="CC0000"/>
                </a:solidFill>
                <a:ea typeface="楷体_GB2312" pitchFamily="49" charset="-122"/>
              </a:rPr>
              <a:t>&gt;</a:t>
            </a:r>
            <a:r>
              <a:rPr lang="en-US" altLang="zh-CN" u="none" dirty="0" err="1">
                <a:solidFill>
                  <a:srgbClr val="CC0000"/>
                </a:solidFill>
              </a:rPr>
              <a:t>leftChild</a:t>
            </a:r>
            <a:r>
              <a:rPr lang="en-US" altLang="zh-CN" b="1" u="none" dirty="0">
                <a:solidFill>
                  <a:srgbClr val="CC0000"/>
                </a:solidFill>
              </a:rPr>
              <a:t>;</a:t>
            </a:r>
            <a:r>
              <a:rPr lang="en-US" altLang="zh-CN" b="1" u="none" dirty="0">
                <a:solidFill>
                  <a:srgbClr val="CC3300"/>
                </a:solidFill>
              </a:rPr>
              <a:t>  </a:t>
            </a:r>
            <a:r>
              <a:rPr lang="en-US" altLang="zh-CN" b="1" u="none" dirty="0">
                <a:solidFill>
                  <a:schemeClr val="hlink"/>
                </a:solidFill>
              </a:rPr>
              <a:t>/</a:t>
            </a:r>
            <a:r>
              <a:rPr lang="en-US" altLang="zh-CN" b="1" u="none" dirty="0">
                <a:solidFill>
                  <a:srgbClr val="000099"/>
                </a:solidFill>
              </a:rPr>
              <a:t>/</a:t>
            </a:r>
            <a:r>
              <a:rPr lang="zh-CN" altLang="en-US" u="none" dirty="0">
                <a:solidFill>
                  <a:srgbClr val="000099"/>
                </a:solidFill>
                <a:ea typeface="隶书" pitchFamily="49" charset="-122"/>
              </a:rPr>
              <a:t>只有左子女</a:t>
            </a:r>
          </a:p>
          <a:p>
            <a:r>
              <a:rPr lang="zh-CN" altLang="en-US" b="1" u="none" dirty="0">
                <a:solidFill>
                  <a:srgbClr val="CC0000"/>
                </a:solidFill>
              </a:rPr>
              <a:t>            </a:t>
            </a:r>
            <a:r>
              <a:rPr lang="zh-CN" altLang="en-US" b="1" u="none" dirty="0" smtClean="0">
                <a:solidFill>
                  <a:srgbClr val="CC0000"/>
                </a:solidFill>
              </a:rPr>
              <a:t>     </a:t>
            </a:r>
            <a:r>
              <a:rPr lang="en-US" altLang="zh-CN" b="1" u="none" dirty="0">
                <a:solidFill>
                  <a:srgbClr val="CC0000"/>
                </a:solidFill>
              </a:rPr>
              <a:t>delete </a:t>
            </a:r>
            <a:r>
              <a:rPr lang="en-US" altLang="zh-CN" u="none" dirty="0">
                <a:solidFill>
                  <a:srgbClr val="CC0000"/>
                </a:solidFill>
              </a:rPr>
              <a:t>temp</a:t>
            </a:r>
            <a:r>
              <a:rPr lang="en-US" altLang="zh-CN" b="1" u="none" dirty="0">
                <a:solidFill>
                  <a:srgbClr val="CC0000"/>
                </a:solidFill>
              </a:rPr>
              <a:t>;  </a:t>
            </a:r>
            <a:r>
              <a:rPr lang="en-US" altLang="zh-CN" b="1" u="none" dirty="0" smtClean="0">
                <a:solidFill>
                  <a:srgbClr val="CC0000"/>
                </a:solidFill>
              </a:rPr>
              <a:t>return </a:t>
            </a:r>
            <a:r>
              <a:rPr lang="en-US" altLang="zh-CN" u="none" dirty="0" smtClean="0">
                <a:solidFill>
                  <a:srgbClr val="CC0000"/>
                </a:solidFill>
              </a:rPr>
              <a:t>true</a:t>
            </a:r>
            <a:r>
              <a:rPr lang="en-US" altLang="zh-CN" b="1" u="none" dirty="0" smtClean="0">
                <a:solidFill>
                  <a:srgbClr val="CC0000"/>
                </a:solidFill>
              </a:rPr>
              <a:t>;</a:t>
            </a:r>
          </a:p>
          <a:p>
            <a:r>
              <a:rPr lang="en-US" altLang="zh-CN" b="1" u="none" dirty="0" smtClean="0">
                <a:solidFill>
                  <a:srgbClr val="CC0000"/>
                </a:solidFill>
              </a:rPr>
              <a:t>              }</a:t>
            </a:r>
          </a:p>
          <a:p>
            <a:r>
              <a:rPr lang="en-US" altLang="zh-CN" b="1" u="none" dirty="0" smtClean="0">
                <a:solidFill>
                  <a:srgbClr val="CC0000"/>
                </a:solidFill>
              </a:rPr>
              <a:t>              return </a:t>
            </a:r>
            <a:r>
              <a:rPr lang="en-US" altLang="zh-CN" u="none" dirty="0" smtClean="0">
                <a:solidFill>
                  <a:srgbClr val="CC0000"/>
                </a:solidFill>
              </a:rPr>
              <a:t>false</a:t>
            </a:r>
            <a:r>
              <a:rPr lang="en-US" altLang="zh-CN" b="1" u="none" dirty="0" smtClean="0">
                <a:solidFill>
                  <a:srgbClr val="CC0000"/>
                </a:solidFill>
              </a:rPr>
              <a:t>;</a:t>
            </a:r>
            <a:endParaRPr lang="en-US" altLang="zh-CN" u="none" dirty="0">
              <a:solidFill>
                <a:srgbClr val="CC0000"/>
              </a:solidFill>
            </a:endParaRPr>
          </a:p>
          <a:p>
            <a:r>
              <a:rPr lang="en-US" altLang="zh-CN" b="1" u="none" dirty="0">
                <a:solidFill>
                  <a:srgbClr val="CC0000"/>
                </a:solidFill>
              </a:rPr>
              <a:t>}</a:t>
            </a:r>
            <a:endParaRPr lang="en-US" altLang="zh-CN" u="none" dirty="0">
              <a:solidFill>
                <a:srgbClr val="000099"/>
              </a:solidFill>
              <a:ea typeface="隶书" pitchFamily="49" charset="-122"/>
            </a:endParaRP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104</a:t>
            </a:fld>
            <a:endParaRPr lang="en-US" altLang="zh-CN"/>
          </a:p>
        </p:txBody>
      </p:sp>
    </p:spTree>
  </p:cSld>
  <p:clrMapOvr>
    <a:masterClrMapping/>
  </p:clrMapOvr>
  <p:transition>
    <p:split orient="vert"/>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105</a:t>
            </a:fld>
            <a:endParaRPr lang="en-US" altLang="zh-CN"/>
          </a:p>
        </p:txBody>
      </p:sp>
      <p:sp>
        <p:nvSpPr>
          <p:cNvPr id="3" name="标题 1"/>
          <p:cNvSpPr txBox="1">
            <a:spLocks/>
          </p:cNvSpPr>
          <p:nvPr/>
        </p:nvSpPr>
        <p:spPr>
          <a:xfrm>
            <a:off x="498764" y="524020"/>
            <a:ext cx="8229600" cy="1143000"/>
          </a:xfrm>
          <a:prstGeom prst="rect">
            <a:avLst/>
          </a:prstGeom>
        </p:spPr>
        <p:txBody>
          <a:bodyP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非平衡二叉搜索树的性能分析</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71054" y="1364673"/>
            <a:ext cx="8229600"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在非平衡二叉搜索树中树的高度分布在</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log</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到</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之间。</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由于二叉搜索树的查询、插入和删除操作的性能均同树的高度相同，所以在非平衡二叉搜索树中其操作的复杂性在</a:t>
            </a:r>
            <a:r>
              <a:rPr kumimoji="1" lang="en-US" sz="2800" b="1" i="0" u="none" strike="noStrike" kern="0" cap="none" spc="0" normalizeH="0" baseline="0" noProof="0" dirty="0" smtClean="0">
                <a:ln>
                  <a:noFill/>
                </a:ln>
                <a:solidFill>
                  <a:srgbClr val="006600"/>
                </a:solidFill>
                <a:effectLst/>
                <a:uLnTx/>
                <a:uFillTx/>
                <a:latin typeface="+mn-lt"/>
                <a:ea typeface="+mn-ea"/>
              </a:rPr>
              <a:t>log</a:t>
            </a:r>
            <a:r>
              <a:rPr kumimoji="1" lang="en-US" sz="2800" b="1" i="0" u="none" strike="noStrike" kern="0" cap="none" spc="0" normalizeH="0" baseline="-25000" noProof="0" dirty="0" smtClean="0">
                <a:ln>
                  <a:noFill/>
                </a:ln>
                <a:solidFill>
                  <a:srgbClr val="006600"/>
                </a:solidFill>
                <a:effectLst/>
                <a:uLnTx/>
                <a:uFillTx/>
                <a:latin typeface="+mn-lt"/>
                <a:ea typeface="+mn-ea"/>
              </a:rPr>
              <a:t>2</a:t>
            </a:r>
            <a:r>
              <a:rPr kumimoji="1" lang="en-US" sz="2800" b="1" i="0" u="none" strike="noStrike" kern="0" cap="none" spc="0" normalizeH="0" baseline="0" noProof="0" dirty="0" smtClean="0">
                <a:ln>
                  <a:noFill/>
                </a:ln>
                <a:solidFill>
                  <a:srgbClr val="006600"/>
                </a:solidFill>
                <a:effectLst/>
                <a:uLnTx/>
                <a:uFillTx/>
                <a:latin typeface="+mn-lt"/>
                <a:ea typeface="+mn-ea"/>
              </a:rPr>
              <a:t>n</a:t>
            </a:r>
            <a:r>
              <a:rPr kumimoji="1" lang="zh-CN" altLang="en-US" sz="2800" b="1" i="0" u="none" strike="noStrike" kern="0" cap="none" spc="0" normalizeH="0" baseline="0" noProof="0" dirty="0" smtClean="0">
                <a:ln>
                  <a:noFill/>
                </a:ln>
                <a:solidFill>
                  <a:srgbClr val="006600"/>
                </a:solidFill>
                <a:effectLst/>
                <a:uLnTx/>
                <a:uFillTx/>
                <a:latin typeface="+mn-lt"/>
                <a:ea typeface="+mn-ea"/>
              </a:rPr>
              <a:t>到</a:t>
            </a:r>
            <a:r>
              <a:rPr kumimoji="1" lang="en-US" sz="2800" b="1" i="0" u="none" strike="noStrike" kern="0" cap="none" spc="0" normalizeH="0" baseline="0" noProof="0" dirty="0" smtClean="0">
                <a:ln>
                  <a:noFill/>
                </a:ln>
                <a:solidFill>
                  <a:srgbClr val="006600"/>
                </a:solidFill>
                <a:effectLst/>
                <a:uLnTx/>
                <a:uFillTx/>
                <a:latin typeface="+mn-lt"/>
                <a:ea typeface="+mn-ea"/>
              </a:rPr>
              <a:t>n</a:t>
            </a:r>
            <a:r>
              <a:rPr kumimoji="1" lang="zh-CN" altLang="en-US" sz="2800" b="1" i="0" u="none" strike="noStrike" kern="0" cap="none" spc="0" normalizeH="0" baseline="0" noProof="0" dirty="0" smtClean="0">
                <a:ln>
                  <a:noFill/>
                </a:ln>
                <a:solidFill>
                  <a:srgbClr val="006600"/>
                </a:solidFill>
                <a:effectLst/>
                <a:uLnTx/>
                <a:uFillTx/>
                <a:latin typeface="+mn-lt"/>
                <a:ea typeface="+mn-ea"/>
              </a:rPr>
              <a:t>之间。</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当非平衡二叉搜索树的高度为</a:t>
            </a:r>
            <a:r>
              <a:rPr kumimoji="1" lang="en-US" sz="2800" b="1" i="0" u="none" strike="noStrike" kern="0" cap="none" spc="0" normalizeH="0" baseline="0" noProof="0" dirty="0" smtClean="0">
                <a:ln>
                  <a:noFill/>
                </a:ln>
                <a:solidFill>
                  <a:srgbClr val="006600"/>
                </a:solidFill>
                <a:effectLst/>
                <a:uLnTx/>
                <a:uFillTx/>
                <a:latin typeface="+mn-lt"/>
                <a:ea typeface="+mn-ea"/>
              </a:rPr>
              <a:t>n</a:t>
            </a:r>
            <a:r>
              <a:rPr kumimoji="1" lang="zh-CN" altLang="en-US" sz="2800" b="1" i="0" u="none" strike="noStrike" kern="0" cap="none" spc="0" normalizeH="0" baseline="0" noProof="0" dirty="0" smtClean="0">
                <a:ln>
                  <a:noFill/>
                </a:ln>
                <a:solidFill>
                  <a:srgbClr val="006600"/>
                </a:solidFill>
                <a:effectLst/>
                <a:uLnTx/>
                <a:uFillTx/>
                <a:latin typeface="+mn-lt"/>
                <a:ea typeface="+mn-ea"/>
              </a:rPr>
              <a:t>时，则系统性能较差。造成这一现象的原因在于非平衡二叉搜索树过于不平衡，为了解决这个问题，需要一个平衡性较好的数据结构。</a:t>
            </a:r>
          </a:p>
        </p:txBody>
      </p:sp>
    </p:spTree>
  </p:cSld>
  <p:clrMapOvr>
    <a:masterClrMapping/>
  </p:clrMapOvr>
  <p:transition>
    <p:split orient="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lgn="just"/>
            <a:r>
              <a:rPr lang="en-US" altLang="zh-CN">
                <a:solidFill>
                  <a:schemeClr val="tx1"/>
                </a:solidFill>
              </a:rPr>
              <a:t>    </a:t>
            </a:r>
          </a:p>
        </p:txBody>
      </p:sp>
      <p:sp>
        <p:nvSpPr>
          <p:cNvPr id="286723" name="Rectangle 3"/>
          <p:cNvSpPr>
            <a:spLocks noChangeArrowheads="1"/>
          </p:cNvSpPr>
          <p:nvPr/>
        </p:nvSpPr>
        <p:spPr bwMode="auto">
          <a:xfrm>
            <a:off x="519113" y="349250"/>
            <a:ext cx="8258175" cy="579438"/>
          </a:xfrm>
          <a:prstGeom prst="rect">
            <a:avLst/>
          </a:prstGeom>
          <a:noFill/>
          <a:ln w="9525">
            <a:noFill/>
            <a:miter lim="800000"/>
            <a:headEnd/>
            <a:tailEnd/>
          </a:ln>
          <a:effectLst/>
        </p:spPr>
        <p:txBody>
          <a:bodyPr>
            <a:spAutoFit/>
          </a:bodyPr>
          <a:lstStyle/>
          <a:p>
            <a:pPr algn="just"/>
            <a:r>
              <a:rPr lang="en-US" altLang="zh-CN" sz="3200" u="none">
                <a:solidFill>
                  <a:srgbClr val="CC3300"/>
                </a:solidFill>
              </a:rPr>
              <a:t>                   </a:t>
            </a:r>
            <a:endParaRPr lang="en-US" altLang="zh-CN" sz="2800" b="1" u="none">
              <a:solidFill>
                <a:srgbClr val="CC0000"/>
              </a:solidFill>
            </a:endParaRPr>
          </a:p>
        </p:txBody>
      </p:sp>
      <p:sp>
        <p:nvSpPr>
          <p:cNvPr id="286724" name="Rectangle 4"/>
          <p:cNvSpPr>
            <a:spLocks noChangeArrowheads="1"/>
          </p:cNvSpPr>
          <p:nvPr/>
        </p:nvSpPr>
        <p:spPr bwMode="auto">
          <a:xfrm>
            <a:off x="2255838" y="868363"/>
            <a:ext cx="4467225" cy="685800"/>
          </a:xfrm>
          <a:prstGeom prst="rect">
            <a:avLst/>
          </a:prstGeom>
          <a:noFill/>
          <a:ln w="9525">
            <a:noFill/>
            <a:miter lim="800000"/>
            <a:headEnd/>
            <a:tailEnd/>
          </a:ln>
          <a:effectLst/>
        </p:spPr>
        <p:txBody>
          <a:bodyPr anchor="ctr"/>
          <a:lstStyle/>
          <a:p>
            <a:pPr algn="just"/>
            <a:r>
              <a:rPr lang="zh-CN" altLang="en-US" sz="3600" b="1">
                <a:solidFill>
                  <a:srgbClr val="006600"/>
                </a:solidFill>
                <a:effectLst>
                  <a:outerShdw blurRad="38100" dist="38100" dir="2700000" algn="tl">
                    <a:srgbClr val="C0C0C0"/>
                  </a:outerShdw>
                </a:effectLst>
                <a:ea typeface="仿宋_GB2312" pitchFamily="49" charset="-122"/>
              </a:rPr>
              <a:t>二叉搜索树性能分析</a:t>
            </a:r>
            <a:endParaRPr lang="zh-CN" altLang="en-US" sz="5400">
              <a:solidFill>
                <a:srgbClr val="006600"/>
              </a:solidFill>
              <a:ea typeface="黑体" pitchFamily="2" charset="-122"/>
            </a:endParaRPr>
          </a:p>
        </p:txBody>
      </p:sp>
      <p:sp>
        <p:nvSpPr>
          <p:cNvPr id="286725" name="Rectangle 5"/>
          <p:cNvSpPr>
            <a:spLocks noGrp="1" noChangeArrowheads="1"/>
          </p:cNvSpPr>
          <p:nvPr>
            <p:ph type="body" idx="1"/>
          </p:nvPr>
        </p:nvSpPr>
        <p:spPr>
          <a:xfrm>
            <a:off x="533400" y="1874838"/>
            <a:ext cx="8044543" cy="3568700"/>
          </a:xfrm>
          <a:noFill/>
          <a:ln/>
        </p:spPr>
        <p:txBody>
          <a:bodyPr/>
          <a:lstStyle/>
          <a:p>
            <a:pPr>
              <a:spcBef>
                <a:spcPct val="50000"/>
              </a:spcBef>
              <a:buClr>
                <a:schemeClr val="tx2"/>
              </a:buClr>
              <a:buFont typeface="Wingdings" pitchFamily="2" charset="2"/>
              <a:buChar char="§"/>
            </a:pPr>
            <a:r>
              <a:rPr lang="zh-CN" altLang="en-US" sz="2800" b="1" dirty="0">
                <a:solidFill>
                  <a:srgbClr val="000099"/>
                </a:solidFill>
                <a:effectLst>
                  <a:outerShdw blurRad="38100" dist="38100" dir="2700000" algn="tl">
                    <a:srgbClr val="C0C0C0"/>
                  </a:outerShdw>
                </a:effectLst>
                <a:ea typeface="仿宋_GB2312" pitchFamily="49" charset="-122"/>
              </a:rPr>
              <a:t>对于</a:t>
            </a:r>
            <a:r>
              <a:rPr lang="zh-CN" altLang="en-US" sz="2800" b="1" dirty="0" smtClean="0">
                <a:solidFill>
                  <a:srgbClr val="000099"/>
                </a:solidFill>
                <a:effectLst>
                  <a:outerShdw blurRad="38100" dist="38100" dir="2700000" algn="tl">
                    <a:srgbClr val="C0C0C0"/>
                  </a:outerShdw>
                </a:effectLst>
                <a:ea typeface="仿宋_GB2312" pitchFamily="49" charset="-122"/>
              </a:rPr>
              <a:t>有</a:t>
            </a:r>
            <a:r>
              <a:rPr lang="en-US" altLang="zh-CN" sz="2800" b="1" i="1" dirty="0" smtClean="0">
                <a:solidFill>
                  <a:schemeClr val="tx2"/>
                </a:solidFill>
                <a:effectLst>
                  <a:outerShdw blurRad="38100" dist="38100" dir="2700000" algn="tl">
                    <a:srgbClr val="C0C0C0"/>
                  </a:outerShdw>
                </a:effectLst>
                <a:ea typeface="仿宋_GB2312" pitchFamily="49" charset="-122"/>
              </a:rPr>
              <a:t>n</a:t>
            </a:r>
            <a:r>
              <a:rPr lang="zh-CN" altLang="en-US" sz="2800" b="1" dirty="0" smtClean="0">
                <a:solidFill>
                  <a:srgbClr val="000099"/>
                </a:solidFill>
                <a:effectLst>
                  <a:outerShdw blurRad="38100" dist="38100" dir="2700000" algn="tl">
                    <a:srgbClr val="C0C0C0"/>
                  </a:outerShdw>
                </a:effectLst>
                <a:ea typeface="仿宋_GB2312" pitchFamily="49" charset="-122"/>
              </a:rPr>
              <a:t>个</a:t>
            </a:r>
            <a:r>
              <a:rPr lang="zh-CN" altLang="en-US" sz="2800" b="1" dirty="0">
                <a:solidFill>
                  <a:srgbClr val="000099"/>
                </a:solidFill>
                <a:effectLst>
                  <a:outerShdw blurRad="38100" dist="38100" dir="2700000" algn="tl">
                    <a:srgbClr val="C0C0C0"/>
                  </a:outerShdw>
                </a:effectLst>
                <a:ea typeface="仿宋_GB2312" pitchFamily="49" charset="-122"/>
              </a:rPr>
              <a:t>关键码的集合，其关键码</a:t>
            </a:r>
            <a:r>
              <a:rPr lang="zh-CN" altLang="en-US" sz="2800" b="1" dirty="0" smtClean="0">
                <a:solidFill>
                  <a:srgbClr val="000099"/>
                </a:solidFill>
                <a:effectLst>
                  <a:outerShdw blurRad="38100" dist="38100" dir="2700000" algn="tl">
                    <a:srgbClr val="C0C0C0"/>
                  </a:outerShdw>
                </a:effectLst>
                <a:ea typeface="仿宋_GB2312" pitchFamily="49" charset="-122"/>
              </a:rPr>
              <a:t>有</a:t>
            </a:r>
            <a:r>
              <a:rPr lang="en-US" altLang="zh-CN" sz="2800" b="1" i="1" dirty="0" smtClean="0">
                <a:solidFill>
                  <a:schemeClr val="tx2"/>
                </a:solidFill>
                <a:effectLst>
                  <a:outerShdw blurRad="38100" dist="38100" dir="2700000" algn="tl">
                    <a:srgbClr val="C0C0C0"/>
                  </a:outerShdw>
                </a:effectLst>
                <a:ea typeface="仿宋_GB2312" pitchFamily="49" charset="-122"/>
              </a:rPr>
              <a:t>n</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solidFill>
                  <a:srgbClr val="000099"/>
                </a:solidFill>
                <a:effectLst>
                  <a:outerShdw blurRad="38100" dist="38100" dir="2700000" algn="tl">
                    <a:srgbClr val="C0C0C0"/>
                  </a:outerShdw>
                </a:effectLst>
                <a:ea typeface="仿宋_GB2312" pitchFamily="49" charset="-122"/>
              </a:rPr>
              <a:t>种</a:t>
            </a:r>
            <a:r>
              <a:rPr lang="zh-CN" altLang="en-US" sz="2800" b="1" dirty="0">
                <a:solidFill>
                  <a:srgbClr val="000099"/>
                </a:solidFill>
                <a:effectLst>
                  <a:outerShdw blurRad="38100" dist="38100" dir="2700000" algn="tl">
                    <a:srgbClr val="C0C0C0"/>
                  </a:outerShdw>
                </a:effectLst>
                <a:ea typeface="仿宋_GB2312" pitchFamily="49" charset="-122"/>
              </a:rPr>
              <a:t>不同排列，可构成不同二叉搜索树有</a:t>
            </a:r>
          </a:p>
          <a:p>
            <a:pPr>
              <a:spcBef>
                <a:spcPct val="50000"/>
              </a:spcBef>
              <a:buClr>
                <a:schemeClr val="tx2"/>
              </a:buClr>
              <a:buFont typeface="Wingdings" pitchFamily="2" charset="2"/>
              <a:buNone/>
            </a:pPr>
            <a:r>
              <a:rPr lang="zh-CN" altLang="en-US" sz="2800" b="1" dirty="0">
                <a:solidFill>
                  <a:srgbClr val="000099"/>
                </a:solidFill>
                <a:effectLst>
                  <a:outerShdw blurRad="38100" dist="38100" dir="2700000" algn="tl">
                    <a:srgbClr val="C0C0C0"/>
                  </a:outerShdw>
                </a:effectLst>
                <a:ea typeface="仿宋_GB2312" pitchFamily="49" charset="-122"/>
              </a:rPr>
              <a:t>                                          （棵）</a:t>
            </a:r>
          </a:p>
          <a:p>
            <a:pPr>
              <a:spcBef>
                <a:spcPct val="50000"/>
              </a:spcBef>
              <a:buClr>
                <a:schemeClr val="tx2"/>
              </a:buClr>
              <a:buFont typeface="Wingdings" pitchFamily="2" charset="2"/>
              <a:buChar char="§"/>
            </a:pPr>
            <a:r>
              <a:rPr lang="zh-CN" altLang="en-US" sz="2800" b="1" dirty="0">
                <a:solidFill>
                  <a:srgbClr val="000099"/>
                </a:solidFill>
                <a:effectLst>
                  <a:outerShdw blurRad="38100" dist="38100" dir="2700000" algn="tl">
                    <a:srgbClr val="C0C0C0"/>
                  </a:outerShdw>
                </a:effectLst>
                <a:ea typeface="仿宋_GB2312" pitchFamily="49" charset="-122"/>
              </a:rPr>
              <a:t>用树的搜索效率来评价这些二叉搜索树。</a:t>
            </a:r>
          </a:p>
          <a:p>
            <a:pPr>
              <a:spcBef>
                <a:spcPct val="50000"/>
              </a:spcBef>
              <a:buClr>
                <a:schemeClr val="tx2"/>
              </a:buClr>
              <a:buFont typeface="Wingdings" pitchFamily="2" charset="2"/>
              <a:buChar char="§"/>
            </a:pPr>
            <a:r>
              <a:rPr lang="zh-CN" altLang="en-US" sz="2800" b="1" dirty="0">
                <a:solidFill>
                  <a:srgbClr val="000099"/>
                </a:solidFill>
                <a:effectLst>
                  <a:outerShdw blurRad="38100" dist="38100" dir="2700000" algn="tl">
                    <a:srgbClr val="C0C0C0"/>
                  </a:outerShdw>
                </a:effectLst>
                <a:ea typeface="仿宋_GB2312" pitchFamily="49" charset="-122"/>
              </a:rPr>
              <a:t>为此，在二叉搜索树中加入外结点，形成判定树（扩充二叉树）。</a:t>
            </a:r>
          </a:p>
        </p:txBody>
      </p:sp>
      <p:graphicFrame>
        <p:nvGraphicFramePr>
          <p:cNvPr id="286726" name="Object 6"/>
          <p:cNvGraphicFramePr>
            <a:graphicFrameLocks noChangeAspect="1"/>
          </p:cNvGraphicFramePr>
          <p:nvPr/>
        </p:nvGraphicFramePr>
        <p:xfrm>
          <a:off x="2977924" y="2699204"/>
          <a:ext cx="1431925" cy="838200"/>
        </p:xfrm>
        <a:graphic>
          <a:graphicData uri="http://schemas.openxmlformats.org/presentationml/2006/ole">
            <p:oleObj spid="_x0000_s286726" name="公式" r:id="rId3" imgW="622080" imgH="393480" progId="Equation.3">
              <p:embed/>
            </p:oleObj>
          </a:graphicData>
        </a:graphic>
      </p:graphicFrame>
      <p:sp>
        <p:nvSpPr>
          <p:cNvPr id="7" name="灯片编号占位符 6"/>
          <p:cNvSpPr>
            <a:spLocks noGrp="1"/>
          </p:cNvSpPr>
          <p:nvPr>
            <p:ph type="sldNum" sz="quarter" idx="12"/>
          </p:nvPr>
        </p:nvSpPr>
        <p:spPr/>
        <p:txBody>
          <a:bodyPr/>
          <a:lstStyle/>
          <a:p>
            <a:fld id="{CCC81465-2BC0-4388-891C-26893B0BF1E9}" type="slidenum">
              <a:rPr lang="en-US" altLang="zh-CN" smtClean="0"/>
              <a:pPr/>
              <a:t>106</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25">
                                            <p:txEl>
                                              <p:pRg st="0" end="0"/>
                                            </p:txEl>
                                          </p:spTgt>
                                        </p:tgtEl>
                                        <p:attrNameLst>
                                          <p:attrName>style.visibility</p:attrName>
                                        </p:attrNameLst>
                                      </p:cBhvr>
                                      <p:to>
                                        <p:strVal val="visible"/>
                                      </p:to>
                                    </p:set>
                                    <p:animEffect transition="in" filter="checkerboard(across)">
                                      <p:cBhvr>
                                        <p:cTn id="7" dur="500"/>
                                        <p:tgtEl>
                                          <p:spTgt spid="28672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86725">
                                            <p:txEl>
                                              <p:pRg st="1" end="1"/>
                                            </p:txEl>
                                          </p:spTgt>
                                        </p:tgtEl>
                                        <p:attrNameLst>
                                          <p:attrName>style.visibility</p:attrName>
                                        </p:attrNameLst>
                                      </p:cBhvr>
                                      <p:to>
                                        <p:strVal val="visible"/>
                                      </p:to>
                                    </p:set>
                                    <p:animEffect transition="in" filter="checkerboard(across)">
                                      <p:cBhvr>
                                        <p:cTn id="10" dur="500"/>
                                        <p:tgtEl>
                                          <p:spTgt spid="28672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86726"/>
                                        </p:tgtEl>
                                        <p:attrNameLst>
                                          <p:attrName>style.visibility</p:attrName>
                                        </p:attrNameLst>
                                      </p:cBhvr>
                                      <p:to>
                                        <p:strVal val="visible"/>
                                      </p:to>
                                    </p:set>
                                    <p:animEffect transition="in" filter="checkerboard(across)">
                                      <p:cBhvr>
                                        <p:cTn id="13" dur="500"/>
                                        <p:tgtEl>
                                          <p:spTgt spid="28672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86725">
                                            <p:txEl>
                                              <p:pRg st="2" end="2"/>
                                            </p:txEl>
                                          </p:spTgt>
                                        </p:tgtEl>
                                        <p:attrNameLst>
                                          <p:attrName>style.visibility</p:attrName>
                                        </p:attrNameLst>
                                      </p:cBhvr>
                                      <p:to>
                                        <p:strVal val="visible"/>
                                      </p:to>
                                    </p:set>
                                    <p:animEffect transition="in" filter="checkerboard(across)">
                                      <p:cBhvr>
                                        <p:cTn id="18" dur="500"/>
                                        <p:tgtEl>
                                          <p:spTgt spid="286725">
                                            <p:txEl>
                                              <p:pRg st="2" end="2"/>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86725">
                                            <p:txEl>
                                              <p:pRg st="3" end="3"/>
                                            </p:txEl>
                                          </p:spTgt>
                                        </p:tgtEl>
                                        <p:attrNameLst>
                                          <p:attrName>style.visibility</p:attrName>
                                        </p:attrNameLst>
                                      </p:cBhvr>
                                      <p:to>
                                        <p:strVal val="visible"/>
                                      </p:to>
                                    </p:set>
                                    <p:animEffect transition="in" filter="checkerboard(across)">
                                      <p:cBhvr>
                                        <p:cTn id="21" dur="500"/>
                                        <p:tgtEl>
                                          <p:spTgt spid="2867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3808" name="Line 32"/>
          <p:cNvSpPr>
            <a:spLocks noChangeShapeType="1"/>
          </p:cNvSpPr>
          <p:nvPr/>
        </p:nvSpPr>
        <p:spPr bwMode="auto">
          <a:xfrm>
            <a:off x="6400800" y="3657600"/>
            <a:ext cx="762000" cy="533400"/>
          </a:xfrm>
          <a:prstGeom prst="line">
            <a:avLst/>
          </a:prstGeom>
          <a:noFill/>
          <a:ln w="38100">
            <a:solidFill>
              <a:schemeClr val="tx1"/>
            </a:solidFill>
            <a:round/>
            <a:headEnd/>
            <a:tailEnd/>
          </a:ln>
          <a:effectLst/>
        </p:spPr>
        <p:txBody>
          <a:bodyPr wrap="none" anchor="ctr"/>
          <a:lstStyle/>
          <a:p>
            <a:endParaRPr lang="zh-CN" altLang="en-US"/>
          </a:p>
        </p:txBody>
      </p:sp>
      <p:sp>
        <p:nvSpPr>
          <p:cNvPr id="203807" name="Line 31"/>
          <p:cNvSpPr>
            <a:spLocks noChangeShapeType="1"/>
          </p:cNvSpPr>
          <p:nvPr/>
        </p:nvSpPr>
        <p:spPr bwMode="auto">
          <a:xfrm flipH="1">
            <a:off x="5486400" y="3657600"/>
            <a:ext cx="762000" cy="533400"/>
          </a:xfrm>
          <a:prstGeom prst="line">
            <a:avLst/>
          </a:prstGeom>
          <a:noFill/>
          <a:ln w="38100">
            <a:solidFill>
              <a:schemeClr val="tx1"/>
            </a:solidFill>
            <a:round/>
            <a:headEnd/>
            <a:tailEnd/>
          </a:ln>
          <a:effectLst/>
        </p:spPr>
        <p:txBody>
          <a:bodyPr wrap="none" anchor="ctr"/>
          <a:lstStyle/>
          <a:p>
            <a:endParaRPr lang="zh-CN" altLang="en-US"/>
          </a:p>
        </p:txBody>
      </p:sp>
      <p:sp>
        <p:nvSpPr>
          <p:cNvPr id="203803" name="Line 27"/>
          <p:cNvSpPr>
            <a:spLocks noChangeShapeType="1"/>
          </p:cNvSpPr>
          <p:nvPr/>
        </p:nvSpPr>
        <p:spPr bwMode="auto">
          <a:xfrm>
            <a:off x="5486400" y="4343400"/>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203802" name="Line 26"/>
          <p:cNvSpPr>
            <a:spLocks noChangeShapeType="1"/>
          </p:cNvSpPr>
          <p:nvPr/>
        </p:nvSpPr>
        <p:spPr bwMode="auto">
          <a:xfrm flipH="1">
            <a:off x="4876800" y="4343400"/>
            <a:ext cx="457200" cy="533400"/>
          </a:xfrm>
          <a:prstGeom prst="line">
            <a:avLst/>
          </a:prstGeom>
          <a:noFill/>
          <a:ln w="38100">
            <a:solidFill>
              <a:schemeClr val="tx1"/>
            </a:solidFill>
            <a:round/>
            <a:headEnd/>
            <a:tailEnd/>
          </a:ln>
          <a:effectLst/>
        </p:spPr>
        <p:txBody>
          <a:bodyPr wrap="none" anchor="ctr"/>
          <a:lstStyle/>
          <a:p>
            <a:endParaRPr lang="zh-CN" altLang="en-US"/>
          </a:p>
        </p:txBody>
      </p:sp>
      <p:sp>
        <p:nvSpPr>
          <p:cNvPr id="203791" name="Line 15"/>
          <p:cNvSpPr>
            <a:spLocks noChangeShapeType="1"/>
          </p:cNvSpPr>
          <p:nvPr/>
        </p:nvSpPr>
        <p:spPr bwMode="auto">
          <a:xfrm>
            <a:off x="2971800" y="341471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03792" name="Rectangle 16"/>
          <p:cNvSpPr>
            <a:spLocks noChangeArrowheads="1"/>
          </p:cNvSpPr>
          <p:nvPr/>
        </p:nvSpPr>
        <p:spPr bwMode="auto">
          <a:xfrm>
            <a:off x="3200400" y="387191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03789" name="Line 13"/>
          <p:cNvSpPr>
            <a:spLocks noChangeShapeType="1"/>
          </p:cNvSpPr>
          <p:nvPr/>
        </p:nvSpPr>
        <p:spPr bwMode="auto">
          <a:xfrm>
            <a:off x="2514600" y="410051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03790" name="Rectangle 14"/>
          <p:cNvSpPr>
            <a:spLocks noChangeArrowheads="1"/>
          </p:cNvSpPr>
          <p:nvPr/>
        </p:nvSpPr>
        <p:spPr bwMode="auto">
          <a:xfrm>
            <a:off x="2743200" y="455771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03788" name="Line 12"/>
          <p:cNvSpPr>
            <a:spLocks noChangeShapeType="1"/>
          </p:cNvSpPr>
          <p:nvPr/>
        </p:nvSpPr>
        <p:spPr bwMode="auto">
          <a:xfrm>
            <a:off x="2057400" y="478631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03785" name="Line 9"/>
          <p:cNvSpPr>
            <a:spLocks noChangeShapeType="1"/>
          </p:cNvSpPr>
          <p:nvPr/>
        </p:nvSpPr>
        <p:spPr bwMode="auto">
          <a:xfrm flipH="1">
            <a:off x="1524000" y="3414713"/>
            <a:ext cx="1447800" cy="2057400"/>
          </a:xfrm>
          <a:prstGeom prst="line">
            <a:avLst/>
          </a:prstGeom>
          <a:noFill/>
          <a:ln w="38100">
            <a:solidFill>
              <a:schemeClr val="tx1"/>
            </a:solidFill>
            <a:round/>
            <a:headEnd/>
            <a:tailEnd/>
          </a:ln>
          <a:effectLst/>
        </p:spPr>
        <p:txBody>
          <a:bodyPr wrap="none" anchor="ctr"/>
          <a:lstStyle/>
          <a:p>
            <a:endParaRPr lang="zh-CN" altLang="en-US"/>
          </a:p>
        </p:txBody>
      </p:sp>
      <p:sp>
        <p:nvSpPr>
          <p:cNvPr id="203779" name="Rectangle 3"/>
          <p:cNvSpPr>
            <a:spLocks noGrp="1" noChangeArrowheads="1"/>
          </p:cNvSpPr>
          <p:nvPr>
            <p:ph type="body" idx="1"/>
          </p:nvPr>
        </p:nvSpPr>
        <p:spPr>
          <a:xfrm>
            <a:off x="426811" y="911906"/>
            <a:ext cx="8435975" cy="1787751"/>
          </a:xfrm>
        </p:spPr>
        <p:txBody>
          <a:bodyPr/>
          <a:lstStyle/>
          <a:p>
            <a:pPr algn="just">
              <a:buClr>
                <a:srgbClr val="FF7C80"/>
              </a:buClr>
              <a:buSzPct val="50000"/>
              <a:buFont typeface="Wingdings" pitchFamily="2" charset="2"/>
              <a:buChar char="n"/>
            </a:pPr>
            <a:r>
              <a:rPr lang="zh-CN" altLang="en-US" sz="2800" b="1" dirty="0">
                <a:solidFill>
                  <a:srgbClr val="000099"/>
                </a:solidFill>
                <a:effectLst>
                  <a:outerShdw blurRad="38100" dist="38100" dir="2700000" algn="tl">
                    <a:srgbClr val="C0C0C0"/>
                  </a:outerShdw>
                </a:effectLst>
                <a:ea typeface="仿宋_GB2312" pitchFamily="49" charset="-122"/>
              </a:rPr>
              <a:t>例，已知关键码</a:t>
            </a:r>
            <a:r>
              <a:rPr lang="zh-CN" altLang="en-US" sz="2800" b="1" dirty="0" smtClean="0">
                <a:solidFill>
                  <a:srgbClr val="000099"/>
                </a:solidFill>
                <a:effectLst>
                  <a:outerShdw blurRad="38100" dist="38100" dir="2700000" algn="tl">
                    <a:srgbClr val="C0C0C0"/>
                  </a:outerShdw>
                </a:effectLst>
                <a:ea typeface="仿宋_GB2312" pitchFamily="49" charset="-122"/>
              </a:rPr>
              <a:t>集合</a:t>
            </a:r>
            <a:r>
              <a:rPr lang="en-US" altLang="zh-CN" sz="2800" b="1" dirty="0" smtClean="0">
                <a:solidFill>
                  <a:srgbClr val="FF3300"/>
                </a:solidFill>
                <a:effectLst>
                  <a:outerShdw blurRad="38100" dist="38100" dir="2700000" algn="tl">
                    <a:srgbClr val="C0C0C0"/>
                  </a:outerShdw>
                </a:effectLst>
                <a:ea typeface="仿宋_GB2312" pitchFamily="49" charset="-122"/>
              </a:rPr>
              <a:t>{a1</a:t>
            </a:r>
            <a:r>
              <a:rPr lang="en-US" altLang="zh-CN" sz="2800" b="1" dirty="0">
                <a:solidFill>
                  <a:srgbClr val="FF3300"/>
                </a:solidFill>
                <a:effectLst>
                  <a:outerShdw blurRad="38100" dist="38100" dir="2700000" algn="tl">
                    <a:srgbClr val="C0C0C0"/>
                  </a:outerShdw>
                </a:effectLst>
                <a:ea typeface="仿宋_GB2312" pitchFamily="49" charset="-122"/>
              </a:rPr>
              <a:t>, a2, </a:t>
            </a:r>
            <a:r>
              <a:rPr lang="en-US" altLang="zh-CN" sz="2800" b="1" dirty="0" smtClean="0">
                <a:solidFill>
                  <a:srgbClr val="FF3300"/>
                </a:solidFill>
                <a:effectLst>
                  <a:outerShdw blurRad="38100" dist="38100" dir="2700000" algn="tl">
                    <a:srgbClr val="C0C0C0"/>
                  </a:outerShdw>
                </a:effectLst>
                <a:ea typeface="仿宋_GB2312" pitchFamily="49" charset="-122"/>
              </a:rPr>
              <a:t>a3}</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smtClean="0">
                <a:solidFill>
                  <a:srgbClr val="FF3300"/>
                </a:solidFill>
                <a:effectLst>
                  <a:outerShdw blurRad="38100" dist="38100" dir="2700000" algn="tl">
                    <a:srgbClr val="C0C0C0"/>
                  </a:outerShdw>
                </a:effectLst>
                <a:ea typeface="仿宋_GB2312" pitchFamily="49" charset="-122"/>
              </a:rPr>
              <a:t>{do</a:t>
            </a:r>
            <a:r>
              <a:rPr lang="en-US" altLang="zh-CN" sz="2800" b="1" dirty="0">
                <a:solidFill>
                  <a:srgbClr val="FF3300"/>
                </a:solidFill>
                <a:effectLst>
                  <a:outerShdw blurRad="38100" dist="38100" dir="2700000" algn="tl">
                    <a:srgbClr val="C0C0C0"/>
                  </a:outerShdw>
                </a:effectLst>
                <a:ea typeface="仿宋_GB2312" pitchFamily="49" charset="-122"/>
              </a:rPr>
              <a:t>, if, </a:t>
            </a:r>
            <a:r>
              <a:rPr lang="en-US" altLang="zh-CN" sz="2800" b="1" dirty="0" smtClean="0">
                <a:solidFill>
                  <a:srgbClr val="FF3300"/>
                </a:solidFill>
                <a:effectLst>
                  <a:outerShdw blurRad="38100" dist="38100" dir="2700000" algn="tl">
                    <a:srgbClr val="C0C0C0"/>
                  </a:outerShdw>
                </a:effectLst>
                <a:ea typeface="仿宋_GB2312" pitchFamily="49" charset="-122"/>
              </a:rPr>
              <a:t>to}</a:t>
            </a:r>
            <a:r>
              <a:rPr lang="zh-CN" altLang="en-US" sz="2800" b="1" dirty="0">
                <a:solidFill>
                  <a:srgbClr val="000099"/>
                </a:solidFill>
                <a:effectLst>
                  <a:outerShdw blurRad="38100" dist="38100" dir="2700000" algn="tl">
                    <a:srgbClr val="C0C0C0"/>
                  </a:outerShdw>
                </a:effectLst>
                <a:ea typeface="仿宋_GB2312" pitchFamily="49" charset="-122"/>
              </a:rPr>
              <a:t>，对应搜索</a:t>
            </a:r>
            <a:r>
              <a:rPr lang="zh-CN" altLang="en-US" sz="2800" b="1" dirty="0" smtClean="0">
                <a:solidFill>
                  <a:srgbClr val="000099"/>
                </a:solidFill>
                <a:effectLst>
                  <a:outerShdw blurRad="38100" dist="38100" dir="2700000" algn="tl">
                    <a:srgbClr val="C0C0C0"/>
                  </a:outerShdw>
                </a:effectLst>
                <a:ea typeface="仿宋_GB2312" pitchFamily="49" charset="-122"/>
              </a:rPr>
              <a:t>概率</a:t>
            </a:r>
            <a:r>
              <a:rPr lang="en-US" altLang="zh-CN" sz="2800" b="1" dirty="0" smtClean="0">
                <a:solidFill>
                  <a:schemeClr val="tx2"/>
                </a:solidFill>
                <a:effectLst>
                  <a:outerShdw blurRad="38100" dist="38100" dir="2700000" algn="tl">
                    <a:srgbClr val="C0C0C0"/>
                  </a:outerShdw>
                </a:effectLst>
                <a:ea typeface="仿宋_GB2312" pitchFamily="49" charset="-122"/>
              </a:rPr>
              <a:t>p1</a:t>
            </a:r>
            <a:r>
              <a:rPr lang="en-US" altLang="zh-CN" sz="2800" b="1" dirty="0">
                <a:solidFill>
                  <a:schemeClr val="tx2"/>
                </a:solidFill>
                <a:effectLst>
                  <a:outerShdw blurRad="38100" dist="38100" dir="2700000" algn="tl">
                    <a:srgbClr val="C0C0C0"/>
                  </a:outerShdw>
                </a:effectLst>
                <a:ea typeface="仿宋_GB2312" pitchFamily="49" charset="-122"/>
              </a:rPr>
              <a:t>, p2, </a:t>
            </a:r>
            <a:r>
              <a:rPr lang="en-US" altLang="zh-CN" sz="2800" b="1" dirty="0" smtClean="0">
                <a:solidFill>
                  <a:schemeClr val="tx2"/>
                </a:solidFill>
                <a:effectLst>
                  <a:outerShdw blurRad="38100" dist="38100" dir="2700000" algn="tl">
                    <a:srgbClr val="C0C0C0"/>
                  </a:outerShdw>
                </a:effectLst>
                <a:ea typeface="仿宋_GB2312" pitchFamily="49" charset="-122"/>
              </a:rPr>
              <a:t>p3</a:t>
            </a:r>
            <a:r>
              <a:rPr lang="zh-CN" altLang="en-US" sz="2800" b="1" dirty="0" smtClean="0">
                <a:solidFill>
                  <a:srgbClr val="000099"/>
                </a:solidFill>
                <a:effectLst>
                  <a:outerShdw blurRad="38100" dist="38100" dir="2700000" algn="tl">
                    <a:srgbClr val="C0C0C0"/>
                  </a:outerShdw>
                </a:effectLst>
                <a:ea typeface="仿宋_GB2312" pitchFamily="49" charset="-122"/>
              </a:rPr>
              <a:t>，</a:t>
            </a:r>
            <a:r>
              <a:rPr lang="zh-CN" altLang="en-US" sz="2800" b="1" dirty="0">
                <a:solidFill>
                  <a:srgbClr val="000099"/>
                </a:solidFill>
                <a:effectLst>
                  <a:outerShdw blurRad="38100" dist="38100" dir="2700000" algn="tl">
                    <a:srgbClr val="C0C0C0"/>
                  </a:outerShdw>
                </a:effectLst>
                <a:ea typeface="仿宋_GB2312" pitchFamily="49" charset="-122"/>
              </a:rPr>
              <a:t>在各搜索不成功间隔内搜索概率分别</a:t>
            </a:r>
            <a:r>
              <a:rPr lang="zh-CN" altLang="en-US" sz="2800" b="1" dirty="0" smtClean="0">
                <a:solidFill>
                  <a:srgbClr val="000099"/>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q0</a:t>
            </a:r>
            <a:r>
              <a:rPr lang="en-US" altLang="zh-CN" sz="2800" b="1" dirty="0">
                <a:solidFill>
                  <a:schemeClr val="tx2"/>
                </a:solidFill>
                <a:effectLst>
                  <a:outerShdw blurRad="38100" dist="38100" dir="2700000" algn="tl">
                    <a:srgbClr val="C0C0C0"/>
                  </a:outerShdw>
                </a:effectLst>
                <a:ea typeface="仿宋_GB2312" pitchFamily="49" charset="-122"/>
              </a:rPr>
              <a:t>, q1, q2, </a:t>
            </a:r>
            <a:r>
              <a:rPr lang="en-US" altLang="zh-CN" sz="2800" b="1" dirty="0" smtClean="0">
                <a:solidFill>
                  <a:schemeClr val="tx2"/>
                </a:solidFill>
                <a:effectLst>
                  <a:outerShdw blurRad="38100" dist="38100" dir="2700000" algn="tl">
                    <a:srgbClr val="C0C0C0"/>
                  </a:outerShdw>
                </a:effectLst>
                <a:ea typeface="仿宋_GB2312" pitchFamily="49" charset="-122"/>
              </a:rPr>
              <a:t>q3</a:t>
            </a:r>
            <a:r>
              <a:rPr lang="zh-CN" altLang="en-US" sz="2800" b="1" dirty="0" smtClean="0">
                <a:solidFill>
                  <a:srgbClr val="000099"/>
                </a:solidFill>
                <a:effectLst>
                  <a:outerShdw blurRad="38100" dist="38100" dir="2700000" algn="tl">
                    <a:srgbClr val="C0C0C0"/>
                  </a:outerShdw>
                </a:effectLst>
                <a:ea typeface="仿宋_GB2312" pitchFamily="49" charset="-122"/>
              </a:rPr>
              <a:t>，</a:t>
            </a:r>
            <a:r>
              <a:rPr lang="zh-CN" altLang="en-US" sz="2800" b="1" dirty="0">
                <a:solidFill>
                  <a:srgbClr val="000099"/>
                </a:solidFill>
                <a:effectLst>
                  <a:outerShdw blurRad="38100" dist="38100" dir="2700000" algn="tl">
                    <a:srgbClr val="C0C0C0"/>
                  </a:outerShdw>
                </a:effectLst>
                <a:ea typeface="仿宋_GB2312" pitchFamily="49" charset="-122"/>
              </a:rPr>
              <a:t>可能的二叉搜索树如下所示。</a:t>
            </a:r>
            <a:endParaRPr lang="zh-CN" altLang="en-US" sz="2800" dirty="0">
              <a:solidFill>
                <a:srgbClr val="000099"/>
              </a:solidFill>
              <a:ea typeface="仿宋_GB2312" pitchFamily="49" charset="-122"/>
            </a:endParaRPr>
          </a:p>
        </p:txBody>
      </p:sp>
      <p:sp>
        <p:nvSpPr>
          <p:cNvPr id="203782" name="Oval 6"/>
          <p:cNvSpPr>
            <a:spLocks noChangeArrowheads="1"/>
          </p:cNvSpPr>
          <p:nvPr/>
        </p:nvSpPr>
        <p:spPr bwMode="auto">
          <a:xfrm>
            <a:off x="2819400" y="3186113"/>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03783" name="Oval 7"/>
          <p:cNvSpPr>
            <a:spLocks noChangeArrowheads="1"/>
          </p:cNvSpPr>
          <p:nvPr/>
        </p:nvSpPr>
        <p:spPr bwMode="auto">
          <a:xfrm>
            <a:off x="2362200" y="3871913"/>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03784" name="Oval 8"/>
          <p:cNvSpPr>
            <a:spLocks noChangeArrowheads="1"/>
          </p:cNvSpPr>
          <p:nvPr/>
        </p:nvSpPr>
        <p:spPr bwMode="auto">
          <a:xfrm>
            <a:off x="1905000" y="4557713"/>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03786" name="Rectangle 10"/>
          <p:cNvSpPr>
            <a:spLocks noChangeArrowheads="1"/>
          </p:cNvSpPr>
          <p:nvPr/>
        </p:nvSpPr>
        <p:spPr bwMode="auto">
          <a:xfrm>
            <a:off x="1447800" y="524351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03787" name="Rectangle 11"/>
          <p:cNvSpPr>
            <a:spLocks noChangeArrowheads="1"/>
          </p:cNvSpPr>
          <p:nvPr/>
        </p:nvSpPr>
        <p:spPr bwMode="auto">
          <a:xfrm>
            <a:off x="2286000" y="524351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03793" name="Text Box 17"/>
          <p:cNvSpPr txBox="1">
            <a:spLocks noChangeArrowheads="1"/>
          </p:cNvSpPr>
          <p:nvPr/>
        </p:nvSpPr>
        <p:spPr bwMode="auto">
          <a:xfrm>
            <a:off x="1600200" y="4090988"/>
            <a:ext cx="560388"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203794" name="Text Box 18"/>
          <p:cNvSpPr txBox="1">
            <a:spLocks noChangeArrowheads="1"/>
          </p:cNvSpPr>
          <p:nvPr/>
        </p:nvSpPr>
        <p:spPr bwMode="auto">
          <a:xfrm>
            <a:off x="2189163" y="3429000"/>
            <a:ext cx="401637"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203795" name="Text Box 19"/>
          <p:cNvSpPr txBox="1">
            <a:spLocks noChangeArrowheads="1"/>
          </p:cNvSpPr>
          <p:nvPr/>
        </p:nvSpPr>
        <p:spPr bwMode="auto">
          <a:xfrm>
            <a:off x="2643188" y="2667000"/>
            <a:ext cx="481012"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203796" name="Oval 20"/>
          <p:cNvSpPr>
            <a:spLocks noChangeArrowheads="1"/>
          </p:cNvSpPr>
          <p:nvPr/>
        </p:nvSpPr>
        <p:spPr bwMode="auto">
          <a:xfrm>
            <a:off x="6172200" y="3429000"/>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03799" name="Rectangle 23"/>
          <p:cNvSpPr>
            <a:spLocks noChangeArrowheads="1"/>
          </p:cNvSpPr>
          <p:nvPr/>
        </p:nvSpPr>
        <p:spPr bwMode="auto">
          <a:xfrm>
            <a:off x="4724400" y="48006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03800" name="Rectangle 24"/>
          <p:cNvSpPr>
            <a:spLocks noChangeArrowheads="1"/>
          </p:cNvSpPr>
          <p:nvPr/>
        </p:nvSpPr>
        <p:spPr bwMode="auto">
          <a:xfrm>
            <a:off x="5715000" y="48006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03801" name="Oval 25"/>
          <p:cNvSpPr>
            <a:spLocks noChangeArrowheads="1"/>
          </p:cNvSpPr>
          <p:nvPr/>
        </p:nvSpPr>
        <p:spPr bwMode="auto">
          <a:xfrm>
            <a:off x="5257800" y="4114800"/>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03804" name="Line 28"/>
          <p:cNvSpPr>
            <a:spLocks noChangeShapeType="1"/>
          </p:cNvSpPr>
          <p:nvPr/>
        </p:nvSpPr>
        <p:spPr bwMode="auto">
          <a:xfrm>
            <a:off x="7315200" y="4343400"/>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203805" name="Line 29"/>
          <p:cNvSpPr>
            <a:spLocks noChangeShapeType="1"/>
          </p:cNvSpPr>
          <p:nvPr/>
        </p:nvSpPr>
        <p:spPr bwMode="auto">
          <a:xfrm flipH="1">
            <a:off x="6705600" y="4343400"/>
            <a:ext cx="457200" cy="533400"/>
          </a:xfrm>
          <a:prstGeom prst="line">
            <a:avLst/>
          </a:prstGeom>
          <a:noFill/>
          <a:ln w="38100">
            <a:solidFill>
              <a:schemeClr val="tx1"/>
            </a:solidFill>
            <a:round/>
            <a:headEnd/>
            <a:tailEnd/>
          </a:ln>
          <a:effectLst/>
        </p:spPr>
        <p:txBody>
          <a:bodyPr wrap="none" anchor="ctr"/>
          <a:lstStyle/>
          <a:p>
            <a:endParaRPr lang="zh-CN" altLang="en-US"/>
          </a:p>
        </p:txBody>
      </p:sp>
      <p:sp>
        <p:nvSpPr>
          <p:cNvPr id="203806" name="Oval 30"/>
          <p:cNvSpPr>
            <a:spLocks noChangeArrowheads="1"/>
          </p:cNvSpPr>
          <p:nvPr/>
        </p:nvSpPr>
        <p:spPr bwMode="auto">
          <a:xfrm>
            <a:off x="7086600" y="4114800"/>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03797" name="Rectangle 21"/>
          <p:cNvSpPr>
            <a:spLocks noChangeArrowheads="1"/>
          </p:cNvSpPr>
          <p:nvPr/>
        </p:nvSpPr>
        <p:spPr bwMode="auto">
          <a:xfrm>
            <a:off x="7543800" y="48006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03798" name="Rectangle 22"/>
          <p:cNvSpPr>
            <a:spLocks noChangeArrowheads="1"/>
          </p:cNvSpPr>
          <p:nvPr/>
        </p:nvSpPr>
        <p:spPr bwMode="auto">
          <a:xfrm>
            <a:off x="6553200" y="48006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03809" name="Text Box 33"/>
          <p:cNvSpPr txBox="1">
            <a:spLocks noChangeArrowheads="1"/>
          </p:cNvSpPr>
          <p:nvPr/>
        </p:nvSpPr>
        <p:spPr bwMode="auto">
          <a:xfrm>
            <a:off x="4953000" y="3648075"/>
            <a:ext cx="560388"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203810" name="Text Box 34"/>
          <p:cNvSpPr txBox="1">
            <a:spLocks noChangeArrowheads="1"/>
          </p:cNvSpPr>
          <p:nvPr/>
        </p:nvSpPr>
        <p:spPr bwMode="auto">
          <a:xfrm>
            <a:off x="5867400" y="2986088"/>
            <a:ext cx="401638"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203811" name="Text Box 35"/>
          <p:cNvSpPr txBox="1">
            <a:spLocks noChangeArrowheads="1"/>
          </p:cNvSpPr>
          <p:nvPr/>
        </p:nvSpPr>
        <p:spPr bwMode="auto">
          <a:xfrm>
            <a:off x="7086600" y="3657600"/>
            <a:ext cx="481013"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203812" name="Text Box 36"/>
          <p:cNvSpPr txBox="1">
            <a:spLocks noChangeArrowheads="1"/>
          </p:cNvSpPr>
          <p:nvPr/>
        </p:nvSpPr>
        <p:spPr bwMode="auto">
          <a:xfrm>
            <a:off x="914400" y="5091113"/>
            <a:ext cx="5603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q0</a:t>
            </a:r>
            <a:endParaRPr lang="en-US" altLang="zh-CN" u="none"/>
          </a:p>
        </p:txBody>
      </p:sp>
      <p:sp>
        <p:nvSpPr>
          <p:cNvPr id="203816" name="Text Box 40"/>
          <p:cNvSpPr txBox="1">
            <a:spLocks noChangeArrowheads="1"/>
          </p:cNvSpPr>
          <p:nvPr/>
        </p:nvSpPr>
        <p:spPr bwMode="auto">
          <a:xfrm>
            <a:off x="2563813" y="5091113"/>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q1</a:t>
            </a:r>
            <a:endParaRPr lang="en-US" altLang="zh-CN" u="none"/>
          </a:p>
        </p:txBody>
      </p:sp>
      <p:sp>
        <p:nvSpPr>
          <p:cNvPr id="203817" name="Text Box 41"/>
          <p:cNvSpPr txBox="1">
            <a:spLocks noChangeArrowheads="1"/>
          </p:cNvSpPr>
          <p:nvPr/>
        </p:nvSpPr>
        <p:spPr bwMode="auto">
          <a:xfrm>
            <a:off x="1344613" y="4405313"/>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p1</a:t>
            </a:r>
            <a:endParaRPr lang="en-US" altLang="zh-CN" u="none"/>
          </a:p>
        </p:txBody>
      </p:sp>
      <p:sp>
        <p:nvSpPr>
          <p:cNvPr id="203818" name="Text Box 42"/>
          <p:cNvSpPr txBox="1">
            <a:spLocks noChangeArrowheads="1"/>
          </p:cNvSpPr>
          <p:nvPr/>
        </p:nvSpPr>
        <p:spPr bwMode="auto">
          <a:xfrm>
            <a:off x="3021013" y="4405313"/>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q2</a:t>
            </a:r>
            <a:endParaRPr lang="en-US" altLang="zh-CN" u="none"/>
          </a:p>
        </p:txBody>
      </p:sp>
      <p:sp>
        <p:nvSpPr>
          <p:cNvPr id="203819" name="Text Box 43"/>
          <p:cNvSpPr txBox="1">
            <a:spLocks noChangeArrowheads="1"/>
          </p:cNvSpPr>
          <p:nvPr/>
        </p:nvSpPr>
        <p:spPr bwMode="auto">
          <a:xfrm>
            <a:off x="1801813" y="3719513"/>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p2</a:t>
            </a:r>
            <a:endParaRPr lang="en-US" altLang="zh-CN" u="none"/>
          </a:p>
        </p:txBody>
      </p:sp>
      <p:sp>
        <p:nvSpPr>
          <p:cNvPr id="203820" name="Text Box 44"/>
          <p:cNvSpPr txBox="1">
            <a:spLocks noChangeArrowheads="1"/>
          </p:cNvSpPr>
          <p:nvPr/>
        </p:nvSpPr>
        <p:spPr bwMode="auto">
          <a:xfrm>
            <a:off x="3478213" y="3719513"/>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q3</a:t>
            </a:r>
            <a:endParaRPr lang="en-US" altLang="zh-CN" u="none"/>
          </a:p>
        </p:txBody>
      </p:sp>
      <p:sp>
        <p:nvSpPr>
          <p:cNvPr id="203821" name="Text Box 45"/>
          <p:cNvSpPr txBox="1">
            <a:spLocks noChangeArrowheads="1"/>
          </p:cNvSpPr>
          <p:nvPr/>
        </p:nvSpPr>
        <p:spPr bwMode="auto">
          <a:xfrm>
            <a:off x="2259013" y="30480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p3</a:t>
            </a:r>
            <a:endParaRPr lang="en-US" altLang="zh-CN" u="none"/>
          </a:p>
        </p:txBody>
      </p:sp>
      <p:sp>
        <p:nvSpPr>
          <p:cNvPr id="203822" name="Text Box 46"/>
          <p:cNvSpPr txBox="1">
            <a:spLocks noChangeArrowheads="1"/>
          </p:cNvSpPr>
          <p:nvPr/>
        </p:nvSpPr>
        <p:spPr bwMode="auto">
          <a:xfrm>
            <a:off x="4572000" y="5029200"/>
            <a:ext cx="5603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q0</a:t>
            </a:r>
            <a:endParaRPr lang="en-US" altLang="zh-CN" u="none"/>
          </a:p>
        </p:txBody>
      </p:sp>
      <p:sp>
        <p:nvSpPr>
          <p:cNvPr id="203823" name="Text Box 47"/>
          <p:cNvSpPr txBox="1">
            <a:spLocks noChangeArrowheads="1"/>
          </p:cNvSpPr>
          <p:nvPr/>
        </p:nvSpPr>
        <p:spPr bwMode="auto">
          <a:xfrm>
            <a:off x="5611813" y="50292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q1</a:t>
            </a:r>
            <a:endParaRPr lang="en-US" altLang="zh-CN" u="none"/>
          </a:p>
        </p:txBody>
      </p:sp>
      <p:sp>
        <p:nvSpPr>
          <p:cNvPr id="203824" name="Text Box 48"/>
          <p:cNvSpPr txBox="1">
            <a:spLocks noChangeArrowheads="1"/>
          </p:cNvSpPr>
          <p:nvPr/>
        </p:nvSpPr>
        <p:spPr bwMode="auto">
          <a:xfrm>
            <a:off x="6400800" y="5029200"/>
            <a:ext cx="5603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q2</a:t>
            </a:r>
            <a:endParaRPr lang="en-US" altLang="zh-CN" u="none"/>
          </a:p>
        </p:txBody>
      </p:sp>
      <p:sp>
        <p:nvSpPr>
          <p:cNvPr id="203825" name="Text Box 49"/>
          <p:cNvSpPr txBox="1">
            <a:spLocks noChangeArrowheads="1"/>
          </p:cNvSpPr>
          <p:nvPr/>
        </p:nvSpPr>
        <p:spPr bwMode="auto">
          <a:xfrm>
            <a:off x="7440613" y="5043488"/>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q3</a:t>
            </a:r>
            <a:endParaRPr lang="en-US" altLang="zh-CN" u="none"/>
          </a:p>
        </p:txBody>
      </p:sp>
      <p:sp>
        <p:nvSpPr>
          <p:cNvPr id="203826" name="Text Box 50"/>
          <p:cNvSpPr txBox="1">
            <a:spLocks noChangeArrowheads="1"/>
          </p:cNvSpPr>
          <p:nvPr/>
        </p:nvSpPr>
        <p:spPr bwMode="auto">
          <a:xfrm>
            <a:off x="4697413" y="3976688"/>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p1</a:t>
            </a:r>
            <a:endParaRPr lang="en-US" altLang="zh-CN" u="none"/>
          </a:p>
        </p:txBody>
      </p:sp>
      <p:sp>
        <p:nvSpPr>
          <p:cNvPr id="203827" name="Text Box 51"/>
          <p:cNvSpPr txBox="1">
            <a:spLocks noChangeArrowheads="1"/>
          </p:cNvSpPr>
          <p:nvPr/>
        </p:nvSpPr>
        <p:spPr bwMode="auto">
          <a:xfrm>
            <a:off x="5638800" y="3290888"/>
            <a:ext cx="5603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p2</a:t>
            </a:r>
            <a:endParaRPr lang="en-US" altLang="zh-CN" u="none"/>
          </a:p>
        </p:txBody>
      </p:sp>
      <p:sp>
        <p:nvSpPr>
          <p:cNvPr id="203828" name="Text Box 52"/>
          <p:cNvSpPr txBox="1">
            <a:spLocks noChangeArrowheads="1"/>
          </p:cNvSpPr>
          <p:nvPr/>
        </p:nvSpPr>
        <p:spPr bwMode="auto">
          <a:xfrm>
            <a:off x="7391400" y="3962400"/>
            <a:ext cx="5603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p3</a:t>
            </a:r>
            <a:endParaRPr lang="en-US" altLang="zh-CN" u="none"/>
          </a:p>
        </p:txBody>
      </p:sp>
      <p:sp>
        <p:nvSpPr>
          <p:cNvPr id="203829" name="Text Box 53"/>
          <p:cNvSpPr txBox="1">
            <a:spLocks noChangeArrowheads="1"/>
          </p:cNvSpPr>
          <p:nvPr/>
        </p:nvSpPr>
        <p:spPr bwMode="auto">
          <a:xfrm>
            <a:off x="2116138" y="5592763"/>
            <a:ext cx="657225" cy="579437"/>
          </a:xfrm>
          <a:prstGeom prst="rect">
            <a:avLst/>
          </a:prstGeom>
          <a:noFill/>
          <a:ln w="9525">
            <a:noFill/>
            <a:miter lim="800000"/>
            <a:headEnd/>
            <a:tailEnd/>
          </a:ln>
          <a:effectLst/>
        </p:spPr>
        <p:txBody>
          <a:bodyPr wrap="none">
            <a:spAutoFit/>
          </a:bodyPr>
          <a:lstStyle/>
          <a:p>
            <a:r>
              <a:rPr lang="en-US" altLang="zh-CN" sz="3200" b="1" u="none"/>
              <a:t>(a)</a:t>
            </a:r>
            <a:endParaRPr lang="en-US" altLang="zh-CN" u="none"/>
          </a:p>
        </p:txBody>
      </p:sp>
      <p:sp>
        <p:nvSpPr>
          <p:cNvPr id="203830" name="Text Box 54"/>
          <p:cNvSpPr txBox="1">
            <a:spLocks noChangeArrowheads="1"/>
          </p:cNvSpPr>
          <p:nvPr/>
        </p:nvSpPr>
        <p:spPr bwMode="auto">
          <a:xfrm>
            <a:off x="6005513" y="5575300"/>
            <a:ext cx="679450" cy="579438"/>
          </a:xfrm>
          <a:prstGeom prst="rect">
            <a:avLst/>
          </a:prstGeom>
          <a:noFill/>
          <a:ln w="9525">
            <a:noFill/>
            <a:miter lim="800000"/>
            <a:headEnd/>
            <a:tailEnd/>
          </a:ln>
          <a:effectLst/>
        </p:spPr>
        <p:txBody>
          <a:bodyPr wrap="none">
            <a:spAutoFit/>
          </a:bodyPr>
          <a:lstStyle/>
          <a:p>
            <a:r>
              <a:rPr lang="en-US" altLang="zh-CN" sz="3200" b="1" u="none"/>
              <a:t>(b)</a:t>
            </a:r>
            <a:endParaRPr lang="en-US" altLang="zh-CN" u="none"/>
          </a:p>
        </p:txBody>
      </p:sp>
      <p:sp>
        <p:nvSpPr>
          <p:cNvPr id="49" name="灯片编号占位符 48"/>
          <p:cNvSpPr>
            <a:spLocks noGrp="1"/>
          </p:cNvSpPr>
          <p:nvPr>
            <p:ph type="sldNum" sz="quarter" idx="12"/>
          </p:nvPr>
        </p:nvSpPr>
        <p:spPr/>
        <p:txBody>
          <a:bodyPr/>
          <a:lstStyle/>
          <a:p>
            <a:fld id="{CCC81465-2BC0-4388-891C-26893B0BF1E9}" type="slidenum">
              <a:rPr lang="en-US" altLang="zh-CN" smtClean="0"/>
              <a:pPr/>
              <a:t>107</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3791"/>
                                        </p:tgtEl>
                                        <p:attrNameLst>
                                          <p:attrName>style.visibility</p:attrName>
                                        </p:attrNameLst>
                                      </p:cBhvr>
                                      <p:to>
                                        <p:strVal val="visible"/>
                                      </p:to>
                                    </p:set>
                                    <p:anim calcmode="lin" valueType="num">
                                      <p:cBhvr additive="base">
                                        <p:cTn id="7" dur="500" fill="hold"/>
                                        <p:tgtEl>
                                          <p:spTgt spid="203791"/>
                                        </p:tgtEl>
                                        <p:attrNameLst>
                                          <p:attrName>ppt_x</p:attrName>
                                        </p:attrNameLst>
                                      </p:cBhvr>
                                      <p:tavLst>
                                        <p:tav tm="0">
                                          <p:val>
                                            <p:strVal val="0-#ppt_w/2"/>
                                          </p:val>
                                        </p:tav>
                                        <p:tav tm="100000">
                                          <p:val>
                                            <p:strVal val="#ppt_x"/>
                                          </p:val>
                                        </p:tav>
                                      </p:tavLst>
                                    </p:anim>
                                    <p:anim calcmode="lin" valueType="num">
                                      <p:cBhvr additive="base">
                                        <p:cTn id="8" dur="500" fill="hold"/>
                                        <p:tgtEl>
                                          <p:spTgt spid="20379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3792"/>
                                        </p:tgtEl>
                                        <p:attrNameLst>
                                          <p:attrName>style.visibility</p:attrName>
                                        </p:attrNameLst>
                                      </p:cBhvr>
                                      <p:to>
                                        <p:strVal val="visible"/>
                                      </p:to>
                                    </p:set>
                                    <p:anim calcmode="lin" valueType="num">
                                      <p:cBhvr additive="base">
                                        <p:cTn id="11" dur="500" fill="hold"/>
                                        <p:tgtEl>
                                          <p:spTgt spid="203792"/>
                                        </p:tgtEl>
                                        <p:attrNameLst>
                                          <p:attrName>ppt_x</p:attrName>
                                        </p:attrNameLst>
                                      </p:cBhvr>
                                      <p:tavLst>
                                        <p:tav tm="0">
                                          <p:val>
                                            <p:strVal val="0-#ppt_w/2"/>
                                          </p:val>
                                        </p:tav>
                                        <p:tav tm="100000">
                                          <p:val>
                                            <p:strVal val="#ppt_x"/>
                                          </p:val>
                                        </p:tav>
                                      </p:tavLst>
                                    </p:anim>
                                    <p:anim calcmode="lin" valueType="num">
                                      <p:cBhvr additive="base">
                                        <p:cTn id="12" dur="500" fill="hold"/>
                                        <p:tgtEl>
                                          <p:spTgt spid="20379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3789"/>
                                        </p:tgtEl>
                                        <p:attrNameLst>
                                          <p:attrName>style.visibility</p:attrName>
                                        </p:attrNameLst>
                                      </p:cBhvr>
                                      <p:to>
                                        <p:strVal val="visible"/>
                                      </p:to>
                                    </p:set>
                                    <p:anim calcmode="lin" valueType="num">
                                      <p:cBhvr additive="base">
                                        <p:cTn id="15" dur="500" fill="hold"/>
                                        <p:tgtEl>
                                          <p:spTgt spid="203789"/>
                                        </p:tgtEl>
                                        <p:attrNameLst>
                                          <p:attrName>ppt_x</p:attrName>
                                        </p:attrNameLst>
                                      </p:cBhvr>
                                      <p:tavLst>
                                        <p:tav tm="0">
                                          <p:val>
                                            <p:strVal val="0-#ppt_w/2"/>
                                          </p:val>
                                        </p:tav>
                                        <p:tav tm="100000">
                                          <p:val>
                                            <p:strVal val="#ppt_x"/>
                                          </p:val>
                                        </p:tav>
                                      </p:tavLst>
                                    </p:anim>
                                    <p:anim calcmode="lin" valueType="num">
                                      <p:cBhvr additive="base">
                                        <p:cTn id="16" dur="500" fill="hold"/>
                                        <p:tgtEl>
                                          <p:spTgt spid="20378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3790"/>
                                        </p:tgtEl>
                                        <p:attrNameLst>
                                          <p:attrName>style.visibility</p:attrName>
                                        </p:attrNameLst>
                                      </p:cBhvr>
                                      <p:to>
                                        <p:strVal val="visible"/>
                                      </p:to>
                                    </p:set>
                                    <p:anim calcmode="lin" valueType="num">
                                      <p:cBhvr additive="base">
                                        <p:cTn id="19" dur="500" fill="hold"/>
                                        <p:tgtEl>
                                          <p:spTgt spid="203790"/>
                                        </p:tgtEl>
                                        <p:attrNameLst>
                                          <p:attrName>ppt_x</p:attrName>
                                        </p:attrNameLst>
                                      </p:cBhvr>
                                      <p:tavLst>
                                        <p:tav tm="0">
                                          <p:val>
                                            <p:strVal val="0-#ppt_w/2"/>
                                          </p:val>
                                        </p:tav>
                                        <p:tav tm="100000">
                                          <p:val>
                                            <p:strVal val="#ppt_x"/>
                                          </p:val>
                                        </p:tav>
                                      </p:tavLst>
                                    </p:anim>
                                    <p:anim calcmode="lin" valueType="num">
                                      <p:cBhvr additive="base">
                                        <p:cTn id="20" dur="500" fill="hold"/>
                                        <p:tgtEl>
                                          <p:spTgt spid="20379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3788"/>
                                        </p:tgtEl>
                                        <p:attrNameLst>
                                          <p:attrName>style.visibility</p:attrName>
                                        </p:attrNameLst>
                                      </p:cBhvr>
                                      <p:to>
                                        <p:strVal val="visible"/>
                                      </p:to>
                                    </p:set>
                                    <p:anim calcmode="lin" valueType="num">
                                      <p:cBhvr additive="base">
                                        <p:cTn id="23" dur="500" fill="hold"/>
                                        <p:tgtEl>
                                          <p:spTgt spid="203788"/>
                                        </p:tgtEl>
                                        <p:attrNameLst>
                                          <p:attrName>ppt_x</p:attrName>
                                        </p:attrNameLst>
                                      </p:cBhvr>
                                      <p:tavLst>
                                        <p:tav tm="0">
                                          <p:val>
                                            <p:strVal val="0-#ppt_w/2"/>
                                          </p:val>
                                        </p:tav>
                                        <p:tav tm="100000">
                                          <p:val>
                                            <p:strVal val="#ppt_x"/>
                                          </p:val>
                                        </p:tav>
                                      </p:tavLst>
                                    </p:anim>
                                    <p:anim calcmode="lin" valueType="num">
                                      <p:cBhvr additive="base">
                                        <p:cTn id="24" dur="500" fill="hold"/>
                                        <p:tgtEl>
                                          <p:spTgt spid="20378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03785"/>
                                        </p:tgtEl>
                                        <p:attrNameLst>
                                          <p:attrName>style.visibility</p:attrName>
                                        </p:attrNameLst>
                                      </p:cBhvr>
                                      <p:to>
                                        <p:strVal val="visible"/>
                                      </p:to>
                                    </p:set>
                                    <p:anim calcmode="lin" valueType="num">
                                      <p:cBhvr additive="base">
                                        <p:cTn id="27" dur="500" fill="hold"/>
                                        <p:tgtEl>
                                          <p:spTgt spid="203785"/>
                                        </p:tgtEl>
                                        <p:attrNameLst>
                                          <p:attrName>ppt_x</p:attrName>
                                        </p:attrNameLst>
                                      </p:cBhvr>
                                      <p:tavLst>
                                        <p:tav tm="0">
                                          <p:val>
                                            <p:strVal val="0-#ppt_w/2"/>
                                          </p:val>
                                        </p:tav>
                                        <p:tav tm="100000">
                                          <p:val>
                                            <p:strVal val="#ppt_x"/>
                                          </p:val>
                                        </p:tav>
                                      </p:tavLst>
                                    </p:anim>
                                    <p:anim calcmode="lin" valueType="num">
                                      <p:cBhvr additive="base">
                                        <p:cTn id="28" dur="500" fill="hold"/>
                                        <p:tgtEl>
                                          <p:spTgt spid="20378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03782"/>
                                        </p:tgtEl>
                                        <p:attrNameLst>
                                          <p:attrName>style.visibility</p:attrName>
                                        </p:attrNameLst>
                                      </p:cBhvr>
                                      <p:to>
                                        <p:strVal val="visible"/>
                                      </p:to>
                                    </p:set>
                                    <p:anim calcmode="lin" valueType="num">
                                      <p:cBhvr additive="base">
                                        <p:cTn id="31" dur="500" fill="hold"/>
                                        <p:tgtEl>
                                          <p:spTgt spid="203782"/>
                                        </p:tgtEl>
                                        <p:attrNameLst>
                                          <p:attrName>ppt_x</p:attrName>
                                        </p:attrNameLst>
                                      </p:cBhvr>
                                      <p:tavLst>
                                        <p:tav tm="0">
                                          <p:val>
                                            <p:strVal val="0-#ppt_w/2"/>
                                          </p:val>
                                        </p:tav>
                                        <p:tav tm="100000">
                                          <p:val>
                                            <p:strVal val="#ppt_x"/>
                                          </p:val>
                                        </p:tav>
                                      </p:tavLst>
                                    </p:anim>
                                    <p:anim calcmode="lin" valueType="num">
                                      <p:cBhvr additive="base">
                                        <p:cTn id="32" dur="500" fill="hold"/>
                                        <p:tgtEl>
                                          <p:spTgt spid="20378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03783"/>
                                        </p:tgtEl>
                                        <p:attrNameLst>
                                          <p:attrName>style.visibility</p:attrName>
                                        </p:attrNameLst>
                                      </p:cBhvr>
                                      <p:to>
                                        <p:strVal val="visible"/>
                                      </p:to>
                                    </p:set>
                                    <p:anim calcmode="lin" valueType="num">
                                      <p:cBhvr additive="base">
                                        <p:cTn id="35" dur="500" fill="hold"/>
                                        <p:tgtEl>
                                          <p:spTgt spid="203783"/>
                                        </p:tgtEl>
                                        <p:attrNameLst>
                                          <p:attrName>ppt_x</p:attrName>
                                        </p:attrNameLst>
                                      </p:cBhvr>
                                      <p:tavLst>
                                        <p:tav tm="0">
                                          <p:val>
                                            <p:strVal val="0-#ppt_w/2"/>
                                          </p:val>
                                        </p:tav>
                                        <p:tav tm="100000">
                                          <p:val>
                                            <p:strVal val="#ppt_x"/>
                                          </p:val>
                                        </p:tav>
                                      </p:tavLst>
                                    </p:anim>
                                    <p:anim calcmode="lin" valueType="num">
                                      <p:cBhvr additive="base">
                                        <p:cTn id="36" dur="500" fill="hold"/>
                                        <p:tgtEl>
                                          <p:spTgt spid="20378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03784"/>
                                        </p:tgtEl>
                                        <p:attrNameLst>
                                          <p:attrName>style.visibility</p:attrName>
                                        </p:attrNameLst>
                                      </p:cBhvr>
                                      <p:to>
                                        <p:strVal val="visible"/>
                                      </p:to>
                                    </p:set>
                                    <p:anim calcmode="lin" valueType="num">
                                      <p:cBhvr additive="base">
                                        <p:cTn id="39" dur="500" fill="hold"/>
                                        <p:tgtEl>
                                          <p:spTgt spid="203784"/>
                                        </p:tgtEl>
                                        <p:attrNameLst>
                                          <p:attrName>ppt_x</p:attrName>
                                        </p:attrNameLst>
                                      </p:cBhvr>
                                      <p:tavLst>
                                        <p:tav tm="0">
                                          <p:val>
                                            <p:strVal val="0-#ppt_w/2"/>
                                          </p:val>
                                        </p:tav>
                                        <p:tav tm="100000">
                                          <p:val>
                                            <p:strVal val="#ppt_x"/>
                                          </p:val>
                                        </p:tav>
                                      </p:tavLst>
                                    </p:anim>
                                    <p:anim calcmode="lin" valueType="num">
                                      <p:cBhvr additive="base">
                                        <p:cTn id="40" dur="500" fill="hold"/>
                                        <p:tgtEl>
                                          <p:spTgt spid="20378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03786"/>
                                        </p:tgtEl>
                                        <p:attrNameLst>
                                          <p:attrName>style.visibility</p:attrName>
                                        </p:attrNameLst>
                                      </p:cBhvr>
                                      <p:to>
                                        <p:strVal val="visible"/>
                                      </p:to>
                                    </p:set>
                                    <p:anim calcmode="lin" valueType="num">
                                      <p:cBhvr additive="base">
                                        <p:cTn id="43" dur="500" fill="hold"/>
                                        <p:tgtEl>
                                          <p:spTgt spid="203786"/>
                                        </p:tgtEl>
                                        <p:attrNameLst>
                                          <p:attrName>ppt_x</p:attrName>
                                        </p:attrNameLst>
                                      </p:cBhvr>
                                      <p:tavLst>
                                        <p:tav tm="0">
                                          <p:val>
                                            <p:strVal val="0-#ppt_w/2"/>
                                          </p:val>
                                        </p:tav>
                                        <p:tav tm="100000">
                                          <p:val>
                                            <p:strVal val="#ppt_x"/>
                                          </p:val>
                                        </p:tav>
                                      </p:tavLst>
                                    </p:anim>
                                    <p:anim calcmode="lin" valueType="num">
                                      <p:cBhvr additive="base">
                                        <p:cTn id="44" dur="500" fill="hold"/>
                                        <p:tgtEl>
                                          <p:spTgt spid="20378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03787"/>
                                        </p:tgtEl>
                                        <p:attrNameLst>
                                          <p:attrName>style.visibility</p:attrName>
                                        </p:attrNameLst>
                                      </p:cBhvr>
                                      <p:to>
                                        <p:strVal val="visible"/>
                                      </p:to>
                                    </p:set>
                                    <p:anim calcmode="lin" valueType="num">
                                      <p:cBhvr additive="base">
                                        <p:cTn id="47" dur="500" fill="hold"/>
                                        <p:tgtEl>
                                          <p:spTgt spid="203787"/>
                                        </p:tgtEl>
                                        <p:attrNameLst>
                                          <p:attrName>ppt_x</p:attrName>
                                        </p:attrNameLst>
                                      </p:cBhvr>
                                      <p:tavLst>
                                        <p:tav tm="0">
                                          <p:val>
                                            <p:strVal val="0-#ppt_w/2"/>
                                          </p:val>
                                        </p:tav>
                                        <p:tav tm="100000">
                                          <p:val>
                                            <p:strVal val="#ppt_x"/>
                                          </p:val>
                                        </p:tav>
                                      </p:tavLst>
                                    </p:anim>
                                    <p:anim calcmode="lin" valueType="num">
                                      <p:cBhvr additive="base">
                                        <p:cTn id="48" dur="500" fill="hold"/>
                                        <p:tgtEl>
                                          <p:spTgt spid="20378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03793"/>
                                        </p:tgtEl>
                                        <p:attrNameLst>
                                          <p:attrName>style.visibility</p:attrName>
                                        </p:attrNameLst>
                                      </p:cBhvr>
                                      <p:to>
                                        <p:strVal val="visible"/>
                                      </p:to>
                                    </p:set>
                                    <p:anim calcmode="lin" valueType="num">
                                      <p:cBhvr additive="base">
                                        <p:cTn id="51" dur="500" fill="hold"/>
                                        <p:tgtEl>
                                          <p:spTgt spid="203793"/>
                                        </p:tgtEl>
                                        <p:attrNameLst>
                                          <p:attrName>ppt_x</p:attrName>
                                        </p:attrNameLst>
                                      </p:cBhvr>
                                      <p:tavLst>
                                        <p:tav tm="0">
                                          <p:val>
                                            <p:strVal val="0-#ppt_w/2"/>
                                          </p:val>
                                        </p:tav>
                                        <p:tav tm="100000">
                                          <p:val>
                                            <p:strVal val="#ppt_x"/>
                                          </p:val>
                                        </p:tav>
                                      </p:tavLst>
                                    </p:anim>
                                    <p:anim calcmode="lin" valueType="num">
                                      <p:cBhvr additive="base">
                                        <p:cTn id="52" dur="500" fill="hold"/>
                                        <p:tgtEl>
                                          <p:spTgt spid="20379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03794"/>
                                        </p:tgtEl>
                                        <p:attrNameLst>
                                          <p:attrName>style.visibility</p:attrName>
                                        </p:attrNameLst>
                                      </p:cBhvr>
                                      <p:to>
                                        <p:strVal val="visible"/>
                                      </p:to>
                                    </p:set>
                                    <p:anim calcmode="lin" valueType="num">
                                      <p:cBhvr additive="base">
                                        <p:cTn id="55" dur="500" fill="hold"/>
                                        <p:tgtEl>
                                          <p:spTgt spid="203794"/>
                                        </p:tgtEl>
                                        <p:attrNameLst>
                                          <p:attrName>ppt_x</p:attrName>
                                        </p:attrNameLst>
                                      </p:cBhvr>
                                      <p:tavLst>
                                        <p:tav tm="0">
                                          <p:val>
                                            <p:strVal val="0-#ppt_w/2"/>
                                          </p:val>
                                        </p:tav>
                                        <p:tav tm="100000">
                                          <p:val>
                                            <p:strVal val="#ppt_x"/>
                                          </p:val>
                                        </p:tav>
                                      </p:tavLst>
                                    </p:anim>
                                    <p:anim calcmode="lin" valueType="num">
                                      <p:cBhvr additive="base">
                                        <p:cTn id="56" dur="500" fill="hold"/>
                                        <p:tgtEl>
                                          <p:spTgt spid="20379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03795"/>
                                        </p:tgtEl>
                                        <p:attrNameLst>
                                          <p:attrName>style.visibility</p:attrName>
                                        </p:attrNameLst>
                                      </p:cBhvr>
                                      <p:to>
                                        <p:strVal val="visible"/>
                                      </p:to>
                                    </p:set>
                                    <p:anim calcmode="lin" valueType="num">
                                      <p:cBhvr additive="base">
                                        <p:cTn id="59" dur="500" fill="hold"/>
                                        <p:tgtEl>
                                          <p:spTgt spid="203795"/>
                                        </p:tgtEl>
                                        <p:attrNameLst>
                                          <p:attrName>ppt_x</p:attrName>
                                        </p:attrNameLst>
                                      </p:cBhvr>
                                      <p:tavLst>
                                        <p:tav tm="0">
                                          <p:val>
                                            <p:strVal val="0-#ppt_w/2"/>
                                          </p:val>
                                        </p:tav>
                                        <p:tav tm="100000">
                                          <p:val>
                                            <p:strVal val="#ppt_x"/>
                                          </p:val>
                                        </p:tav>
                                      </p:tavLst>
                                    </p:anim>
                                    <p:anim calcmode="lin" valueType="num">
                                      <p:cBhvr additive="base">
                                        <p:cTn id="60" dur="500" fill="hold"/>
                                        <p:tgtEl>
                                          <p:spTgt spid="20379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03812"/>
                                        </p:tgtEl>
                                        <p:attrNameLst>
                                          <p:attrName>style.visibility</p:attrName>
                                        </p:attrNameLst>
                                      </p:cBhvr>
                                      <p:to>
                                        <p:strVal val="visible"/>
                                      </p:to>
                                    </p:set>
                                    <p:anim calcmode="lin" valueType="num">
                                      <p:cBhvr additive="base">
                                        <p:cTn id="63" dur="500" fill="hold"/>
                                        <p:tgtEl>
                                          <p:spTgt spid="203812"/>
                                        </p:tgtEl>
                                        <p:attrNameLst>
                                          <p:attrName>ppt_x</p:attrName>
                                        </p:attrNameLst>
                                      </p:cBhvr>
                                      <p:tavLst>
                                        <p:tav tm="0">
                                          <p:val>
                                            <p:strVal val="0-#ppt_w/2"/>
                                          </p:val>
                                        </p:tav>
                                        <p:tav tm="100000">
                                          <p:val>
                                            <p:strVal val="#ppt_x"/>
                                          </p:val>
                                        </p:tav>
                                      </p:tavLst>
                                    </p:anim>
                                    <p:anim calcmode="lin" valueType="num">
                                      <p:cBhvr additive="base">
                                        <p:cTn id="64" dur="500" fill="hold"/>
                                        <p:tgtEl>
                                          <p:spTgt spid="203812"/>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03816"/>
                                        </p:tgtEl>
                                        <p:attrNameLst>
                                          <p:attrName>style.visibility</p:attrName>
                                        </p:attrNameLst>
                                      </p:cBhvr>
                                      <p:to>
                                        <p:strVal val="visible"/>
                                      </p:to>
                                    </p:set>
                                    <p:anim calcmode="lin" valueType="num">
                                      <p:cBhvr additive="base">
                                        <p:cTn id="67" dur="500" fill="hold"/>
                                        <p:tgtEl>
                                          <p:spTgt spid="203816"/>
                                        </p:tgtEl>
                                        <p:attrNameLst>
                                          <p:attrName>ppt_x</p:attrName>
                                        </p:attrNameLst>
                                      </p:cBhvr>
                                      <p:tavLst>
                                        <p:tav tm="0">
                                          <p:val>
                                            <p:strVal val="0-#ppt_w/2"/>
                                          </p:val>
                                        </p:tav>
                                        <p:tav tm="100000">
                                          <p:val>
                                            <p:strVal val="#ppt_x"/>
                                          </p:val>
                                        </p:tav>
                                      </p:tavLst>
                                    </p:anim>
                                    <p:anim calcmode="lin" valueType="num">
                                      <p:cBhvr additive="base">
                                        <p:cTn id="68" dur="500" fill="hold"/>
                                        <p:tgtEl>
                                          <p:spTgt spid="20381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03817"/>
                                        </p:tgtEl>
                                        <p:attrNameLst>
                                          <p:attrName>style.visibility</p:attrName>
                                        </p:attrNameLst>
                                      </p:cBhvr>
                                      <p:to>
                                        <p:strVal val="visible"/>
                                      </p:to>
                                    </p:set>
                                    <p:anim calcmode="lin" valueType="num">
                                      <p:cBhvr additive="base">
                                        <p:cTn id="71" dur="500" fill="hold"/>
                                        <p:tgtEl>
                                          <p:spTgt spid="203817"/>
                                        </p:tgtEl>
                                        <p:attrNameLst>
                                          <p:attrName>ppt_x</p:attrName>
                                        </p:attrNameLst>
                                      </p:cBhvr>
                                      <p:tavLst>
                                        <p:tav tm="0">
                                          <p:val>
                                            <p:strVal val="0-#ppt_w/2"/>
                                          </p:val>
                                        </p:tav>
                                        <p:tav tm="100000">
                                          <p:val>
                                            <p:strVal val="#ppt_x"/>
                                          </p:val>
                                        </p:tav>
                                      </p:tavLst>
                                    </p:anim>
                                    <p:anim calcmode="lin" valueType="num">
                                      <p:cBhvr additive="base">
                                        <p:cTn id="72" dur="500" fill="hold"/>
                                        <p:tgtEl>
                                          <p:spTgt spid="203817"/>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03818"/>
                                        </p:tgtEl>
                                        <p:attrNameLst>
                                          <p:attrName>style.visibility</p:attrName>
                                        </p:attrNameLst>
                                      </p:cBhvr>
                                      <p:to>
                                        <p:strVal val="visible"/>
                                      </p:to>
                                    </p:set>
                                    <p:anim calcmode="lin" valueType="num">
                                      <p:cBhvr additive="base">
                                        <p:cTn id="75" dur="500" fill="hold"/>
                                        <p:tgtEl>
                                          <p:spTgt spid="203818"/>
                                        </p:tgtEl>
                                        <p:attrNameLst>
                                          <p:attrName>ppt_x</p:attrName>
                                        </p:attrNameLst>
                                      </p:cBhvr>
                                      <p:tavLst>
                                        <p:tav tm="0">
                                          <p:val>
                                            <p:strVal val="0-#ppt_w/2"/>
                                          </p:val>
                                        </p:tav>
                                        <p:tav tm="100000">
                                          <p:val>
                                            <p:strVal val="#ppt_x"/>
                                          </p:val>
                                        </p:tav>
                                      </p:tavLst>
                                    </p:anim>
                                    <p:anim calcmode="lin" valueType="num">
                                      <p:cBhvr additive="base">
                                        <p:cTn id="76" dur="500" fill="hold"/>
                                        <p:tgtEl>
                                          <p:spTgt spid="203818"/>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03819"/>
                                        </p:tgtEl>
                                        <p:attrNameLst>
                                          <p:attrName>style.visibility</p:attrName>
                                        </p:attrNameLst>
                                      </p:cBhvr>
                                      <p:to>
                                        <p:strVal val="visible"/>
                                      </p:to>
                                    </p:set>
                                    <p:anim calcmode="lin" valueType="num">
                                      <p:cBhvr additive="base">
                                        <p:cTn id="79" dur="500" fill="hold"/>
                                        <p:tgtEl>
                                          <p:spTgt spid="203819"/>
                                        </p:tgtEl>
                                        <p:attrNameLst>
                                          <p:attrName>ppt_x</p:attrName>
                                        </p:attrNameLst>
                                      </p:cBhvr>
                                      <p:tavLst>
                                        <p:tav tm="0">
                                          <p:val>
                                            <p:strVal val="0-#ppt_w/2"/>
                                          </p:val>
                                        </p:tav>
                                        <p:tav tm="100000">
                                          <p:val>
                                            <p:strVal val="#ppt_x"/>
                                          </p:val>
                                        </p:tav>
                                      </p:tavLst>
                                    </p:anim>
                                    <p:anim calcmode="lin" valueType="num">
                                      <p:cBhvr additive="base">
                                        <p:cTn id="80" dur="500" fill="hold"/>
                                        <p:tgtEl>
                                          <p:spTgt spid="20381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03820"/>
                                        </p:tgtEl>
                                        <p:attrNameLst>
                                          <p:attrName>style.visibility</p:attrName>
                                        </p:attrNameLst>
                                      </p:cBhvr>
                                      <p:to>
                                        <p:strVal val="visible"/>
                                      </p:to>
                                    </p:set>
                                    <p:anim calcmode="lin" valueType="num">
                                      <p:cBhvr additive="base">
                                        <p:cTn id="83" dur="500" fill="hold"/>
                                        <p:tgtEl>
                                          <p:spTgt spid="203820"/>
                                        </p:tgtEl>
                                        <p:attrNameLst>
                                          <p:attrName>ppt_x</p:attrName>
                                        </p:attrNameLst>
                                      </p:cBhvr>
                                      <p:tavLst>
                                        <p:tav tm="0">
                                          <p:val>
                                            <p:strVal val="0-#ppt_w/2"/>
                                          </p:val>
                                        </p:tav>
                                        <p:tav tm="100000">
                                          <p:val>
                                            <p:strVal val="#ppt_x"/>
                                          </p:val>
                                        </p:tav>
                                      </p:tavLst>
                                    </p:anim>
                                    <p:anim calcmode="lin" valueType="num">
                                      <p:cBhvr additive="base">
                                        <p:cTn id="84" dur="500" fill="hold"/>
                                        <p:tgtEl>
                                          <p:spTgt spid="203820"/>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03821"/>
                                        </p:tgtEl>
                                        <p:attrNameLst>
                                          <p:attrName>style.visibility</p:attrName>
                                        </p:attrNameLst>
                                      </p:cBhvr>
                                      <p:to>
                                        <p:strVal val="visible"/>
                                      </p:to>
                                    </p:set>
                                    <p:anim calcmode="lin" valueType="num">
                                      <p:cBhvr additive="base">
                                        <p:cTn id="87" dur="500" fill="hold"/>
                                        <p:tgtEl>
                                          <p:spTgt spid="203821"/>
                                        </p:tgtEl>
                                        <p:attrNameLst>
                                          <p:attrName>ppt_x</p:attrName>
                                        </p:attrNameLst>
                                      </p:cBhvr>
                                      <p:tavLst>
                                        <p:tav tm="0">
                                          <p:val>
                                            <p:strVal val="0-#ppt_w/2"/>
                                          </p:val>
                                        </p:tav>
                                        <p:tav tm="100000">
                                          <p:val>
                                            <p:strVal val="#ppt_x"/>
                                          </p:val>
                                        </p:tav>
                                      </p:tavLst>
                                    </p:anim>
                                    <p:anim calcmode="lin" valueType="num">
                                      <p:cBhvr additive="base">
                                        <p:cTn id="88" dur="500" fill="hold"/>
                                        <p:tgtEl>
                                          <p:spTgt spid="20382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03829"/>
                                        </p:tgtEl>
                                        <p:attrNameLst>
                                          <p:attrName>style.visibility</p:attrName>
                                        </p:attrNameLst>
                                      </p:cBhvr>
                                      <p:to>
                                        <p:strVal val="visible"/>
                                      </p:to>
                                    </p:set>
                                    <p:anim calcmode="lin" valueType="num">
                                      <p:cBhvr additive="base">
                                        <p:cTn id="91" dur="500" fill="hold"/>
                                        <p:tgtEl>
                                          <p:spTgt spid="203829"/>
                                        </p:tgtEl>
                                        <p:attrNameLst>
                                          <p:attrName>ppt_x</p:attrName>
                                        </p:attrNameLst>
                                      </p:cBhvr>
                                      <p:tavLst>
                                        <p:tav tm="0">
                                          <p:val>
                                            <p:strVal val="0-#ppt_w/2"/>
                                          </p:val>
                                        </p:tav>
                                        <p:tav tm="100000">
                                          <p:val>
                                            <p:strVal val="#ppt_x"/>
                                          </p:val>
                                        </p:tav>
                                      </p:tavLst>
                                    </p:anim>
                                    <p:anim calcmode="lin" valueType="num">
                                      <p:cBhvr additive="base">
                                        <p:cTn id="92" dur="500" fill="hold"/>
                                        <p:tgtEl>
                                          <p:spTgt spid="203829"/>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03808"/>
                                        </p:tgtEl>
                                        <p:attrNameLst>
                                          <p:attrName>style.visibility</p:attrName>
                                        </p:attrNameLst>
                                      </p:cBhvr>
                                      <p:to>
                                        <p:strVal val="visible"/>
                                      </p:to>
                                    </p:set>
                                    <p:anim calcmode="lin" valueType="num">
                                      <p:cBhvr additive="base">
                                        <p:cTn id="97" dur="500" fill="hold"/>
                                        <p:tgtEl>
                                          <p:spTgt spid="203808"/>
                                        </p:tgtEl>
                                        <p:attrNameLst>
                                          <p:attrName>ppt_x</p:attrName>
                                        </p:attrNameLst>
                                      </p:cBhvr>
                                      <p:tavLst>
                                        <p:tav tm="0">
                                          <p:val>
                                            <p:strVal val="1+#ppt_w/2"/>
                                          </p:val>
                                        </p:tav>
                                        <p:tav tm="100000">
                                          <p:val>
                                            <p:strVal val="#ppt_x"/>
                                          </p:val>
                                        </p:tav>
                                      </p:tavLst>
                                    </p:anim>
                                    <p:anim calcmode="lin" valueType="num">
                                      <p:cBhvr additive="base">
                                        <p:cTn id="98" dur="500" fill="hold"/>
                                        <p:tgtEl>
                                          <p:spTgt spid="203808"/>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03807"/>
                                        </p:tgtEl>
                                        <p:attrNameLst>
                                          <p:attrName>style.visibility</p:attrName>
                                        </p:attrNameLst>
                                      </p:cBhvr>
                                      <p:to>
                                        <p:strVal val="visible"/>
                                      </p:to>
                                    </p:set>
                                    <p:anim calcmode="lin" valueType="num">
                                      <p:cBhvr additive="base">
                                        <p:cTn id="101" dur="500" fill="hold"/>
                                        <p:tgtEl>
                                          <p:spTgt spid="203807"/>
                                        </p:tgtEl>
                                        <p:attrNameLst>
                                          <p:attrName>ppt_x</p:attrName>
                                        </p:attrNameLst>
                                      </p:cBhvr>
                                      <p:tavLst>
                                        <p:tav tm="0">
                                          <p:val>
                                            <p:strVal val="1+#ppt_w/2"/>
                                          </p:val>
                                        </p:tav>
                                        <p:tav tm="100000">
                                          <p:val>
                                            <p:strVal val="#ppt_x"/>
                                          </p:val>
                                        </p:tav>
                                      </p:tavLst>
                                    </p:anim>
                                    <p:anim calcmode="lin" valueType="num">
                                      <p:cBhvr additive="base">
                                        <p:cTn id="102" dur="500" fill="hold"/>
                                        <p:tgtEl>
                                          <p:spTgt spid="203807"/>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03803"/>
                                        </p:tgtEl>
                                        <p:attrNameLst>
                                          <p:attrName>style.visibility</p:attrName>
                                        </p:attrNameLst>
                                      </p:cBhvr>
                                      <p:to>
                                        <p:strVal val="visible"/>
                                      </p:to>
                                    </p:set>
                                    <p:anim calcmode="lin" valueType="num">
                                      <p:cBhvr additive="base">
                                        <p:cTn id="105" dur="500" fill="hold"/>
                                        <p:tgtEl>
                                          <p:spTgt spid="203803"/>
                                        </p:tgtEl>
                                        <p:attrNameLst>
                                          <p:attrName>ppt_x</p:attrName>
                                        </p:attrNameLst>
                                      </p:cBhvr>
                                      <p:tavLst>
                                        <p:tav tm="0">
                                          <p:val>
                                            <p:strVal val="1+#ppt_w/2"/>
                                          </p:val>
                                        </p:tav>
                                        <p:tav tm="100000">
                                          <p:val>
                                            <p:strVal val="#ppt_x"/>
                                          </p:val>
                                        </p:tav>
                                      </p:tavLst>
                                    </p:anim>
                                    <p:anim calcmode="lin" valueType="num">
                                      <p:cBhvr additive="base">
                                        <p:cTn id="106" dur="500" fill="hold"/>
                                        <p:tgtEl>
                                          <p:spTgt spid="203803"/>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03802"/>
                                        </p:tgtEl>
                                        <p:attrNameLst>
                                          <p:attrName>style.visibility</p:attrName>
                                        </p:attrNameLst>
                                      </p:cBhvr>
                                      <p:to>
                                        <p:strVal val="visible"/>
                                      </p:to>
                                    </p:set>
                                    <p:anim calcmode="lin" valueType="num">
                                      <p:cBhvr additive="base">
                                        <p:cTn id="109" dur="500" fill="hold"/>
                                        <p:tgtEl>
                                          <p:spTgt spid="203802"/>
                                        </p:tgtEl>
                                        <p:attrNameLst>
                                          <p:attrName>ppt_x</p:attrName>
                                        </p:attrNameLst>
                                      </p:cBhvr>
                                      <p:tavLst>
                                        <p:tav tm="0">
                                          <p:val>
                                            <p:strVal val="1+#ppt_w/2"/>
                                          </p:val>
                                        </p:tav>
                                        <p:tav tm="100000">
                                          <p:val>
                                            <p:strVal val="#ppt_x"/>
                                          </p:val>
                                        </p:tav>
                                      </p:tavLst>
                                    </p:anim>
                                    <p:anim calcmode="lin" valueType="num">
                                      <p:cBhvr additive="base">
                                        <p:cTn id="110" dur="500" fill="hold"/>
                                        <p:tgtEl>
                                          <p:spTgt spid="203802"/>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03796"/>
                                        </p:tgtEl>
                                        <p:attrNameLst>
                                          <p:attrName>style.visibility</p:attrName>
                                        </p:attrNameLst>
                                      </p:cBhvr>
                                      <p:to>
                                        <p:strVal val="visible"/>
                                      </p:to>
                                    </p:set>
                                    <p:anim calcmode="lin" valueType="num">
                                      <p:cBhvr additive="base">
                                        <p:cTn id="113" dur="500" fill="hold"/>
                                        <p:tgtEl>
                                          <p:spTgt spid="203796"/>
                                        </p:tgtEl>
                                        <p:attrNameLst>
                                          <p:attrName>ppt_x</p:attrName>
                                        </p:attrNameLst>
                                      </p:cBhvr>
                                      <p:tavLst>
                                        <p:tav tm="0">
                                          <p:val>
                                            <p:strVal val="1+#ppt_w/2"/>
                                          </p:val>
                                        </p:tav>
                                        <p:tav tm="100000">
                                          <p:val>
                                            <p:strVal val="#ppt_x"/>
                                          </p:val>
                                        </p:tav>
                                      </p:tavLst>
                                    </p:anim>
                                    <p:anim calcmode="lin" valueType="num">
                                      <p:cBhvr additive="base">
                                        <p:cTn id="114" dur="500" fill="hold"/>
                                        <p:tgtEl>
                                          <p:spTgt spid="203796"/>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203799"/>
                                        </p:tgtEl>
                                        <p:attrNameLst>
                                          <p:attrName>style.visibility</p:attrName>
                                        </p:attrNameLst>
                                      </p:cBhvr>
                                      <p:to>
                                        <p:strVal val="visible"/>
                                      </p:to>
                                    </p:set>
                                    <p:anim calcmode="lin" valueType="num">
                                      <p:cBhvr additive="base">
                                        <p:cTn id="117" dur="500" fill="hold"/>
                                        <p:tgtEl>
                                          <p:spTgt spid="203799"/>
                                        </p:tgtEl>
                                        <p:attrNameLst>
                                          <p:attrName>ppt_x</p:attrName>
                                        </p:attrNameLst>
                                      </p:cBhvr>
                                      <p:tavLst>
                                        <p:tav tm="0">
                                          <p:val>
                                            <p:strVal val="1+#ppt_w/2"/>
                                          </p:val>
                                        </p:tav>
                                        <p:tav tm="100000">
                                          <p:val>
                                            <p:strVal val="#ppt_x"/>
                                          </p:val>
                                        </p:tav>
                                      </p:tavLst>
                                    </p:anim>
                                    <p:anim calcmode="lin" valueType="num">
                                      <p:cBhvr additive="base">
                                        <p:cTn id="118" dur="500" fill="hold"/>
                                        <p:tgtEl>
                                          <p:spTgt spid="203799"/>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203800"/>
                                        </p:tgtEl>
                                        <p:attrNameLst>
                                          <p:attrName>style.visibility</p:attrName>
                                        </p:attrNameLst>
                                      </p:cBhvr>
                                      <p:to>
                                        <p:strVal val="visible"/>
                                      </p:to>
                                    </p:set>
                                    <p:anim calcmode="lin" valueType="num">
                                      <p:cBhvr additive="base">
                                        <p:cTn id="121" dur="500" fill="hold"/>
                                        <p:tgtEl>
                                          <p:spTgt spid="203800"/>
                                        </p:tgtEl>
                                        <p:attrNameLst>
                                          <p:attrName>ppt_x</p:attrName>
                                        </p:attrNameLst>
                                      </p:cBhvr>
                                      <p:tavLst>
                                        <p:tav tm="0">
                                          <p:val>
                                            <p:strVal val="1+#ppt_w/2"/>
                                          </p:val>
                                        </p:tav>
                                        <p:tav tm="100000">
                                          <p:val>
                                            <p:strVal val="#ppt_x"/>
                                          </p:val>
                                        </p:tav>
                                      </p:tavLst>
                                    </p:anim>
                                    <p:anim calcmode="lin" valueType="num">
                                      <p:cBhvr additive="base">
                                        <p:cTn id="122" dur="500" fill="hold"/>
                                        <p:tgtEl>
                                          <p:spTgt spid="203800"/>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203801"/>
                                        </p:tgtEl>
                                        <p:attrNameLst>
                                          <p:attrName>style.visibility</p:attrName>
                                        </p:attrNameLst>
                                      </p:cBhvr>
                                      <p:to>
                                        <p:strVal val="visible"/>
                                      </p:to>
                                    </p:set>
                                    <p:anim calcmode="lin" valueType="num">
                                      <p:cBhvr additive="base">
                                        <p:cTn id="125" dur="500" fill="hold"/>
                                        <p:tgtEl>
                                          <p:spTgt spid="203801"/>
                                        </p:tgtEl>
                                        <p:attrNameLst>
                                          <p:attrName>ppt_x</p:attrName>
                                        </p:attrNameLst>
                                      </p:cBhvr>
                                      <p:tavLst>
                                        <p:tav tm="0">
                                          <p:val>
                                            <p:strVal val="1+#ppt_w/2"/>
                                          </p:val>
                                        </p:tav>
                                        <p:tav tm="100000">
                                          <p:val>
                                            <p:strVal val="#ppt_x"/>
                                          </p:val>
                                        </p:tav>
                                      </p:tavLst>
                                    </p:anim>
                                    <p:anim calcmode="lin" valueType="num">
                                      <p:cBhvr additive="base">
                                        <p:cTn id="126" dur="500" fill="hold"/>
                                        <p:tgtEl>
                                          <p:spTgt spid="203801"/>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203804"/>
                                        </p:tgtEl>
                                        <p:attrNameLst>
                                          <p:attrName>style.visibility</p:attrName>
                                        </p:attrNameLst>
                                      </p:cBhvr>
                                      <p:to>
                                        <p:strVal val="visible"/>
                                      </p:to>
                                    </p:set>
                                    <p:anim calcmode="lin" valueType="num">
                                      <p:cBhvr additive="base">
                                        <p:cTn id="129" dur="500" fill="hold"/>
                                        <p:tgtEl>
                                          <p:spTgt spid="203804"/>
                                        </p:tgtEl>
                                        <p:attrNameLst>
                                          <p:attrName>ppt_x</p:attrName>
                                        </p:attrNameLst>
                                      </p:cBhvr>
                                      <p:tavLst>
                                        <p:tav tm="0">
                                          <p:val>
                                            <p:strVal val="1+#ppt_w/2"/>
                                          </p:val>
                                        </p:tav>
                                        <p:tav tm="100000">
                                          <p:val>
                                            <p:strVal val="#ppt_x"/>
                                          </p:val>
                                        </p:tav>
                                      </p:tavLst>
                                    </p:anim>
                                    <p:anim calcmode="lin" valueType="num">
                                      <p:cBhvr additive="base">
                                        <p:cTn id="130" dur="500" fill="hold"/>
                                        <p:tgtEl>
                                          <p:spTgt spid="203804"/>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203805"/>
                                        </p:tgtEl>
                                        <p:attrNameLst>
                                          <p:attrName>style.visibility</p:attrName>
                                        </p:attrNameLst>
                                      </p:cBhvr>
                                      <p:to>
                                        <p:strVal val="visible"/>
                                      </p:to>
                                    </p:set>
                                    <p:anim calcmode="lin" valueType="num">
                                      <p:cBhvr additive="base">
                                        <p:cTn id="133" dur="500" fill="hold"/>
                                        <p:tgtEl>
                                          <p:spTgt spid="203805"/>
                                        </p:tgtEl>
                                        <p:attrNameLst>
                                          <p:attrName>ppt_x</p:attrName>
                                        </p:attrNameLst>
                                      </p:cBhvr>
                                      <p:tavLst>
                                        <p:tav tm="0">
                                          <p:val>
                                            <p:strVal val="1+#ppt_w/2"/>
                                          </p:val>
                                        </p:tav>
                                        <p:tav tm="100000">
                                          <p:val>
                                            <p:strVal val="#ppt_x"/>
                                          </p:val>
                                        </p:tav>
                                      </p:tavLst>
                                    </p:anim>
                                    <p:anim calcmode="lin" valueType="num">
                                      <p:cBhvr additive="base">
                                        <p:cTn id="134" dur="500" fill="hold"/>
                                        <p:tgtEl>
                                          <p:spTgt spid="203805"/>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203806"/>
                                        </p:tgtEl>
                                        <p:attrNameLst>
                                          <p:attrName>style.visibility</p:attrName>
                                        </p:attrNameLst>
                                      </p:cBhvr>
                                      <p:to>
                                        <p:strVal val="visible"/>
                                      </p:to>
                                    </p:set>
                                    <p:anim calcmode="lin" valueType="num">
                                      <p:cBhvr additive="base">
                                        <p:cTn id="137" dur="500" fill="hold"/>
                                        <p:tgtEl>
                                          <p:spTgt spid="203806"/>
                                        </p:tgtEl>
                                        <p:attrNameLst>
                                          <p:attrName>ppt_x</p:attrName>
                                        </p:attrNameLst>
                                      </p:cBhvr>
                                      <p:tavLst>
                                        <p:tav tm="0">
                                          <p:val>
                                            <p:strVal val="1+#ppt_w/2"/>
                                          </p:val>
                                        </p:tav>
                                        <p:tav tm="100000">
                                          <p:val>
                                            <p:strVal val="#ppt_x"/>
                                          </p:val>
                                        </p:tav>
                                      </p:tavLst>
                                    </p:anim>
                                    <p:anim calcmode="lin" valueType="num">
                                      <p:cBhvr additive="base">
                                        <p:cTn id="138" dur="500" fill="hold"/>
                                        <p:tgtEl>
                                          <p:spTgt spid="203806"/>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203797"/>
                                        </p:tgtEl>
                                        <p:attrNameLst>
                                          <p:attrName>style.visibility</p:attrName>
                                        </p:attrNameLst>
                                      </p:cBhvr>
                                      <p:to>
                                        <p:strVal val="visible"/>
                                      </p:to>
                                    </p:set>
                                    <p:anim calcmode="lin" valueType="num">
                                      <p:cBhvr additive="base">
                                        <p:cTn id="141" dur="500" fill="hold"/>
                                        <p:tgtEl>
                                          <p:spTgt spid="203797"/>
                                        </p:tgtEl>
                                        <p:attrNameLst>
                                          <p:attrName>ppt_x</p:attrName>
                                        </p:attrNameLst>
                                      </p:cBhvr>
                                      <p:tavLst>
                                        <p:tav tm="0">
                                          <p:val>
                                            <p:strVal val="1+#ppt_w/2"/>
                                          </p:val>
                                        </p:tav>
                                        <p:tav tm="100000">
                                          <p:val>
                                            <p:strVal val="#ppt_x"/>
                                          </p:val>
                                        </p:tav>
                                      </p:tavLst>
                                    </p:anim>
                                    <p:anim calcmode="lin" valueType="num">
                                      <p:cBhvr additive="base">
                                        <p:cTn id="142" dur="500" fill="hold"/>
                                        <p:tgtEl>
                                          <p:spTgt spid="203797"/>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203798"/>
                                        </p:tgtEl>
                                        <p:attrNameLst>
                                          <p:attrName>style.visibility</p:attrName>
                                        </p:attrNameLst>
                                      </p:cBhvr>
                                      <p:to>
                                        <p:strVal val="visible"/>
                                      </p:to>
                                    </p:set>
                                    <p:anim calcmode="lin" valueType="num">
                                      <p:cBhvr additive="base">
                                        <p:cTn id="145" dur="500" fill="hold"/>
                                        <p:tgtEl>
                                          <p:spTgt spid="203798"/>
                                        </p:tgtEl>
                                        <p:attrNameLst>
                                          <p:attrName>ppt_x</p:attrName>
                                        </p:attrNameLst>
                                      </p:cBhvr>
                                      <p:tavLst>
                                        <p:tav tm="0">
                                          <p:val>
                                            <p:strVal val="1+#ppt_w/2"/>
                                          </p:val>
                                        </p:tav>
                                        <p:tav tm="100000">
                                          <p:val>
                                            <p:strVal val="#ppt_x"/>
                                          </p:val>
                                        </p:tav>
                                      </p:tavLst>
                                    </p:anim>
                                    <p:anim calcmode="lin" valueType="num">
                                      <p:cBhvr additive="base">
                                        <p:cTn id="146" dur="500" fill="hold"/>
                                        <p:tgtEl>
                                          <p:spTgt spid="203798"/>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203809"/>
                                        </p:tgtEl>
                                        <p:attrNameLst>
                                          <p:attrName>style.visibility</p:attrName>
                                        </p:attrNameLst>
                                      </p:cBhvr>
                                      <p:to>
                                        <p:strVal val="visible"/>
                                      </p:to>
                                    </p:set>
                                    <p:anim calcmode="lin" valueType="num">
                                      <p:cBhvr additive="base">
                                        <p:cTn id="149" dur="500" fill="hold"/>
                                        <p:tgtEl>
                                          <p:spTgt spid="203809"/>
                                        </p:tgtEl>
                                        <p:attrNameLst>
                                          <p:attrName>ppt_x</p:attrName>
                                        </p:attrNameLst>
                                      </p:cBhvr>
                                      <p:tavLst>
                                        <p:tav tm="0">
                                          <p:val>
                                            <p:strVal val="1+#ppt_w/2"/>
                                          </p:val>
                                        </p:tav>
                                        <p:tav tm="100000">
                                          <p:val>
                                            <p:strVal val="#ppt_x"/>
                                          </p:val>
                                        </p:tav>
                                      </p:tavLst>
                                    </p:anim>
                                    <p:anim calcmode="lin" valueType="num">
                                      <p:cBhvr additive="base">
                                        <p:cTn id="150" dur="500" fill="hold"/>
                                        <p:tgtEl>
                                          <p:spTgt spid="203809"/>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203810"/>
                                        </p:tgtEl>
                                        <p:attrNameLst>
                                          <p:attrName>style.visibility</p:attrName>
                                        </p:attrNameLst>
                                      </p:cBhvr>
                                      <p:to>
                                        <p:strVal val="visible"/>
                                      </p:to>
                                    </p:set>
                                    <p:anim calcmode="lin" valueType="num">
                                      <p:cBhvr additive="base">
                                        <p:cTn id="153" dur="500" fill="hold"/>
                                        <p:tgtEl>
                                          <p:spTgt spid="203810"/>
                                        </p:tgtEl>
                                        <p:attrNameLst>
                                          <p:attrName>ppt_x</p:attrName>
                                        </p:attrNameLst>
                                      </p:cBhvr>
                                      <p:tavLst>
                                        <p:tav tm="0">
                                          <p:val>
                                            <p:strVal val="1+#ppt_w/2"/>
                                          </p:val>
                                        </p:tav>
                                        <p:tav tm="100000">
                                          <p:val>
                                            <p:strVal val="#ppt_x"/>
                                          </p:val>
                                        </p:tav>
                                      </p:tavLst>
                                    </p:anim>
                                    <p:anim calcmode="lin" valueType="num">
                                      <p:cBhvr additive="base">
                                        <p:cTn id="154" dur="500" fill="hold"/>
                                        <p:tgtEl>
                                          <p:spTgt spid="203810"/>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203811"/>
                                        </p:tgtEl>
                                        <p:attrNameLst>
                                          <p:attrName>style.visibility</p:attrName>
                                        </p:attrNameLst>
                                      </p:cBhvr>
                                      <p:to>
                                        <p:strVal val="visible"/>
                                      </p:to>
                                    </p:set>
                                    <p:anim calcmode="lin" valueType="num">
                                      <p:cBhvr additive="base">
                                        <p:cTn id="157" dur="500" fill="hold"/>
                                        <p:tgtEl>
                                          <p:spTgt spid="203811"/>
                                        </p:tgtEl>
                                        <p:attrNameLst>
                                          <p:attrName>ppt_x</p:attrName>
                                        </p:attrNameLst>
                                      </p:cBhvr>
                                      <p:tavLst>
                                        <p:tav tm="0">
                                          <p:val>
                                            <p:strVal val="1+#ppt_w/2"/>
                                          </p:val>
                                        </p:tav>
                                        <p:tav tm="100000">
                                          <p:val>
                                            <p:strVal val="#ppt_x"/>
                                          </p:val>
                                        </p:tav>
                                      </p:tavLst>
                                    </p:anim>
                                    <p:anim calcmode="lin" valueType="num">
                                      <p:cBhvr additive="base">
                                        <p:cTn id="158" dur="500" fill="hold"/>
                                        <p:tgtEl>
                                          <p:spTgt spid="203811"/>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203822"/>
                                        </p:tgtEl>
                                        <p:attrNameLst>
                                          <p:attrName>style.visibility</p:attrName>
                                        </p:attrNameLst>
                                      </p:cBhvr>
                                      <p:to>
                                        <p:strVal val="visible"/>
                                      </p:to>
                                    </p:set>
                                    <p:anim calcmode="lin" valueType="num">
                                      <p:cBhvr additive="base">
                                        <p:cTn id="161" dur="500" fill="hold"/>
                                        <p:tgtEl>
                                          <p:spTgt spid="203822"/>
                                        </p:tgtEl>
                                        <p:attrNameLst>
                                          <p:attrName>ppt_x</p:attrName>
                                        </p:attrNameLst>
                                      </p:cBhvr>
                                      <p:tavLst>
                                        <p:tav tm="0">
                                          <p:val>
                                            <p:strVal val="1+#ppt_w/2"/>
                                          </p:val>
                                        </p:tav>
                                        <p:tav tm="100000">
                                          <p:val>
                                            <p:strVal val="#ppt_x"/>
                                          </p:val>
                                        </p:tav>
                                      </p:tavLst>
                                    </p:anim>
                                    <p:anim calcmode="lin" valueType="num">
                                      <p:cBhvr additive="base">
                                        <p:cTn id="162" dur="500" fill="hold"/>
                                        <p:tgtEl>
                                          <p:spTgt spid="203822"/>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203823"/>
                                        </p:tgtEl>
                                        <p:attrNameLst>
                                          <p:attrName>style.visibility</p:attrName>
                                        </p:attrNameLst>
                                      </p:cBhvr>
                                      <p:to>
                                        <p:strVal val="visible"/>
                                      </p:to>
                                    </p:set>
                                    <p:anim calcmode="lin" valueType="num">
                                      <p:cBhvr additive="base">
                                        <p:cTn id="165" dur="500" fill="hold"/>
                                        <p:tgtEl>
                                          <p:spTgt spid="203823"/>
                                        </p:tgtEl>
                                        <p:attrNameLst>
                                          <p:attrName>ppt_x</p:attrName>
                                        </p:attrNameLst>
                                      </p:cBhvr>
                                      <p:tavLst>
                                        <p:tav tm="0">
                                          <p:val>
                                            <p:strVal val="1+#ppt_w/2"/>
                                          </p:val>
                                        </p:tav>
                                        <p:tav tm="100000">
                                          <p:val>
                                            <p:strVal val="#ppt_x"/>
                                          </p:val>
                                        </p:tav>
                                      </p:tavLst>
                                    </p:anim>
                                    <p:anim calcmode="lin" valueType="num">
                                      <p:cBhvr additive="base">
                                        <p:cTn id="166" dur="500" fill="hold"/>
                                        <p:tgtEl>
                                          <p:spTgt spid="203823"/>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203824"/>
                                        </p:tgtEl>
                                        <p:attrNameLst>
                                          <p:attrName>style.visibility</p:attrName>
                                        </p:attrNameLst>
                                      </p:cBhvr>
                                      <p:to>
                                        <p:strVal val="visible"/>
                                      </p:to>
                                    </p:set>
                                    <p:anim calcmode="lin" valueType="num">
                                      <p:cBhvr additive="base">
                                        <p:cTn id="169" dur="500" fill="hold"/>
                                        <p:tgtEl>
                                          <p:spTgt spid="203824"/>
                                        </p:tgtEl>
                                        <p:attrNameLst>
                                          <p:attrName>ppt_x</p:attrName>
                                        </p:attrNameLst>
                                      </p:cBhvr>
                                      <p:tavLst>
                                        <p:tav tm="0">
                                          <p:val>
                                            <p:strVal val="1+#ppt_w/2"/>
                                          </p:val>
                                        </p:tav>
                                        <p:tav tm="100000">
                                          <p:val>
                                            <p:strVal val="#ppt_x"/>
                                          </p:val>
                                        </p:tav>
                                      </p:tavLst>
                                    </p:anim>
                                    <p:anim calcmode="lin" valueType="num">
                                      <p:cBhvr additive="base">
                                        <p:cTn id="170" dur="500" fill="hold"/>
                                        <p:tgtEl>
                                          <p:spTgt spid="203824"/>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203825"/>
                                        </p:tgtEl>
                                        <p:attrNameLst>
                                          <p:attrName>style.visibility</p:attrName>
                                        </p:attrNameLst>
                                      </p:cBhvr>
                                      <p:to>
                                        <p:strVal val="visible"/>
                                      </p:to>
                                    </p:set>
                                    <p:anim calcmode="lin" valueType="num">
                                      <p:cBhvr additive="base">
                                        <p:cTn id="173" dur="500" fill="hold"/>
                                        <p:tgtEl>
                                          <p:spTgt spid="203825"/>
                                        </p:tgtEl>
                                        <p:attrNameLst>
                                          <p:attrName>ppt_x</p:attrName>
                                        </p:attrNameLst>
                                      </p:cBhvr>
                                      <p:tavLst>
                                        <p:tav tm="0">
                                          <p:val>
                                            <p:strVal val="1+#ppt_w/2"/>
                                          </p:val>
                                        </p:tav>
                                        <p:tav tm="100000">
                                          <p:val>
                                            <p:strVal val="#ppt_x"/>
                                          </p:val>
                                        </p:tav>
                                      </p:tavLst>
                                    </p:anim>
                                    <p:anim calcmode="lin" valueType="num">
                                      <p:cBhvr additive="base">
                                        <p:cTn id="174" dur="500" fill="hold"/>
                                        <p:tgtEl>
                                          <p:spTgt spid="203825"/>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203826"/>
                                        </p:tgtEl>
                                        <p:attrNameLst>
                                          <p:attrName>style.visibility</p:attrName>
                                        </p:attrNameLst>
                                      </p:cBhvr>
                                      <p:to>
                                        <p:strVal val="visible"/>
                                      </p:to>
                                    </p:set>
                                    <p:anim calcmode="lin" valueType="num">
                                      <p:cBhvr additive="base">
                                        <p:cTn id="177" dur="500" fill="hold"/>
                                        <p:tgtEl>
                                          <p:spTgt spid="203826"/>
                                        </p:tgtEl>
                                        <p:attrNameLst>
                                          <p:attrName>ppt_x</p:attrName>
                                        </p:attrNameLst>
                                      </p:cBhvr>
                                      <p:tavLst>
                                        <p:tav tm="0">
                                          <p:val>
                                            <p:strVal val="1+#ppt_w/2"/>
                                          </p:val>
                                        </p:tav>
                                        <p:tav tm="100000">
                                          <p:val>
                                            <p:strVal val="#ppt_x"/>
                                          </p:val>
                                        </p:tav>
                                      </p:tavLst>
                                    </p:anim>
                                    <p:anim calcmode="lin" valueType="num">
                                      <p:cBhvr additive="base">
                                        <p:cTn id="178" dur="500" fill="hold"/>
                                        <p:tgtEl>
                                          <p:spTgt spid="203826"/>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203827"/>
                                        </p:tgtEl>
                                        <p:attrNameLst>
                                          <p:attrName>style.visibility</p:attrName>
                                        </p:attrNameLst>
                                      </p:cBhvr>
                                      <p:to>
                                        <p:strVal val="visible"/>
                                      </p:to>
                                    </p:set>
                                    <p:anim calcmode="lin" valueType="num">
                                      <p:cBhvr additive="base">
                                        <p:cTn id="181" dur="500" fill="hold"/>
                                        <p:tgtEl>
                                          <p:spTgt spid="203827"/>
                                        </p:tgtEl>
                                        <p:attrNameLst>
                                          <p:attrName>ppt_x</p:attrName>
                                        </p:attrNameLst>
                                      </p:cBhvr>
                                      <p:tavLst>
                                        <p:tav tm="0">
                                          <p:val>
                                            <p:strVal val="1+#ppt_w/2"/>
                                          </p:val>
                                        </p:tav>
                                        <p:tav tm="100000">
                                          <p:val>
                                            <p:strVal val="#ppt_x"/>
                                          </p:val>
                                        </p:tav>
                                      </p:tavLst>
                                    </p:anim>
                                    <p:anim calcmode="lin" valueType="num">
                                      <p:cBhvr additive="base">
                                        <p:cTn id="182" dur="500" fill="hold"/>
                                        <p:tgtEl>
                                          <p:spTgt spid="203827"/>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203828"/>
                                        </p:tgtEl>
                                        <p:attrNameLst>
                                          <p:attrName>style.visibility</p:attrName>
                                        </p:attrNameLst>
                                      </p:cBhvr>
                                      <p:to>
                                        <p:strVal val="visible"/>
                                      </p:to>
                                    </p:set>
                                    <p:anim calcmode="lin" valueType="num">
                                      <p:cBhvr additive="base">
                                        <p:cTn id="185" dur="500" fill="hold"/>
                                        <p:tgtEl>
                                          <p:spTgt spid="203828"/>
                                        </p:tgtEl>
                                        <p:attrNameLst>
                                          <p:attrName>ppt_x</p:attrName>
                                        </p:attrNameLst>
                                      </p:cBhvr>
                                      <p:tavLst>
                                        <p:tav tm="0">
                                          <p:val>
                                            <p:strVal val="1+#ppt_w/2"/>
                                          </p:val>
                                        </p:tav>
                                        <p:tav tm="100000">
                                          <p:val>
                                            <p:strVal val="#ppt_x"/>
                                          </p:val>
                                        </p:tav>
                                      </p:tavLst>
                                    </p:anim>
                                    <p:anim calcmode="lin" valueType="num">
                                      <p:cBhvr additive="base">
                                        <p:cTn id="186" dur="500" fill="hold"/>
                                        <p:tgtEl>
                                          <p:spTgt spid="203828"/>
                                        </p:tgtEl>
                                        <p:attrNameLst>
                                          <p:attrName>ppt_y</p:attrName>
                                        </p:attrNameLst>
                                      </p:cBhvr>
                                      <p:tavLst>
                                        <p:tav tm="0">
                                          <p:val>
                                            <p:strVal val="#ppt_y"/>
                                          </p:val>
                                        </p:tav>
                                        <p:tav tm="100000">
                                          <p:val>
                                            <p:strVal val="#ppt_y"/>
                                          </p:val>
                                        </p:tav>
                                      </p:tavLst>
                                    </p:anim>
                                  </p:childTnLst>
                                </p:cTn>
                              </p:par>
                              <p:par>
                                <p:cTn id="187" presetID="2" presetClass="entr" presetSubtype="2" fill="hold" grpId="0" nodeType="withEffect">
                                  <p:stCondLst>
                                    <p:cond delay="0"/>
                                  </p:stCondLst>
                                  <p:childTnLst>
                                    <p:set>
                                      <p:cBhvr>
                                        <p:cTn id="188" dur="1" fill="hold">
                                          <p:stCondLst>
                                            <p:cond delay="0"/>
                                          </p:stCondLst>
                                        </p:cTn>
                                        <p:tgtEl>
                                          <p:spTgt spid="203830"/>
                                        </p:tgtEl>
                                        <p:attrNameLst>
                                          <p:attrName>style.visibility</p:attrName>
                                        </p:attrNameLst>
                                      </p:cBhvr>
                                      <p:to>
                                        <p:strVal val="visible"/>
                                      </p:to>
                                    </p:set>
                                    <p:anim calcmode="lin" valueType="num">
                                      <p:cBhvr additive="base">
                                        <p:cTn id="189" dur="500" fill="hold"/>
                                        <p:tgtEl>
                                          <p:spTgt spid="203830"/>
                                        </p:tgtEl>
                                        <p:attrNameLst>
                                          <p:attrName>ppt_x</p:attrName>
                                        </p:attrNameLst>
                                      </p:cBhvr>
                                      <p:tavLst>
                                        <p:tav tm="0">
                                          <p:val>
                                            <p:strVal val="1+#ppt_w/2"/>
                                          </p:val>
                                        </p:tav>
                                        <p:tav tm="100000">
                                          <p:val>
                                            <p:strVal val="#ppt_x"/>
                                          </p:val>
                                        </p:tav>
                                      </p:tavLst>
                                    </p:anim>
                                    <p:anim calcmode="lin" valueType="num">
                                      <p:cBhvr additive="base">
                                        <p:cTn id="190" dur="500" fill="hold"/>
                                        <p:tgtEl>
                                          <p:spTgt spid="2038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08" grpId="0" animBg="1"/>
      <p:bldP spid="203807" grpId="0" animBg="1"/>
      <p:bldP spid="203803" grpId="0" animBg="1"/>
      <p:bldP spid="203802" grpId="0" animBg="1"/>
      <p:bldP spid="203791" grpId="0" animBg="1"/>
      <p:bldP spid="203792" grpId="0" animBg="1"/>
      <p:bldP spid="203789" grpId="0" animBg="1"/>
      <p:bldP spid="203790" grpId="0" animBg="1"/>
      <p:bldP spid="203788" grpId="0" animBg="1"/>
      <p:bldP spid="203785" grpId="0" animBg="1"/>
      <p:bldP spid="203782" grpId="0" animBg="1"/>
      <p:bldP spid="203783" grpId="0" animBg="1"/>
      <p:bldP spid="203784" grpId="0" animBg="1"/>
      <p:bldP spid="203786" grpId="0" animBg="1"/>
      <p:bldP spid="203787" grpId="0" animBg="1"/>
      <p:bldP spid="203793" grpId="0"/>
      <p:bldP spid="203794" grpId="0"/>
      <p:bldP spid="203795" grpId="0"/>
      <p:bldP spid="203796" grpId="0" animBg="1"/>
      <p:bldP spid="203799" grpId="0" animBg="1"/>
      <p:bldP spid="203800" grpId="0" animBg="1"/>
      <p:bldP spid="203801" grpId="0" animBg="1"/>
      <p:bldP spid="203804" grpId="0" animBg="1"/>
      <p:bldP spid="203805" grpId="0" animBg="1"/>
      <p:bldP spid="203806" grpId="0" animBg="1"/>
      <p:bldP spid="203797" grpId="0" animBg="1"/>
      <p:bldP spid="203798" grpId="0" animBg="1"/>
      <p:bldP spid="203809" grpId="0"/>
      <p:bldP spid="203810" grpId="0"/>
      <p:bldP spid="203811" grpId="0"/>
      <p:bldP spid="203812" grpId="0"/>
      <p:bldP spid="203816" grpId="0"/>
      <p:bldP spid="203817" grpId="0"/>
      <p:bldP spid="203818" grpId="0"/>
      <p:bldP spid="203819" grpId="0"/>
      <p:bldP spid="203820" grpId="0"/>
      <p:bldP spid="203821" grpId="0"/>
      <p:bldP spid="203822" grpId="0"/>
      <p:bldP spid="203823" grpId="0"/>
      <p:bldP spid="203824" grpId="0"/>
      <p:bldP spid="203825" grpId="0"/>
      <p:bldP spid="203826" grpId="0"/>
      <p:bldP spid="203827" grpId="0"/>
      <p:bldP spid="203828" grpId="0"/>
      <p:bldP spid="203829" grpId="0"/>
      <p:bldP spid="203830"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831" name="Line 87"/>
          <p:cNvSpPr>
            <a:spLocks noChangeShapeType="1"/>
          </p:cNvSpPr>
          <p:nvPr/>
        </p:nvSpPr>
        <p:spPr bwMode="auto">
          <a:xfrm>
            <a:off x="4953000" y="48768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807" name="Line 63"/>
          <p:cNvSpPr>
            <a:spLocks noChangeShapeType="1"/>
          </p:cNvSpPr>
          <p:nvPr/>
        </p:nvSpPr>
        <p:spPr bwMode="auto">
          <a:xfrm flipH="1">
            <a:off x="6858000" y="2362200"/>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287750" name="Line 6"/>
          <p:cNvSpPr>
            <a:spLocks noChangeShapeType="1"/>
          </p:cNvSpPr>
          <p:nvPr/>
        </p:nvSpPr>
        <p:spPr bwMode="auto">
          <a:xfrm flipH="1">
            <a:off x="1295400" y="9906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751" name="Rectangle 7"/>
          <p:cNvSpPr>
            <a:spLocks noChangeArrowheads="1"/>
          </p:cNvSpPr>
          <p:nvPr/>
        </p:nvSpPr>
        <p:spPr bwMode="auto">
          <a:xfrm flipH="1">
            <a:off x="1143000" y="14478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752" name="Line 8"/>
          <p:cNvSpPr>
            <a:spLocks noChangeShapeType="1"/>
          </p:cNvSpPr>
          <p:nvPr/>
        </p:nvSpPr>
        <p:spPr bwMode="auto">
          <a:xfrm flipH="1">
            <a:off x="1752600" y="16764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753" name="Rectangle 9"/>
          <p:cNvSpPr>
            <a:spLocks noChangeArrowheads="1"/>
          </p:cNvSpPr>
          <p:nvPr/>
        </p:nvSpPr>
        <p:spPr bwMode="auto">
          <a:xfrm flipH="1">
            <a:off x="1600200" y="21336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754" name="Line 10"/>
          <p:cNvSpPr>
            <a:spLocks noChangeShapeType="1"/>
          </p:cNvSpPr>
          <p:nvPr/>
        </p:nvSpPr>
        <p:spPr bwMode="auto">
          <a:xfrm flipH="1">
            <a:off x="2209800" y="23622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755" name="Line 11"/>
          <p:cNvSpPr>
            <a:spLocks noChangeShapeType="1"/>
          </p:cNvSpPr>
          <p:nvPr/>
        </p:nvSpPr>
        <p:spPr bwMode="auto">
          <a:xfrm>
            <a:off x="1676400" y="990600"/>
            <a:ext cx="1447800" cy="2057400"/>
          </a:xfrm>
          <a:prstGeom prst="line">
            <a:avLst/>
          </a:prstGeom>
          <a:noFill/>
          <a:ln w="38100">
            <a:solidFill>
              <a:schemeClr val="tx1"/>
            </a:solidFill>
            <a:round/>
            <a:headEnd/>
            <a:tailEnd/>
          </a:ln>
          <a:effectLst/>
        </p:spPr>
        <p:txBody>
          <a:bodyPr wrap="none" anchor="ctr"/>
          <a:lstStyle/>
          <a:p>
            <a:endParaRPr lang="zh-CN" altLang="en-US"/>
          </a:p>
        </p:txBody>
      </p:sp>
      <p:sp>
        <p:nvSpPr>
          <p:cNvPr id="287757" name="Oval 13"/>
          <p:cNvSpPr>
            <a:spLocks noChangeArrowheads="1"/>
          </p:cNvSpPr>
          <p:nvPr/>
        </p:nvSpPr>
        <p:spPr bwMode="auto">
          <a:xfrm flipH="1">
            <a:off x="1524000" y="762000"/>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87758" name="Oval 14"/>
          <p:cNvSpPr>
            <a:spLocks noChangeArrowheads="1"/>
          </p:cNvSpPr>
          <p:nvPr/>
        </p:nvSpPr>
        <p:spPr bwMode="auto">
          <a:xfrm flipH="1">
            <a:off x="1981200" y="1447800"/>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87759" name="Oval 15"/>
          <p:cNvSpPr>
            <a:spLocks noChangeArrowheads="1"/>
          </p:cNvSpPr>
          <p:nvPr/>
        </p:nvSpPr>
        <p:spPr bwMode="auto">
          <a:xfrm flipH="1">
            <a:off x="2438400" y="2133600"/>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87760" name="Rectangle 16"/>
          <p:cNvSpPr>
            <a:spLocks noChangeArrowheads="1"/>
          </p:cNvSpPr>
          <p:nvPr/>
        </p:nvSpPr>
        <p:spPr bwMode="auto">
          <a:xfrm flipH="1">
            <a:off x="2057400" y="28194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761" name="Rectangle 17"/>
          <p:cNvSpPr>
            <a:spLocks noChangeArrowheads="1"/>
          </p:cNvSpPr>
          <p:nvPr/>
        </p:nvSpPr>
        <p:spPr bwMode="auto">
          <a:xfrm flipH="1">
            <a:off x="2895600" y="28194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762" name="Text Box 18"/>
          <p:cNvSpPr txBox="1">
            <a:spLocks noChangeArrowheads="1"/>
          </p:cNvSpPr>
          <p:nvPr/>
        </p:nvSpPr>
        <p:spPr bwMode="auto">
          <a:xfrm>
            <a:off x="1600200" y="304800"/>
            <a:ext cx="560388"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287763" name="Text Box 19"/>
          <p:cNvSpPr txBox="1">
            <a:spLocks noChangeArrowheads="1"/>
          </p:cNvSpPr>
          <p:nvPr/>
        </p:nvSpPr>
        <p:spPr bwMode="auto">
          <a:xfrm>
            <a:off x="2057400" y="990600"/>
            <a:ext cx="401638"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287764" name="Text Box 20"/>
          <p:cNvSpPr txBox="1">
            <a:spLocks noChangeArrowheads="1"/>
          </p:cNvSpPr>
          <p:nvPr/>
        </p:nvSpPr>
        <p:spPr bwMode="auto">
          <a:xfrm>
            <a:off x="2514600" y="1676400"/>
            <a:ext cx="481013"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287777" name="Rectangle 33"/>
          <p:cNvSpPr>
            <a:spLocks noGrp="1" noChangeArrowheads="1"/>
          </p:cNvSpPr>
          <p:nvPr>
            <p:ph type="body" idx="1"/>
          </p:nvPr>
        </p:nvSpPr>
        <p:spPr>
          <a:xfrm flipH="1">
            <a:off x="609600" y="4876800"/>
            <a:ext cx="3211513" cy="685800"/>
          </a:xfrm>
        </p:spPr>
        <p:txBody>
          <a:bodyPr/>
          <a:lstStyle/>
          <a:p>
            <a:pPr>
              <a:buFontTx/>
              <a:buNone/>
            </a:pPr>
            <a:r>
              <a:rPr lang="zh-CN" altLang="en-US" b="1" u="sng">
                <a:solidFill>
                  <a:schemeClr val="hlink"/>
                </a:solidFill>
                <a:effectLst>
                  <a:outerShdw blurRad="38100" dist="38100" dir="2700000" algn="tl">
                    <a:srgbClr val="C0C0C0"/>
                  </a:outerShdw>
                </a:effectLst>
                <a:ea typeface="隶书" pitchFamily="49" charset="-122"/>
              </a:rPr>
              <a:t>扩充二叉搜索树</a:t>
            </a:r>
            <a:endParaRPr lang="zh-CN" altLang="en-US" u="sng">
              <a:ea typeface="隶书" pitchFamily="49" charset="-122"/>
            </a:endParaRPr>
          </a:p>
        </p:txBody>
      </p:sp>
      <p:sp>
        <p:nvSpPr>
          <p:cNvPr id="287778" name="Text Box 34"/>
          <p:cNvSpPr txBox="1">
            <a:spLocks noChangeArrowheads="1"/>
          </p:cNvSpPr>
          <p:nvPr/>
        </p:nvSpPr>
        <p:spPr bwMode="auto">
          <a:xfrm>
            <a:off x="609600" y="1309688"/>
            <a:ext cx="5603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q0</a:t>
            </a:r>
            <a:endParaRPr lang="en-US" altLang="zh-CN" u="none"/>
          </a:p>
        </p:txBody>
      </p:sp>
      <p:sp>
        <p:nvSpPr>
          <p:cNvPr id="287779" name="Text Box 35"/>
          <p:cNvSpPr txBox="1">
            <a:spLocks noChangeArrowheads="1"/>
          </p:cNvSpPr>
          <p:nvPr/>
        </p:nvSpPr>
        <p:spPr bwMode="auto">
          <a:xfrm>
            <a:off x="1066800" y="1981200"/>
            <a:ext cx="5603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q1</a:t>
            </a:r>
            <a:endParaRPr lang="en-US" altLang="zh-CN" u="none"/>
          </a:p>
        </p:txBody>
      </p:sp>
      <p:sp>
        <p:nvSpPr>
          <p:cNvPr id="287780" name="Text Box 36"/>
          <p:cNvSpPr txBox="1">
            <a:spLocks noChangeArrowheads="1"/>
          </p:cNvSpPr>
          <p:nvPr/>
        </p:nvSpPr>
        <p:spPr bwMode="auto">
          <a:xfrm>
            <a:off x="1801813" y="623888"/>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p1</a:t>
            </a:r>
            <a:endParaRPr lang="en-US" altLang="zh-CN" u="none"/>
          </a:p>
        </p:txBody>
      </p:sp>
      <p:sp>
        <p:nvSpPr>
          <p:cNvPr id="287781" name="Text Box 37"/>
          <p:cNvSpPr txBox="1">
            <a:spLocks noChangeArrowheads="1"/>
          </p:cNvSpPr>
          <p:nvPr/>
        </p:nvSpPr>
        <p:spPr bwMode="auto">
          <a:xfrm>
            <a:off x="1497013" y="26670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q2</a:t>
            </a:r>
            <a:endParaRPr lang="en-US" altLang="zh-CN" u="none"/>
          </a:p>
        </p:txBody>
      </p:sp>
      <p:sp>
        <p:nvSpPr>
          <p:cNvPr id="287782" name="Text Box 38"/>
          <p:cNvSpPr txBox="1">
            <a:spLocks noChangeArrowheads="1"/>
          </p:cNvSpPr>
          <p:nvPr/>
        </p:nvSpPr>
        <p:spPr bwMode="auto">
          <a:xfrm>
            <a:off x="2259013" y="12954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p2</a:t>
            </a:r>
            <a:endParaRPr lang="en-US" altLang="zh-CN" u="none"/>
          </a:p>
        </p:txBody>
      </p:sp>
      <p:sp>
        <p:nvSpPr>
          <p:cNvPr id="287783" name="Text Box 39"/>
          <p:cNvSpPr txBox="1">
            <a:spLocks noChangeArrowheads="1"/>
          </p:cNvSpPr>
          <p:nvPr/>
        </p:nvSpPr>
        <p:spPr bwMode="auto">
          <a:xfrm>
            <a:off x="3173413" y="26670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q3</a:t>
            </a:r>
            <a:endParaRPr lang="en-US" altLang="zh-CN" u="none"/>
          </a:p>
        </p:txBody>
      </p:sp>
      <p:sp>
        <p:nvSpPr>
          <p:cNvPr id="287784" name="Text Box 40"/>
          <p:cNvSpPr txBox="1">
            <a:spLocks noChangeArrowheads="1"/>
          </p:cNvSpPr>
          <p:nvPr/>
        </p:nvSpPr>
        <p:spPr bwMode="auto">
          <a:xfrm>
            <a:off x="2716213" y="19812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p3</a:t>
            </a:r>
            <a:endParaRPr lang="en-US" altLang="zh-CN" u="none"/>
          </a:p>
        </p:txBody>
      </p:sp>
      <p:sp>
        <p:nvSpPr>
          <p:cNvPr id="287785" name="Line 41"/>
          <p:cNvSpPr>
            <a:spLocks noChangeShapeType="1"/>
          </p:cNvSpPr>
          <p:nvPr/>
        </p:nvSpPr>
        <p:spPr bwMode="auto">
          <a:xfrm>
            <a:off x="7391400" y="97631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786" name="Rectangle 42"/>
          <p:cNvSpPr>
            <a:spLocks noChangeArrowheads="1"/>
          </p:cNvSpPr>
          <p:nvPr/>
        </p:nvSpPr>
        <p:spPr bwMode="auto">
          <a:xfrm>
            <a:off x="7620000" y="143351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787" name="Line 43"/>
          <p:cNvSpPr>
            <a:spLocks noChangeShapeType="1"/>
          </p:cNvSpPr>
          <p:nvPr/>
        </p:nvSpPr>
        <p:spPr bwMode="auto">
          <a:xfrm>
            <a:off x="6934200" y="166211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789" name="Line 45"/>
          <p:cNvSpPr>
            <a:spLocks noChangeShapeType="1"/>
          </p:cNvSpPr>
          <p:nvPr/>
        </p:nvSpPr>
        <p:spPr bwMode="auto">
          <a:xfrm>
            <a:off x="7315200" y="234791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790" name="Line 46"/>
          <p:cNvSpPr>
            <a:spLocks noChangeShapeType="1"/>
          </p:cNvSpPr>
          <p:nvPr/>
        </p:nvSpPr>
        <p:spPr bwMode="auto">
          <a:xfrm flipH="1">
            <a:off x="6553200" y="976313"/>
            <a:ext cx="838200" cy="1157287"/>
          </a:xfrm>
          <a:prstGeom prst="line">
            <a:avLst/>
          </a:prstGeom>
          <a:noFill/>
          <a:ln w="38100">
            <a:solidFill>
              <a:schemeClr val="tx1"/>
            </a:solidFill>
            <a:round/>
            <a:headEnd/>
            <a:tailEnd/>
          </a:ln>
          <a:effectLst/>
        </p:spPr>
        <p:txBody>
          <a:bodyPr wrap="none" anchor="ctr"/>
          <a:lstStyle/>
          <a:p>
            <a:endParaRPr lang="zh-CN" altLang="en-US"/>
          </a:p>
        </p:txBody>
      </p:sp>
      <p:sp>
        <p:nvSpPr>
          <p:cNvPr id="287791" name="Oval 47"/>
          <p:cNvSpPr>
            <a:spLocks noChangeArrowheads="1"/>
          </p:cNvSpPr>
          <p:nvPr/>
        </p:nvSpPr>
        <p:spPr bwMode="auto">
          <a:xfrm>
            <a:off x="7239000" y="762000"/>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87792" name="Oval 48"/>
          <p:cNvSpPr>
            <a:spLocks noChangeArrowheads="1"/>
          </p:cNvSpPr>
          <p:nvPr/>
        </p:nvSpPr>
        <p:spPr bwMode="auto">
          <a:xfrm>
            <a:off x="6781800" y="1433513"/>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87793" name="Oval 49"/>
          <p:cNvSpPr>
            <a:spLocks noChangeArrowheads="1"/>
          </p:cNvSpPr>
          <p:nvPr/>
        </p:nvSpPr>
        <p:spPr bwMode="auto">
          <a:xfrm>
            <a:off x="7162800" y="2119313"/>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87794" name="Rectangle 50"/>
          <p:cNvSpPr>
            <a:spLocks noChangeArrowheads="1"/>
          </p:cNvSpPr>
          <p:nvPr/>
        </p:nvSpPr>
        <p:spPr bwMode="auto">
          <a:xfrm>
            <a:off x="6705600" y="280511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795" name="Rectangle 51"/>
          <p:cNvSpPr>
            <a:spLocks noChangeArrowheads="1"/>
          </p:cNvSpPr>
          <p:nvPr/>
        </p:nvSpPr>
        <p:spPr bwMode="auto">
          <a:xfrm>
            <a:off x="7543800" y="280511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796" name="Text Box 52"/>
          <p:cNvSpPr txBox="1">
            <a:spLocks noChangeArrowheads="1"/>
          </p:cNvSpPr>
          <p:nvPr/>
        </p:nvSpPr>
        <p:spPr bwMode="auto">
          <a:xfrm>
            <a:off x="6526213" y="990600"/>
            <a:ext cx="560387"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287797" name="Text Box 53"/>
          <p:cNvSpPr txBox="1">
            <a:spLocks noChangeArrowheads="1"/>
          </p:cNvSpPr>
          <p:nvPr/>
        </p:nvSpPr>
        <p:spPr bwMode="auto">
          <a:xfrm>
            <a:off x="7294563" y="1690688"/>
            <a:ext cx="401637"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287798" name="Text Box 54"/>
          <p:cNvSpPr txBox="1">
            <a:spLocks noChangeArrowheads="1"/>
          </p:cNvSpPr>
          <p:nvPr/>
        </p:nvSpPr>
        <p:spPr bwMode="auto">
          <a:xfrm>
            <a:off x="6934200" y="319088"/>
            <a:ext cx="481013"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287799" name="Text Box 55"/>
          <p:cNvSpPr txBox="1">
            <a:spLocks noChangeArrowheads="1"/>
          </p:cNvSpPr>
          <p:nvPr/>
        </p:nvSpPr>
        <p:spPr bwMode="auto">
          <a:xfrm>
            <a:off x="5791200" y="1981200"/>
            <a:ext cx="5603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q0</a:t>
            </a:r>
            <a:endParaRPr lang="en-US" altLang="zh-CN" u="none"/>
          </a:p>
        </p:txBody>
      </p:sp>
      <p:sp>
        <p:nvSpPr>
          <p:cNvPr id="287800" name="Text Box 56"/>
          <p:cNvSpPr txBox="1">
            <a:spLocks noChangeArrowheads="1"/>
          </p:cNvSpPr>
          <p:nvPr/>
        </p:nvSpPr>
        <p:spPr bwMode="auto">
          <a:xfrm>
            <a:off x="6172200" y="2667000"/>
            <a:ext cx="5603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q1</a:t>
            </a:r>
            <a:endParaRPr lang="en-US" altLang="zh-CN" u="none"/>
          </a:p>
        </p:txBody>
      </p:sp>
      <p:sp>
        <p:nvSpPr>
          <p:cNvPr id="287801" name="Text Box 57"/>
          <p:cNvSpPr txBox="1">
            <a:spLocks noChangeArrowheads="1"/>
          </p:cNvSpPr>
          <p:nvPr/>
        </p:nvSpPr>
        <p:spPr bwMode="auto">
          <a:xfrm>
            <a:off x="6248400" y="1295400"/>
            <a:ext cx="5603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p1</a:t>
            </a:r>
            <a:endParaRPr lang="en-US" altLang="zh-CN" u="none"/>
          </a:p>
        </p:txBody>
      </p:sp>
      <p:sp>
        <p:nvSpPr>
          <p:cNvPr id="287802" name="Text Box 58"/>
          <p:cNvSpPr txBox="1">
            <a:spLocks noChangeArrowheads="1"/>
          </p:cNvSpPr>
          <p:nvPr/>
        </p:nvSpPr>
        <p:spPr bwMode="auto">
          <a:xfrm>
            <a:off x="7821613" y="26670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q2</a:t>
            </a:r>
            <a:endParaRPr lang="en-US" altLang="zh-CN" u="none"/>
          </a:p>
        </p:txBody>
      </p:sp>
      <p:sp>
        <p:nvSpPr>
          <p:cNvPr id="287803" name="Text Box 59"/>
          <p:cNvSpPr txBox="1">
            <a:spLocks noChangeArrowheads="1"/>
          </p:cNvSpPr>
          <p:nvPr/>
        </p:nvSpPr>
        <p:spPr bwMode="auto">
          <a:xfrm>
            <a:off x="7440613" y="1919288"/>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p2</a:t>
            </a:r>
            <a:endParaRPr lang="en-US" altLang="zh-CN" u="none"/>
          </a:p>
        </p:txBody>
      </p:sp>
      <p:sp>
        <p:nvSpPr>
          <p:cNvPr id="287804" name="Text Box 60"/>
          <p:cNvSpPr txBox="1">
            <a:spLocks noChangeArrowheads="1"/>
          </p:cNvSpPr>
          <p:nvPr/>
        </p:nvSpPr>
        <p:spPr bwMode="auto">
          <a:xfrm>
            <a:off x="7897813" y="1281113"/>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q3</a:t>
            </a:r>
            <a:endParaRPr lang="en-US" altLang="zh-CN" u="none"/>
          </a:p>
        </p:txBody>
      </p:sp>
      <p:sp>
        <p:nvSpPr>
          <p:cNvPr id="287805" name="Text Box 61"/>
          <p:cNvSpPr txBox="1">
            <a:spLocks noChangeArrowheads="1"/>
          </p:cNvSpPr>
          <p:nvPr/>
        </p:nvSpPr>
        <p:spPr bwMode="auto">
          <a:xfrm>
            <a:off x="6678613" y="6096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p3</a:t>
            </a:r>
            <a:endParaRPr lang="en-US" altLang="zh-CN" u="none"/>
          </a:p>
        </p:txBody>
      </p:sp>
      <p:sp>
        <p:nvSpPr>
          <p:cNvPr id="287806" name="Text Box 62"/>
          <p:cNvSpPr txBox="1">
            <a:spLocks noChangeArrowheads="1"/>
          </p:cNvSpPr>
          <p:nvPr/>
        </p:nvSpPr>
        <p:spPr bwMode="auto">
          <a:xfrm>
            <a:off x="6842125" y="3124200"/>
            <a:ext cx="679450" cy="579438"/>
          </a:xfrm>
          <a:prstGeom prst="rect">
            <a:avLst/>
          </a:prstGeom>
          <a:noFill/>
          <a:ln w="9525">
            <a:noFill/>
            <a:miter lim="800000"/>
            <a:headEnd/>
            <a:tailEnd/>
          </a:ln>
          <a:effectLst/>
        </p:spPr>
        <p:txBody>
          <a:bodyPr wrap="none">
            <a:spAutoFit/>
          </a:bodyPr>
          <a:lstStyle/>
          <a:p>
            <a:r>
              <a:rPr lang="en-US" altLang="zh-CN" sz="3200" b="1" u="none"/>
              <a:t>(d)</a:t>
            </a:r>
            <a:endParaRPr lang="en-US" altLang="zh-CN" u="none"/>
          </a:p>
        </p:txBody>
      </p:sp>
      <p:sp>
        <p:nvSpPr>
          <p:cNvPr id="287788" name="Rectangle 44"/>
          <p:cNvSpPr>
            <a:spLocks noChangeArrowheads="1"/>
          </p:cNvSpPr>
          <p:nvPr/>
        </p:nvSpPr>
        <p:spPr bwMode="auto">
          <a:xfrm>
            <a:off x="6324600" y="211931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808" name="Text Box 64"/>
          <p:cNvSpPr txBox="1">
            <a:spLocks noChangeArrowheads="1"/>
          </p:cNvSpPr>
          <p:nvPr/>
        </p:nvSpPr>
        <p:spPr bwMode="auto">
          <a:xfrm>
            <a:off x="1828800" y="3124200"/>
            <a:ext cx="635000" cy="579438"/>
          </a:xfrm>
          <a:prstGeom prst="rect">
            <a:avLst/>
          </a:prstGeom>
          <a:noFill/>
          <a:ln w="9525">
            <a:noFill/>
            <a:miter lim="800000"/>
            <a:headEnd/>
            <a:tailEnd/>
          </a:ln>
          <a:effectLst/>
        </p:spPr>
        <p:txBody>
          <a:bodyPr wrap="none">
            <a:spAutoFit/>
          </a:bodyPr>
          <a:lstStyle/>
          <a:p>
            <a:r>
              <a:rPr lang="en-US" altLang="zh-CN" sz="3200" b="1" u="none"/>
              <a:t>(c)</a:t>
            </a:r>
            <a:endParaRPr lang="en-US" altLang="zh-CN" u="none"/>
          </a:p>
        </p:txBody>
      </p:sp>
      <p:sp>
        <p:nvSpPr>
          <p:cNvPr id="287809" name="Line 65"/>
          <p:cNvSpPr>
            <a:spLocks noChangeShapeType="1"/>
          </p:cNvSpPr>
          <p:nvPr/>
        </p:nvSpPr>
        <p:spPr bwMode="auto">
          <a:xfrm flipH="1">
            <a:off x="4495800" y="35814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810" name="Rectangle 66"/>
          <p:cNvSpPr>
            <a:spLocks noChangeArrowheads="1"/>
          </p:cNvSpPr>
          <p:nvPr/>
        </p:nvSpPr>
        <p:spPr bwMode="auto">
          <a:xfrm flipH="1">
            <a:off x="4343400" y="40386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811" name="Line 67"/>
          <p:cNvSpPr>
            <a:spLocks noChangeShapeType="1"/>
          </p:cNvSpPr>
          <p:nvPr/>
        </p:nvSpPr>
        <p:spPr bwMode="auto">
          <a:xfrm flipH="1">
            <a:off x="4953000" y="42672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812" name="Rectangle 68"/>
          <p:cNvSpPr>
            <a:spLocks noChangeArrowheads="1"/>
          </p:cNvSpPr>
          <p:nvPr/>
        </p:nvSpPr>
        <p:spPr bwMode="auto">
          <a:xfrm flipH="1">
            <a:off x="5181600" y="54102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813" name="Line 69"/>
          <p:cNvSpPr>
            <a:spLocks noChangeShapeType="1"/>
          </p:cNvSpPr>
          <p:nvPr/>
        </p:nvSpPr>
        <p:spPr bwMode="auto">
          <a:xfrm flipH="1">
            <a:off x="4522788" y="49530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87814" name="Line 70"/>
          <p:cNvSpPr>
            <a:spLocks noChangeShapeType="1"/>
          </p:cNvSpPr>
          <p:nvPr/>
        </p:nvSpPr>
        <p:spPr bwMode="auto">
          <a:xfrm>
            <a:off x="4876800" y="3581400"/>
            <a:ext cx="914400" cy="1219200"/>
          </a:xfrm>
          <a:prstGeom prst="line">
            <a:avLst/>
          </a:prstGeom>
          <a:noFill/>
          <a:ln w="38100">
            <a:solidFill>
              <a:schemeClr val="tx1"/>
            </a:solidFill>
            <a:round/>
            <a:headEnd/>
            <a:tailEnd/>
          </a:ln>
          <a:effectLst/>
        </p:spPr>
        <p:txBody>
          <a:bodyPr wrap="none" anchor="ctr"/>
          <a:lstStyle/>
          <a:p>
            <a:endParaRPr lang="zh-CN" altLang="en-US"/>
          </a:p>
        </p:txBody>
      </p:sp>
      <p:sp>
        <p:nvSpPr>
          <p:cNvPr id="287815" name="Oval 71"/>
          <p:cNvSpPr>
            <a:spLocks noChangeArrowheads="1"/>
          </p:cNvSpPr>
          <p:nvPr/>
        </p:nvSpPr>
        <p:spPr bwMode="auto">
          <a:xfrm flipH="1">
            <a:off x="4724400" y="3352800"/>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87816" name="Oval 72"/>
          <p:cNvSpPr>
            <a:spLocks noChangeArrowheads="1"/>
          </p:cNvSpPr>
          <p:nvPr/>
        </p:nvSpPr>
        <p:spPr bwMode="auto">
          <a:xfrm flipH="1">
            <a:off x="5181600" y="4038600"/>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87817" name="Oval 73"/>
          <p:cNvSpPr>
            <a:spLocks noChangeArrowheads="1"/>
          </p:cNvSpPr>
          <p:nvPr/>
        </p:nvSpPr>
        <p:spPr bwMode="auto">
          <a:xfrm flipH="1">
            <a:off x="4800600" y="4724400"/>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87818" name="Rectangle 74"/>
          <p:cNvSpPr>
            <a:spLocks noChangeArrowheads="1"/>
          </p:cNvSpPr>
          <p:nvPr/>
        </p:nvSpPr>
        <p:spPr bwMode="auto">
          <a:xfrm flipH="1">
            <a:off x="4370388" y="54102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819" name="Rectangle 75"/>
          <p:cNvSpPr>
            <a:spLocks noChangeArrowheads="1"/>
          </p:cNvSpPr>
          <p:nvPr/>
        </p:nvSpPr>
        <p:spPr bwMode="auto">
          <a:xfrm flipH="1">
            <a:off x="5638800" y="47244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87820" name="Text Box 76"/>
          <p:cNvSpPr txBox="1">
            <a:spLocks noChangeArrowheads="1"/>
          </p:cNvSpPr>
          <p:nvPr/>
        </p:nvSpPr>
        <p:spPr bwMode="auto">
          <a:xfrm>
            <a:off x="4800600" y="2895600"/>
            <a:ext cx="560388"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287821" name="Text Box 77"/>
          <p:cNvSpPr txBox="1">
            <a:spLocks noChangeArrowheads="1"/>
          </p:cNvSpPr>
          <p:nvPr/>
        </p:nvSpPr>
        <p:spPr bwMode="auto">
          <a:xfrm>
            <a:off x="4572000" y="4281488"/>
            <a:ext cx="401638"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287822" name="Text Box 78"/>
          <p:cNvSpPr txBox="1">
            <a:spLocks noChangeArrowheads="1"/>
          </p:cNvSpPr>
          <p:nvPr/>
        </p:nvSpPr>
        <p:spPr bwMode="auto">
          <a:xfrm>
            <a:off x="5257800" y="3581400"/>
            <a:ext cx="481013"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287823" name="Text Box 79"/>
          <p:cNvSpPr txBox="1">
            <a:spLocks noChangeArrowheads="1"/>
          </p:cNvSpPr>
          <p:nvPr/>
        </p:nvSpPr>
        <p:spPr bwMode="auto">
          <a:xfrm>
            <a:off x="3810000" y="3900488"/>
            <a:ext cx="5603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q0</a:t>
            </a:r>
            <a:endParaRPr lang="en-US" altLang="zh-CN" u="none"/>
          </a:p>
        </p:txBody>
      </p:sp>
      <p:sp>
        <p:nvSpPr>
          <p:cNvPr id="287824" name="Text Box 80"/>
          <p:cNvSpPr txBox="1">
            <a:spLocks noChangeArrowheads="1"/>
          </p:cNvSpPr>
          <p:nvPr/>
        </p:nvSpPr>
        <p:spPr bwMode="auto">
          <a:xfrm>
            <a:off x="3859213" y="5272088"/>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q1</a:t>
            </a:r>
            <a:endParaRPr lang="en-US" altLang="zh-CN" u="none"/>
          </a:p>
        </p:txBody>
      </p:sp>
      <p:sp>
        <p:nvSpPr>
          <p:cNvPr id="287825" name="Text Box 81"/>
          <p:cNvSpPr txBox="1">
            <a:spLocks noChangeArrowheads="1"/>
          </p:cNvSpPr>
          <p:nvPr/>
        </p:nvSpPr>
        <p:spPr bwMode="auto">
          <a:xfrm>
            <a:off x="5002213" y="3214688"/>
            <a:ext cx="5603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p1</a:t>
            </a:r>
            <a:endParaRPr lang="en-US" altLang="zh-CN" u="none"/>
          </a:p>
        </p:txBody>
      </p:sp>
      <p:sp>
        <p:nvSpPr>
          <p:cNvPr id="287826" name="Text Box 82"/>
          <p:cNvSpPr txBox="1">
            <a:spLocks noChangeArrowheads="1"/>
          </p:cNvSpPr>
          <p:nvPr/>
        </p:nvSpPr>
        <p:spPr bwMode="auto">
          <a:xfrm>
            <a:off x="5459413" y="52578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q2</a:t>
            </a:r>
            <a:endParaRPr lang="en-US" altLang="zh-CN" u="none"/>
          </a:p>
        </p:txBody>
      </p:sp>
      <p:sp>
        <p:nvSpPr>
          <p:cNvPr id="287827" name="Text Box 83"/>
          <p:cNvSpPr txBox="1">
            <a:spLocks noChangeArrowheads="1"/>
          </p:cNvSpPr>
          <p:nvPr/>
        </p:nvSpPr>
        <p:spPr bwMode="auto">
          <a:xfrm>
            <a:off x="4267200" y="4586288"/>
            <a:ext cx="5603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p2</a:t>
            </a:r>
            <a:endParaRPr lang="en-US" altLang="zh-CN" u="none"/>
          </a:p>
        </p:txBody>
      </p:sp>
      <p:sp>
        <p:nvSpPr>
          <p:cNvPr id="287828" name="Text Box 84"/>
          <p:cNvSpPr txBox="1">
            <a:spLocks noChangeArrowheads="1"/>
          </p:cNvSpPr>
          <p:nvPr/>
        </p:nvSpPr>
        <p:spPr bwMode="auto">
          <a:xfrm>
            <a:off x="5916613" y="4572000"/>
            <a:ext cx="5603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q3</a:t>
            </a:r>
            <a:endParaRPr lang="en-US" altLang="zh-CN" u="none"/>
          </a:p>
        </p:txBody>
      </p:sp>
      <p:sp>
        <p:nvSpPr>
          <p:cNvPr id="287829" name="Text Box 85"/>
          <p:cNvSpPr txBox="1">
            <a:spLocks noChangeArrowheads="1"/>
          </p:cNvSpPr>
          <p:nvPr/>
        </p:nvSpPr>
        <p:spPr bwMode="auto">
          <a:xfrm>
            <a:off x="5486400" y="3886200"/>
            <a:ext cx="5603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p3</a:t>
            </a:r>
            <a:endParaRPr lang="en-US" altLang="zh-CN" u="none"/>
          </a:p>
        </p:txBody>
      </p:sp>
      <p:sp>
        <p:nvSpPr>
          <p:cNvPr id="287830" name="Text Box 86"/>
          <p:cNvSpPr txBox="1">
            <a:spLocks noChangeArrowheads="1"/>
          </p:cNvSpPr>
          <p:nvPr/>
        </p:nvSpPr>
        <p:spPr bwMode="auto">
          <a:xfrm>
            <a:off x="5029200" y="5715000"/>
            <a:ext cx="635000" cy="579438"/>
          </a:xfrm>
          <a:prstGeom prst="rect">
            <a:avLst/>
          </a:prstGeom>
          <a:noFill/>
          <a:ln w="9525">
            <a:noFill/>
            <a:miter lim="800000"/>
            <a:headEnd/>
            <a:tailEnd/>
          </a:ln>
          <a:effectLst/>
        </p:spPr>
        <p:txBody>
          <a:bodyPr wrap="none">
            <a:spAutoFit/>
          </a:bodyPr>
          <a:lstStyle/>
          <a:p>
            <a:r>
              <a:rPr lang="en-US" altLang="zh-CN" sz="3200" b="1" u="none"/>
              <a:t>(e)</a:t>
            </a:r>
            <a:endParaRPr lang="en-US" altLang="zh-CN" u="none"/>
          </a:p>
        </p:txBody>
      </p:sp>
      <p:sp>
        <p:nvSpPr>
          <p:cNvPr id="71" name="灯片编号占位符 70"/>
          <p:cNvSpPr>
            <a:spLocks noGrp="1"/>
          </p:cNvSpPr>
          <p:nvPr>
            <p:ph type="sldNum" sz="quarter" idx="12"/>
          </p:nvPr>
        </p:nvSpPr>
        <p:spPr/>
        <p:txBody>
          <a:bodyPr/>
          <a:lstStyle/>
          <a:p>
            <a:fld id="{CCC81465-2BC0-4388-891C-26893B0BF1E9}" type="slidenum">
              <a:rPr lang="en-US" altLang="zh-CN" smtClean="0"/>
              <a:pPr/>
              <a:t>108</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7750"/>
                                        </p:tgtEl>
                                        <p:attrNameLst>
                                          <p:attrName>style.visibility</p:attrName>
                                        </p:attrNameLst>
                                      </p:cBhvr>
                                      <p:to>
                                        <p:strVal val="visible"/>
                                      </p:to>
                                    </p:set>
                                    <p:anim calcmode="lin" valueType="num">
                                      <p:cBhvr additive="base">
                                        <p:cTn id="7" dur="500" fill="hold"/>
                                        <p:tgtEl>
                                          <p:spTgt spid="287750"/>
                                        </p:tgtEl>
                                        <p:attrNameLst>
                                          <p:attrName>ppt_x</p:attrName>
                                        </p:attrNameLst>
                                      </p:cBhvr>
                                      <p:tavLst>
                                        <p:tav tm="0">
                                          <p:val>
                                            <p:strVal val="0-#ppt_w/2"/>
                                          </p:val>
                                        </p:tav>
                                        <p:tav tm="100000">
                                          <p:val>
                                            <p:strVal val="#ppt_x"/>
                                          </p:val>
                                        </p:tav>
                                      </p:tavLst>
                                    </p:anim>
                                    <p:anim calcmode="lin" valueType="num">
                                      <p:cBhvr additive="base">
                                        <p:cTn id="8" dur="500" fill="hold"/>
                                        <p:tgtEl>
                                          <p:spTgt spid="28775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87751"/>
                                        </p:tgtEl>
                                        <p:attrNameLst>
                                          <p:attrName>style.visibility</p:attrName>
                                        </p:attrNameLst>
                                      </p:cBhvr>
                                      <p:to>
                                        <p:strVal val="visible"/>
                                      </p:to>
                                    </p:set>
                                    <p:anim calcmode="lin" valueType="num">
                                      <p:cBhvr additive="base">
                                        <p:cTn id="11" dur="500" fill="hold"/>
                                        <p:tgtEl>
                                          <p:spTgt spid="287751"/>
                                        </p:tgtEl>
                                        <p:attrNameLst>
                                          <p:attrName>ppt_x</p:attrName>
                                        </p:attrNameLst>
                                      </p:cBhvr>
                                      <p:tavLst>
                                        <p:tav tm="0">
                                          <p:val>
                                            <p:strVal val="0-#ppt_w/2"/>
                                          </p:val>
                                        </p:tav>
                                        <p:tav tm="100000">
                                          <p:val>
                                            <p:strVal val="#ppt_x"/>
                                          </p:val>
                                        </p:tav>
                                      </p:tavLst>
                                    </p:anim>
                                    <p:anim calcmode="lin" valueType="num">
                                      <p:cBhvr additive="base">
                                        <p:cTn id="12" dur="500" fill="hold"/>
                                        <p:tgtEl>
                                          <p:spTgt spid="28775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87752"/>
                                        </p:tgtEl>
                                        <p:attrNameLst>
                                          <p:attrName>style.visibility</p:attrName>
                                        </p:attrNameLst>
                                      </p:cBhvr>
                                      <p:to>
                                        <p:strVal val="visible"/>
                                      </p:to>
                                    </p:set>
                                    <p:anim calcmode="lin" valueType="num">
                                      <p:cBhvr additive="base">
                                        <p:cTn id="15" dur="500" fill="hold"/>
                                        <p:tgtEl>
                                          <p:spTgt spid="287752"/>
                                        </p:tgtEl>
                                        <p:attrNameLst>
                                          <p:attrName>ppt_x</p:attrName>
                                        </p:attrNameLst>
                                      </p:cBhvr>
                                      <p:tavLst>
                                        <p:tav tm="0">
                                          <p:val>
                                            <p:strVal val="0-#ppt_w/2"/>
                                          </p:val>
                                        </p:tav>
                                        <p:tav tm="100000">
                                          <p:val>
                                            <p:strVal val="#ppt_x"/>
                                          </p:val>
                                        </p:tav>
                                      </p:tavLst>
                                    </p:anim>
                                    <p:anim calcmode="lin" valueType="num">
                                      <p:cBhvr additive="base">
                                        <p:cTn id="16" dur="500" fill="hold"/>
                                        <p:tgtEl>
                                          <p:spTgt spid="28775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7753"/>
                                        </p:tgtEl>
                                        <p:attrNameLst>
                                          <p:attrName>style.visibility</p:attrName>
                                        </p:attrNameLst>
                                      </p:cBhvr>
                                      <p:to>
                                        <p:strVal val="visible"/>
                                      </p:to>
                                    </p:set>
                                    <p:anim calcmode="lin" valueType="num">
                                      <p:cBhvr additive="base">
                                        <p:cTn id="19" dur="500" fill="hold"/>
                                        <p:tgtEl>
                                          <p:spTgt spid="287753"/>
                                        </p:tgtEl>
                                        <p:attrNameLst>
                                          <p:attrName>ppt_x</p:attrName>
                                        </p:attrNameLst>
                                      </p:cBhvr>
                                      <p:tavLst>
                                        <p:tav tm="0">
                                          <p:val>
                                            <p:strVal val="0-#ppt_w/2"/>
                                          </p:val>
                                        </p:tav>
                                        <p:tav tm="100000">
                                          <p:val>
                                            <p:strVal val="#ppt_x"/>
                                          </p:val>
                                        </p:tav>
                                      </p:tavLst>
                                    </p:anim>
                                    <p:anim calcmode="lin" valueType="num">
                                      <p:cBhvr additive="base">
                                        <p:cTn id="20" dur="500" fill="hold"/>
                                        <p:tgtEl>
                                          <p:spTgt spid="28775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87754"/>
                                        </p:tgtEl>
                                        <p:attrNameLst>
                                          <p:attrName>style.visibility</p:attrName>
                                        </p:attrNameLst>
                                      </p:cBhvr>
                                      <p:to>
                                        <p:strVal val="visible"/>
                                      </p:to>
                                    </p:set>
                                    <p:anim calcmode="lin" valueType="num">
                                      <p:cBhvr additive="base">
                                        <p:cTn id="23" dur="500" fill="hold"/>
                                        <p:tgtEl>
                                          <p:spTgt spid="287754"/>
                                        </p:tgtEl>
                                        <p:attrNameLst>
                                          <p:attrName>ppt_x</p:attrName>
                                        </p:attrNameLst>
                                      </p:cBhvr>
                                      <p:tavLst>
                                        <p:tav tm="0">
                                          <p:val>
                                            <p:strVal val="0-#ppt_w/2"/>
                                          </p:val>
                                        </p:tav>
                                        <p:tav tm="100000">
                                          <p:val>
                                            <p:strVal val="#ppt_x"/>
                                          </p:val>
                                        </p:tav>
                                      </p:tavLst>
                                    </p:anim>
                                    <p:anim calcmode="lin" valueType="num">
                                      <p:cBhvr additive="base">
                                        <p:cTn id="24" dur="500" fill="hold"/>
                                        <p:tgtEl>
                                          <p:spTgt spid="287754"/>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87755"/>
                                        </p:tgtEl>
                                        <p:attrNameLst>
                                          <p:attrName>style.visibility</p:attrName>
                                        </p:attrNameLst>
                                      </p:cBhvr>
                                      <p:to>
                                        <p:strVal val="visible"/>
                                      </p:to>
                                    </p:set>
                                    <p:anim calcmode="lin" valueType="num">
                                      <p:cBhvr additive="base">
                                        <p:cTn id="27" dur="500" fill="hold"/>
                                        <p:tgtEl>
                                          <p:spTgt spid="287755"/>
                                        </p:tgtEl>
                                        <p:attrNameLst>
                                          <p:attrName>ppt_x</p:attrName>
                                        </p:attrNameLst>
                                      </p:cBhvr>
                                      <p:tavLst>
                                        <p:tav tm="0">
                                          <p:val>
                                            <p:strVal val="0-#ppt_w/2"/>
                                          </p:val>
                                        </p:tav>
                                        <p:tav tm="100000">
                                          <p:val>
                                            <p:strVal val="#ppt_x"/>
                                          </p:val>
                                        </p:tav>
                                      </p:tavLst>
                                    </p:anim>
                                    <p:anim calcmode="lin" valueType="num">
                                      <p:cBhvr additive="base">
                                        <p:cTn id="28" dur="500" fill="hold"/>
                                        <p:tgtEl>
                                          <p:spTgt spid="28775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87757"/>
                                        </p:tgtEl>
                                        <p:attrNameLst>
                                          <p:attrName>style.visibility</p:attrName>
                                        </p:attrNameLst>
                                      </p:cBhvr>
                                      <p:to>
                                        <p:strVal val="visible"/>
                                      </p:to>
                                    </p:set>
                                    <p:anim calcmode="lin" valueType="num">
                                      <p:cBhvr additive="base">
                                        <p:cTn id="31" dur="500" fill="hold"/>
                                        <p:tgtEl>
                                          <p:spTgt spid="287757"/>
                                        </p:tgtEl>
                                        <p:attrNameLst>
                                          <p:attrName>ppt_x</p:attrName>
                                        </p:attrNameLst>
                                      </p:cBhvr>
                                      <p:tavLst>
                                        <p:tav tm="0">
                                          <p:val>
                                            <p:strVal val="0-#ppt_w/2"/>
                                          </p:val>
                                        </p:tav>
                                        <p:tav tm="100000">
                                          <p:val>
                                            <p:strVal val="#ppt_x"/>
                                          </p:val>
                                        </p:tav>
                                      </p:tavLst>
                                    </p:anim>
                                    <p:anim calcmode="lin" valueType="num">
                                      <p:cBhvr additive="base">
                                        <p:cTn id="32" dur="500" fill="hold"/>
                                        <p:tgtEl>
                                          <p:spTgt spid="28775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87758"/>
                                        </p:tgtEl>
                                        <p:attrNameLst>
                                          <p:attrName>style.visibility</p:attrName>
                                        </p:attrNameLst>
                                      </p:cBhvr>
                                      <p:to>
                                        <p:strVal val="visible"/>
                                      </p:to>
                                    </p:set>
                                    <p:anim calcmode="lin" valueType="num">
                                      <p:cBhvr additive="base">
                                        <p:cTn id="35" dur="500" fill="hold"/>
                                        <p:tgtEl>
                                          <p:spTgt spid="287758"/>
                                        </p:tgtEl>
                                        <p:attrNameLst>
                                          <p:attrName>ppt_x</p:attrName>
                                        </p:attrNameLst>
                                      </p:cBhvr>
                                      <p:tavLst>
                                        <p:tav tm="0">
                                          <p:val>
                                            <p:strVal val="0-#ppt_w/2"/>
                                          </p:val>
                                        </p:tav>
                                        <p:tav tm="100000">
                                          <p:val>
                                            <p:strVal val="#ppt_x"/>
                                          </p:val>
                                        </p:tav>
                                      </p:tavLst>
                                    </p:anim>
                                    <p:anim calcmode="lin" valueType="num">
                                      <p:cBhvr additive="base">
                                        <p:cTn id="36" dur="500" fill="hold"/>
                                        <p:tgtEl>
                                          <p:spTgt spid="28775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87759"/>
                                        </p:tgtEl>
                                        <p:attrNameLst>
                                          <p:attrName>style.visibility</p:attrName>
                                        </p:attrNameLst>
                                      </p:cBhvr>
                                      <p:to>
                                        <p:strVal val="visible"/>
                                      </p:to>
                                    </p:set>
                                    <p:anim calcmode="lin" valueType="num">
                                      <p:cBhvr additive="base">
                                        <p:cTn id="39" dur="500" fill="hold"/>
                                        <p:tgtEl>
                                          <p:spTgt spid="287759"/>
                                        </p:tgtEl>
                                        <p:attrNameLst>
                                          <p:attrName>ppt_x</p:attrName>
                                        </p:attrNameLst>
                                      </p:cBhvr>
                                      <p:tavLst>
                                        <p:tav tm="0">
                                          <p:val>
                                            <p:strVal val="0-#ppt_w/2"/>
                                          </p:val>
                                        </p:tav>
                                        <p:tav tm="100000">
                                          <p:val>
                                            <p:strVal val="#ppt_x"/>
                                          </p:val>
                                        </p:tav>
                                      </p:tavLst>
                                    </p:anim>
                                    <p:anim calcmode="lin" valueType="num">
                                      <p:cBhvr additive="base">
                                        <p:cTn id="40" dur="500" fill="hold"/>
                                        <p:tgtEl>
                                          <p:spTgt spid="28775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87760"/>
                                        </p:tgtEl>
                                        <p:attrNameLst>
                                          <p:attrName>style.visibility</p:attrName>
                                        </p:attrNameLst>
                                      </p:cBhvr>
                                      <p:to>
                                        <p:strVal val="visible"/>
                                      </p:to>
                                    </p:set>
                                    <p:anim calcmode="lin" valueType="num">
                                      <p:cBhvr additive="base">
                                        <p:cTn id="43" dur="500" fill="hold"/>
                                        <p:tgtEl>
                                          <p:spTgt spid="287760"/>
                                        </p:tgtEl>
                                        <p:attrNameLst>
                                          <p:attrName>ppt_x</p:attrName>
                                        </p:attrNameLst>
                                      </p:cBhvr>
                                      <p:tavLst>
                                        <p:tav tm="0">
                                          <p:val>
                                            <p:strVal val="0-#ppt_w/2"/>
                                          </p:val>
                                        </p:tav>
                                        <p:tav tm="100000">
                                          <p:val>
                                            <p:strVal val="#ppt_x"/>
                                          </p:val>
                                        </p:tav>
                                      </p:tavLst>
                                    </p:anim>
                                    <p:anim calcmode="lin" valueType="num">
                                      <p:cBhvr additive="base">
                                        <p:cTn id="44" dur="500" fill="hold"/>
                                        <p:tgtEl>
                                          <p:spTgt spid="28776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87761"/>
                                        </p:tgtEl>
                                        <p:attrNameLst>
                                          <p:attrName>style.visibility</p:attrName>
                                        </p:attrNameLst>
                                      </p:cBhvr>
                                      <p:to>
                                        <p:strVal val="visible"/>
                                      </p:to>
                                    </p:set>
                                    <p:anim calcmode="lin" valueType="num">
                                      <p:cBhvr additive="base">
                                        <p:cTn id="47" dur="500" fill="hold"/>
                                        <p:tgtEl>
                                          <p:spTgt spid="287761"/>
                                        </p:tgtEl>
                                        <p:attrNameLst>
                                          <p:attrName>ppt_x</p:attrName>
                                        </p:attrNameLst>
                                      </p:cBhvr>
                                      <p:tavLst>
                                        <p:tav tm="0">
                                          <p:val>
                                            <p:strVal val="0-#ppt_w/2"/>
                                          </p:val>
                                        </p:tav>
                                        <p:tav tm="100000">
                                          <p:val>
                                            <p:strVal val="#ppt_x"/>
                                          </p:val>
                                        </p:tav>
                                      </p:tavLst>
                                    </p:anim>
                                    <p:anim calcmode="lin" valueType="num">
                                      <p:cBhvr additive="base">
                                        <p:cTn id="48" dur="500" fill="hold"/>
                                        <p:tgtEl>
                                          <p:spTgt spid="28776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87762"/>
                                        </p:tgtEl>
                                        <p:attrNameLst>
                                          <p:attrName>style.visibility</p:attrName>
                                        </p:attrNameLst>
                                      </p:cBhvr>
                                      <p:to>
                                        <p:strVal val="visible"/>
                                      </p:to>
                                    </p:set>
                                    <p:anim calcmode="lin" valueType="num">
                                      <p:cBhvr additive="base">
                                        <p:cTn id="51" dur="500" fill="hold"/>
                                        <p:tgtEl>
                                          <p:spTgt spid="287762"/>
                                        </p:tgtEl>
                                        <p:attrNameLst>
                                          <p:attrName>ppt_x</p:attrName>
                                        </p:attrNameLst>
                                      </p:cBhvr>
                                      <p:tavLst>
                                        <p:tav tm="0">
                                          <p:val>
                                            <p:strVal val="0-#ppt_w/2"/>
                                          </p:val>
                                        </p:tav>
                                        <p:tav tm="100000">
                                          <p:val>
                                            <p:strVal val="#ppt_x"/>
                                          </p:val>
                                        </p:tav>
                                      </p:tavLst>
                                    </p:anim>
                                    <p:anim calcmode="lin" valueType="num">
                                      <p:cBhvr additive="base">
                                        <p:cTn id="52" dur="500" fill="hold"/>
                                        <p:tgtEl>
                                          <p:spTgt spid="28776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87763"/>
                                        </p:tgtEl>
                                        <p:attrNameLst>
                                          <p:attrName>style.visibility</p:attrName>
                                        </p:attrNameLst>
                                      </p:cBhvr>
                                      <p:to>
                                        <p:strVal val="visible"/>
                                      </p:to>
                                    </p:set>
                                    <p:anim calcmode="lin" valueType="num">
                                      <p:cBhvr additive="base">
                                        <p:cTn id="55" dur="500" fill="hold"/>
                                        <p:tgtEl>
                                          <p:spTgt spid="287763"/>
                                        </p:tgtEl>
                                        <p:attrNameLst>
                                          <p:attrName>ppt_x</p:attrName>
                                        </p:attrNameLst>
                                      </p:cBhvr>
                                      <p:tavLst>
                                        <p:tav tm="0">
                                          <p:val>
                                            <p:strVal val="0-#ppt_w/2"/>
                                          </p:val>
                                        </p:tav>
                                        <p:tav tm="100000">
                                          <p:val>
                                            <p:strVal val="#ppt_x"/>
                                          </p:val>
                                        </p:tav>
                                      </p:tavLst>
                                    </p:anim>
                                    <p:anim calcmode="lin" valueType="num">
                                      <p:cBhvr additive="base">
                                        <p:cTn id="56" dur="500" fill="hold"/>
                                        <p:tgtEl>
                                          <p:spTgt spid="28776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87764"/>
                                        </p:tgtEl>
                                        <p:attrNameLst>
                                          <p:attrName>style.visibility</p:attrName>
                                        </p:attrNameLst>
                                      </p:cBhvr>
                                      <p:to>
                                        <p:strVal val="visible"/>
                                      </p:to>
                                    </p:set>
                                    <p:anim calcmode="lin" valueType="num">
                                      <p:cBhvr additive="base">
                                        <p:cTn id="59" dur="500" fill="hold"/>
                                        <p:tgtEl>
                                          <p:spTgt spid="287764"/>
                                        </p:tgtEl>
                                        <p:attrNameLst>
                                          <p:attrName>ppt_x</p:attrName>
                                        </p:attrNameLst>
                                      </p:cBhvr>
                                      <p:tavLst>
                                        <p:tav tm="0">
                                          <p:val>
                                            <p:strVal val="0-#ppt_w/2"/>
                                          </p:val>
                                        </p:tav>
                                        <p:tav tm="100000">
                                          <p:val>
                                            <p:strVal val="#ppt_x"/>
                                          </p:val>
                                        </p:tav>
                                      </p:tavLst>
                                    </p:anim>
                                    <p:anim calcmode="lin" valueType="num">
                                      <p:cBhvr additive="base">
                                        <p:cTn id="60" dur="500" fill="hold"/>
                                        <p:tgtEl>
                                          <p:spTgt spid="28776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87778"/>
                                        </p:tgtEl>
                                        <p:attrNameLst>
                                          <p:attrName>style.visibility</p:attrName>
                                        </p:attrNameLst>
                                      </p:cBhvr>
                                      <p:to>
                                        <p:strVal val="visible"/>
                                      </p:to>
                                    </p:set>
                                    <p:anim calcmode="lin" valueType="num">
                                      <p:cBhvr additive="base">
                                        <p:cTn id="63" dur="500" fill="hold"/>
                                        <p:tgtEl>
                                          <p:spTgt spid="287778"/>
                                        </p:tgtEl>
                                        <p:attrNameLst>
                                          <p:attrName>ppt_x</p:attrName>
                                        </p:attrNameLst>
                                      </p:cBhvr>
                                      <p:tavLst>
                                        <p:tav tm="0">
                                          <p:val>
                                            <p:strVal val="0-#ppt_w/2"/>
                                          </p:val>
                                        </p:tav>
                                        <p:tav tm="100000">
                                          <p:val>
                                            <p:strVal val="#ppt_x"/>
                                          </p:val>
                                        </p:tav>
                                      </p:tavLst>
                                    </p:anim>
                                    <p:anim calcmode="lin" valueType="num">
                                      <p:cBhvr additive="base">
                                        <p:cTn id="64" dur="500" fill="hold"/>
                                        <p:tgtEl>
                                          <p:spTgt spid="28777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87779"/>
                                        </p:tgtEl>
                                        <p:attrNameLst>
                                          <p:attrName>style.visibility</p:attrName>
                                        </p:attrNameLst>
                                      </p:cBhvr>
                                      <p:to>
                                        <p:strVal val="visible"/>
                                      </p:to>
                                    </p:set>
                                    <p:anim calcmode="lin" valueType="num">
                                      <p:cBhvr additive="base">
                                        <p:cTn id="67" dur="500" fill="hold"/>
                                        <p:tgtEl>
                                          <p:spTgt spid="287779"/>
                                        </p:tgtEl>
                                        <p:attrNameLst>
                                          <p:attrName>ppt_x</p:attrName>
                                        </p:attrNameLst>
                                      </p:cBhvr>
                                      <p:tavLst>
                                        <p:tav tm="0">
                                          <p:val>
                                            <p:strVal val="0-#ppt_w/2"/>
                                          </p:val>
                                        </p:tav>
                                        <p:tav tm="100000">
                                          <p:val>
                                            <p:strVal val="#ppt_x"/>
                                          </p:val>
                                        </p:tav>
                                      </p:tavLst>
                                    </p:anim>
                                    <p:anim calcmode="lin" valueType="num">
                                      <p:cBhvr additive="base">
                                        <p:cTn id="68" dur="500" fill="hold"/>
                                        <p:tgtEl>
                                          <p:spTgt spid="287779"/>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87780"/>
                                        </p:tgtEl>
                                        <p:attrNameLst>
                                          <p:attrName>style.visibility</p:attrName>
                                        </p:attrNameLst>
                                      </p:cBhvr>
                                      <p:to>
                                        <p:strVal val="visible"/>
                                      </p:to>
                                    </p:set>
                                    <p:anim calcmode="lin" valueType="num">
                                      <p:cBhvr additive="base">
                                        <p:cTn id="71" dur="500" fill="hold"/>
                                        <p:tgtEl>
                                          <p:spTgt spid="287780"/>
                                        </p:tgtEl>
                                        <p:attrNameLst>
                                          <p:attrName>ppt_x</p:attrName>
                                        </p:attrNameLst>
                                      </p:cBhvr>
                                      <p:tavLst>
                                        <p:tav tm="0">
                                          <p:val>
                                            <p:strVal val="0-#ppt_w/2"/>
                                          </p:val>
                                        </p:tav>
                                        <p:tav tm="100000">
                                          <p:val>
                                            <p:strVal val="#ppt_x"/>
                                          </p:val>
                                        </p:tav>
                                      </p:tavLst>
                                    </p:anim>
                                    <p:anim calcmode="lin" valueType="num">
                                      <p:cBhvr additive="base">
                                        <p:cTn id="72" dur="500" fill="hold"/>
                                        <p:tgtEl>
                                          <p:spTgt spid="28778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87781"/>
                                        </p:tgtEl>
                                        <p:attrNameLst>
                                          <p:attrName>style.visibility</p:attrName>
                                        </p:attrNameLst>
                                      </p:cBhvr>
                                      <p:to>
                                        <p:strVal val="visible"/>
                                      </p:to>
                                    </p:set>
                                    <p:anim calcmode="lin" valueType="num">
                                      <p:cBhvr additive="base">
                                        <p:cTn id="75" dur="500" fill="hold"/>
                                        <p:tgtEl>
                                          <p:spTgt spid="287781"/>
                                        </p:tgtEl>
                                        <p:attrNameLst>
                                          <p:attrName>ppt_x</p:attrName>
                                        </p:attrNameLst>
                                      </p:cBhvr>
                                      <p:tavLst>
                                        <p:tav tm="0">
                                          <p:val>
                                            <p:strVal val="0-#ppt_w/2"/>
                                          </p:val>
                                        </p:tav>
                                        <p:tav tm="100000">
                                          <p:val>
                                            <p:strVal val="#ppt_x"/>
                                          </p:val>
                                        </p:tav>
                                      </p:tavLst>
                                    </p:anim>
                                    <p:anim calcmode="lin" valueType="num">
                                      <p:cBhvr additive="base">
                                        <p:cTn id="76" dur="500" fill="hold"/>
                                        <p:tgtEl>
                                          <p:spTgt spid="28778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87782"/>
                                        </p:tgtEl>
                                        <p:attrNameLst>
                                          <p:attrName>style.visibility</p:attrName>
                                        </p:attrNameLst>
                                      </p:cBhvr>
                                      <p:to>
                                        <p:strVal val="visible"/>
                                      </p:to>
                                    </p:set>
                                    <p:anim calcmode="lin" valueType="num">
                                      <p:cBhvr additive="base">
                                        <p:cTn id="79" dur="500" fill="hold"/>
                                        <p:tgtEl>
                                          <p:spTgt spid="287782"/>
                                        </p:tgtEl>
                                        <p:attrNameLst>
                                          <p:attrName>ppt_x</p:attrName>
                                        </p:attrNameLst>
                                      </p:cBhvr>
                                      <p:tavLst>
                                        <p:tav tm="0">
                                          <p:val>
                                            <p:strVal val="0-#ppt_w/2"/>
                                          </p:val>
                                        </p:tav>
                                        <p:tav tm="100000">
                                          <p:val>
                                            <p:strVal val="#ppt_x"/>
                                          </p:val>
                                        </p:tav>
                                      </p:tavLst>
                                    </p:anim>
                                    <p:anim calcmode="lin" valueType="num">
                                      <p:cBhvr additive="base">
                                        <p:cTn id="80" dur="500" fill="hold"/>
                                        <p:tgtEl>
                                          <p:spTgt spid="28778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87783"/>
                                        </p:tgtEl>
                                        <p:attrNameLst>
                                          <p:attrName>style.visibility</p:attrName>
                                        </p:attrNameLst>
                                      </p:cBhvr>
                                      <p:to>
                                        <p:strVal val="visible"/>
                                      </p:to>
                                    </p:set>
                                    <p:anim calcmode="lin" valueType="num">
                                      <p:cBhvr additive="base">
                                        <p:cTn id="83" dur="500" fill="hold"/>
                                        <p:tgtEl>
                                          <p:spTgt spid="287783"/>
                                        </p:tgtEl>
                                        <p:attrNameLst>
                                          <p:attrName>ppt_x</p:attrName>
                                        </p:attrNameLst>
                                      </p:cBhvr>
                                      <p:tavLst>
                                        <p:tav tm="0">
                                          <p:val>
                                            <p:strVal val="0-#ppt_w/2"/>
                                          </p:val>
                                        </p:tav>
                                        <p:tav tm="100000">
                                          <p:val>
                                            <p:strVal val="#ppt_x"/>
                                          </p:val>
                                        </p:tav>
                                      </p:tavLst>
                                    </p:anim>
                                    <p:anim calcmode="lin" valueType="num">
                                      <p:cBhvr additive="base">
                                        <p:cTn id="84" dur="500" fill="hold"/>
                                        <p:tgtEl>
                                          <p:spTgt spid="28778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87784"/>
                                        </p:tgtEl>
                                        <p:attrNameLst>
                                          <p:attrName>style.visibility</p:attrName>
                                        </p:attrNameLst>
                                      </p:cBhvr>
                                      <p:to>
                                        <p:strVal val="visible"/>
                                      </p:to>
                                    </p:set>
                                    <p:anim calcmode="lin" valueType="num">
                                      <p:cBhvr additive="base">
                                        <p:cTn id="87" dur="500" fill="hold"/>
                                        <p:tgtEl>
                                          <p:spTgt spid="287784"/>
                                        </p:tgtEl>
                                        <p:attrNameLst>
                                          <p:attrName>ppt_x</p:attrName>
                                        </p:attrNameLst>
                                      </p:cBhvr>
                                      <p:tavLst>
                                        <p:tav tm="0">
                                          <p:val>
                                            <p:strVal val="0-#ppt_w/2"/>
                                          </p:val>
                                        </p:tav>
                                        <p:tav tm="100000">
                                          <p:val>
                                            <p:strVal val="#ppt_x"/>
                                          </p:val>
                                        </p:tav>
                                      </p:tavLst>
                                    </p:anim>
                                    <p:anim calcmode="lin" valueType="num">
                                      <p:cBhvr additive="base">
                                        <p:cTn id="88" dur="500" fill="hold"/>
                                        <p:tgtEl>
                                          <p:spTgt spid="287784"/>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87808"/>
                                        </p:tgtEl>
                                        <p:attrNameLst>
                                          <p:attrName>style.visibility</p:attrName>
                                        </p:attrNameLst>
                                      </p:cBhvr>
                                      <p:to>
                                        <p:strVal val="visible"/>
                                      </p:to>
                                    </p:set>
                                    <p:anim calcmode="lin" valueType="num">
                                      <p:cBhvr additive="base">
                                        <p:cTn id="91" dur="500" fill="hold"/>
                                        <p:tgtEl>
                                          <p:spTgt spid="287808"/>
                                        </p:tgtEl>
                                        <p:attrNameLst>
                                          <p:attrName>ppt_x</p:attrName>
                                        </p:attrNameLst>
                                      </p:cBhvr>
                                      <p:tavLst>
                                        <p:tav tm="0">
                                          <p:val>
                                            <p:strVal val="0-#ppt_w/2"/>
                                          </p:val>
                                        </p:tav>
                                        <p:tav tm="100000">
                                          <p:val>
                                            <p:strVal val="#ppt_x"/>
                                          </p:val>
                                        </p:tav>
                                      </p:tavLst>
                                    </p:anim>
                                    <p:anim calcmode="lin" valueType="num">
                                      <p:cBhvr additive="base">
                                        <p:cTn id="92" dur="500" fill="hold"/>
                                        <p:tgtEl>
                                          <p:spTgt spid="28780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87807"/>
                                        </p:tgtEl>
                                        <p:attrNameLst>
                                          <p:attrName>style.visibility</p:attrName>
                                        </p:attrNameLst>
                                      </p:cBhvr>
                                      <p:to>
                                        <p:strVal val="visible"/>
                                      </p:to>
                                    </p:set>
                                    <p:anim calcmode="lin" valueType="num">
                                      <p:cBhvr additive="base">
                                        <p:cTn id="97" dur="500" fill="hold"/>
                                        <p:tgtEl>
                                          <p:spTgt spid="287807"/>
                                        </p:tgtEl>
                                        <p:attrNameLst>
                                          <p:attrName>ppt_x</p:attrName>
                                        </p:attrNameLst>
                                      </p:cBhvr>
                                      <p:tavLst>
                                        <p:tav tm="0">
                                          <p:val>
                                            <p:strVal val="1+#ppt_w/2"/>
                                          </p:val>
                                        </p:tav>
                                        <p:tav tm="100000">
                                          <p:val>
                                            <p:strVal val="#ppt_x"/>
                                          </p:val>
                                        </p:tav>
                                      </p:tavLst>
                                    </p:anim>
                                    <p:anim calcmode="lin" valueType="num">
                                      <p:cBhvr additive="base">
                                        <p:cTn id="98" dur="500" fill="hold"/>
                                        <p:tgtEl>
                                          <p:spTgt spid="287807"/>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87785"/>
                                        </p:tgtEl>
                                        <p:attrNameLst>
                                          <p:attrName>style.visibility</p:attrName>
                                        </p:attrNameLst>
                                      </p:cBhvr>
                                      <p:to>
                                        <p:strVal val="visible"/>
                                      </p:to>
                                    </p:set>
                                    <p:anim calcmode="lin" valueType="num">
                                      <p:cBhvr additive="base">
                                        <p:cTn id="101" dur="500" fill="hold"/>
                                        <p:tgtEl>
                                          <p:spTgt spid="287785"/>
                                        </p:tgtEl>
                                        <p:attrNameLst>
                                          <p:attrName>ppt_x</p:attrName>
                                        </p:attrNameLst>
                                      </p:cBhvr>
                                      <p:tavLst>
                                        <p:tav tm="0">
                                          <p:val>
                                            <p:strVal val="1+#ppt_w/2"/>
                                          </p:val>
                                        </p:tav>
                                        <p:tav tm="100000">
                                          <p:val>
                                            <p:strVal val="#ppt_x"/>
                                          </p:val>
                                        </p:tav>
                                      </p:tavLst>
                                    </p:anim>
                                    <p:anim calcmode="lin" valueType="num">
                                      <p:cBhvr additive="base">
                                        <p:cTn id="102" dur="500" fill="hold"/>
                                        <p:tgtEl>
                                          <p:spTgt spid="287785"/>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87786"/>
                                        </p:tgtEl>
                                        <p:attrNameLst>
                                          <p:attrName>style.visibility</p:attrName>
                                        </p:attrNameLst>
                                      </p:cBhvr>
                                      <p:to>
                                        <p:strVal val="visible"/>
                                      </p:to>
                                    </p:set>
                                    <p:anim calcmode="lin" valueType="num">
                                      <p:cBhvr additive="base">
                                        <p:cTn id="105" dur="500" fill="hold"/>
                                        <p:tgtEl>
                                          <p:spTgt spid="287786"/>
                                        </p:tgtEl>
                                        <p:attrNameLst>
                                          <p:attrName>ppt_x</p:attrName>
                                        </p:attrNameLst>
                                      </p:cBhvr>
                                      <p:tavLst>
                                        <p:tav tm="0">
                                          <p:val>
                                            <p:strVal val="1+#ppt_w/2"/>
                                          </p:val>
                                        </p:tav>
                                        <p:tav tm="100000">
                                          <p:val>
                                            <p:strVal val="#ppt_x"/>
                                          </p:val>
                                        </p:tav>
                                      </p:tavLst>
                                    </p:anim>
                                    <p:anim calcmode="lin" valueType="num">
                                      <p:cBhvr additive="base">
                                        <p:cTn id="106" dur="500" fill="hold"/>
                                        <p:tgtEl>
                                          <p:spTgt spid="287786"/>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87787"/>
                                        </p:tgtEl>
                                        <p:attrNameLst>
                                          <p:attrName>style.visibility</p:attrName>
                                        </p:attrNameLst>
                                      </p:cBhvr>
                                      <p:to>
                                        <p:strVal val="visible"/>
                                      </p:to>
                                    </p:set>
                                    <p:anim calcmode="lin" valueType="num">
                                      <p:cBhvr additive="base">
                                        <p:cTn id="109" dur="500" fill="hold"/>
                                        <p:tgtEl>
                                          <p:spTgt spid="287787"/>
                                        </p:tgtEl>
                                        <p:attrNameLst>
                                          <p:attrName>ppt_x</p:attrName>
                                        </p:attrNameLst>
                                      </p:cBhvr>
                                      <p:tavLst>
                                        <p:tav tm="0">
                                          <p:val>
                                            <p:strVal val="1+#ppt_w/2"/>
                                          </p:val>
                                        </p:tav>
                                        <p:tav tm="100000">
                                          <p:val>
                                            <p:strVal val="#ppt_x"/>
                                          </p:val>
                                        </p:tav>
                                      </p:tavLst>
                                    </p:anim>
                                    <p:anim calcmode="lin" valueType="num">
                                      <p:cBhvr additive="base">
                                        <p:cTn id="110" dur="500" fill="hold"/>
                                        <p:tgtEl>
                                          <p:spTgt spid="287787"/>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87789"/>
                                        </p:tgtEl>
                                        <p:attrNameLst>
                                          <p:attrName>style.visibility</p:attrName>
                                        </p:attrNameLst>
                                      </p:cBhvr>
                                      <p:to>
                                        <p:strVal val="visible"/>
                                      </p:to>
                                    </p:set>
                                    <p:anim calcmode="lin" valueType="num">
                                      <p:cBhvr additive="base">
                                        <p:cTn id="113" dur="500" fill="hold"/>
                                        <p:tgtEl>
                                          <p:spTgt spid="287789"/>
                                        </p:tgtEl>
                                        <p:attrNameLst>
                                          <p:attrName>ppt_x</p:attrName>
                                        </p:attrNameLst>
                                      </p:cBhvr>
                                      <p:tavLst>
                                        <p:tav tm="0">
                                          <p:val>
                                            <p:strVal val="1+#ppt_w/2"/>
                                          </p:val>
                                        </p:tav>
                                        <p:tav tm="100000">
                                          <p:val>
                                            <p:strVal val="#ppt_x"/>
                                          </p:val>
                                        </p:tav>
                                      </p:tavLst>
                                    </p:anim>
                                    <p:anim calcmode="lin" valueType="num">
                                      <p:cBhvr additive="base">
                                        <p:cTn id="114" dur="500" fill="hold"/>
                                        <p:tgtEl>
                                          <p:spTgt spid="287789"/>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287790"/>
                                        </p:tgtEl>
                                        <p:attrNameLst>
                                          <p:attrName>style.visibility</p:attrName>
                                        </p:attrNameLst>
                                      </p:cBhvr>
                                      <p:to>
                                        <p:strVal val="visible"/>
                                      </p:to>
                                    </p:set>
                                    <p:anim calcmode="lin" valueType="num">
                                      <p:cBhvr additive="base">
                                        <p:cTn id="117" dur="500" fill="hold"/>
                                        <p:tgtEl>
                                          <p:spTgt spid="287790"/>
                                        </p:tgtEl>
                                        <p:attrNameLst>
                                          <p:attrName>ppt_x</p:attrName>
                                        </p:attrNameLst>
                                      </p:cBhvr>
                                      <p:tavLst>
                                        <p:tav tm="0">
                                          <p:val>
                                            <p:strVal val="1+#ppt_w/2"/>
                                          </p:val>
                                        </p:tav>
                                        <p:tav tm="100000">
                                          <p:val>
                                            <p:strVal val="#ppt_x"/>
                                          </p:val>
                                        </p:tav>
                                      </p:tavLst>
                                    </p:anim>
                                    <p:anim calcmode="lin" valueType="num">
                                      <p:cBhvr additive="base">
                                        <p:cTn id="118" dur="500" fill="hold"/>
                                        <p:tgtEl>
                                          <p:spTgt spid="287790"/>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287791"/>
                                        </p:tgtEl>
                                        <p:attrNameLst>
                                          <p:attrName>style.visibility</p:attrName>
                                        </p:attrNameLst>
                                      </p:cBhvr>
                                      <p:to>
                                        <p:strVal val="visible"/>
                                      </p:to>
                                    </p:set>
                                    <p:anim calcmode="lin" valueType="num">
                                      <p:cBhvr additive="base">
                                        <p:cTn id="121" dur="500" fill="hold"/>
                                        <p:tgtEl>
                                          <p:spTgt spid="287791"/>
                                        </p:tgtEl>
                                        <p:attrNameLst>
                                          <p:attrName>ppt_x</p:attrName>
                                        </p:attrNameLst>
                                      </p:cBhvr>
                                      <p:tavLst>
                                        <p:tav tm="0">
                                          <p:val>
                                            <p:strVal val="1+#ppt_w/2"/>
                                          </p:val>
                                        </p:tav>
                                        <p:tav tm="100000">
                                          <p:val>
                                            <p:strVal val="#ppt_x"/>
                                          </p:val>
                                        </p:tav>
                                      </p:tavLst>
                                    </p:anim>
                                    <p:anim calcmode="lin" valueType="num">
                                      <p:cBhvr additive="base">
                                        <p:cTn id="122" dur="500" fill="hold"/>
                                        <p:tgtEl>
                                          <p:spTgt spid="287791"/>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287792"/>
                                        </p:tgtEl>
                                        <p:attrNameLst>
                                          <p:attrName>style.visibility</p:attrName>
                                        </p:attrNameLst>
                                      </p:cBhvr>
                                      <p:to>
                                        <p:strVal val="visible"/>
                                      </p:to>
                                    </p:set>
                                    <p:anim calcmode="lin" valueType="num">
                                      <p:cBhvr additive="base">
                                        <p:cTn id="125" dur="500" fill="hold"/>
                                        <p:tgtEl>
                                          <p:spTgt spid="287792"/>
                                        </p:tgtEl>
                                        <p:attrNameLst>
                                          <p:attrName>ppt_x</p:attrName>
                                        </p:attrNameLst>
                                      </p:cBhvr>
                                      <p:tavLst>
                                        <p:tav tm="0">
                                          <p:val>
                                            <p:strVal val="1+#ppt_w/2"/>
                                          </p:val>
                                        </p:tav>
                                        <p:tav tm="100000">
                                          <p:val>
                                            <p:strVal val="#ppt_x"/>
                                          </p:val>
                                        </p:tav>
                                      </p:tavLst>
                                    </p:anim>
                                    <p:anim calcmode="lin" valueType="num">
                                      <p:cBhvr additive="base">
                                        <p:cTn id="126" dur="500" fill="hold"/>
                                        <p:tgtEl>
                                          <p:spTgt spid="287792"/>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287793"/>
                                        </p:tgtEl>
                                        <p:attrNameLst>
                                          <p:attrName>style.visibility</p:attrName>
                                        </p:attrNameLst>
                                      </p:cBhvr>
                                      <p:to>
                                        <p:strVal val="visible"/>
                                      </p:to>
                                    </p:set>
                                    <p:anim calcmode="lin" valueType="num">
                                      <p:cBhvr additive="base">
                                        <p:cTn id="129" dur="500" fill="hold"/>
                                        <p:tgtEl>
                                          <p:spTgt spid="287793"/>
                                        </p:tgtEl>
                                        <p:attrNameLst>
                                          <p:attrName>ppt_x</p:attrName>
                                        </p:attrNameLst>
                                      </p:cBhvr>
                                      <p:tavLst>
                                        <p:tav tm="0">
                                          <p:val>
                                            <p:strVal val="1+#ppt_w/2"/>
                                          </p:val>
                                        </p:tav>
                                        <p:tav tm="100000">
                                          <p:val>
                                            <p:strVal val="#ppt_x"/>
                                          </p:val>
                                        </p:tav>
                                      </p:tavLst>
                                    </p:anim>
                                    <p:anim calcmode="lin" valueType="num">
                                      <p:cBhvr additive="base">
                                        <p:cTn id="130" dur="500" fill="hold"/>
                                        <p:tgtEl>
                                          <p:spTgt spid="287793"/>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287794"/>
                                        </p:tgtEl>
                                        <p:attrNameLst>
                                          <p:attrName>style.visibility</p:attrName>
                                        </p:attrNameLst>
                                      </p:cBhvr>
                                      <p:to>
                                        <p:strVal val="visible"/>
                                      </p:to>
                                    </p:set>
                                    <p:anim calcmode="lin" valueType="num">
                                      <p:cBhvr additive="base">
                                        <p:cTn id="133" dur="500" fill="hold"/>
                                        <p:tgtEl>
                                          <p:spTgt spid="287794"/>
                                        </p:tgtEl>
                                        <p:attrNameLst>
                                          <p:attrName>ppt_x</p:attrName>
                                        </p:attrNameLst>
                                      </p:cBhvr>
                                      <p:tavLst>
                                        <p:tav tm="0">
                                          <p:val>
                                            <p:strVal val="1+#ppt_w/2"/>
                                          </p:val>
                                        </p:tav>
                                        <p:tav tm="100000">
                                          <p:val>
                                            <p:strVal val="#ppt_x"/>
                                          </p:val>
                                        </p:tav>
                                      </p:tavLst>
                                    </p:anim>
                                    <p:anim calcmode="lin" valueType="num">
                                      <p:cBhvr additive="base">
                                        <p:cTn id="134" dur="500" fill="hold"/>
                                        <p:tgtEl>
                                          <p:spTgt spid="287794"/>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287795"/>
                                        </p:tgtEl>
                                        <p:attrNameLst>
                                          <p:attrName>style.visibility</p:attrName>
                                        </p:attrNameLst>
                                      </p:cBhvr>
                                      <p:to>
                                        <p:strVal val="visible"/>
                                      </p:to>
                                    </p:set>
                                    <p:anim calcmode="lin" valueType="num">
                                      <p:cBhvr additive="base">
                                        <p:cTn id="137" dur="500" fill="hold"/>
                                        <p:tgtEl>
                                          <p:spTgt spid="287795"/>
                                        </p:tgtEl>
                                        <p:attrNameLst>
                                          <p:attrName>ppt_x</p:attrName>
                                        </p:attrNameLst>
                                      </p:cBhvr>
                                      <p:tavLst>
                                        <p:tav tm="0">
                                          <p:val>
                                            <p:strVal val="1+#ppt_w/2"/>
                                          </p:val>
                                        </p:tav>
                                        <p:tav tm="100000">
                                          <p:val>
                                            <p:strVal val="#ppt_x"/>
                                          </p:val>
                                        </p:tav>
                                      </p:tavLst>
                                    </p:anim>
                                    <p:anim calcmode="lin" valueType="num">
                                      <p:cBhvr additive="base">
                                        <p:cTn id="138" dur="500" fill="hold"/>
                                        <p:tgtEl>
                                          <p:spTgt spid="287795"/>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287796"/>
                                        </p:tgtEl>
                                        <p:attrNameLst>
                                          <p:attrName>style.visibility</p:attrName>
                                        </p:attrNameLst>
                                      </p:cBhvr>
                                      <p:to>
                                        <p:strVal val="visible"/>
                                      </p:to>
                                    </p:set>
                                    <p:anim calcmode="lin" valueType="num">
                                      <p:cBhvr additive="base">
                                        <p:cTn id="141" dur="500" fill="hold"/>
                                        <p:tgtEl>
                                          <p:spTgt spid="287796"/>
                                        </p:tgtEl>
                                        <p:attrNameLst>
                                          <p:attrName>ppt_x</p:attrName>
                                        </p:attrNameLst>
                                      </p:cBhvr>
                                      <p:tavLst>
                                        <p:tav tm="0">
                                          <p:val>
                                            <p:strVal val="1+#ppt_w/2"/>
                                          </p:val>
                                        </p:tav>
                                        <p:tav tm="100000">
                                          <p:val>
                                            <p:strVal val="#ppt_x"/>
                                          </p:val>
                                        </p:tav>
                                      </p:tavLst>
                                    </p:anim>
                                    <p:anim calcmode="lin" valueType="num">
                                      <p:cBhvr additive="base">
                                        <p:cTn id="142" dur="500" fill="hold"/>
                                        <p:tgtEl>
                                          <p:spTgt spid="287796"/>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287797"/>
                                        </p:tgtEl>
                                        <p:attrNameLst>
                                          <p:attrName>style.visibility</p:attrName>
                                        </p:attrNameLst>
                                      </p:cBhvr>
                                      <p:to>
                                        <p:strVal val="visible"/>
                                      </p:to>
                                    </p:set>
                                    <p:anim calcmode="lin" valueType="num">
                                      <p:cBhvr additive="base">
                                        <p:cTn id="145" dur="500" fill="hold"/>
                                        <p:tgtEl>
                                          <p:spTgt spid="287797"/>
                                        </p:tgtEl>
                                        <p:attrNameLst>
                                          <p:attrName>ppt_x</p:attrName>
                                        </p:attrNameLst>
                                      </p:cBhvr>
                                      <p:tavLst>
                                        <p:tav tm="0">
                                          <p:val>
                                            <p:strVal val="1+#ppt_w/2"/>
                                          </p:val>
                                        </p:tav>
                                        <p:tav tm="100000">
                                          <p:val>
                                            <p:strVal val="#ppt_x"/>
                                          </p:val>
                                        </p:tav>
                                      </p:tavLst>
                                    </p:anim>
                                    <p:anim calcmode="lin" valueType="num">
                                      <p:cBhvr additive="base">
                                        <p:cTn id="146" dur="500" fill="hold"/>
                                        <p:tgtEl>
                                          <p:spTgt spid="287797"/>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287798"/>
                                        </p:tgtEl>
                                        <p:attrNameLst>
                                          <p:attrName>style.visibility</p:attrName>
                                        </p:attrNameLst>
                                      </p:cBhvr>
                                      <p:to>
                                        <p:strVal val="visible"/>
                                      </p:to>
                                    </p:set>
                                    <p:anim calcmode="lin" valueType="num">
                                      <p:cBhvr additive="base">
                                        <p:cTn id="149" dur="500" fill="hold"/>
                                        <p:tgtEl>
                                          <p:spTgt spid="287798"/>
                                        </p:tgtEl>
                                        <p:attrNameLst>
                                          <p:attrName>ppt_x</p:attrName>
                                        </p:attrNameLst>
                                      </p:cBhvr>
                                      <p:tavLst>
                                        <p:tav tm="0">
                                          <p:val>
                                            <p:strVal val="1+#ppt_w/2"/>
                                          </p:val>
                                        </p:tav>
                                        <p:tav tm="100000">
                                          <p:val>
                                            <p:strVal val="#ppt_x"/>
                                          </p:val>
                                        </p:tav>
                                      </p:tavLst>
                                    </p:anim>
                                    <p:anim calcmode="lin" valueType="num">
                                      <p:cBhvr additive="base">
                                        <p:cTn id="150" dur="500" fill="hold"/>
                                        <p:tgtEl>
                                          <p:spTgt spid="287798"/>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287799"/>
                                        </p:tgtEl>
                                        <p:attrNameLst>
                                          <p:attrName>style.visibility</p:attrName>
                                        </p:attrNameLst>
                                      </p:cBhvr>
                                      <p:to>
                                        <p:strVal val="visible"/>
                                      </p:to>
                                    </p:set>
                                    <p:anim calcmode="lin" valueType="num">
                                      <p:cBhvr additive="base">
                                        <p:cTn id="153" dur="500" fill="hold"/>
                                        <p:tgtEl>
                                          <p:spTgt spid="287799"/>
                                        </p:tgtEl>
                                        <p:attrNameLst>
                                          <p:attrName>ppt_x</p:attrName>
                                        </p:attrNameLst>
                                      </p:cBhvr>
                                      <p:tavLst>
                                        <p:tav tm="0">
                                          <p:val>
                                            <p:strVal val="1+#ppt_w/2"/>
                                          </p:val>
                                        </p:tav>
                                        <p:tav tm="100000">
                                          <p:val>
                                            <p:strVal val="#ppt_x"/>
                                          </p:val>
                                        </p:tav>
                                      </p:tavLst>
                                    </p:anim>
                                    <p:anim calcmode="lin" valueType="num">
                                      <p:cBhvr additive="base">
                                        <p:cTn id="154" dur="500" fill="hold"/>
                                        <p:tgtEl>
                                          <p:spTgt spid="287799"/>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287800"/>
                                        </p:tgtEl>
                                        <p:attrNameLst>
                                          <p:attrName>style.visibility</p:attrName>
                                        </p:attrNameLst>
                                      </p:cBhvr>
                                      <p:to>
                                        <p:strVal val="visible"/>
                                      </p:to>
                                    </p:set>
                                    <p:anim calcmode="lin" valueType="num">
                                      <p:cBhvr additive="base">
                                        <p:cTn id="157" dur="500" fill="hold"/>
                                        <p:tgtEl>
                                          <p:spTgt spid="287800"/>
                                        </p:tgtEl>
                                        <p:attrNameLst>
                                          <p:attrName>ppt_x</p:attrName>
                                        </p:attrNameLst>
                                      </p:cBhvr>
                                      <p:tavLst>
                                        <p:tav tm="0">
                                          <p:val>
                                            <p:strVal val="1+#ppt_w/2"/>
                                          </p:val>
                                        </p:tav>
                                        <p:tav tm="100000">
                                          <p:val>
                                            <p:strVal val="#ppt_x"/>
                                          </p:val>
                                        </p:tav>
                                      </p:tavLst>
                                    </p:anim>
                                    <p:anim calcmode="lin" valueType="num">
                                      <p:cBhvr additive="base">
                                        <p:cTn id="158" dur="500" fill="hold"/>
                                        <p:tgtEl>
                                          <p:spTgt spid="287800"/>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287801"/>
                                        </p:tgtEl>
                                        <p:attrNameLst>
                                          <p:attrName>style.visibility</p:attrName>
                                        </p:attrNameLst>
                                      </p:cBhvr>
                                      <p:to>
                                        <p:strVal val="visible"/>
                                      </p:to>
                                    </p:set>
                                    <p:anim calcmode="lin" valueType="num">
                                      <p:cBhvr additive="base">
                                        <p:cTn id="161" dur="500" fill="hold"/>
                                        <p:tgtEl>
                                          <p:spTgt spid="287801"/>
                                        </p:tgtEl>
                                        <p:attrNameLst>
                                          <p:attrName>ppt_x</p:attrName>
                                        </p:attrNameLst>
                                      </p:cBhvr>
                                      <p:tavLst>
                                        <p:tav tm="0">
                                          <p:val>
                                            <p:strVal val="1+#ppt_w/2"/>
                                          </p:val>
                                        </p:tav>
                                        <p:tav tm="100000">
                                          <p:val>
                                            <p:strVal val="#ppt_x"/>
                                          </p:val>
                                        </p:tav>
                                      </p:tavLst>
                                    </p:anim>
                                    <p:anim calcmode="lin" valueType="num">
                                      <p:cBhvr additive="base">
                                        <p:cTn id="162" dur="500" fill="hold"/>
                                        <p:tgtEl>
                                          <p:spTgt spid="287801"/>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287802"/>
                                        </p:tgtEl>
                                        <p:attrNameLst>
                                          <p:attrName>style.visibility</p:attrName>
                                        </p:attrNameLst>
                                      </p:cBhvr>
                                      <p:to>
                                        <p:strVal val="visible"/>
                                      </p:to>
                                    </p:set>
                                    <p:anim calcmode="lin" valueType="num">
                                      <p:cBhvr additive="base">
                                        <p:cTn id="165" dur="500" fill="hold"/>
                                        <p:tgtEl>
                                          <p:spTgt spid="287802"/>
                                        </p:tgtEl>
                                        <p:attrNameLst>
                                          <p:attrName>ppt_x</p:attrName>
                                        </p:attrNameLst>
                                      </p:cBhvr>
                                      <p:tavLst>
                                        <p:tav tm="0">
                                          <p:val>
                                            <p:strVal val="1+#ppt_w/2"/>
                                          </p:val>
                                        </p:tav>
                                        <p:tav tm="100000">
                                          <p:val>
                                            <p:strVal val="#ppt_x"/>
                                          </p:val>
                                        </p:tav>
                                      </p:tavLst>
                                    </p:anim>
                                    <p:anim calcmode="lin" valueType="num">
                                      <p:cBhvr additive="base">
                                        <p:cTn id="166" dur="500" fill="hold"/>
                                        <p:tgtEl>
                                          <p:spTgt spid="287802"/>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287803"/>
                                        </p:tgtEl>
                                        <p:attrNameLst>
                                          <p:attrName>style.visibility</p:attrName>
                                        </p:attrNameLst>
                                      </p:cBhvr>
                                      <p:to>
                                        <p:strVal val="visible"/>
                                      </p:to>
                                    </p:set>
                                    <p:anim calcmode="lin" valueType="num">
                                      <p:cBhvr additive="base">
                                        <p:cTn id="169" dur="500" fill="hold"/>
                                        <p:tgtEl>
                                          <p:spTgt spid="287803"/>
                                        </p:tgtEl>
                                        <p:attrNameLst>
                                          <p:attrName>ppt_x</p:attrName>
                                        </p:attrNameLst>
                                      </p:cBhvr>
                                      <p:tavLst>
                                        <p:tav tm="0">
                                          <p:val>
                                            <p:strVal val="1+#ppt_w/2"/>
                                          </p:val>
                                        </p:tav>
                                        <p:tav tm="100000">
                                          <p:val>
                                            <p:strVal val="#ppt_x"/>
                                          </p:val>
                                        </p:tav>
                                      </p:tavLst>
                                    </p:anim>
                                    <p:anim calcmode="lin" valueType="num">
                                      <p:cBhvr additive="base">
                                        <p:cTn id="170" dur="500" fill="hold"/>
                                        <p:tgtEl>
                                          <p:spTgt spid="287803"/>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287804"/>
                                        </p:tgtEl>
                                        <p:attrNameLst>
                                          <p:attrName>style.visibility</p:attrName>
                                        </p:attrNameLst>
                                      </p:cBhvr>
                                      <p:to>
                                        <p:strVal val="visible"/>
                                      </p:to>
                                    </p:set>
                                    <p:anim calcmode="lin" valueType="num">
                                      <p:cBhvr additive="base">
                                        <p:cTn id="173" dur="500" fill="hold"/>
                                        <p:tgtEl>
                                          <p:spTgt spid="287804"/>
                                        </p:tgtEl>
                                        <p:attrNameLst>
                                          <p:attrName>ppt_x</p:attrName>
                                        </p:attrNameLst>
                                      </p:cBhvr>
                                      <p:tavLst>
                                        <p:tav tm="0">
                                          <p:val>
                                            <p:strVal val="1+#ppt_w/2"/>
                                          </p:val>
                                        </p:tav>
                                        <p:tav tm="100000">
                                          <p:val>
                                            <p:strVal val="#ppt_x"/>
                                          </p:val>
                                        </p:tav>
                                      </p:tavLst>
                                    </p:anim>
                                    <p:anim calcmode="lin" valueType="num">
                                      <p:cBhvr additive="base">
                                        <p:cTn id="174" dur="500" fill="hold"/>
                                        <p:tgtEl>
                                          <p:spTgt spid="287804"/>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287805"/>
                                        </p:tgtEl>
                                        <p:attrNameLst>
                                          <p:attrName>style.visibility</p:attrName>
                                        </p:attrNameLst>
                                      </p:cBhvr>
                                      <p:to>
                                        <p:strVal val="visible"/>
                                      </p:to>
                                    </p:set>
                                    <p:anim calcmode="lin" valueType="num">
                                      <p:cBhvr additive="base">
                                        <p:cTn id="177" dur="500" fill="hold"/>
                                        <p:tgtEl>
                                          <p:spTgt spid="287805"/>
                                        </p:tgtEl>
                                        <p:attrNameLst>
                                          <p:attrName>ppt_x</p:attrName>
                                        </p:attrNameLst>
                                      </p:cBhvr>
                                      <p:tavLst>
                                        <p:tav tm="0">
                                          <p:val>
                                            <p:strVal val="1+#ppt_w/2"/>
                                          </p:val>
                                        </p:tav>
                                        <p:tav tm="100000">
                                          <p:val>
                                            <p:strVal val="#ppt_x"/>
                                          </p:val>
                                        </p:tav>
                                      </p:tavLst>
                                    </p:anim>
                                    <p:anim calcmode="lin" valueType="num">
                                      <p:cBhvr additive="base">
                                        <p:cTn id="178" dur="500" fill="hold"/>
                                        <p:tgtEl>
                                          <p:spTgt spid="287805"/>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287806"/>
                                        </p:tgtEl>
                                        <p:attrNameLst>
                                          <p:attrName>style.visibility</p:attrName>
                                        </p:attrNameLst>
                                      </p:cBhvr>
                                      <p:to>
                                        <p:strVal val="visible"/>
                                      </p:to>
                                    </p:set>
                                    <p:anim calcmode="lin" valueType="num">
                                      <p:cBhvr additive="base">
                                        <p:cTn id="181" dur="500" fill="hold"/>
                                        <p:tgtEl>
                                          <p:spTgt spid="287806"/>
                                        </p:tgtEl>
                                        <p:attrNameLst>
                                          <p:attrName>ppt_x</p:attrName>
                                        </p:attrNameLst>
                                      </p:cBhvr>
                                      <p:tavLst>
                                        <p:tav tm="0">
                                          <p:val>
                                            <p:strVal val="1+#ppt_w/2"/>
                                          </p:val>
                                        </p:tav>
                                        <p:tav tm="100000">
                                          <p:val>
                                            <p:strVal val="#ppt_x"/>
                                          </p:val>
                                        </p:tav>
                                      </p:tavLst>
                                    </p:anim>
                                    <p:anim calcmode="lin" valueType="num">
                                      <p:cBhvr additive="base">
                                        <p:cTn id="182" dur="500" fill="hold"/>
                                        <p:tgtEl>
                                          <p:spTgt spid="287806"/>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287788"/>
                                        </p:tgtEl>
                                        <p:attrNameLst>
                                          <p:attrName>style.visibility</p:attrName>
                                        </p:attrNameLst>
                                      </p:cBhvr>
                                      <p:to>
                                        <p:strVal val="visible"/>
                                      </p:to>
                                    </p:set>
                                    <p:anim calcmode="lin" valueType="num">
                                      <p:cBhvr additive="base">
                                        <p:cTn id="185" dur="500" fill="hold"/>
                                        <p:tgtEl>
                                          <p:spTgt spid="287788"/>
                                        </p:tgtEl>
                                        <p:attrNameLst>
                                          <p:attrName>ppt_x</p:attrName>
                                        </p:attrNameLst>
                                      </p:cBhvr>
                                      <p:tavLst>
                                        <p:tav tm="0">
                                          <p:val>
                                            <p:strVal val="1+#ppt_w/2"/>
                                          </p:val>
                                        </p:tav>
                                        <p:tav tm="100000">
                                          <p:val>
                                            <p:strVal val="#ppt_x"/>
                                          </p:val>
                                        </p:tav>
                                      </p:tavLst>
                                    </p:anim>
                                    <p:anim calcmode="lin" valueType="num">
                                      <p:cBhvr additive="base">
                                        <p:cTn id="186" dur="500" fill="hold"/>
                                        <p:tgtEl>
                                          <p:spTgt spid="287788"/>
                                        </p:tgtEl>
                                        <p:attrNameLst>
                                          <p:attrName>ppt_y</p:attrName>
                                        </p:attrNameLst>
                                      </p:cBhvr>
                                      <p:tavLst>
                                        <p:tav tm="0">
                                          <p:val>
                                            <p:strVal val="#ppt_y"/>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 presetClass="entr" presetSubtype="4" fill="hold" grpId="0" nodeType="clickEffect">
                                  <p:stCondLst>
                                    <p:cond delay="0"/>
                                  </p:stCondLst>
                                  <p:childTnLst>
                                    <p:set>
                                      <p:cBhvr>
                                        <p:cTn id="190" dur="1" fill="hold">
                                          <p:stCondLst>
                                            <p:cond delay="0"/>
                                          </p:stCondLst>
                                        </p:cTn>
                                        <p:tgtEl>
                                          <p:spTgt spid="287831"/>
                                        </p:tgtEl>
                                        <p:attrNameLst>
                                          <p:attrName>style.visibility</p:attrName>
                                        </p:attrNameLst>
                                      </p:cBhvr>
                                      <p:to>
                                        <p:strVal val="visible"/>
                                      </p:to>
                                    </p:set>
                                    <p:anim calcmode="lin" valueType="num">
                                      <p:cBhvr additive="base">
                                        <p:cTn id="191" dur="500" fill="hold"/>
                                        <p:tgtEl>
                                          <p:spTgt spid="287831"/>
                                        </p:tgtEl>
                                        <p:attrNameLst>
                                          <p:attrName>ppt_x</p:attrName>
                                        </p:attrNameLst>
                                      </p:cBhvr>
                                      <p:tavLst>
                                        <p:tav tm="0">
                                          <p:val>
                                            <p:strVal val="#ppt_x"/>
                                          </p:val>
                                        </p:tav>
                                        <p:tav tm="100000">
                                          <p:val>
                                            <p:strVal val="#ppt_x"/>
                                          </p:val>
                                        </p:tav>
                                      </p:tavLst>
                                    </p:anim>
                                    <p:anim calcmode="lin" valueType="num">
                                      <p:cBhvr additive="base">
                                        <p:cTn id="192" dur="500" fill="hold"/>
                                        <p:tgtEl>
                                          <p:spTgt spid="287831"/>
                                        </p:tgtEl>
                                        <p:attrNameLst>
                                          <p:attrName>ppt_y</p:attrName>
                                        </p:attrNameLst>
                                      </p:cBhvr>
                                      <p:tavLst>
                                        <p:tav tm="0">
                                          <p:val>
                                            <p:strVal val="1+#ppt_h/2"/>
                                          </p:val>
                                        </p:tav>
                                        <p:tav tm="100000">
                                          <p:val>
                                            <p:strVal val="#ppt_y"/>
                                          </p:val>
                                        </p:tav>
                                      </p:tavLst>
                                    </p:anim>
                                  </p:childTnLst>
                                </p:cTn>
                              </p:par>
                              <p:par>
                                <p:cTn id="193" presetID="2" presetClass="entr" presetSubtype="4" fill="hold" grpId="0" nodeType="withEffect">
                                  <p:stCondLst>
                                    <p:cond delay="0"/>
                                  </p:stCondLst>
                                  <p:childTnLst>
                                    <p:set>
                                      <p:cBhvr>
                                        <p:cTn id="194" dur="1" fill="hold">
                                          <p:stCondLst>
                                            <p:cond delay="0"/>
                                          </p:stCondLst>
                                        </p:cTn>
                                        <p:tgtEl>
                                          <p:spTgt spid="287809"/>
                                        </p:tgtEl>
                                        <p:attrNameLst>
                                          <p:attrName>style.visibility</p:attrName>
                                        </p:attrNameLst>
                                      </p:cBhvr>
                                      <p:to>
                                        <p:strVal val="visible"/>
                                      </p:to>
                                    </p:set>
                                    <p:anim calcmode="lin" valueType="num">
                                      <p:cBhvr additive="base">
                                        <p:cTn id="195" dur="500" fill="hold"/>
                                        <p:tgtEl>
                                          <p:spTgt spid="287809"/>
                                        </p:tgtEl>
                                        <p:attrNameLst>
                                          <p:attrName>ppt_x</p:attrName>
                                        </p:attrNameLst>
                                      </p:cBhvr>
                                      <p:tavLst>
                                        <p:tav tm="0">
                                          <p:val>
                                            <p:strVal val="#ppt_x"/>
                                          </p:val>
                                        </p:tav>
                                        <p:tav tm="100000">
                                          <p:val>
                                            <p:strVal val="#ppt_x"/>
                                          </p:val>
                                        </p:tav>
                                      </p:tavLst>
                                    </p:anim>
                                    <p:anim calcmode="lin" valueType="num">
                                      <p:cBhvr additive="base">
                                        <p:cTn id="196" dur="500" fill="hold"/>
                                        <p:tgtEl>
                                          <p:spTgt spid="287809"/>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287810"/>
                                        </p:tgtEl>
                                        <p:attrNameLst>
                                          <p:attrName>style.visibility</p:attrName>
                                        </p:attrNameLst>
                                      </p:cBhvr>
                                      <p:to>
                                        <p:strVal val="visible"/>
                                      </p:to>
                                    </p:set>
                                    <p:anim calcmode="lin" valueType="num">
                                      <p:cBhvr additive="base">
                                        <p:cTn id="199" dur="500" fill="hold"/>
                                        <p:tgtEl>
                                          <p:spTgt spid="287810"/>
                                        </p:tgtEl>
                                        <p:attrNameLst>
                                          <p:attrName>ppt_x</p:attrName>
                                        </p:attrNameLst>
                                      </p:cBhvr>
                                      <p:tavLst>
                                        <p:tav tm="0">
                                          <p:val>
                                            <p:strVal val="#ppt_x"/>
                                          </p:val>
                                        </p:tav>
                                        <p:tav tm="100000">
                                          <p:val>
                                            <p:strVal val="#ppt_x"/>
                                          </p:val>
                                        </p:tav>
                                      </p:tavLst>
                                    </p:anim>
                                    <p:anim calcmode="lin" valueType="num">
                                      <p:cBhvr additive="base">
                                        <p:cTn id="200" dur="500" fill="hold"/>
                                        <p:tgtEl>
                                          <p:spTgt spid="287810"/>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287811"/>
                                        </p:tgtEl>
                                        <p:attrNameLst>
                                          <p:attrName>style.visibility</p:attrName>
                                        </p:attrNameLst>
                                      </p:cBhvr>
                                      <p:to>
                                        <p:strVal val="visible"/>
                                      </p:to>
                                    </p:set>
                                    <p:anim calcmode="lin" valueType="num">
                                      <p:cBhvr additive="base">
                                        <p:cTn id="203" dur="500" fill="hold"/>
                                        <p:tgtEl>
                                          <p:spTgt spid="287811"/>
                                        </p:tgtEl>
                                        <p:attrNameLst>
                                          <p:attrName>ppt_x</p:attrName>
                                        </p:attrNameLst>
                                      </p:cBhvr>
                                      <p:tavLst>
                                        <p:tav tm="0">
                                          <p:val>
                                            <p:strVal val="#ppt_x"/>
                                          </p:val>
                                        </p:tav>
                                        <p:tav tm="100000">
                                          <p:val>
                                            <p:strVal val="#ppt_x"/>
                                          </p:val>
                                        </p:tav>
                                      </p:tavLst>
                                    </p:anim>
                                    <p:anim calcmode="lin" valueType="num">
                                      <p:cBhvr additive="base">
                                        <p:cTn id="204" dur="500" fill="hold"/>
                                        <p:tgtEl>
                                          <p:spTgt spid="287811"/>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287812"/>
                                        </p:tgtEl>
                                        <p:attrNameLst>
                                          <p:attrName>style.visibility</p:attrName>
                                        </p:attrNameLst>
                                      </p:cBhvr>
                                      <p:to>
                                        <p:strVal val="visible"/>
                                      </p:to>
                                    </p:set>
                                    <p:anim calcmode="lin" valueType="num">
                                      <p:cBhvr additive="base">
                                        <p:cTn id="207" dur="500" fill="hold"/>
                                        <p:tgtEl>
                                          <p:spTgt spid="287812"/>
                                        </p:tgtEl>
                                        <p:attrNameLst>
                                          <p:attrName>ppt_x</p:attrName>
                                        </p:attrNameLst>
                                      </p:cBhvr>
                                      <p:tavLst>
                                        <p:tav tm="0">
                                          <p:val>
                                            <p:strVal val="#ppt_x"/>
                                          </p:val>
                                        </p:tav>
                                        <p:tav tm="100000">
                                          <p:val>
                                            <p:strVal val="#ppt_x"/>
                                          </p:val>
                                        </p:tav>
                                      </p:tavLst>
                                    </p:anim>
                                    <p:anim calcmode="lin" valueType="num">
                                      <p:cBhvr additive="base">
                                        <p:cTn id="208" dur="500" fill="hold"/>
                                        <p:tgtEl>
                                          <p:spTgt spid="287812"/>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87813"/>
                                        </p:tgtEl>
                                        <p:attrNameLst>
                                          <p:attrName>style.visibility</p:attrName>
                                        </p:attrNameLst>
                                      </p:cBhvr>
                                      <p:to>
                                        <p:strVal val="visible"/>
                                      </p:to>
                                    </p:set>
                                    <p:anim calcmode="lin" valueType="num">
                                      <p:cBhvr additive="base">
                                        <p:cTn id="211" dur="500" fill="hold"/>
                                        <p:tgtEl>
                                          <p:spTgt spid="287813"/>
                                        </p:tgtEl>
                                        <p:attrNameLst>
                                          <p:attrName>ppt_x</p:attrName>
                                        </p:attrNameLst>
                                      </p:cBhvr>
                                      <p:tavLst>
                                        <p:tav tm="0">
                                          <p:val>
                                            <p:strVal val="#ppt_x"/>
                                          </p:val>
                                        </p:tav>
                                        <p:tav tm="100000">
                                          <p:val>
                                            <p:strVal val="#ppt_x"/>
                                          </p:val>
                                        </p:tav>
                                      </p:tavLst>
                                    </p:anim>
                                    <p:anim calcmode="lin" valueType="num">
                                      <p:cBhvr additive="base">
                                        <p:cTn id="212" dur="500" fill="hold"/>
                                        <p:tgtEl>
                                          <p:spTgt spid="287813"/>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287814"/>
                                        </p:tgtEl>
                                        <p:attrNameLst>
                                          <p:attrName>style.visibility</p:attrName>
                                        </p:attrNameLst>
                                      </p:cBhvr>
                                      <p:to>
                                        <p:strVal val="visible"/>
                                      </p:to>
                                    </p:set>
                                    <p:anim calcmode="lin" valueType="num">
                                      <p:cBhvr additive="base">
                                        <p:cTn id="215" dur="500" fill="hold"/>
                                        <p:tgtEl>
                                          <p:spTgt spid="287814"/>
                                        </p:tgtEl>
                                        <p:attrNameLst>
                                          <p:attrName>ppt_x</p:attrName>
                                        </p:attrNameLst>
                                      </p:cBhvr>
                                      <p:tavLst>
                                        <p:tav tm="0">
                                          <p:val>
                                            <p:strVal val="#ppt_x"/>
                                          </p:val>
                                        </p:tav>
                                        <p:tav tm="100000">
                                          <p:val>
                                            <p:strVal val="#ppt_x"/>
                                          </p:val>
                                        </p:tav>
                                      </p:tavLst>
                                    </p:anim>
                                    <p:anim calcmode="lin" valueType="num">
                                      <p:cBhvr additive="base">
                                        <p:cTn id="216" dur="500" fill="hold"/>
                                        <p:tgtEl>
                                          <p:spTgt spid="287814"/>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287815"/>
                                        </p:tgtEl>
                                        <p:attrNameLst>
                                          <p:attrName>style.visibility</p:attrName>
                                        </p:attrNameLst>
                                      </p:cBhvr>
                                      <p:to>
                                        <p:strVal val="visible"/>
                                      </p:to>
                                    </p:set>
                                    <p:anim calcmode="lin" valueType="num">
                                      <p:cBhvr additive="base">
                                        <p:cTn id="219" dur="500" fill="hold"/>
                                        <p:tgtEl>
                                          <p:spTgt spid="287815"/>
                                        </p:tgtEl>
                                        <p:attrNameLst>
                                          <p:attrName>ppt_x</p:attrName>
                                        </p:attrNameLst>
                                      </p:cBhvr>
                                      <p:tavLst>
                                        <p:tav tm="0">
                                          <p:val>
                                            <p:strVal val="#ppt_x"/>
                                          </p:val>
                                        </p:tav>
                                        <p:tav tm="100000">
                                          <p:val>
                                            <p:strVal val="#ppt_x"/>
                                          </p:val>
                                        </p:tav>
                                      </p:tavLst>
                                    </p:anim>
                                    <p:anim calcmode="lin" valueType="num">
                                      <p:cBhvr additive="base">
                                        <p:cTn id="220" dur="500" fill="hold"/>
                                        <p:tgtEl>
                                          <p:spTgt spid="287815"/>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287816"/>
                                        </p:tgtEl>
                                        <p:attrNameLst>
                                          <p:attrName>style.visibility</p:attrName>
                                        </p:attrNameLst>
                                      </p:cBhvr>
                                      <p:to>
                                        <p:strVal val="visible"/>
                                      </p:to>
                                    </p:set>
                                    <p:anim calcmode="lin" valueType="num">
                                      <p:cBhvr additive="base">
                                        <p:cTn id="223" dur="500" fill="hold"/>
                                        <p:tgtEl>
                                          <p:spTgt spid="287816"/>
                                        </p:tgtEl>
                                        <p:attrNameLst>
                                          <p:attrName>ppt_x</p:attrName>
                                        </p:attrNameLst>
                                      </p:cBhvr>
                                      <p:tavLst>
                                        <p:tav tm="0">
                                          <p:val>
                                            <p:strVal val="#ppt_x"/>
                                          </p:val>
                                        </p:tav>
                                        <p:tav tm="100000">
                                          <p:val>
                                            <p:strVal val="#ppt_x"/>
                                          </p:val>
                                        </p:tav>
                                      </p:tavLst>
                                    </p:anim>
                                    <p:anim calcmode="lin" valueType="num">
                                      <p:cBhvr additive="base">
                                        <p:cTn id="224" dur="500" fill="hold"/>
                                        <p:tgtEl>
                                          <p:spTgt spid="287816"/>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287817"/>
                                        </p:tgtEl>
                                        <p:attrNameLst>
                                          <p:attrName>style.visibility</p:attrName>
                                        </p:attrNameLst>
                                      </p:cBhvr>
                                      <p:to>
                                        <p:strVal val="visible"/>
                                      </p:to>
                                    </p:set>
                                    <p:anim calcmode="lin" valueType="num">
                                      <p:cBhvr additive="base">
                                        <p:cTn id="227" dur="500" fill="hold"/>
                                        <p:tgtEl>
                                          <p:spTgt spid="287817"/>
                                        </p:tgtEl>
                                        <p:attrNameLst>
                                          <p:attrName>ppt_x</p:attrName>
                                        </p:attrNameLst>
                                      </p:cBhvr>
                                      <p:tavLst>
                                        <p:tav tm="0">
                                          <p:val>
                                            <p:strVal val="#ppt_x"/>
                                          </p:val>
                                        </p:tav>
                                        <p:tav tm="100000">
                                          <p:val>
                                            <p:strVal val="#ppt_x"/>
                                          </p:val>
                                        </p:tav>
                                      </p:tavLst>
                                    </p:anim>
                                    <p:anim calcmode="lin" valueType="num">
                                      <p:cBhvr additive="base">
                                        <p:cTn id="228" dur="500" fill="hold"/>
                                        <p:tgtEl>
                                          <p:spTgt spid="287817"/>
                                        </p:tgtEl>
                                        <p:attrNameLst>
                                          <p:attrName>ppt_y</p:attrName>
                                        </p:attrNameLst>
                                      </p:cBhvr>
                                      <p:tavLst>
                                        <p:tav tm="0">
                                          <p:val>
                                            <p:strVal val="1+#ppt_h/2"/>
                                          </p:val>
                                        </p:tav>
                                        <p:tav tm="100000">
                                          <p:val>
                                            <p:strVal val="#ppt_y"/>
                                          </p:val>
                                        </p:tav>
                                      </p:tavLst>
                                    </p:anim>
                                  </p:childTnLst>
                                </p:cTn>
                              </p:par>
                              <p:par>
                                <p:cTn id="229" presetID="2" presetClass="entr" presetSubtype="4" fill="hold" grpId="0" nodeType="withEffect">
                                  <p:stCondLst>
                                    <p:cond delay="0"/>
                                  </p:stCondLst>
                                  <p:childTnLst>
                                    <p:set>
                                      <p:cBhvr>
                                        <p:cTn id="230" dur="1" fill="hold">
                                          <p:stCondLst>
                                            <p:cond delay="0"/>
                                          </p:stCondLst>
                                        </p:cTn>
                                        <p:tgtEl>
                                          <p:spTgt spid="287818"/>
                                        </p:tgtEl>
                                        <p:attrNameLst>
                                          <p:attrName>style.visibility</p:attrName>
                                        </p:attrNameLst>
                                      </p:cBhvr>
                                      <p:to>
                                        <p:strVal val="visible"/>
                                      </p:to>
                                    </p:set>
                                    <p:anim calcmode="lin" valueType="num">
                                      <p:cBhvr additive="base">
                                        <p:cTn id="231" dur="500" fill="hold"/>
                                        <p:tgtEl>
                                          <p:spTgt spid="287818"/>
                                        </p:tgtEl>
                                        <p:attrNameLst>
                                          <p:attrName>ppt_x</p:attrName>
                                        </p:attrNameLst>
                                      </p:cBhvr>
                                      <p:tavLst>
                                        <p:tav tm="0">
                                          <p:val>
                                            <p:strVal val="#ppt_x"/>
                                          </p:val>
                                        </p:tav>
                                        <p:tav tm="100000">
                                          <p:val>
                                            <p:strVal val="#ppt_x"/>
                                          </p:val>
                                        </p:tav>
                                      </p:tavLst>
                                    </p:anim>
                                    <p:anim calcmode="lin" valueType="num">
                                      <p:cBhvr additive="base">
                                        <p:cTn id="232" dur="500" fill="hold"/>
                                        <p:tgtEl>
                                          <p:spTgt spid="287818"/>
                                        </p:tgtEl>
                                        <p:attrNameLst>
                                          <p:attrName>ppt_y</p:attrName>
                                        </p:attrNameLst>
                                      </p:cBhvr>
                                      <p:tavLst>
                                        <p:tav tm="0">
                                          <p:val>
                                            <p:strVal val="1+#ppt_h/2"/>
                                          </p:val>
                                        </p:tav>
                                        <p:tav tm="100000">
                                          <p:val>
                                            <p:strVal val="#ppt_y"/>
                                          </p:val>
                                        </p:tav>
                                      </p:tavLst>
                                    </p:anim>
                                  </p:childTnLst>
                                </p:cTn>
                              </p:par>
                              <p:par>
                                <p:cTn id="233" presetID="2" presetClass="entr" presetSubtype="4" fill="hold" grpId="0" nodeType="withEffect">
                                  <p:stCondLst>
                                    <p:cond delay="0"/>
                                  </p:stCondLst>
                                  <p:childTnLst>
                                    <p:set>
                                      <p:cBhvr>
                                        <p:cTn id="234" dur="1" fill="hold">
                                          <p:stCondLst>
                                            <p:cond delay="0"/>
                                          </p:stCondLst>
                                        </p:cTn>
                                        <p:tgtEl>
                                          <p:spTgt spid="287819"/>
                                        </p:tgtEl>
                                        <p:attrNameLst>
                                          <p:attrName>style.visibility</p:attrName>
                                        </p:attrNameLst>
                                      </p:cBhvr>
                                      <p:to>
                                        <p:strVal val="visible"/>
                                      </p:to>
                                    </p:set>
                                    <p:anim calcmode="lin" valueType="num">
                                      <p:cBhvr additive="base">
                                        <p:cTn id="235" dur="500" fill="hold"/>
                                        <p:tgtEl>
                                          <p:spTgt spid="287819"/>
                                        </p:tgtEl>
                                        <p:attrNameLst>
                                          <p:attrName>ppt_x</p:attrName>
                                        </p:attrNameLst>
                                      </p:cBhvr>
                                      <p:tavLst>
                                        <p:tav tm="0">
                                          <p:val>
                                            <p:strVal val="#ppt_x"/>
                                          </p:val>
                                        </p:tav>
                                        <p:tav tm="100000">
                                          <p:val>
                                            <p:strVal val="#ppt_x"/>
                                          </p:val>
                                        </p:tav>
                                      </p:tavLst>
                                    </p:anim>
                                    <p:anim calcmode="lin" valueType="num">
                                      <p:cBhvr additive="base">
                                        <p:cTn id="236" dur="500" fill="hold"/>
                                        <p:tgtEl>
                                          <p:spTgt spid="287819"/>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287820"/>
                                        </p:tgtEl>
                                        <p:attrNameLst>
                                          <p:attrName>style.visibility</p:attrName>
                                        </p:attrNameLst>
                                      </p:cBhvr>
                                      <p:to>
                                        <p:strVal val="visible"/>
                                      </p:to>
                                    </p:set>
                                    <p:anim calcmode="lin" valueType="num">
                                      <p:cBhvr additive="base">
                                        <p:cTn id="239" dur="500" fill="hold"/>
                                        <p:tgtEl>
                                          <p:spTgt spid="287820"/>
                                        </p:tgtEl>
                                        <p:attrNameLst>
                                          <p:attrName>ppt_x</p:attrName>
                                        </p:attrNameLst>
                                      </p:cBhvr>
                                      <p:tavLst>
                                        <p:tav tm="0">
                                          <p:val>
                                            <p:strVal val="#ppt_x"/>
                                          </p:val>
                                        </p:tav>
                                        <p:tav tm="100000">
                                          <p:val>
                                            <p:strVal val="#ppt_x"/>
                                          </p:val>
                                        </p:tav>
                                      </p:tavLst>
                                    </p:anim>
                                    <p:anim calcmode="lin" valueType="num">
                                      <p:cBhvr additive="base">
                                        <p:cTn id="240" dur="500" fill="hold"/>
                                        <p:tgtEl>
                                          <p:spTgt spid="287820"/>
                                        </p:tgtEl>
                                        <p:attrNameLst>
                                          <p:attrName>ppt_y</p:attrName>
                                        </p:attrNameLst>
                                      </p:cBhvr>
                                      <p:tavLst>
                                        <p:tav tm="0">
                                          <p:val>
                                            <p:strVal val="1+#ppt_h/2"/>
                                          </p:val>
                                        </p:tav>
                                        <p:tav tm="100000">
                                          <p:val>
                                            <p:strVal val="#ppt_y"/>
                                          </p:val>
                                        </p:tav>
                                      </p:tavLst>
                                    </p:anim>
                                  </p:childTnLst>
                                </p:cTn>
                              </p:par>
                              <p:par>
                                <p:cTn id="241" presetID="2" presetClass="entr" presetSubtype="4" fill="hold" grpId="0" nodeType="withEffect">
                                  <p:stCondLst>
                                    <p:cond delay="0"/>
                                  </p:stCondLst>
                                  <p:childTnLst>
                                    <p:set>
                                      <p:cBhvr>
                                        <p:cTn id="242" dur="1" fill="hold">
                                          <p:stCondLst>
                                            <p:cond delay="0"/>
                                          </p:stCondLst>
                                        </p:cTn>
                                        <p:tgtEl>
                                          <p:spTgt spid="287821"/>
                                        </p:tgtEl>
                                        <p:attrNameLst>
                                          <p:attrName>style.visibility</p:attrName>
                                        </p:attrNameLst>
                                      </p:cBhvr>
                                      <p:to>
                                        <p:strVal val="visible"/>
                                      </p:to>
                                    </p:set>
                                    <p:anim calcmode="lin" valueType="num">
                                      <p:cBhvr additive="base">
                                        <p:cTn id="243" dur="500" fill="hold"/>
                                        <p:tgtEl>
                                          <p:spTgt spid="287821"/>
                                        </p:tgtEl>
                                        <p:attrNameLst>
                                          <p:attrName>ppt_x</p:attrName>
                                        </p:attrNameLst>
                                      </p:cBhvr>
                                      <p:tavLst>
                                        <p:tav tm="0">
                                          <p:val>
                                            <p:strVal val="#ppt_x"/>
                                          </p:val>
                                        </p:tav>
                                        <p:tav tm="100000">
                                          <p:val>
                                            <p:strVal val="#ppt_x"/>
                                          </p:val>
                                        </p:tav>
                                      </p:tavLst>
                                    </p:anim>
                                    <p:anim calcmode="lin" valueType="num">
                                      <p:cBhvr additive="base">
                                        <p:cTn id="244" dur="500" fill="hold"/>
                                        <p:tgtEl>
                                          <p:spTgt spid="287821"/>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287822"/>
                                        </p:tgtEl>
                                        <p:attrNameLst>
                                          <p:attrName>style.visibility</p:attrName>
                                        </p:attrNameLst>
                                      </p:cBhvr>
                                      <p:to>
                                        <p:strVal val="visible"/>
                                      </p:to>
                                    </p:set>
                                    <p:anim calcmode="lin" valueType="num">
                                      <p:cBhvr additive="base">
                                        <p:cTn id="247" dur="500" fill="hold"/>
                                        <p:tgtEl>
                                          <p:spTgt spid="287822"/>
                                        </p:tgtEl>
                                        <p:attrNameLst>
                                          <p:attrName>ppt_x</p:attrName>
                                        </p:attrNameLst>
                                      </p:cBhvr>
                                      <p:tavLst>
                                        <p:tav tm="0">
                                          <p:val>
                                            <p:strVal val="#ppt_x"/>
                                          </p:val>
                                        </p:tav>
                                        <p:tav tm="100000">
                                          <p:val>
                                            <p:strVal val="#ppt_x"/>
                                          </p:val>
                                        </p:tav>
                                      </p:tavLst>
                                    </p:anim>
                                    <p:anim calcmode="lin" valueType="num">
                                      <p:cBhvr additive="base">
                                        <p:cTn id="248" dur="500" fill="hold"/>
                                        <p:tgtEl>
                                          <p:spTgt spid="287822"/>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287823"/>
                                        </p:tgtEl>
                                        <p:attrNameLst>
                                          <p:attrName>style.visibility</p:attrName>
                                        </p:attrNameLst>
                                      </p:cBhvr>
                                      <p:to>
                                        <p:strVal val="visible"/>
                                      </p:to>
                                    </p:set>
                                    <p:anim calcmode="lin" valueType="num">
                                      <p:cBhvr additive="base">
                                        <p:cTn id="251" dur="500" fill="hold"/>
                                        <p:tgtEl>
                                          <p:spTgt spid="287823"/>
                                        </p:tgtEl>
                                        <p:attrNameLst>
                                          <p:attrName>ppt_x</p:attrName>
                                        </p:attrNameLst>
                                      </p:cBhvr>
                                      <p:tavLst>
                                        <p:tav tm="0">
                                          <p:val>
                                            <p:strVal val="#ppt_x"/>
                                          </p:val>
                                        </p:tav>
                                        <p:tav tm="100000">
                                          <p:val>
                                            <p:strVal val="#ppt_x"/>
                                          </p:val>
                                        </p:tav>
                                      </p:tavLst>
                                    </p:anim>
                                    <p:anim calcmode="lin" valueType="num">
                                      <p:cBhvr additive="base">
                                        <p:cTn id="252" dur="500" fill="hold"/>
                                        <p:tgtEl>
                                          <p:spTgt spid="287823"/>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287824"/>
                                        </p:tgtEl>
                                        <p:attrNameLst>
                                          <p:attrName>style.visibility</p:attrName>
                                        </p:attrNameLst>
                                      </p:cBhvr>
                                      <p:to>
                                        <p:strVal val="visible"/>
                                      </p:to>
                                    </p:set>
                                    <p:anim calcmode="lin" valueType="num">
                                      <p:cBhvr additive="base">
                                        <p:cTn id="255" dur="500" fill="hold"/>
                                        <p:tgtEl>
                                          <p:spTgt spid="287824"/>
                                        </p:tgtEl>
                                        <p:attrNameLst>
                                          <p:attrName>ppt_x</p:attrName>
                                        </p:attrNameLst>
                                      </p:cBhvr>
                                      <p:tavLst>
                                        <p:tav tm="0">
                                          <p:val>
                                            <p:strVal val="#ppt_x"/>
                                          </p:val>
                                        </p:tav>
                                        <p:tav tm="100000">
                                          <p:val>
                                            <p:strVal val="#ppt_x"/>
                                          </p:val>
                                        </p:tav>
                                      </p:tavLst>
                                    </p:anim>
                                    <p:anim calcmode="lin" valueType="num">
                                      <p:cBhvr additive="base">
                                        <p:cTn id="256" dur="500" fill="hold"/>
                                        <p:tgtEl>
                                          <p:spTgt spid="287824"/>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287825"/>
                                        </p:tgtEl>
                                        <p:attrNameLst>
                                          <p:attrName>style.visibility</p:attrName>
                                        </p:attrNameLst>
                                      </p:cBhvr>
                                      <p:to>
                                        <p:strVal val="visible"/>
                                      </p:to>
                                    </p:set>
                                    <p:anim calcmode="lin" valueType="num">
                                      <p:cBhvr additive="base">
                                        <p:cTn id="259" dur="500" fill="hold"/>
                                        <p:tgtEl>
                                          <p:spTgt spid="287825"/>
                                        </p:tgtEl>
                                        <p:attrNameLst>
                                          <p:attrName>ppt_x</p:attrName>
                                        </p:attrNameLst>
                                      </p:cBhvr>
                                      <p:tavLst>
                                        <p:tav tm="0">
                                          <p:val>
                                            <p:strVal val="#ppt_x"/>
                                          </p:val>
                                        </p:tav>
                                        <p:tav tm="100000">
                                          <p:val>
                                            <p:strVal val="#ppt_x"/>
                                          </p:val>
                                        </p:tav>
                                      </p:tavLst>
                                    </p:anim>
                                    <p:anim calcmode="lin" valueType="num">
                                      <p:cBhvr additive="base">
                                        <p:cTn id="260" dur="500" fill="hold"/>
                                        <p:tgtEl>
                                          <p:spTgt spid="287825"/>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287826"/>
                                        </p:tgtEl>
                                        <p:attrNameLst>
                                          <p:attrName>style.visibility</p:attrName>
                                        </p:attrNameLst>
                                      </p:cBhvr>
                                      <p:to>
                                        <p:strVal val="visible"/>
                                      </p:to>
                                    </p:set>
                                    <p:anim calcmode="lin" valueType="num">
                                      <p:cBhvr additive="base">
                                        <p:cTn id="263" dur="500" fill="hold"/>
                                        <p:tgtEl>
                                          <p:spTgt spid="287826"/>
                                        </p:tgtEl>
                                        <p:attrNameLst>
                                          <p:attrName>ppt_x</p:attrName>
                                        </p:attrNameLst>
                                      </p:cBhvr>
                                      <p:tavLst>
                                        <p:tav tm="0">
                                          <p:val>
                                            <p:strVal val="#ppt_x"/>
                                          </p:val>
                                        </p:tav>
                                        <p:tav tm="100000">
                                          <p:val>
                                            <p:strVal val="#ppt_x"/>
                                          </p:val>
                                        </p:tav>
                                      </p:tavLst>
                                    </p:anim>
                                    <p:anim calcmode="lin" valueType="num">
                                      <p:cBhvr additive="base">
                                        <p:cTn id="264" dur="500" fill="hold"/>
                                        <p:tgtEl>
                                          <p:spTgt spid="287826"/>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287827"/>
                                        </p:tgtEl>
                                        <p:attrNameLst>
                                          <p:attrName>style.visibility</p:attrName>
                                        </p:attrNameLst>
                                      </p:cBhvr>
                                      <p:to>
                                        <p:strVal val="visible"/>
                                      </p:to>
                                    </p:set>
                                    <p:anim calcmode="lin" valueType="num">
                                      <p:cBhvr additive="base">
                                        <p:cTn id="267" dur="500" fill="hold"/>
                                        <p:tgtEl>
                                          <p:spTgt spid="287827"/>
                                        </p:tgtEl>
                                        <p:attrNameLst>
                                          <p:attrName>ppt_x</p:attrName>
                                        </p:attrNameLst>
                                      </p:cBhvr>
                                      <p:tavLst>
                                        <p:tav tm="0">
                                          <p:val>
                                            <p:strVal val="#ppt_x"/>
                                          </p:val>
                                        </p:tav>
                                        <p:tav tm="100000">
                                          <p:val>
                                            <p:strVal val="#ppt_x"/>
                                          </p:val>
                                        </p:tav>
                                      </p:tavLst>
                                    </p:anim>
                                    <p:anim calcmode="lin" valueType="num">
                                      <p:cBhvr additive="base">
                                        <p:cTn id="268" dur="500" fill="hold"/>
                                        <p:tgtEl>
                                          <p:spTgt spid="287827"/>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287828"/>
                                        </p:tgtEl>
                                        <p:attrNameLst>
                                          <p:attrName>style.visibility</p:attrName>
                                        </p:attrNameLst>
                                      </p:cBhvr>
                                      <p:to>
                                        <p:strVal val="visible"/>
                                      </p:to>
                                    </p:set>
                                    <p:anim calcmode="lin" valueType="num">
                                      <p:cBhvr additive="base">
                                        <p:cTn id="271" dur="500" fill="hold"/>
                                        <p:tgtEl>
                                          <p:spTgt spid="287828"/>
                                        </p:tgtEl>
                                        <p:attrNameLst>
                                          <p:attrName>ppt_x</p:attrName>
                                        </p:attrNameLst>
                                      </p:cBhvr>
                                      <p:tavLst>
                                        <p:tav tm="0">
                                          <p:val>
                                            <p:strVal val="#ppt_x"/>
                                          </p:val>
                                        </p:tav>
                                        <p:tav tm="100000">
                                          <p:val>
                                            <p:strVal val="#ppt_x"/>
                                          </p:val>
                                        </p:tav>
                                      </p:tavLst>
                                    </p:anim>
                                    <p:anim calcmode="lin" valueType="num">
                                      <p:cBhvr additive="base">
                                        <p:cTn id="272" dur="500" fill="hold"/>
                                        <p:tgtEl>
                                          <p:spTgt spid="287828"/>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287829"/>
                                        </p:tgtEl>
                                        <p:attrNameLst>
                                          <p:attrName>style.visibility</p:attrName>
                                        </p:attrNameLst>
                                      </p:cBhvr>
                                      <p:to>
                                        <p:strVal val="visible"/>
                                      </p:to>
                                    </p:set>
                                    <p:anim calcmode="lin" valueType="num">
                                      <p:cBhvr additive="base">
                                        <p:cTn id="275" dur="500" fill="hold"/>
                                        <p:tgtEl>
                                          <p:spTgt spid="287829"/>
                                        </p:tgtEl>
                                        <p:attrNameLst>
                                          <p:attrName>ppt_x</p:attrName>
                                        </p:attrNameLst>
                                      </p:cBhvr>
                                      <p:tavLst>
                                        <p:tav tm="0">
                                          <p:val>
                                            <p:strVal val="#ppt_x"/>
                                          </p:val>
                                        </p:tav>
                                        <p:tav tm="100000">
                                          <p:val>
                                            <p:strVal val="#ppt_x"/>
                                          </p:val>
                                        </p:tav>
                                      </p:tavLst>
                                    </p:anim>
                                    <p:anim calcmode="lin" valueType="num">
                                      <p:cBhvr additive="base">
                                        <p:cTn id="276" dur="500" fill="hold"/>
                                        <p:tgtEl>
                                          <p:spTgt spid="287829"/>
                                        </p:tgtEl>
                                        <p:attrNameLst>
                                          <p:attrName>ppt_y</p:attrName>
                                        </p:attrNameLst>
                                      </p:cBhvr>
                                      <p:tavLst>
                                        <p:tav tm="0">
                                          <p:val>
                                            <p:strVal val="1+#ppt_h/2"/>
                                          </p:val>
                                        </p:tav>
                                        <p:tav tm="100000">
                                          <p:val>
                                            <p:strVal val="#ppt_y"/>
                                          </p:val>
                                        </p:tav>
                                      </p:tavLst>
                                    </p:anim>
                                  </p:childTnLst>
                                </p:cTn>
                              </p:par>
                              <p:par>
                                <p:cTn id="277" presetID="2" presetClass="entr" presetSubtype="4" fill="hold" grpId="0" nodeType="withEffect">
                                  <p:stCondLst>
                                    <p:cond delay="0"/>
                                  </p:stCondLst>
                                  <p:childTnLst>
                                    <p:set>
                                      <p:cBhvr>
                                        <p:cTn id="278" dur="1" fill="hold">
                                          <p:stCondLst>
                                            <p:cond delay="0"/>
                                          </p:stCondLst>
                                        </p:cTn>
                                        <p:tgtEl>
                                          <p:spTgt spid="287830"/>
                                        </p:tgtEl>
                                        <p:attrNameLst>
                                          <p:attrName>style.visibility</p:attrName>
                                        </p:attrNameLst>
                                      </p:cBhvr>
                                      <p:to>
                                        <p:strVal val="visible"/>
                                      </p:to>
                                    </p:set>
                                    <p:anim calcmode="lin" valueType="num">
                                      <p:cBhvr additive="base">
                                        <p:cTn id="279" dur="500" fill="hold"/>
                                        <p:tgtEl>
                                          <p:spTgt spid="287830"/>
                                        </p:tgtEl>
                                        <p:attrNameLst>
                                          <p:attrName>ppt_x</p:attrName>
                                        </p:attrNameLst>
                                      </p:cBhvr>
                                      <p:tavLst>
                                        <p:tav tm="0">
                                          <p:val>
                                            <p:strVal val="#ppt_x"/>
                                          </p:val>
                                        </p:tav>
                                        <p:tav tm="100000">
                                          <p:val>
                                            <p:strVal val="#ppt_x"/>
                                          </p:val>
                                        </p:tav>
                                      </p:tavLst>
                                    </p:anim>
                                    <p:anim calcmode="lin" valueType="num">
                                      <p:cBhvr additive="base">
                                        <p:cTn id="280" dur="500" fill="hold"/>
                                        <p:tgtEl>
                                          <p:spTgt spid="287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831" grpId="0" animBg="1"/>
      <p:bldP spid="287807" grpId="0" animBg="1"/>
      <p:bldP spid="287750" grpId="0" animBg="1"/>
      <p:bldP spid="287751" grpId="0" animBg="1"/>
      <p:bldP spid="287752" grpId="0" animBg="1"/>
      <p:bldP spid="287753" grpId="0" animBg="1"/>
      <p:bldP spid="287754" grpId="0" animBg="1"/>
      <p:bldP spid="287755" grpId="0" animBg="1"/>
      <p:bldP spid="287757" grpId="0" animBg="1"/>
      <p:bldP spid="287758" grpId="0" animBg="1"/>
      <p:bldP spid="287759" grpId="0" animBg="1"/>
      <p:bldP spid="287760" grpId="0" animBg="1"/>
      <p:bldP spid="287761" grpId="0" animBg="1"/>
      <p:bldP spid="287762" grpId="0"/>
      <p:bldP spid="287763" grpId="0"/>
      <p:bldP spid="287764" grpId="0"/>
      <p:bldP spid="287778" grpId="0"/>
      <p:bldP spid="287779" grpId="0"/>
      <p:bldP spid="287780" grpId="0"/>
      <p:bldP spid="287781" grpId="0"/>
      <p:bldP spid="287782" grpId="0"/>
      <p:bldP spid="287783" grpId="0"/>
      <p:bldP spid="287784" grpId="0"/>
      <p:bldP spid="287785" grpId="0" animBg="1"/>
      <p:bldP spid="287786" grpId="0" animBg="1"/>
      <p:bldP spid="287787" grpId="0" animBg="1"/>
      <p:bldP spid="287789" grpId="0" animBg="1"/>
      <p:bldP spid="287790" grpId="0" animBg="1"/>
      <p:bldP spid="287791" grpId="0" animBg="1"/>
      <p:bldP spid="287792" grpId="0" animBg="1"/>
      <p:bldP spid="287793" grpId="0" animBg="1"/>
      <p:bldP spid="287794" grpId="0" animBg="1"/>
      <p:bldP spid="287795" grpId="0" animBg="1"/>
      <p:bldP spid="287796" grpId="0"/>
      <p:bldP spid="287797" grpId="0"/>
      <p:bldP spid="287798" grpId="0"/>
      <p:bldP spid="287799" grpId="0"/>
      <p:bldP spid="287800" grpId="0"/>
      <p:bldP spid="287801" grpId="0"/>
      <p:bldP spid="287802" grpId="0"/>
      <p:bldP spid="287803" grpId="0"/>
      <p:bldP spid="287804" grpId="0"/>
      <p:bldP spid="287805" grpId="0"/>
      <p:bldP spid="287806" grpId="0"/>
      <p:bldP spid="287788" grpId="0" animBg="1"/>
      <p:bldP spid="287808" grpId="0"/>
      <p:bldP spid="287809" grpId="0" animBg="1"/>
      <p:bldP spid="287810" grpId="0" animBg="1"/>
      <p:bldP spid="287811" grpId="0" animBg="1"/>
      <p:bldP spid="287812" grpId="0" animBg="1"/>
      <p:bldP spid="287813" grpId="0" animBg="1"/>
      <p:bldP spid="287814" grpId="0" animBg="1"/>
      <p:bldP spid="287815" grpId="0" animBg="1"/>
      <p:bldP spid="287816" grpId="0" animBg="1"/>
      <p:bldP spid="287817" grpId="0" animBg="1"/>
      <p:bldP spid="287818" grpId="0" animBg="1"/>
      <p:bldP spid="287819" grpId="0" animBg="1"/>
      <p:bldP spid="287820" grpId="0"/>
      <p:bldP spid="287821" grpId="0"/>
      <p:bldP spid="287822" grpId="0"/>
      <p:bldP spid="287823" grpId="0"/>
      <p:bldP spid="287824" grpId="0"/>
      <p:bldP spid="287825" grpId="0"/>
      <p:bldP spid="287826" grpId="0"/>
      <p:bldP spid="287827" grpId="0"/>
      <p:bldP spid="287828" grpId="0"/>
      <p:bldP spid="287829" grpId="0"/>
      <p:bldP spid="287830" grpId="0"/>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9" name="Rectangle 5"/>
          <p:cNvSpPr>
            <a:spLocks noChangeArrowheads="1"/>
          </p:cNvSpPr>
          <p:nvPr/>
        </p:nvSpPr>
        <p:spPr bwMode="auto">
          <a:xfrm>
            <a:off x="339725" y="433388"/>
            <a:ext cx="8331200" cy="6146800"/>
          </a:xfrm>
          <a:prstGeom prst="rect">
            <a:avLst/>
          </a:prstGeom>
          <a:noFill/>
          <a:ln w="9525">
            <a:noFill/>
            <a:miter lim="800000"/>
            <a:headEnd/>
            <a:tailEnd/>
          </a:ln>
          <a:effectLst/>
        </p:spPr>
        <p:txBody>
          <a:bodyPr lIns="92075" tIns="46038" rIns="92075" bIns="46038"/>
          <a:lstStyle/>
          <a:p>
            <a:pPr marL="342900" indent="-342900" algn="just">
              <a:spcBef>
                <a:spcPct val="20000"/>
              </a:spcBef>
              <a:buClr>
                <a:srgbClr val="009900"/>
              </a:buClr>
              <a:buSzPct val="50000"/>
              <a:buFont typeface="Wingdings" pitchFamily="2" charset="2"/>
              <a:buChar char="n"/>
            </a:pPr>
            <a:r>
              <a:rPr lang="zh-CN" altLang="en-US" sz="3200" b="1" u="none" dirty="0">
                <a:solidFill>
                  <a:srgbClr val="000099"/>
                </a:solidFill>
                <a:effectLst>
                  <a:outerShdw blurRad="38100" dist="38100" dir="2700000" algn="tl">
                    <a:srgbClr val="C0C0C0"/>
                  </a:outerShdw>
                </a:effectLst>
                <a:ea typeface="仿宋_GB2312" pitchFamily="49" charset="-122"/>
              </a:rPr>
              <a:t>在扩充二叉搜索树中</a:t>
            </a:r>
          </a:p>
          <a:p>
            <a:pPr marL="819150" lvl="1" indent="-285750" algn="just">
              <a:spcBef>
                <a:spcPct val="20000"/>
              </a:spcBef>
              <a:buClr>
                <a:schemeClr val="accent1"/>
              </a:buClr>
              <a:buSzPct val="50000"/>
              <a:buFont typeface="Wingdings" pitchFamily="2" charset="2"/>
              <a:buChar char="u"/>
            </a:pPr>
            <a:r>
              <a:rPr lang="zh-CN" altLang="en-US" sz="3200" b="1" u="none" dirty="0">
                <a:effectLst>
                  <a:outerShdw blurRad="38100" dist="38100" dir="2700000" algn="tl">
                    <a:srgbClr val="C0C0C0"/>
                  </a:outerShdw>
                </a:effectLst>
                <a:ea typeface="仿宋_GB2312" pitchFamily="49" charset="-122"/>
              </a:rPr>
              <a:t> </a:t>
            </a:r>
            <a:r>
              <a:rPr lang="zh-CN" altLang="en-US" sz="2800" b="1" u="none" dirty="0">
                <a:solidFill>
                  <a:srgbClr val="FF3300"/>
                </a:solidFill>
                <a:effectLst>
                  <a:outerShdw blurRad="38100" dist="38100" dir="2700000" algn="tl">
                    <a:srgbClr val="C0C0C0"/>
                  </a:outerShdw>
                </a:effectLst>
                <a:ea typeface="仿宋_GB2312" pitchFamily="49" charset="-122"/>
              </a:rPr>
              <a:t>○表示内部结点</a:t>
            </a:r>
            <a:r>
              <a:rPr lang="zh-CN" altLang="en-US" sz="2800" b="1" u="none" dirty="0">
                <a:solidFill>
                  <a:srgbClr val="000099"/>
                </a:solidFill>
                <a:effectLst>
                  <a:outerShdw blurRad="38100" dist="38100" dir="2700000" algn="tl">
                    <a:srgbClr val="C0C0C0"/>
                  </a:outerShdw>
                </a:effectLst>
                <a:ea typeface="仿宋_GB2312" pitchFamily="49" charset="-122"/>
              </a:rPr>
              <a:t>，</a:t>
            </a:r>
            <a:r>
              <a:rPr lang="zh-CN" altLang="en-US" sz="2800" b="1" u="none" dirty="0" smtClean="0">
                <a:solidFill>
                  <a:srgbClr val="000099"/>
                </a:solidFill>
                <a:effectLst>
                  <a:outerShdw blurRad="38100" dist="38100" dir="2700000" algn="tl">
                    <a:srgbClr val="C0C0C0"/>
                  </a:outerShdw>
                </a:effectLst>
                <a:ea typeface="仿宋_GB2312" pitchFamily="49" charset="-122"/>
              </a:rPr>
              <a:t>包含关</a:t>
            </a:r>
            <a:r>
              <a:rPr lang="zh-CN" altLang="en-US" sz="2800" b="1" u="none" dirty="0">
                <a:solidFill>
                  <a:srgbClr val="000099"/>
                </a:solidFill>
                <a:effectLst>
                  <a:outerShdw blurRad="38100" dist="38100" dir="2700000" algn="tl">
                    <a:srgbClr val="C0C0C0"/>
                  </a:outerShdw>
                </a:effectLst>
                <a:ea typeface="仿宋_GB2312" pitchFamily="49" charset="-122"/>
              </a:rPr>
              <a:t>键码集合中的某一个关键码；</a:t>
            </a:r>
          </a:p>
          <a:p>
            <a:pPr marL="819150" lvl="1" indent="-285750" algn="just">
              <a:spcBef>
                <a:spcPct val="20000"/>
              </a:spcBef>
              <a:buClr>
                <a:schemeClr val="accent1"/>
              </a:buClr>
              <a:buSzPct val="50000"/>
              <a:buFont typeface="Wingdings" pitchFamily="2" charset="2"/>
              <a:buChar char="u"/>
            </a:pPr>
            <a:r>
              <a:rPr lang="zh-CN" altLang="en-US" sz="2800" b="1" u="none" dirty="0">
                <a:effectLst>
                  <a:outerShdw blurRad="38100" dist="38100" dir="2700000" algn="tl">
                    <a:srgbClr val="C0C0C0"/>
                  </a:outerShdw>
                </a:effectLst>
                <a:ea typeface="仿宋_GB2312" pitchFamily="49" charset="-122"/>
              </a:rPr>
              <a:t> </a:t>
            </a:r>
            <a:r>
              <a:rPr lang="zh-CN" altLang="en-US" sz="2800" b="1" u="none" dirty="0">
                <a:solidFill>
                  <a:srgbClr val="FF3300"/>
                </a:solidFill>
                <a:effectLst>
                  <a:outerShdw blurRad="38100" dist="38100" dir="2700000" algn="tl">
                    <a:srgbClr val="C0C0C0"/>
                  </a:outerShdw>
                </a:effectLst>
                <a:ea typeface="仿宋_GB2312" pitchFamily="49" charset="-122"/>
              </a:rPr>
              <a:t>□表示外部结点</a:t>
            </a:r>
            <a:r>
              <a:rPr lang="zh-CN" altLang="en-US" sz="2800" b="1" u="none" dirty="0">
                <a:solidFill>
                  <a:srgbClr val="000099"/>
                </a:solidFill>
                <a:effectLst>
                  <a:outerShdw blurRad="38100" dist="38100" dir="2700000" algn="tl">
                    <a:srgbClr val="C0C0C0"/>
                  </a:outerShdw>
                </a:effectLst>
                <a:ea typeface="仿宋_GB2312" pitchFamily="49" charset="-122"/>
              </a:rPr>
              <a:t>，代表各关键码间隔中的不在关键码集合中的关键码。</a:t>
            </a:r>
          </a:p>
          <a:p>
            <a:pPr marL="342900" indent="-342900" algn="just">
              <a:spcBef>
                <a:spcPct val="30000"/>
              </a:spcBef>
              <a:buClr>
                <a:srgbClr val="009900"/>
              </a:buClr>
              <a:buSzPct val="50000"/>
              <a:buFont typeface="Wingdings" pitchFamily="2" charset="2"/>
              <a:buChar char="n"/>
            </a:pPr>
            <a:r>
              <a:rPr lang="zh-CN" altLang="en-US" sz="3200" b="1" u="none" dirty="0">
                <a:solidFill>
                  <a:srgbClr val="000099"/>
                </a:solidFill>
                <a:effectLst>
                  <a:outerShdw blurRad="38100" dist="38100" dir="2700000" algn="tl">
                    <a:srgbClr val="C0C0C0"/>
                  </a:outerShdw>
                </a:effectLst>
                <a:ea typeface="仿宋_GB2312" pitchFamily="49" charset="-122"/>
              </a:rPr>
              <a:t>在每两个外部结点间必存在一个内部结点</a:t>
            </a:r>
            <a:r>
              <a:rPr lang="zh-CN" altLang="en-US" sz="3200" b="1" u="none" dirty="0">
                <a:solidFill>
                  <a:srgbClr val="000099"/>
                </a:solidFill>
                <a:effectLst>
                  <a:outerShdw blurRad="38100" dist="38100" dir="2700000" algn="tl">
                    <a:srgbClr val="C0C0C0"/>
                  </a:outerShdw>
                </a:effectLst>
                <a:ea typeface="楷体_GB2312" pitchFamily="49" charset="-122"/>
              </a:rPr>
              <a:t>。</a:t>
            </a:r>
          </a:p>
          <a:p>
            <a:pPr marL="342900" indent="-342900" algn="just">
              <a:spcBef>
                <a:spcPct val="30000"/>
              </a:spcBef>
              <a:buClr>
                <a:srgbClr val="009900"/>
              </a:buClr>
              <a:buSzPct val="50000"/>
              <a:buFont typeface="Wingdings" pitchFamily="2" charset="2"/>
              <a:buChar char="n"/>
            </a:pPr>
            <a:r>
              <a:rPr lang="zh-CN" altLang="en-US" sz="3200" b="1" u="none" dirty="0">
                <a:solidFill>
                  <a:srgbClr val="000099"/>
                </a:solidFill>
                <a:effectLst>
                  <a:outerShdw blurRad="38100" dist="38100" dir="2700000" algn="tl">
                    <a:srgbClr val="C0C0C0"/>
                  </a:outerShdw>
                </a:effectLst>
                <a:ea typeface="仿宋_GB2312" pitchFamily="49" charset="-122"/>
              </a:rPr>
              <a:t>一棵扩充二叉搜索树的</a:t>
            </a:r>
            <a:r>
              <a:rPr lang="zh-CN" altLang="en-US" sz="3200" b="1" u="none" dirty="0">
                <a:solidFill>
                  <a:schemeClr val="tx2"/>
                </a:solidFill>
                <a:effectLst>
                  <a:outerShdw blurRad="38100" dist="38100" dir="2700000" algn="tl">
                    <a:srgbClr val="C0C0C0"/>
                  </a:outerShdw>
                </a:effectLst>
                <a:ea typeface="仿宋_GB2312" pitchFamily="49" charset="-122"/>
              </a:rPr>
              <a:t>搜索成功的平均搜索长度</a:t>
            </a:r>
            <a:r>
              <a:rPr lang="en-US" altLang="zh-CN" sz="3200" b="1" i="1" u="none" dirty="0" err="1">
                <a:solidFill>
                  <a:srgbClr val="CC0000"/>
                </a:solidFill>
                <a:effectLst>
                  <a:outerShdw blurRad="38100" dist="38100" dir="2700000" algn="tl">
                    <a:srgbClr val="C0C0C0"/>
                  </a:outerShdw>
                </a:effectLst>
                <a:ea typeface="仿宋_GB2312" pitchFamily="49" charset="-122"/>
              </a:rPr>
              <a:t>ASL</a:t>
            </a:r>
            <a:r>
              <a:rPr lang="en-US" altLang="zh-CN" sz="3200" b="1" i="1" u="none" baseline="-25000" dirty="0" err="1">
                <a:solidFill>
                  <a:srgbClr val="CC0000"/>
                </a:solidFill>
                <a:effectLst>
                  <a:outerShdw blurRad="38100" dist="38100" dir="2700000" algn="tl">
                    <a:srgbClr val="C0C0C0"/>
                  </a:outerShdw>
                </a:effectLst>
                <a:ea typeface="仿宋_GB2312" pitchFamily="49" charset="-122"/>
              </a:rPr>
              <a:t>succ</a:t>
            </a:r>
            <a:r>
              <a:rPr lang="zh-CN" altLang="en-US" sz="3200" b="1" u="none" dirty="0">
                <a:solidFill>
                  <a:srgbClr val="000099"/>
                </a:solidFill>
                <a:effectLst>
                  <a:outerShdw blurRad="38100" dist="38100" dir="2700000" algn="tl">
                    <a:srgbClr val="C0C0C0"/>
                  </a:outerShdw>
                </a:effectLst>
                <a:ea typeface="仿宋_GB2312" pitchFamily="49" charset="-122"/>
              </a:rPr>
              <a:t>可以定义为</a:t>
            </a:r>
            <a:r>
              <a:rPr lang="zh-CN" altLang="en-US" sz="3200" b="1" u="none" dirty="0">
                <a:solidFill>
                  <a:schemeClr val="tx2"/>
                </a:solidFill>
                <a:effectLst>
                  <a:outerShdw blurRad="38100" dist="38100" dir="2700000" algn="tl">
                    <a:srgbClr val="C0C0C0"/>
                  </a:outerShdw>
                </a:effectLst>
                <a:ea typeface="仿宋_GB2312" pitchFamily="49" charset="-122"/>
              </a:rPr>
              <a:t>该树所有内部结点上的搜索概率</a:t>
            </a:r>
            <a:r>
              <a:rPr lang="en-US" altLang="zh-CN" sz="3200" b="1" i="1" u="none" dirty="0">
                <a:solidFill>
                  <a:srgbClr val="CC0000"/>
                </a:solidFill>
                <a:effectLst>
                  <a:outerShdw blurRad="38100" dist="38100" dir="2700000" algn="tl">
                    <a:srgbClr val="C0C0C0"/>
                  </a:outerShdw>
                </a:effectLst>
                <a:ea typeface="仿宋_GB2312" pitchFamily="49" charset="-122"/>
              </a:rPr>
              <a:t>p</a:t>
            </a:r>
            <a:r>
              <a:rPr lang="en-US" altLang="zh-CN" sz="3200" b="1" u="none" dirty="0">
                <a:solidFill>
                  <a:srgbClr val="CC0000"/>
                </a:solidFill>
                <a:effectLst>
                  <a:outerShdw blurRad="38100" dist="38100" dir="2700000" algn="tl">
                    <a:srgbClr val="C0C0C0"/>
                  </a:outerShdw>
                </a:effectLst>
                <a:ea typeface="仿宋_GB2312" pitchFamily="49" charset="-122"/>
              </a:rPr>
              <a:t>[</a:t>
            </a:r>
            <a:r>
              <a:rPr lang="en-US" altLang="zh-CN" sz="3200" b="1" i="1" u="none" dirty="0" err="1">
                <a:solidFill>
                  <a:srgbClr val="CC0000"/>
                </a:solidFill>
                <a:effectLst>
                  <a:outerShdw blurRad="38100" dist="38100" dir="2700000" algn="tl">
                    <a:srgbClr val="C0C0C0"/>
                  </a:outerShdw>
                </a:effectLst>
                <a:ea typeface="仿宋_GB2312" pitchFamily="49" charset="-122"/>
              </a:rPr>
              <a:t>i</a:t>
            </a:r>
            <a:r>
              <a:rPr lang="en-US" altLang="zh-CN" sz="3200" b="1" u="none" dirty="0">
                <a:solidFill>
                  <a:srgbClr val="CC0000"/>
                </a:solidFill>
                <a:effectLst>
                  <a:outerShdw blurRad="38100" dist="38100" dir="2700000" algn="tl">
                    <a:srgbClr val="C0C0C0"/>
                  </a:outerShdw>
                </a:effectLst>
                <a:ea typeface="仿宋_GB2312" pitchFamily="49" charset="-122"/>
              </a:rPr>
              <a:t>]</a:t>
            </a:r>
            <a:r>
              <a:rPr lang="zh-CN" altLang="en-US" sz="3200" b="1" u="none" dirty="0">
                <a:solidFill>
                  <a:srgbClr val="000099"/>
                </a:solidFill>
                <a:effectLst>
                  <a:outerShdw blurRad="38100" dist="38100" dir="2700000" algn="tl">
                    <a:srgbClr val="C0C0C0"/>
                  </a:outerShdw>
                </a:effectLst>
                <a:ea typeface="仿宋_GB2312" pitchFamily="49" charset="-122"/>
              </a:rPr>
              <a:t>与搜索该结点时所需的</a:t>
            </a:r>
            <a:r>
              <a:rPr lang="zh-CN" altLang="en-US" sz="3200" b="1" u="none" dirty="0">
                <a:solidFill>
                  <a:schemeClr val="tx2"/>
                </a:solidFill>
                <a:effectLst>
                  <a:outerShdw blurRad="38100" dist="38100" dir="2700000" algn="tl">
                    <a:srgbClr val="C0C0C0"/>
                  </a:outerShdw>
                </a:effectLst>
                <a:ea typeface="仿宋_GB2312" pitchFamily="49" charset="-122"/>
              </a:rPr>
              <a:t>关键码比较次数</a:t>
            </a:r>
            <a:r>
              <a:rPr lang="en-US" altLang="zh-CN" sz="3200" b="1" i="1" u="none" dirty="0">
                <a:solidFill>
                  <a:srgbClr val="CC0000"/>
                </a:solidFill>
                <a:effectLst>
                  <a:outerShdw blurRad="38100" dist="38100" dir="2700000" algn="tl">
                    <a:srgbClr val="C0C0C0"/>
                  </a:outerShdw>
                </a:effectLst>
                <a:ea typeface="仿宋_GB2312" pitchFamily="49" charset="-122"/>
              </a:rPr>
              <a:t>c</a:t>
            </a:r>
            <a:r>
              <a:rPr lang="en-US" altLang="zh-CN" sz="3200" b="1" u="none" dirty="0">
                <a:solidFill>
                  <a:srgbClr val="CC0000"/>
                </a:solidFill>
                <a:effectLst>
                  <a:outerShdw blurRad="38100" dist="38100" dir="2700000" algn="tl">
                    <a:srgbClr val="C0C0C0"/>
                  </a:outerShdw>
                </a:effectLst>
                <a:ea typeface="仿宋_GB2312" pitchFamily="49" charset="-122"/>
              </a:rPr>
              <a:t>[</a:t>
            </a:r>
            <a:r>
              <a:rPr lang="en-US" altLang="zh-CN" sz="3200" b="1" i="1" u="none" dirty="0" err="1">
                <a:solidFill>
                  <a:srgbClr val="CC0000"/>
                </a:solidFill>
                <a:effectLst>
                  <a:outerShdw blurRad="38100" dist="38100" dir="2700000" algn="tl">
                    <a:srgbClr val="C0C0C0"/>
                  </a:outerShdw>
                </a:effectLst>
                <a:ea typeface="仿宋_GB2312" pitchFamily="49" charset="-122"/>
              </a:rPr>
              <a:t>i</a:t>
            </a:r>
            <a:r>
              <a:rPr lang="en-US" altLang="zh-CN" sz="3200" b="1" u="none" dirty="0">
                <a:solidFill>
                  <a:srgbClr val="CC0000"/>
                </a:solidFill>
                <a:effectLst>
                  <a:outerShdw blurRad="38100" dist="38100" dir="2700000" algn="tl">
                    <a:srgbClr val="C0C0C0"/>
                  </a:outerShdw>
                </a:effectLst>
                <a:ea typeface="仿宋_GB2312" pitchFamily="49" charset="-122"/>
              </a:rPr>
              <a:t>] </a:t>
            </a:r>
            <a:r>
              <a:rPr lang="en-US" altLang="zh-CN" sz="3200" b="1" u="none" dirty="0" smtClean="0">
                <a:solidFill>
                  <a:srgbClr val="CC0000"/>
                </a:solidFill>
                <a:effectLst>
                  <a:outerShdw blurRad="38100" dist="38100" dir="2700000" algn="tl">
                    <a:srgbClr val="C0C0C0"/>
                  </a:outerShdw>
                </a:effectLst>
                <a:ea typeface="仿宋_GB2312" pitchFamily="49" charset="-122"/>
              </a:rPr>
              <a:t>(=</a:t>
            </a:r>
            <a:r>
              <a:rPr lang="en-US" altLang="zh-CN" sz="3200" b="1" i="1" u="none" dirty="0" smtClean="0">
                <a:solidFill>
                  <a:srgbClr val="CC0000"/>
                </a:solidFill>
                <a:effectLst>
                  <a:outerShdw blurRad="38100" dist="38100" dir="2700000" algn="tl">
                    <a:srgbClr val="C0C0C0"/>
                  </a:outerShdw>
                </a:effectLst>
                <a:ea typeface="仿宋_GB2312" pitchFamily="49" charset="-122"/>
              </a:rPr>
              <a:t>l</a:t>
            </a:r>
            <a:r>
              <a:rPr lang="en-US" altLang="zh-CN" sz="3200" b="1" u="none" dirty="0" smtClean="0">
                <a:solidFill>
                  <a:srgbClr val="CC0000"/>
                </a:solidFill>
                <a:effectLst>
                  <a:outerShdw blurRad="38100" dist="38100" dir="2700000" algn="tl">
                    <a:srgbClr val="C0C0C0"/>
                  </a:outerShdw>
                </a:effectLst>
                <a:ea typeface="仿宋_GB2312" pitchFamily="49" charset="-122"/>
              </a:rPr>
              <a:t>[</a:t>
            </a:r>
            <a:r>
              <a:rPr lang="en-US" altLang="zh-CN" sz="3200" b="1" i="1" u="none" dirty="0" err="1" smtClean="0">
                <a:solidFill>
                  <a:srgbClr val="CC0000"/>
                </a:solidFill>
                <a:effectLst>
                  <a:outerShdw blurRad="38100" dist="38100" dir="2700000" algn="tl">
                    <a:srgbClr val="C0C0C0"/>
                  </a:outerShdw>
                </a:effectLst>
                <a:ea typeface="仿宋_GB2312" pitchFamily="49" charset="-122"/>
              </a:rPr>
              <a:t>i</a:t>
            </a:r>
            <a:r>
              <a:rPr lang="en-US" altLang="zh-CN" sz="3200" b="1" u="none" dirty="0" smtClean="0">
                <a:solidFill>
                  <a:srgbClr val="CC0000"/>
                </a:solidFill>
                <a:effectLst>
                  <a:outerShdw blurRad="38100" dist="38100" dir="2700000" algn="tl">
                    <a:srgbClr val="C0C0C0"/>
                  </a:outerShdw>
                </a:effectLst>
                <a:ea typeface="仿宋_GB2312" pitchFamily="49" charset="-122"/>
              </a:rPr>
              <a:t>]+1</a:t>
            </a:r>
            <a:r>
              <a:rPr lang="en-US" altLang="zh-CN" sz="3200" b="1" u="none" dirty="0">
                <a:solidFill>
                  <a:srgbClr val="CC0000"/>
                </a:solidFill>
                <a:effectLst>
                  <a:outerShdw blurRad="38100" dist="38100" dir="2700000" algn="tl">
                    <a:srgbClr val="C0C0C0"/>
                  </a:outerShdw>
                </a:effectLst>
                <a:ea typeface="仿宋_GB2312" pitchFamily="49" charset="-122"/>
              </a:rPr>
              <a:t>)</a:t>
            </a:r>
            <a:r>
              <a:rPr lang="zh-CN" altLang="en-US" sz="3200" b="1" u="none" dirty="0">
                <a:solidFill>
                  <a:srgbClr val="000099"/>
                </a:solidFill>
                <a:effectLst>
                  <a:outerShdw blurRad="38100" dist="38100" dir="2700000" algn="tl">
                    <a:srgbClr val="C0C0C0"/>
                  </a:outerShdw>
                </a:effectLst>
                <a:ea typeface="仿宋_GB2312" pitchFamily="49" charset="-122"/>
              </a:rPr>
              <a:t>乘积之和：</a:t>
            </a:r>
          </a:p>
        </p:txBody>
      </p:sp>
      <p:graphicFrame>
        <p:nvGraphicFramePr>
          <p:cNvPr id="205830" name="Object 6"/>
          <p:cNvGraphicFramePr>
            <a:graphicFrameLocks noChangeAspect="1"/>
          </p:cNvGraphicFramePr>
          <p:nvPr/>
        </p:nvGraphicFramePr>
        <p:xfrm>
          <a:off x="2089603" y="5551488"/>
          <a:ext cx="4645025" cy="1052512"/>
        </p:xfrm>
        <a:graphic>
          <a:graphicData uri="http://schemas.openxmlformats.org/presentationml/2006/ole">
            <p:oleObj spid="_x0000_s205830" name="公式" r:id="rId3" imgW="1726920" imgH="431640" progId="Equation.3">
              <p:embed/>
            </p:oleObj>
          </a:graphicData>
        </a:graphic>
      </p:graphicFrame>
      <p:sp>
        <p:nvSpPr>
          <p:cNvPr id="4" name="灯片编号占位符 3"/>
          <p:cNvSpPr>
            <a:spLocks noGrp="1"/>
          </p:cNvSpPr>
          <p:nvPr>
            <p:ph type="sldNum" sz="quarter" idx="12"/>
          </p:nvPr>
        </p:nvSpPr>
        <p:spPr/>
        <p:txBody>
          <a:bodyPr/>
          <a:lstStyle/>
          <a:p>
            <a:fld id="{A676A666-26EC-422C-917D-D410A76DDE32}" type="slidenum">
              <a:rPr lang="en-US" altLang="zh-CN" smtClean="0"/>
              <a:pPr/>
              <a:t>109</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829">
                                            <p:txEl>
                                              <p:pRg st="4" end="4"/>
                                            </p:txEl>
                                          </p:spTgt>
                                        </p:tgtEl>
                                        <p:attrNameLst>
                                          <p:attrName>style.visibility</p:attrName>
                                        </p:attrNameLst>
                                      </p:cBhvr>
                                      <p:to>
                                        <p:strVal val="visible"/>
                                      </p:to>
                                    </p:set>
                                    <p:animEffect transition="in" filter="checkerboard(across)">
                                      <p:cBhvr>
                                        <p:cTn id="7" dur="500"/>
                                        <p:tgtEl>
                                          <p:spTgt spid="205829">
                                            <p:txEl>
                                              <p:pRg st="4" end="4"/>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5830"/>
                                        </p:tgtEl>
                                        <p:attrNameLst>
                                          <p:attrName>style.visibility</p:attrName>
                                        </p:attrNameLst>
                                      </p:cBhvr>
                                      <p:to>
                                        <p:strVal val="visible"/>
                                      </p:to>
                                    </p:set>
                                    <p:animEffect transition="in" filter="checkerboard(across)">
                                      <p:cBhvr>
                                        <p:cTn id="10" dur="500"/>
                                        <p:tgtEl>
                                          <p:spTgt spid="205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436563" y="793750"/>
            <a:ext cx="8420100" cy="5216525"/>
          </a:xfrm>
          <a:prstGeom prst="rect">
            <a:avLst/>
          </a:prstGeom>
          <a:noFill/>
          <a:ln w="9525">
            <a:noFill/>
            <a:miter lim="800000"/>
            <a:headEnd/>
            <a:tailEnd/>
          </a:ln>
          <a:effectLst/>
        </p:spPr>
        <p:txBody>
          <a:bodyPr>
            <a:spAutoFit/>
          </a:bodyPr>
          <a:lstStyle/>
          <a:p>
            <a:r>
              <a:rPr lang="en-US" altLang="zh-CN" sz="2800" b="1" u="none" dirty="0">
                <a:solidFill>
                  <a:srgbClr val="CC0000"/>
                </a:solidFill>
                <a:latin typeface="+mn-lt"/>
              </a:rPr>
              <a:t>template &lt;class Type&gt; </a:t>
            </a:r>
            <a:r>
              <a:rPr lang="en-US" altLang="zh-CN" sz="2800" b="1" u="none" dirty="0" err="1">
                <a:solidFill>
                  <a:srgbClr val="CC0000"/>
                </a:solidFill>
                <a:latin typeface="+mn-lt"/>
              </a:rPr>
              <a:t>istream</a:t>
            </a:r>
            <a:r>
              <a:rPr lang="en-US" altLang="zh-CN" sz="2800" b="1" u="none" dirty="0">
                <a:solidFill>
                  <a:srgbClr val="CC0000"/>
                </a:solidFill>
                <a:latin typeface="+mn-lt"/>
              </a:rPr>
              <a:t> &amp; operator</a:t>
            </a:r>
            <a:r>
              <a:rPr lang="en-US" altLang="zh-CN" sz="2800" u="none" dirty="0">
                <a:solidFill>
                  <a:srgbClr val="CC0000"/>
                </a:solidFill>
                <a:latin typeface="+mn-lt"/>
              </a:rPr>
              <a:t> &gt;&gt; </a:t>
            </a:r>
          </a:p>
          <a:p>
            <a:r>
              <a:rPr lang="en-US" altLang="zh-CN" sz="2800" b="1" u="none" dirty="0" smtClean="0">
                <a:solidFill>
                  <a:srgbClr val="CC0000"/>
                </a:solidFill>
                <a:latin typeface="+mn-lt"/>
              </a:rPr>
              <a:t>(</a:t>
            </a:r>
            <a:r>
              <a:rPr lang="en-US" altLang="zh-CN" sz="2800" b="1" u="none" dirty="0" err="1" smtClean="0">
                <a:solidFill>
                  <a:srgbClr val="CC0000"/>
                </a:solidFill>
                <a:latin typeface="+mn-lt"/>
              </a:rPr>
              <a:t>istream</a:t>
            </a:r>
            <a:r>
              <a:rPr lang="en-US" altLang="zh-CN" sz="2800" b="1" u="none" dirty="0" smtClean="0">
                <a:solidFill>
                  <a:srgbClr val="CC0000"/>
                </a:solidFill>
                <a:latin typeface="+mn-lt"/>
              </a:rPr>
              <a:t> </a:t>
            </a:r>
            <a:r>
              <a:rPr lang="en-US" altLang="zh-CN" sz="2800" b="1" u="none" dirty="0">
                <a:solidFill>
                  <a:srgbClr val="CC0000"/>
                </a:solidFill>
                <a:latin typeface="+mn-lt"/>
              </a:rPr>
              <a:t>&amp;</a:t>
            </a:r>
            <a:r>
              <a:rPr lang="en-US" altLang="zh-CN" sz="2800" u="none" dirty="0" err="1">
                <a:solidFill>
                  <a:srgbClr val="CC0000"/>
                </a:solidFill>
                <a:latin typeface="+mn-lt"/>
              </a:rPr>
              <a:t>InStream</a:t>
            </a:r>
            <a:r>
              <a:rPr lang="en-US" altLang="zh-CN" sz="2800" b="1" u="none" dirty="0">
                <a:solidFill>
                  <a:srgbClr val="CC0000"/>
                </a:solidFill>
                <a:latin typeface="+mn-lt"/>
              </a:rPr>
              <a:t>,</a:t>
            </a:r>
            <a:r>
              <a:rPr lang="en-US" altLang="zh-CN" sz="2800" u="none" dirty="0">
                <a:solidFill>
                  <a:srgbClr val="CC0000"/>
                </a:solidFill>
                <a:latin typeface="+mn-lt"/>
              </a:rPr>
              <a:t> </a:t>
            </a:r>
            <a:r>
              <a:rPr lang="en-US" altLang="zh-CN" sz="2800" u="none" dirty="0" err="1" smtClean="0">
                <a:solidFill>
                  <a:srgbClr val="CC0000"/>
                </a:solidFill>
                <a:latin typeface="+mn-lt"/>
              </a:rPr>
              <a:t>DataList</a:t>
            </a:r>
            <a:r>
              <a:rPr lang="en-US" altLang="zh-CN" sz="2800" u="none" dirty="0" smtClean="0">
                <a:solidFill>
                  <a:srgbClr val="CC0000"/>
                </a:solidFill>
                <a:latin typeface="+mn-lt"/>
              </a:rPr>
              <a:t> </a:t>
            </a:r>
            <a:r>
              <a:rPr lang="en-US" altLang="zh-CN" sz="2800" b="1" u="none" dirty="0">
                <a:solidFill>
                  <a:srgbClr val="CC0000"/>
                </a:solidFill>
                <a:latin typeface="+mn-lt"/>
              </a:rPr>
              <a:t>&lt;Type&gt; &amp;</a:t>
            </a:r>
            <a:r>
              <a:rPr lang="en-US" altLang="zh-CN" sz="2800" u="none" dirty="0" err="1" smtClean="0">
                <a:solidFill>
                  <a:srgbClr val="CC0000"/>
                </a:solidFill>
                <a:latin typeface="+mn-lt"/>
              </a:rPr>
              <a:t>InList</a:t>
            </a:r>
            <a:r>
              <a:rPr lang="en-US" altLang="zh-CN" sz="2800" b="1" u="none" dirty="0" smtClean="0">
                <a:solidFill>
                  <a:srgbClr val="CC0000"/>
                </a:solidFill>
                <a:latin typeface="+mn-lt"/>
              </a:rPr>
              <a:t>)</a:t>
            </a:r>
            <a:endParaRPr lang="en-US" altLang="zh-CN" sz="2800" b="1" u="none" dirty="0">
              <a:solidFill>
                <a:srgbClr val="CC0000"/>
              </a:solidFill>
              <a:latin typeface="+mn-lt"/>
            </a:endParaRPr>
          </a:p>
          <a:p>
            <a:r>
              <a:rPr lang="en-US" altLang="zh-CN" sz="2800" b="1" u="none" dirty="0">
                <a:solidFill>
                  <a:srgbClr val="CC0000"/>
                </a:solidFill>
                <a:latin typeface="+mn-lt"/>
              </a:rPr>
              <a:t>{  </a:t>
            </a:r>
            <a:r>
              <a:rPr lang="en-US" altLang="zh-CN" sz="2800" b="1" u="none" dirty="0">
                <a:solidFill>
                  <a:srgbClr val="000099"/>
                </a:solidFill>
                <a:latin typeface="+mn-lt"/>
              </a:rPr>
              <a:t>//</a:t>
            </a:r>
            <a:r>
              <a:rPr lang="zh-CN" altLang="en-US" sz="2800" u="none" dirty="0">
                <a:solidFill>
                  <a:srgbClr val="000099"/>
                </a:solidFill>
                <a:latin typeface="+mn-lt"/>
                <a:ea typeface="隶书" pitchFamily="49" charset="-122"/>
              </a:rPr>
              <a:t>从输入流</a:t>
            </a:r>
            <a:r>
              <a:rPr lang="zh-CN" altLang="en-US" sz="2800" u="none" dirty="0" smtClean="0">
                <a:solidFill>
                  <a:srgbClr val="000099"/>
                </a:solidFill>
                <a:latin typeface="+mn-lt"/>
                <a:ea typeface="隶书" pitchFamily="49" charset="-122"/>
              </a:rPr>
              <a:t>对象</a:t>
            </a:r>
            <a:r>
              <a:rPr lang="en-US" altLang="zh-CN" sz="2800" b="1" u="none" dirty="0" err="1" smtClean="0">
                <a:solidFill>
                  <a:schemeClr val="tx2"/>
                </a:solidFill>
                <a:latin typeface="+mn-lt"/>
              </a:rPr>
              <a:t>InStream</a:t>
            </a:r>
            <a:r>
              <a:rPr lang="zh-CN" altLang="en-US" sz="2800" u="none" dirty="0" smtClean="0">
                <a:solidFill>
                  <a:srgbClr val="000099"/>
                </a:solidFill>
                <a:latin typeface="+mn-lt"/>
                <a:ea typeface="隶书" pitchFamily="49" charset="-122"/>
              </a:rPr>
              <a:t>输入数据</a:t>
            </a:r>
            <a:r>
              <a:rPr lang="zh-CN" altLang="en-US" sz="2800" u="none" dirty="0">
                <a:solidFill>
                  <a:srgbClr val="000099"/>
                </a:solidFill>
                <a:latin typeface="+mn-lt"/>
                <a:ea typeface="隶书" pitchFamily="49" charset="-122"/>
              </a:rPr>
              <a:t>到</a:t>
            </a:r>
            <a:r>
              <a:rPr lang="zh-CN" altLang="en-US" sz="2800" u="none" dirty="0" smtClean="0">
                <a:solidFill>
                  <a:srgbClr val="000099"/>
                </a:solidFill>
                <a:latin typeface="+mn-lt"/>
                <a:ea typeface="隶书" pitchFamily="49" charset="-122"/>
              </a:rPr>
              <a:t>表</a:t>
            </a:r>
            <a:r>
              <a:rPr lang="en-US" altLang="zh-CN" sz="2800" b="1" u="none" dirty="0" err="1" smtClean="0">
                <a:solidFill>
                  <a:schemeClr val="tx2"/>
                </a:solidFill>
                <a:latin typeface="+mn-lt"/>
              </a:rPr>
              <a:t>InList</a:t>
            </a:r>
            <a:r>
              <a:rPr lang="zh-CN" altLang="en-US" sz="2800" u="none" dirty="0" smtClean="0">
                <a:solidFill>
                  <a:srgbClr val="000099"/>
                </a:solidFill>
                <a:latin typeface="+mn-lt"/>
                <a:ea typeface="隶书" pitchFamily="49" charset="-122"/>
              </a:rPr>
              <a:t>中</a:t>
            </a:r>
            <a:endParaRPr lang="zh-CN" altLang="en-US" sz="2800" u="none" dirty="0">
              <a:solidFill>
                <a:srgbClr val="000099"/>
              </a:solidFill>
              <a:latin typeface="+mn-lt"/>
            </a:endParaRPr>
          </a:p>
          <a:p>
            <a:r>
              <a:rPr lang="zh-CN" altLang="en-US" sz="2800" b="1" u="none" dirty="0">
                <a:solidFill>
                  <a:srgbClr val="CC0000"/>
                </a:solidFill>
                <a:latin typeface="+mn-lt"/>
              </a:rPr>
              <a:t>    </a:t>
            </a:r>
            <a:r>
              <a:rPr lang="en-US" altLang="zh-CN" sz="2800" b="1" u="none" dirty="0" err="1" smtClean="0">
                <a:solidFill>
                  <a:srgbClr val="CC0000"/>
                </a:solidFill>
                <a:latin typeface="+mn-lt"/>
                <a:ea typeface="仿宋_GB2312" pitchFamily="49" charset="-122"/>
              </a:rPr>
              <a:t>cout</a:t>
            </a:r>
            <a:r>
              <a:rPr lang="en-US" altLang="zh-CN" sz="2800" b="1" u="none" dirty="0" smtClean="0">
                <a:solidFill>
                  <a:srgbClr val="CC0000"/>
                </a:solidFill>
                <a:latin typeface="+mn-lt"/>
                <a:ea typeface="仿宋_GB2312" pitchFamily="49" charset="-122"/>
              </a:rPr>
              <a:t>&lt;&lt;“</a:t>
            </a:r>
            <a:r>
              <a:rPr lang="zh-CN" altLang="en-US" sz="2800" u="none" dirty="0">
                <a:solidFill>
                  <a:srgbClr val="CC0000"/>
                </a:solidFill>
                <a:latin typeface="+mn-lt"/>
                <a:ea typeface="隶书" pitchFamily="49" charset="-122"/>
              </a:rPr>
              <a:t>输入数组当前大小</a:t>
            </a:r>
            <a:r>
              <a:rPr lang="zh-CN" altLang="en-US" sz="2800" u="none" dirty="0">
                <a:solidFill>
                  <a:srgbClr val="CC0000"/>
                </a:solidFill>
                <a:latin typeface="+mn-lt"/>
                <a:ea typeface="仿宋_GB2312" pitchFamily="49" charset="-122"/>
              </a:rPr>
              <a:t> </a:t>
            </a:r>
            <a:r>
              <a:rPr lang="zh-CN" altLang="en-US" sz="2800" u="none" dirty="0" smtClean="0">
                <a:solidFill>
                  <a:srgbClr val="CC0000"/>
                </a:solidFill>
                <a:latin typeface="+mn-lt"/>
                <a:ea typeface="仿宋_GB2312" pitchFamily="49" charset="-122"/>
              </a:rPr>
              <a:t>：</a:t>
            </a:r>
            <a:r>
              <a:rPr lang="en-US" altLang="zh-CN" sz="2800" b="1" u="none" dirty="0" smtClean="0">
                <a:solidFill>
                  <a:srgbClr val="CC0000"/>
                </a:solidFill>
                <a:latin typeface="+mn-lt"/>
                <a:ea typeface="仿宋_GB2312" pitchFamily="49" charset="-122"/>
              </a:rPr>
              <a:t>”;</a:t>
            </a:r>
            <a:endParaRPr lang="en-US" altLang="zh-CN" sz="2800" u="none" dirty="0">
              <a:solidFill>
                <a:srgbClr val="CC0000"/>
              </a:solidFill>
              <a:latin typeface="+mn-lt"/>
              <a:ea typeface="仿宋_GB2312" pitchFamily="49" charset="-122"/>
            </a:endParaRPr>
          </a:p>
          <a:p>
            <a:r>
              <a:rPr lang="en-US" altLang="zh-CN" sz="2800" b="1" u="none" dirty="0">
                <a:solidFill>
                  <a:srgbClr val="CC0000"/>
                </a:solidFill>
                <a:latin typeface="+mn-lt"/>
                <a:ea typeface="仿宋_GB2312" pitchFamily="49" charset="-122"/>
              </a:rPr>
              <a:t>    </a:t>
            </a:r>
            <a:r>
              <a:rPr lang="en-US" altLang="zh-CN" sz="2800" u="none" dirty="0" err="1" smtClean="0">
                <a:solidFill>
                  <a:srgbClr val="CC0000"/>
                </a:solidFill>
                <a:latin typeface="+mn-lt"/>
                <a:ea typeface="仿宋_GB2312" pitchFamily="49" charset="-122"/>
              </a:rPr>
              <a:t>instream</a:t>
            </a:r>
            <a:r>
              <a:rPr lang="en-US" altLang="zh-CN" sz="2800" b="1" u="none" dirty="0" smtClean="0">
                <a:solidFill>
                  <a:srgbClr val="CC0000"/>
                </a:solidFill>
                <a:latin typeface="+mn-lt"/>
                <a:ea typeface="仿宋_GB2312" pitchFamily="49" charset="-122"/>
              </a:rPr>
              <a:t>&gt;&gt;</a:t>
            </a:r>
            <a:r>
              <a:rPr lang="en-US" altLang="zh-CN" sz="2800" u="none" dirty="0" err="1" smtClean="0">
                <a:solidFill>
                  <a:srgbClr val="CC0000"/>
                </a:solidFill>
                <a:latin typeface="+mn-lt"/>
                <a:ea typeface="仿宋_GB2312" pitchFamily="49" charset="-122"/>
              </a:rPr>
              <a:t>InList</a:t>
            </a:r>
            <a:r>
              <a:rPr lang="en-US" altLang="zh-CN" sz="2800" b="1" u="none" dirty="0" err="1" smtClean="0">
                <a:solidFill>
                  <a:srgbClr val="CC0000"/>
                </a:solidFill>
                <a:latin typeface="+mn-lt"/>
                <a:ea typeface="仿宋_GB2312" pitchFamily="49" charset="-122"/>
              </a:rPr>
              <a:t>.</a:t>
            </a:r>
            <a:r>
              <a:rPr lang="en-US" altLang="zh-CN" sz="2800" u="none" dirty="0" err="1" smtClean="0">
                <a:solidFill>
                  <a:srgbClr val="CC0000"/>
                </a:solidFill>
                <a:latin typeface="+mn-lt"/>
                <a:ea typeface="仿宋_GB2312" pitchFamily="49" charset="-122"/>
              </a:rPr>
              <a:t>CurrentSize</a:t>
            </a:r>
            <a:r>
              <a:rPr lang="en-US" altLang="zh-CN" sz="2800" b="1" u="none" dirty="0">
                <a:solidFill>
                  <a:srgbClr val="CC0000"/>
                </a:solidFill>
                <a:latin typeface="+mn-lt"/>
                <a:ea typeface="仿宋_GB2312" pitchFamily="49" charset="-122"/>
              </a:rPr>
              <a:t>;</a:t>
            </a:r>
          </a:p>
          <a:p>
            <a:r>
              <a:rPr lang="en-US" altLang="zh-CN" sz="2800" b="1" u="none" dirty="0">
                <a:solidFill>
                  <a:srgbClr val="CC0000"/>
                </a:solidFill>
                <a:latin typeface="+mn-lt"/>
                <a:ea typeface="仿宋_GB2312" pitchFamily="49" charset="-122"/>
              </a:rPr>
              <a:t>    </a:t>
            </a:r>
            <a:r>
              <a:rPr lang="en-US" altLang="zh-CN" sz="2800" b="1" u="none" dirty="0" err="1" smtClean="0">
                <a:solidFill>
                  <a:srgbClr val="CC0000"/>
                </a:solidFill>
                <a:latin typeface="+mn-lt"/>
                <a:ea typeface="仿宋_GB2312" pitchFamily="49" charset="-122"/>
              </a:rPr>
              <a:t>cout</a:t>
            </a:r>
            <a:r>
              <a:rPr lang="en-US" altLang="zh-CN" sz="2800" b="1" u="none" dirty="0" smtClean="0">
                <a:solidFill>
                  <a:srgbClr val="CC0000"/>
                </a:solidFill>
                <a:latin typeface="+mn-lt"/>
                <a:ea typeface="仿宋_GB2312" pitchFamily="49" charset="-122"/>
              </a:rPr>
              <a:t>&lt;&lt;“</a:t>
            </a:r>
            <a:r>
              <a:rPr lang="zh-CN" altLang="en-US" sz="2800" u="none" dirty="0">
                <a:solidFill>
                  <a:srgbClr val="CC0000"/>
                </a:solidFill>
                <a:latin typeface="+mn-lt"/>
                <a:ea typeface="隶书" pitchFamily="49" charset="-122"/>
              </a:rPr>
              <a:t>输入数组元素</a:t>
            </a:r>
            <a:r>
              <a:rPr lang="zh-CN" altLang="en-US" sz="2800" u="none" dirty="0" smtClean="0">
                <a:solidFill>
                  <a:srgbClr val="CC0000"/>
                </a:solidFill>
                <a:latin typeface="+mn-lt"/>
                <a:ea typeface="隶书" pitchFamily="49" charset="-122"/>
              </a:rPr>
              <a:t>值：</a:t>
            </a:r>
            <a:r>
              <a:rPr lang="en-US" altLang="zh-CN" sz="2800" u="none" dirty="0" smtClean="0">
                <a:solidFill>
                  <a:srgbClr val="CC0000"/>
                </a:solidFill>
                <a:latin typeface="+mn-lt"/>
                <a:ea typeface="仿宋_GB2312" pitchFamily="49" charset="-122"/>
              </a:rPr>
              <a:t>\</a:t>
            </a:r>
            <a:r>
              <a:rPr lang="en-US" altLang="zh-CN" sz="2800" u="none" dirty="0">
                <a:solidFill>
                  <a:srgbClr val="CC0000"/>
                </a:solidFill>
                <a:latin typeface="+mn-lt"/>
                <a:ea typeface="仿宋_GB2312" pitchFamily="49" charset="-122"/>
              </a:rPr>
              <a:t>n</a:t>
            </a:r>
            <a:r>
              <a:rPr lang="en-US" altLang="zh-CN" sz="2800" b="1" u="none" dirty="0">
                <a:solidFill>
                  <a:srgbClr val="CC0000"/>
                </a:solidFill>
                <a:latin typeface="+mn-lt"/>
                <a:ea typeface="仿宋_GB2312" pitchFamily="49" charset="-122"/>
              </a:rPr>
              <a:t>”;</a:t>
            </a:r>
            <a:endParaRPr lang="en-US" altLang="zh-CN" sz="2800" u="none" dirty="0">
              <a:solidFill>
                <a:srgbClr val="CC0000"/>
              </a:solidFill>
              <a:latin typeface="+mn-lt"/>
              <a:ea typeface="仿宋_GB2312" pitchFamily="49" charset="-122"/>
            </a:endParaRPr>
          </a:p>
          <a:p>
            <a:r>
              <a:rPr lang="en-US" altLang="zh-CN" sz="2800" u="none" dirty="0">
                <a:solidFill>
                  <a:srgbClr val="CC0000"/>
                </a:solidFill>
                <a:latin typeface="+mn-lt"/>
                <a:ea typeface="仿宋_GB2312" pitchFamily="49" charset="-122"/>
              </a:rPr>
              <a:t>    </a:t>
            </a:r>
            <a:r>
              <a:rPr lang="en-US" altLang="zh-CN" sz="2800" b="1" u="none" dirty="0">
                <a:solidFill>
                  <a:srgbClr val="CC0000"/>
                </a:solidFill>
                <a:latin typeface="+mn-lt"/>
                <a:ea typeface="仿宋_GB2312" pitchFamily="49" charset="-122"/>
              </a:rPr>
              <a:t>for</a:t>
            </a:r>
            <a:r>
              <a:rPr lang="en-US" altLang="zh-CN" sz="2800" u="none" dirty="0">
                <a:solidFill>
                  <a:srgbClr val="CC0000"/>
                </a:solidFill>
                <a:latin typeface="+mn-lt"/>
                <a:ea typeface="仿宋_GB2312" pitchFamily="49" charset="-122"/>
              </a:rPr>
              <a:t> </a:t>
            </a:r>
            <a:r>
              <a:rPr lang="en-US" altLang="zh-CN" sz="2800" b="1" u="none" dirty="0" smtClean="0">
                <a:solidFill>
                  <a:srgbClr val="CC0000"/>
                </a:solidFill>
                <a:latin typeface="+mn-lt"/>
                <a:ea typeface="仿宋_GB2312" pitchFamily="49" charset="-122"/>
              </a:rPr>
              <a:t>(</a:t>
            </a:r>
            <a:r>
              <a:rPr lang="en-US" altLang="zh-CN" sz="2800" b="1" u="none" dirty="0" err="1" smtClean="0">
                <a:solidFill>
                  <a:srgbClr val="CC0000"/>
                </a:solidFill>
                <a:latin typeface="+mn-lt"/>
                <a:ea typeface="仿宋_GB2312" pitchFamily="49" charset="-122"/>
              </a:rPr>
              <a:t>int</a:t>
            </a:r>
            <a:r>
              <a:rPr lang="en-US" altLang="zh-CN" sz="2800" u="none" dirty="0" smtClean="0">
                <a:solidFill>
                  <a:srgbClr val="CC0000"/>
                </a:solidFill>
                <a:latin typeface="+mn-lt"/>
                <a:ea typeface="仿宋_GB2312" pitchFamily="49" charset="-122"/>
              </a:rPr>
              <a:t> </a:t>
            </a:r>
            <a:r>
              <a:rPr lang="en-US" altLang="zh-CN" sz="2800" u="none" dirty="0" err="1" smtClean="0">
                <a:solidFill>
                  <a:srgbClr val="CC0000"/>
                </a:solidFill>
                <a:latin typeface="+mn-lt"/>
                <a:ea typeface="仿宋_GB2312" pitchFamily="49" charset="-122"/>
              </a:rPr>
              <a:t>i</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0</a:t>
            </a:r>
            <a:r>
              <a:rPr lang="en-US" altLang="zh-CN" sz="2800" b="1" u="none" dirty="0">
                <a:solidFill>
                  <a:srgbClr val="CC0000"/>
                </a:solidFill>
                <a:latin typeface="+mn-lt"/>
                <a:ea typeface="仿宋_GB2312" pitchFamily="49" charset="-122"/>
              </a:rPr>
              <a:t>;</a:t>
            </a:r>
            <a:r>
              <a:rPr lang="en-US" altLang="zh-CN" sz="2800" u="none" dirty="0">
                <a:solidFill>
                  <a:srgbClr val="CC0000"/>
                </a:solidFill>
                <a:latin typeface="+mn-lt"/>
                <a:ea typeface="仿宋_GB2312" pitchFamily="49" charset="-122"/>
              </a:rPr>
              <a:t> </a:t>
            </a:r>
            <a:r>
              <a:rPr lang="en-US" altLang="zh-CN" sz="2800" u="none" dirty="0" err="1" smtClean="0">
                <a:solidFill>
                  <a:srgbClr val="CC0000"/>
                </a:solidFill>
                <a:latin typeface="+mn-lt"/>
                <a:ea typeface="仿宋_GB2312" pitchFamily="49" charset="-122"/>
              </a:rPr>
              <a:t>i</a:t>
            </a:r>
            <a:r>
              <a:rPr lang="en-US" altLang="zh-CN" sz="2800" b="1" u="none" dirty="0" smtClean="0">
                <a:solidFill>
                  <a:srgbClr val="CC0000"/>
                </a:solidFill>
                <a:latin typeface="+mn-lt"/>
                <a:ea typeface="仿宋_GB2312" pitchFamily="49" charset="-122"/>
              </a:rPr>
              <a:t>&lt;</a:t>
            </a:r>
            <a:r>
              <a:rPr lang="en-US" altLang="zh-CN" sz="2800" u="none" dirty="0" err="1" smtClean="0">
                <a:solidFill>
                  <a:srgbClr val="CC0000"/>
                </a:solidFill>
                <a:latin typeface="+mn-lt"/>
                <a:ea typeface="仿宋_GB2312" pitchFamily="49" charset="-122"/>
              </a:rPr>
              <a:t>InList</a:t>
            </a:r>
            <a:r>
              <a:rPr lang="en-US" altLang="zh-CN" sz="2800" b="1" u="none" dirty="0" err="1" smtClean="0">
                <a:solidFill>
                  <a:srgbClr val="CC0000"/>
                </a:solidFill>
                <a:latin typeface="+mn-lt"/>
                <a:ea typeface="仿宋_GB2312" pitchFamily="49" charset="-122"/>
              </a:rPr>
              <a:t>.</a:t>
            </a:r>
            <a:r>
              <a:rPr lang="en-US" altLang="zh-CN" sz="2800" u="none" dirty="0" err="1" smtClean="0">
                <a:solidFill>
                  <a:srgbClr val="CC0000"/>
                </a:solidFill>
                <a:latin typeface="+mn-lt"/>
                <a:ea typeface="仿宋_GB2312" pitchFamily="49" charset="-122"/>
              </a:rPr>
              <a:t>CurrentSize</a:t>
            </a:r>
            <a:r>
              <a:rPr lang="en-US" altLang="zh-CN" sz="2800" b="1" u="none" dirty="0">
                <a:solidFill>
                  <a:srgbClr val="CC0000"/>
                </a:solidFill>
                <a:latin typeface="+mn-lt"/>
                <a:ea typeface="仿宋_GB2312" pitchFamily="49" charset="-122"/>
              </a:rPr>
              <a:t>;</a:t>
            </a:r>
            <a:r>
              <a:rPr lang="en-US" altLang="zh-CN" sz="2800" u="none" dirty="0">
                <a:solidFill>
                  <a:srgbClr val="CC0000"/>
                </a:solidFill>
                <a:latin typeface="+mn-lt"/>
                <a:ea typeface="仿宋_GB2312" pitchFamily="49" charset="-122"/>
              </a:rPr>
              <a:t> </a:t>
            </a:r>
            <a:r>
              <a:rPr lang="en-US" altLang="zh-CN" sz="2800" u="none" dirty="0" err="1">
                <a:solidFill>
                  <a:srgbClr val="CC0000"/>
                </a:solidFill>
                <a:latin typeface="+mn-lt"/>
                <a:ea typeface="仿宋_GB2312" pitchFamily="49" charset="-122"/>
              </a:rPr>
              <a:t>i</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 </a:t>
            </a:r>
            <a:r>
              <a:rPr lang="en-US" altLang="zh-CN" sz="2800" b="1" u="none" dirty="0">
                <a:solidFill>
                  <a:srgbClr val="CC0000"/>
                </a:solidFill>
                <a:latin typeface="+mn-lt"/>
                <a:ea typeface="仿宋_GB2312" pitchFamily="49" charset="-122"/>
              </a:rPr>
              <a:t>{</a:t>
            </a:r>
          </a:p>
          <a:p>
            <a:r>
              <a:rPr lang="en-US" altLang="zh-CN" sz="2800" b="1" u="none" dirty="0">
                <a:solidFill>
                  <a:srgbClr val="CC0000"/>
                </a:solidFill>
                <a:latin typeface="+mn-lt"/>
                <a:ea typeface="仿宋_GB2312" pitchFamily="49" charset="-122"/>
              </a:rPr>
              <a:t>        </a:t>
            </a:r>
            <a:r>
              <a:rPr lang="en-US" altLang="zh-CN" sz="2800" b="1" u="none" dirty="0" err="1" smtClean="0">
                <a:solidFill>
                  <a:srgbClr val="CC0000"/>
                </a:solidFill>
                <a:latin typeface="+mn-lt"/>
                <a:ea typeface="仿宋_GB2312" pitchFamily="49" charset="-122"/>
              </a:rPr>
              <a:t>cout</a:t>
            </a:r>
            <a:r>
              <a:rPr lang="en-US" altLang="zh-CN" sz="2800" b="1" u="none" dirty="0" smtClean="0">
                <a:solidFill>
                  <a:srgbClr val="CC0000"/>
                </a:solidFill>
                <a:latin typeface="+mn-lt"/>
                <a:ea typeface="仿宋_GB2312" pitchFamily="49" charset="-122"/>
              </a:rPr>
              <a:t>&lt;&lt;“</a:t>
            </a:r>
            <a:r>
              <a:rPr lang="zh-CN" altLang="en-US" sz="2800" u="none" dirty="0" smtClean="0">
                <a:solidFill>
                  <a:srgbClr val="CC0000"/>
                </a:solidFill>
                <a:latin typeface="+mn-lt"/>
                <a:ea typeface="隶书" pitchFamily="49" charset="-122"/>
              </a:rPr>
              <a:t>元素</a:t>
            </a:r>
            <a:r>
              <a:rPr lang="en-US" altLang="zh-CN" sz="2800" b="1" u="none" dirty="0" smtClean="0">
                <a:solidFill>
                  <a:srgbClr val="CC0000"/>
                </a:solidFill>
                <a:latin typeface="+mn-lt"/>
                <a:ea typeface="仿宋_GB2312" pitchFamily="49" charset="-122"/>
              </a:rPr>
              <a:t>”&lt;&lt;</a:t>
            </a:r>
            <a:r>
              <a:rPr lang="en-US" altLang="zh-CN" sz="2800" u="none" dirty="0" err="1" smtClean="0">
                <a:solidFill>
                  <a:srgbClr val="CC0000"/>
                </a:solidFill>
                <a:latin typeface="+mn-lt"/>
                <a:ea typeface="仿宋_GB2312" pitchFamily="49" charset="-122"/>
              </a:rPr>
              <a:t>i</a:t>
            </a:r>
            <a:r>
              <a:rPr lang="en-US" altLang="zh-CN" sz="2800" b="1" u="none" dirty="0" smtClean="0">
                <a:solidFill>
                  <a:srgbClr val="CC0000"/>
                </a:solidFill>
                <a:latin typeface="+mn-lt"/>
              </a:rPr>
              <a:t>&lt;&lt;“</a:t>
            </a:r>
            <a:r>
              <a:rPr lang="zh-CN" altLang="en-US" sz="2800" u="none" dirty="0" smtClean="0">
                <a:solidFill>
                  <a:srgbClr val="CC0000"/>
                </a:solidFill>
                <a:latin typeface="+mn-lt"/>
              </a:rPr>
              <a:t>：</a:t>
            </a:r>
            <a:r>
              <a:rPr lang="en-US" altLang="zh-CN" sz="2800" b="1" u="none" dirty="0" smtClean="0">
                <a:solidFill>
                  <a:srgbClr val="CC0000"/>
                </a:solidFill>
                <a:latin typeface="+mn-lt"/>
              </a:rPr>
              <a:t>”;</a:t>
            </a:r>
            <a:endParaRPr lang="en-US" altLang="zh-CN" sz="2800" b="1" u="none" dirty="0">
              <a:solidFill>
                <a:srgbClr val="CC0000"/>
              </a:solidFill>
              <a:latin typeface="+mn-lt"/>
            </a:endParaRPr>
          </a:p>
          <a:p>
            <a:r>
              <a:rPr lang="en-US" altLang="zh-CN" sz="2800" b="1" u="none" dirty="0">
                <a:solidFill>
                  <a:srgbClr val="CC0000"/>
                </a:solidFill>
                <a:latin typeface="+mn-lt"/>
              </a:rPr>
              <a:t>       </a:t>
            </a:r>
            <a:r>
              <a:rPr lang="en-US" altLang="zh-CN" sz="2800" u="none" dirty="0">
                <a:solidFill>
                  <a:srgbClr val="CC0000"/>
                </a:solidFill>
                <a:latin typeface="+mn-lt"/>
              </a:rPr>
              <a:t> </a:t>
            </a:r>
            <a:r>
              <a:rPr lang="en-US" altLang="zh-CN" sz="2800" u="none" dirty="0" err="1" smtClean="0">
                <a:solidFill>
                  <a:srgbClr val="CC0000"/>
                </a:solidFill>
                <a:latin typeface="+mn-lt"/>
              </a:rPr>
              <a:t>InStream</a:t>
            </a:r>
            <a:r>
              <a:rPr lang="en-US" altLang="zh-CN" sz="2800" b="1" u="none" dirty="0" smtClean="0">
                <a:solidFill>
                  <a:srgbClr val="CC0000"/>
                </a:solidFill>
                <a:latin typeface="+mn-lt"/>
              </a:rPr>
              <a:t>&gt;&gt;</a:t>
            </a:r>
            <a:r>
              <a:rPr lang="en-US" altLang="zh-CN" sz="2800" u="none" dirty="0" err="1" smtClean="0">
                <a:solidFill>
                  <a:srgbClr val="CC0000"/>
                </a:solidFill>
                <a:latin typeface="+mn-lt"/>
              </a:rPr>
              <a:t>InList.Element</a:t>
            </a:r>
            <a:r>
              <a:rPr lang="en-US" altLang="zh-CN" sz="2800" b="1" u="none" dirty="0" smtClean="0">
                <a:solidFill>
                  <a:srgbClr val="CC0000"/>
                </a:solidFill>
                <a:latin typeface="+mn-lt"/>
              </a:rPr>
              <a:t>[</a:t>
            </a:r>
            <a:r>
              <a:rPr lang="en-US" altLang="zh-CN" sz="2800" u="none" dirty="0" err="1" smtClean="0">
                <a:solidFill>
                  <a:srgbClr val="CC0000"/>
                </a:solidFill>
                <a:latin typeface="+mn-lt"/>
              </a:rPr>
              <a:t>i</a:t>
            </a:r>
            <a:r>
              <a:rPr lang="en-US" altLang="zh-CN" sz="2800" b="1" u="none" dirty="0">
                <a:solidFill>
                  <a:srgbClr val="CC0000"/>
                </a:solidFill>
                <a:latin typeface="+mn-lt"/>
              </a:rPr>
              <a:t>];</a:t>
            </a:r>
          </a:p>
          <a:p>
            <a:r>
              <a:rPr lang="en-US" altLang="zh-CN" sz="2800" b="1" u="none" dirty="0">
                <a:solidFill>
                  <a:srgbClr val="CC0000"/>
                </a:solidFill>
                <a:latin typeface="+mn-lt"/>
              </a:rPr>
              <a:t>    }</a:t>
            </a:r>
          </a:p>
          <a:p>
            <a:r>
              <a:rPr lang="en-US" altLang="zh-CN" sz="2800" b="1" u="none" dirty="0">
                <a:solidFill>
                  <a:srgbClr val="CC0000"/>
                </a:solidFill>
                <a:latin typeface="+mn-lt"/>
              </a:rPr>
              <a:t>    return</a:t>
            </a:r>
            <a:r>
              <a:rPr lang="en-US" altLang="zh-CN" sz="2800" u="none" dirty="0">
                <a:solidFill>
                  <a:srgbClr val="CC0000"/>
                </a:solidFill>
                <a:latin typeface="+mn-lt"/>
              </a:rPr>
              <a:t> </a:t>
            </a:r>
            <a:r>
              <a:rPr lang="en-US" altLang="zh-CN" sz="2800" u="none" dirty="0" err="1">
                <a:solidFill>
                  <a:srgbClr val="CC0000"/>
                </a:solidFill>
                <a:latin typeface="+mn-lt"/>
              </a:rPr>
              <a:t>InStream</a:t>
            </a:r>
            <a:r>
              <a:rPr lang="en-US" altLang="zh-CN" sz="2800" b="1" u="none" dirty="0">
                <a:solidFill>
                  <a:srgbClr val="CC0000"/>
                </a:solidFill>
                <a:latin typeface="+mn-lt"/>
              </a:rPr>
              <a:t>;</a:t>
            </a:r>
            <a:endParaRPr lang="en-US" altLang="zh-CN" sz="2800" u="none" dirty="0">
              <a:solidFill>
                <a:srgbClr val="CC0000"/>
              </a:solidFill>
              <a:latin typeface="+mn-lt"/>
            </a:endParaRPr>
          </a:p>
          <a:p>
            <a:r>
              <a:rPr lang="en-US" altLang="zh-CN" sz="2800" b="1" u="none" dirty="0">
                <a:solidFill>
                  <a:srgbClr val="CC0000"/>
                </a:solidFill>
                <a:latin typeface="+mn-lt"/>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latin typeface="+mn-lt"/>
              </a:rPr>
              <a:pPr/>
              <a:t>11</a:t>
            </a:fld>
            <a:endParaRPr lang="en-US" altLang="zh-CN">
              <a:latin typeface="+mn-lt"/>
            </a:endParaRPr>
          </a:p>
        </p:txBody>
      </p:sp>
    </p:spTree>
  </p:cSld>
  <p:clrMapOvr>
    <a:masterClrMapping/>
  </p:clrMapOvr>
  <p:transition>
    <p:split orient="vert"/>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4" name="Rectangle 6"/>
          <p:cNvSpPr>
            <a:spLocks noChangeArrowheads="1"/>
          </p:cNvSpPr>
          <p:nvPr/>
        </p:nvSpPr>
        <p:spPr bwMode="auto">
          <a:xfrm>
            <a:off x="733425" y="381000"/>
            <a:ext cx="8162925" cy="579438"/>
          </a:xfrm>
          <a:prstGeom prst="rect">
            <a:avLst/>
          </a:prstGeom>
          <a:noFill/>
          <a:ln w="9525">
            <a:noFill/>
            <a:miter lim="800000"/>
            <a:headEnd/>
            <a:tailEnd/>
          </a:ln>
          <a:effectLst/>
        </p:spPr>
        <p:txBody>
          <a:bodyPr>
            <a:spAutoFit/>
          </a:bodyPr>
          <a:lstStyle/>
          <a:p>
            <a:pPr>
              <a:spcBef>
                <a:spcPct val="20000"/>
              </a:spcBef>
            </a:pPr>
            <a:r>
              <a:rPr lang="en-US" altLang="zh-CN" sz="3200" b="1" u="none" dirty="0">
                <a:effectLst>
                  <a:outerShdw blurRad="38100" dist="38100" dir="2700000" algn="tl">
                    <a:srgbClr val="C0C0C0"/>
                  </a:outerShdw>
                </a:effectLst>
                <a:ea typeface="仿宋_GB2312" pitchFamily="49" charset="-122"/>
              </a:rPr>
              <a:t>     </a:t>
            </a:r>
            <a:r>
              <a:rPr lang="zh-CN" altLang="en-US" sz="3200" b="1" u="none" dirty="0">
                <a:solidFill>
                  <a:srgbClr val="000099"/>
                </a:solidFill>
                <a:effectLst>
                  <a:outerShdw blurRad="38100" dist="38100" dir="2700000" algn="tl">
                    <a:srgbClr val="C0C0C0"/>
                  </a:outerShdw>
                </a:effectLst>
                <a:ea typeface="仿宋_GB2312" pitchFamily="49" charset="-122"/>
              </a:rPr>
              <a:t>设各关键码的搜索概率相等</a:t>
            </a:r>
            <a:r>
              <a:rPr lang="en-US" altLang="zh-CN" sz="3200" b="1" i="1" u="none" dirty="0">
                <a:solidFill>
                  <a:schemeClr val="tx2"/>
                </a:solidFill>
                <a:effectLst>
                  <a:outerShdw blurRad="38100" dist="38100" dir="2700000" algn="tl">
                    <a:srgbClr val="C0C0C0"/>
                  </a:outerShdw>
                </a:effectLst>
                <a:ea typeface="仿宋_GB2312" pitchFamily="49" charset="-122"/>
              </a:rPr>
              <a:t>p</a:t>
            </a:r>
            <a:r>
              <a:rPr lang="en-US" altLang="zh-CN" sz="3200" b="1" u="none" dirty="0">
                <a:solidFill>
                  <a:schemeClr val="tx2"/>
                </a:solidFill>
                <a:effectLst>
                  <a:outerShdw blurRad="38100" dist="38100" dir="2700000" algn="tl">
                    <a:srgbClr val="C0C0C0"/>
                  </a:outerShdw>
                </a:effectLst>
                <a:ea typeface="仿宋_GB2312" pitchFamily="49" charset="-122"/>
              </a:rPr>
              <a:t>[</a:t>
            </a:r>
            <a:r>
              <a:rPr lang="en-US" altLang="zh-CN" sz="3200" b="1" i="1" u="none" dirty="0" err="1">
                <a:solidFill>
                  <a:schemeClr val="tx2"/>
                </a:solidFill>
                <a:effectLst>
                  <a:outerShdw blurRad="38100" dist="38100" dir="2700000" algn="tl">
                    <a:srgbClr val="C0C0C0"/>
                  </a:outerShdw>
                </a:effectLst>
                <a:ea typeface="仿宋_GB2312" pitchFamily="49" charset="-122"/>
              </a:rPr>
              <a:t>i</a:t>
            </a:r>
            <a:r>
              <a:rPr lang="en-US" altLang="zh-CN" sz="3200" b="1" u="none" dirty="0" smtClean="0">
                <a:solidFill>
                  <a:schemeClr val="tx2"/>
                </a:solidFill>
                <a:effectLst>
                  <a:outerShdw blurRad="38100" dist="38100" dir="2700000" algn="tl">
                    <a:srgbClr val="C0C0C0"/>
                  </a:outerShdw>
                </a:effectLst>
                <a:ea typeface="仿宋_GB2312" pitchFamily="49" charset="-122"/>
              </a:rPr>
              <a:t>]=1/</a:t>
            </a:r>
            <a:r>
              <a:rPr lang="en-US" altLang="zh-CN" sz="3200" b="1" i="1" u="none" dirty="0" smtClean="0">
                <a:solidFill>
                  <a:schemeClr val="tx2"/>
                </a:solidFill>
                <a:effectLst>
                  <a:outerShdw blurRad="38100" dist="38100" dir="2700000" algn="tl">
                    <a:srgbClr val="C0C0C0"/>
                  </a:outerShdw>
                </a:effectLst>
                <a:ea typeface="仿宋_GB2312" pitchFamily="49" charset="-122"/>
              </a:rPr>
              <a:t>n</a:t>
            </a:r>
            <a:r>
              <a:rPr lang="zh-CN" altLang="en-US" sz="3200" b="1" u="none" dirty="0">
                <a:effectLst>
                  <a:outerShdw blurRad="38100" dist="38100" dir="2700000" algn="tl">
                    <a:srgbClr val="C0C0C0"/>
                  </a:outerShdw>
                </a:effectLst>
                <a:ea typeface="仿宋_GB2312" pitchFamily="49" charset="-122"/>
              </a:rPr>
              <a:t>：</a:t>
            </a:r>
          </a:p>
        </p:txBody>
      </p:sp>
      <p:graphicFrame>
        <p:nvGraphicFramePr>
          <p:cNvPr id="379904" name="Object 0"/>
          <p:cNvGraphicFramePr>
            <a:graphicFrameLocks noChangeAspect="1"/>
          </p:cNvGraphicFramePr>
          <p:nvPr/>
        </p:nvGraphicFramePr>
        <p:xfrm>
          <a:off x="1687513" y="914400"/>
          <a:ext cx="5006975" cy="1143000"/>
        </p:xfrm>
        <a:graphic>
          <a:graphicData uri="http://schemas.openxmlformats.org/presentationml/2006/ole">
            <p:oleObj spid="_x0000_s379904" name="公式" r:id="rId3" imgW="1587240" imgH="431640" progId="Equation.3">
              <p:embed/>
            </p:oleObj>
          </a:graphicData>
        </a:graphic>
      </p:graphicFrame>
      <p:sp>
        <p:nvSpPr>
          <p:cNvPr id="206856" name="Text Box 8"/>
          <p:cNvSpPr txBox="1">
            <a:spLocks noChangeArrowheads="1"/>
          </p:cNvSpPr>
          <p:nvPr/>
        </p:nvSpPr>
        <p:spPr bwMode="auto">
          <a:xfrm>
            <a:off x="457200" y="1955800"/>
            <a:ext cx="8321675" cy="1569660"/>
          </a:xfrm>
          <a:prstGeom prst="rect">
            <a:avLst/>
          </a:prstGeom>
          <a:noFill/>
          <a:ln w="9525">
            <a:noFill/>
            <a:miter lim="800000"/>
            <a:headEnd/>
            <a:tailEnd/>
          </a:ln>
          <a:effectLst/>
        </p:spPr>
        <p:txBody>
          <a:bodyPr>
            <a:spAutoFit/>
          </a:bodyPr>
          <a:lstStyle/>
          <a:p>
            <a:pPr algn="just">
              <a:spcBef>
                <a:spcPct val="20000"/>
              </a:spcBef>
            </a:pPr>
            <a:r>
              <a:rPr lang="en-US" altLang="zh-CN" sz="3200" b="1" u="none" dirty="0">
                <a:effectLst>
                  <a:outerShdw blurRad="38100" dist="38100" dir="2700000" algn="tl">
                    <a:srgbClr val="C0C0C0"/>
                  </a:outerShdw>
                </a:effectLst>
                <a:ea typeface="楷体_GB2312" pitchFamily="49" charset="-122"/>
              </a:rPr>
              <a:t>        </a:t>
            </a:r>
            <a:r>
              <a:rPr lang="zh-CN" altLang="en-US" sz="3200" b="1" u="none" dirty="0">
                <a:solidFill>
                  <a:schemeClr val="tx2"/>
                </a:solidFill>
                <a:effectLst>
                  <a:outerShdw blurRad="38100" dist="38100" dir="2700000" algn="tl">
                    <a:srgbClr val="C0C0C0"/>
                  </a:outerShdw>
                </a:effectLst>
                <a:ea typeface="仿宋_GB2312" pitchFamily="49" charset="-122"/>
              </a:rPr>
              <a:t>搜索不成功的平均搜索长度</a:t>
            </a:r>
            <a:r>
              <a:rPr lang="en-US" altLang="zh-CN" sz="3200" b="1" i="1" u="none" dirty="0" err="1">
                <a:solidFill>
                  <a:srgbClr val="CC0000"/>
                </a:solidFill>
                <a:effectLst>
                  <a:outerShdw blurRad="38100" dist="38100" dir="2700000" algn="tl">
                    <a:srgbClr val="C0C0C0"/>
                  </a:outerShdw>
                </a:effectLst>
                <a:ea typeface="仿宋_GB2312" pitchFamily="49" charset="-122"/>
              </a:rPr>
              <a:t>ASL</a:t>
            </a:r>
            <a:r>
              <a:rPr lang="en-US" altLang="zh-CN" sz="3200" b="1" i="1" u="none" baseline="-25000" dirty="0" err="1">
                <a:solidFill>
                  <a:srgbClr val="CC0000"/>
                </a:solidFill>
                <a:effectLst>
                  <a:outerShdw blurRad="38100" dist="38100" dir="2700000" algn="tl">
                    <a:srgbClr val="C0C0C0"/>
                  </a:outerShdw>
                </a:effectLst>
                <a:ea typeface="仿宋_GB2312" pitchFamily="49" charset="-122"/>
              </a:rPr>
              <a:t>unsucc</a:t>
            </a:r>
            <a:r>
              <a:rPr lang="zh-CN" altLang="en-US" sz="3200" b="1" u="none" dirty="0">
                <a:solidFill>
                  <a:srgbClr val="000099"/>
                </a:solidFill>
                <a:effectLst>
                  <a:outerShdw blurRad="38100" dist="38100" dir="2700000" algn="tl">
                    <a:srgbClr val="C0C0C0"/>
                  </a:outerShdw>
                </a:effectLst>
                <a:ea typeface="仿宋_GB2312" pitchFamily="49" charset="-122"/>
              </a:rPr>
              <a:t>为树中</a:t>
            </a:r>
            <a:r>
              <a:rPr lang="zh-CN" altLang="en-US" sz="3200" b="1" u="none" dirty="0">
                <a:solidFill>
                  <a:schemeClr val="tx2"/>
                </a:solidFill>
                <a:effectLst>
                  <a:outerShdw blurRad="38100" dist="38100" dir="2700000" algn="tl">
                    <a:srgbClr val="C0C0C0"/>
                  </a:outerShdw>
                </a:effectLst>
                <a:ea typeface="仿宋_GB2312" pitchFamily="49" charset="-122"/>
              </a:rPr>
              <a:t>所有外部结点上搜索概率</a:t>
            </a:r>
            <a:r>
              <a:rPr lang="en-US" altLang="zh-CN" sz="3200" b="1" i="1" u="none" dirty="0">
                <a:solidFill>
                  <a:srgbClr val="CC0000"/>
                </a:solidFill>
                <a:effectLst>
                  <a:outerShdw blurRad="38100" dist="38100" dir="2700000" algn="tl">
                    <a:srgbClr val="C0C0C0"/>
                  </a:outerShdw>
                </a:effectLst>
                <a:ea typeface="仿宋_GB2312" pitchFamily="49" charset="-122"/>
              </a:rPr>
              <a:t>q</a:t>
            </a:r>
            <a:r>
              <a:rPr lang="en-US" altLang="zh-CN" sz="3200" b="1" u="none" dirty="0">
                <a:solidFill>
                  <a:srgbClr val="CC0000"/>
                </a:solidFill>
                <a:effectLst>
                  <a:outerShdw blurRad="38100" dist="38100" dir="2700000" algn="tl">
                    <a:srgbClr val="C0C0C0"/>
                  </a:outerShdw>
                </a:effectLst>
                <a:ea typeface="仿宋_GB2312" pitchFamily="49" charset="-122"/>
              </a:rPr>
              <a:t>[</a:t>
            </a:r>
            <a:r>
              <a:rPr lang="en-US" altLang="zh-CN" sz="3200" b="1" i="1" u="none" dirty="0">
                <a:solidFill>
                  <a:srgbClr val="CC0000"/>
                </a:solidFill>
                <a:effectLst>
                  <a:outerShdw blurRad="38100" dist="38100" dir="2700000" algn="tl">
                    <a:srgbClr val="C0C0C0"/>
                  </a:outerShdw>
                </a:effectLst>
                <a:ea typeface="仿宋_GB2312" pitchFamily="49" charset="-122"/>
              </a:rPr>
              <a:t>j</a:t>
            </a:r>
            <a:r>
              <a:rPr lang="en-US" altLang="zh-CN" sz="3200" b="1" u="none" dirty="0">
                <a:solidFill>
                  <a:srgbClr val="CC0000"/>
                </a:solidFill>
                <a:effectLst>
                  <a:outerShdw blurRad="38100" dist="38100" dir="2700000" algn="tl">
                    <a:srgbClr val="C0C0C0"/>
                  </a:outerShdw>
                </a:effectLst>
                <a:ea typeface="仿宋_GB2312" pitchFamily="49" charset="-122"/>
              </a:rPr>
              <a:t>]</a:t>
            </a:r>
            <a:r>
              <a:rPr lang="zh-CN" altLang="en-US" sz="3200" b="1" u="none" dirty="0">
                <a:solidFill>
                  <a:srgbClr val="000099"/>
                </a:solidFill>
                <a:effectLst>
                  <a:outerShdw blurRad="38100" dist="38100" dir="2700000" algn="tl">
                    <a:srgbClr val="C0C0C0"/>
                  </a:outerShdw>
                </a:effectLst>
                <a:ea typeface="仿宋_GB2312" pitchFamily="49" charset="-122"/>
              </a:rPr>
              <a:t>与到达外部结点所需</a:t>
            </a:r>
            <a:r>
              <a:rPr lang="zh-CN" altLang="en-US" sz="3200" b="1" u="none" dirty="0">
                <a:solidFill>
                  <a:schemeClr val="tx2"/>
                </a:solidFill>
                <a:effectLst>
                  <a:outerShdw blurRad="38100" dist="38100" dir="2700000" algn="tl">
                    <a:srgbClr val="C0C0C0"/>
                  </a:outerShdw>
                </a:effectLst>
                <a:ea typeface="仿宋_GB2312" pitchFamily="49" charset="-122"/>
              </a:rPr>
              <a:t>关键码比较次数</a:t>
            </a:r>
            <a:r>
              <a:rPr lang="en-US" altLang="zh-CN" sz="3200" b="1" i="1" u="none" dirty="0" smtClean="0">
                <a:solidFill>
                  <a:srgbClr val="CC0000"/>
                </a:solidFill>
                <a:effectLst>
                  <a:outerShdw blurRad="38100" dist="38100" dir="2700000" algn="tl">
                    <a:srgbClr val="C0C0C0"/>
                  </a:outerShdw>
                </a:effectLst>
                <a:ea typeface="仿宋_GB2312" pitchFamily="49" charset="-122"/>
              </a:rPr>
              <a:t>c</a:t>
            </a:r>
            <a:r>
              <a:rPr lang="en-US" altLang="zh-CN" sz="3200" b="1" u="none" dirty="0" smtClean="0">
                <a:solidFill>
                  <a:srgbClr val="CC0000"/>
                </a:solidFill>
                <a:effectLst>
                  <a:outerShdw blurRad="38100" dist="38100" dir="2700000" algn="tl">
                    <a:srgbClr val="C0C0C0"/>
                  </a:outerShdw>
                </a:effectLst>
                <a:ea typeface="仿宋_GB2312" pitchFamily="49" charset="-122"/>
              </a:rPr>
              <a:t>'[</a:t>
            </a:r>
            <a:r>
              <a:rPr lang="en-US" altLang="zh-CN" sz="3200" b="1" i="1" u="none" dirty="0">
                <a:solidFill>
                  <a:srgbClr val="CC0000"/>
                </a:solidFill>
                <a:effectLst>
                  <a:outerShdw blurRad="38100" dist="38100" dir="2700000" algn="tl">
                    <a:srgbClr val="C0C0C0"/>
                  </a:outerShdw>
                </a:effectLst>
                <a:ea typeface="仿宋_GB2312" pitchFamily="49" charset="-122"/>
              </a:rPr>
              <a:t>j</a:t>
            </a:r>
            <a:r>
              <a:rPr lang="en-US" altLang="zh-CN" sz="3200" b="1" u="none" dirty="0" smtClean="0">
                <a:solidFill>
                  <a:srgbClr val="CC0000"/>
                </a:solidFill>
                <a:effectLst>
                  <a:outerShdw blurRad="38100" dist="38100" dir="2700000" algn="tl">
                    <a:srgbClr val="C0C0C0"/>
                  </a:outerShdw>
                </a:effectLst>
                <a:ea typeface="仿宋_GB2312" pitchFamily="49" charset="-122"/>
              </a:rPr>
              <a:t>](=</a:t>
            </a:r>
            <a:r>
              <a:rPr lang="en-US" altLang="zh-CN" sz="3200" b="1" i="1" u="none" dirty="0" smtClean="0">
                <a:solidFill>
                  <a:srgbClr val="CC0000"/>
                </a:solidFill>
                <a:effectLst>
                  <a:outerShdw blurRad="38100" dist="38100" dir="2700000" algn="tl">
                    <a:srgbClr val="C0C0C0"/>
                  </a:outerShdw>
                </a:effectLst>
                <a:ea typeface="仿宋_GB2312" pitchFamily="49" charset="-122"/>
              </a:rPr>
              <a:t>l</a:t>
            </a:r>
            <a:r>
              <a:rPr lang="en-US" altLang="zh-CN" sz="3200" b="1" u="none" dirty="0">
                <a:solidFill>
                  <a:srgbClr val="CC0000"/>
                </a:solidFill>
                <a:effectLst>
                  <a:outerShdw blurRad="38100" dist="38100" dir="2700000" algn="tl">
                    <a:srgbClr val="C0C0C0"/>
                  </a:outerShdw>
                </a:effectLst>
                <a:ea typeface="仿宋_GB2312" pitchFamily="49" charset="-122"/>
              </a:rPr>
              <a:t>'[</a:t>
            </a:r>
            <a:r>
              <a:rPr lang="en-US" altLang="zh-CN" sz="3200" b="1" i="1" u="none" dirty="0">
                <a:solidFill>
                  <a:srgbClr val="CC0000"/>
                </a:solidFill>
                <a:effectLst>
                  <a:outerShdw blurRad="38100" dist="38100" dir="2700000" algn="tl">
                    <a:srgbClr val="C0C0C0"/>
                  </a:outerShdw>
                </a:effectLst>
                <a:ea typeface="仿宋_GB2312" pitchFamily="49" charset="-122"/>
              </a:rPr>
              <a:t>j</a:t>
            </a:r>
            <a:r>
              <a:rPr lang="en-US" altLang="zh-CN" sz="3200" b="1" u="none" dirty="0">
                <a:solidFill>
                  <a:srgbClr val="CC0000"/>
                </a:solidFill>
                <a:effectLst>
                  <a:outerShdw blurRad="38100" dist="38100" dir="2700000" algn="tl">
                    <a:srgbClr val="C0C0C0"/>
                  </a:outerShdw>
                </a:effectLst>
                <a:ea typeface="仿宋_GB2312" pitchFamily="49" charset="-122"/>
              </a:rPr>
              <a:t>])</a:t>
            </a:r>
            <a:r>
              <a:rPr lang="zh-CN" altLang="en-US" sz="3200" b="1" u="none" dirty="0">
                <a:solidFill>
                  <a:srgbClr val="000099"/>
                </a:solidFill>
                <a:effectLst>
                  <a:outerShdw blurRad="38100" dist="38100" dir="2700000" algn="tl">
                    <a:srgbClr val="C0C0C0"/>
                  </a:outerShdw>
                </a:effectLst>
                <a:ea typeface="仿宋_GB2312" pitchFamily="49" charset="-122"/>
              </a:rPr>
              <a:t>乘积之和：</a:t>
            </a:r>
            <a:endParaRPr lang="zh-CN" altLang="en-US" u="none" dirty="0">
              <a:solidFill>
                <a:srgbClr val="000099"/>
              </a:solidFill>
            </a:endParaRPr>
          </a:p>
        </p:txBody>
      </p:sp>
      <p:graphicFrame>
        <p:nvGraphicFramePr>
          <p:cNvPr id="379905" name="Object 1"/>
          <p:cNvGraphicFramePr>
            <a:graphicFrameLocks noChangeAspect="1"/>
          </p:cNvGraphicFramePr>
          <p:nvPr/>
        </p:nvGraphicFramePr>
        <p:xfrm>
          <a:off x="1781175" y="3429000"/>
          <a:ext cx="4391025" cy="1222375"/>
        </p:xfrm>
        <a:graphic>
          <a:graphicData uri="http://schemas.openxmlformats.org/presentationml/2006/ole">
            <p:oleObj spid="_x0000_s379905" name="公式" r:id="rId4" imgW="1587240" imgH="444240" progId="Equation.3">
              <p:embed/>
            </p:oleObj>
          </a:graphicData>
        </a:graphic>
      </p:graphicFrame>
      <p:sp>
        <p:nvSpPr>
          <p:cNvPr id="206858" name="Rectangle 10"/>
          <p:cNvSpPr>
            <a:spLocks noChangeArrowheads="1"/>
          </p:cNvSpPr>
          <p:nvPr/>
        </p:nvSpPr>
        <p:spPr bwMode="auto">
          <a:xfrm>
            <a:off x="779463" y="4648200"/>
            <a:ext cx="8088312" cy="579438"/>
          </a:xfrm>
          <a:prstGeom prst="rect">
            <a:avLst/>
          </a:prstGeom>
          <a:noFill/>
          <a:ln w="9525">
            <a:noFill/>
            <a:miter lim="800000"/>
            <a:headEnd/>
            <a:tailEnd/>
          </a:ln>
          <a:effectLst/>
        </p:spPr>
        <p:txBody>
          <a:bodyPr>
            <a:spAutoFit/>
          </a:bodyPr>
          <a:lstStyle/>
          <a:p>
            <a:pPr>
              <a:spcBef>
                <a:spcPct val="20000"/>
              </a:spcBef>
            </a:pPr>
            <a:r>
              <a:rPr lang="en-US" altLang="zh-CN" sz="3200" b="1" u="none" dirty="0">
                <a:effectLst>
                  <a:outerShdw blurRad="38100" dist="38100" dir="2700000" algn="tl">
                    <a:srgbClr val="C0C0C0"/>
                  </a:outerShdw>
                </a:effectLst>
                <a:ea typeface="仿宋_GB2312" pitchFamily="49" charset="-122"/>
              </a:rPr>
              <a:t>    </a:t>
            </a:r>
            <a:r>
              <a:rPr lang="zh-CN" altLang="en-US" sz="3200" b="1" u="none" dirty="0">
                <a:solidFill>
                  <a:srgbClr val="000099"/>
                </a:solidFill>
                <a:effectLst>
                  <a:outerShdw blurRad="38100" dist="38100" dir="2700000" algn="tl">
                    <a:srgbClr val="C0C0C0"/>
                  </a:outerShdw>
                </a:effectLst>
                <a:ea typeface="仿宋_GB2312" pitchFamily="49" charset="-122"/>
              </a:rPr>
              <a:t>设外部结点搜索概率相等</a:t>
            </a:r>
            <a:r>
              <a:rPr lang="en-US" altLang="zh-CN" sz="3200" b="1" i="1" u="none" dirty="0">
                <a:solidFill>
                  <a:schemeClr val="tx2"/>
                </a:solidFill>
                <a:effectLst>
                  <a:outerShdw blurRad="38100" dist="38100" dir="2700000" algn="tl">
                    <a:srgbClr val="C0C0C0"/>
                  </a:outerShdw>
                </a:effectLst>
                <a:ea typeface="仿宋_GB2312" pitchFamily="49" charset="-122"/>
              </a:rPr>
              <a:t>q</a:t>
            </a:r>
            <a:r>
              <a:rPr lang="en-US" altLang="zh-CN" sz="3200" b="1" u="none" dirty="0">
                <a:solidFill>
                  <a:schemeClr val="tx2"/>
                </a:solidFill>
                <a:effectLst>
                  <a:outerShdw blurRad="38100" dist="38100" dir="2700000" algn="tl">
                    <a:srgbClr val="C0C0C0"/>
                  </a:outerShdw>
                </a:effectLst>
                <a:ea typeface="仿宋_GB2312" pitchFamily="49" charset="-122"/>
              </a:rPr>
              <a:t>[</a:t>
            </a:r>
            <a:r>
              <a:rPr lang="en-US" altLang="zh-CN" sz="3200" b="1" i="1" u="none" dirty="0">
                <a:solidFill>
                  <a:schemeClr val="tx2"/>
                </a:solidFill>
                <a:effectLst>
                  <a:outerShdw blurRad="38100" dist="38100" dir="2700000" algn="tl">
                    <a:srgbClr val="C0C0C0"/>
                  </a:outerShdw>
                </a:effectLst>
                <a:ea typeface="仿宋_GB2312" pitchFamily="49" charset="-122"/>
              </a:rPr>
              <a:t>j</a:t>
            </a:r>
            <a:r>
              <a:rPr lang="en-US" altLang="zh-CN" sz="3200" b="1" u="none" dirty="0" smtClean="0">
                <a:solidFill>
                  <a:schemeClr val="tx2"/>
                </a:solidFill>
                <a:effectLst>
                  <a:outerShdw blurRad="38100" dist="38100" dir="2700000" algn="tl">
                    <a:srgbClr val="C0C0C0"/>
                  </a:outerShdw>
                </a:effectLst>
                <a:ea typeface="仿宋_GB2312" pitchFamily="49" charset="-122"/>
              </a:rPr>
              <a:t>]=1/(</a:t>
            </a:r>
            <a:r>
              <a:rPr lang="en-US" altLang="zh-CN" sz="3200" b="1" i="1" u="none" dirty="0">
                <a:solidFill>
                  <a:schemeClr val="tx2"/>
                </a:solidFill>
                <a:effectLst>
                  <a:outerShdw blurRad="38100" dist="38100" dir="2700000" algn="tl">
                    <a:srgbClr val="C0C0C0"/>
                  </a:outerShdw>
                </a:effectLst>
                <a:ea typeface="仿宋_GB2312" pitchFamily="49" charset="-122"/>
              </a:rPr>
              <a:t>n+</a:t>
            </a:r>
            <a:r>
              <a:rPr lang="en-US" altLang="zh-CN" sz="3200" b="1" u="none" dirty="0">
                <a:solidFill>
                  <a:schemeClr val="tx2"/>
                </a:solidFill>
                <a:effectLst>
                  <a:outerShdw blurRad="38100" dist="38100" dir="2700000" algn="tl">
                    <a:srgbClr val="C0C0C0"/>
                  </a:outerShdw>
                </a:effectLst>
                <a:ea typeface="仿宋_GB2312" pitchFamily="49" charset="-122"/>
              </a:rPr>
              <a:t>1)</a:t>
            </a:r>
            <a:r>
              <a:rPr lang="zh-CN" altLang="en-US" sz="3200" b="1" u="none" dirty="0">
                <a:effectLst>
                  <a:outerShdw blurRad="38100" dist="38100" dir="2700000" algn="tl">
                    <a:srgbClr val="C0C0C0"/>
                  </a:outerShdw>
                </a:effectLst>
                <a:ea typeface="仿宋_GB2312" pitchFamily="49" charset="-122"/>
              </a:rPr>
              <a:t>：</a:t>
            </a:r>
          </a:p>
        </p:txBody>
      </p:sp>
      <p:graphicFrame>
        <p:nvGraphicFramePr>
          <p:cNvPr id="379906" name="Object 2"/>
          <p:cNvGraphicFramePr>
            <a:graphicFrameLocks noChangeAspect="1"/>
          </p:cNvGraphicFramePr>
          <p:nvPr/>
        </p:nvGraphicFramePr>
        <p:xfrm>
          <a:off x="1770063" y="5181600"/>
          <a:ext cx="4356100" cy="1222375"/>
        </p:xfrm>
        <a:graphic>
          <a:graphicData uri="http://schemas.openxmlformats.org/presentationml/2006/ole">
            <p:oleObj spid="_x0000_s379906" name="公式" r:id="rId5" imgW="1574640" imgH="444240" progId="Equation.3">
              <p:embed/>
            </p:oleObj>
          </a:graphicData>
        </a:graphic>
      </p:graphicFrame>
      <p:sp>
        <p:nvSpPr>
          <p:cNvPr id="8" name="灯片编号占位符 7"/>
          <p:cNvSpPr>
            <a:spLocks noGrp="1"/>
          </p:cNvSpPr>
          <p:nvPr>
            <p:ph type="sldNum" sz="quarter" idx="12"/>
          </p:nvPr>
        </p:nvSpPr>
        <p:spPr/>
        <p:txBody>
          <a:bodyPr/>
          <a:lstStyle/>
          <a:p>
            <a:fld id="{A676A666-26EC-422C-917D-D410A76DDE32}" type="slidenum">
              <a:rPr lang="en-US" altLang="zh-CN" smtClean="0"/>
              <a:pPr/>
              <a:t>110</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6856">
                                            <p:txEl>
                                              <p:pRg st="0" end="0"/>
                                            </p:txEl>
                                          </p:spTgt>
                                        </p:tgtEl>
                                        <p:attrNameLst>
                                          <p:attrName>style.visibility</p:attrName>
                                        </p:attrNameLst>
                                      </p:cBhvr>
                                      <p:to>
                                        <p:strVal val="visible"/>
                                      </p:to>
                                    </p:set>
                                    <p:animEffect transition="in" filter="checkerboard(across)">
                                      <p:cBhvr>
                                        <p:cTn id="7" dur="500"/>
                                        <p:tgtEl>
                                          <p:spTgt spid="20685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79905"/>
                                        </p:tgtEl>
                                        <p:attrNameLst>
                                          <p:attrName>style.visibility</p:attrName>
                                        </p:attrNameLst>
                                      </p:cBhvr>
                                      <p:to>
                                        <p:strVal val="visible"/>
                                      </p:to>
                                    </p:set>
                                    <p:animEffect transition="in" filter="checkerboard(across)">
                                      <p:cBhvr>
                                        <p:cTn id="10" dur="500"/>
                                        <p:tgtEl>
                                          <p:spTgt spid="37990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06858"/>
                                        </p:tgtEl>
                                        <p:attrNameLst>
                                          <p:attrName>style.visibility</p:attrName>
                                        </p:attrNameLst>
                                      </p:cBhvr>
                                      <p:to>
                                        <p:strVal val="visible"/>
                                      </p:to>
                                    </p:set>
                                    <p:animEffect transition="in" filter="checkerboard(across)">
                                      <p:cBhvr>
                                        <p:cTn id="15" dur="500"/>
                                        <p:tgtEl>
                                          <p:spTgt spid="206858"/>
                                        </p:tgtEl>
                                      </p:cBhvr>
                                    </p:animEffect>
                                  </p:childTnLst>
                                </p:cTn>
                              </p:par>
                              <p:par>
                                <p:cTn id="16" presetID="5" presetClass="entr" presetSubtype="10" fill="hold" nodeType="withEffect">
                                  <p:stCondLst>
                                    <p:cond delay="0"/>
                                  </p:stCondLst>
                                  <p:childTnLst>
                                    <p:set>
                                      <p:cBhvr>
                                        <p:cTn id="17" dur="1" fill="hold">
                                          <p:stCondLst>
                                            <p:cond delay="0"/>
                                          </p:stCondLst>
                                        </p:cTn>
                                        <p:tgtEl>
                                          <p:spTgt spid="379906"/>
                                        </p:tgtEl>
                                        <p:attrNameLst>
                                          <p:attrName>style.visibility</p:attrName>
                                        </p:attrNameLst>
                                      </p:cBhvr>
                                      <p:to>
                                        <p:strVal val="visible"/>
                                      </p:to>
                                    </p:set>
                                    <p:animEffect transition="in" filter="checkerboard(across)">
                                      <p:cBhvr>
                                        <p:cTn id="18" dur="500"/>
                                        <p:tgtEl>
                                          <p:spTgt spid="379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8" grpId="0"/>
    </p:bld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80" name="Rectangle 8"/>
          <p:cNvSpPr>
            <a:spLocks noChangeArrowheads="1"/>
          </p:cNvSpPr>
          <p:nvPr/>
        </p:nvSpPr>
        <p:spPr bwMode="auto">
          <a:xfrm>
            <a:off x="673100" y="555625"/>
            <a:ext cx="5029200" cy="609600"/>
          </a:xfrm>
          <a:prstGeom prst="rect">
            <a:avLst/>
          </a:prstGeom>
          <a:noFill/>
          <a:ln w="9525">
            <a:noFill/>
            <a:miter lim="800000"/>
            <a:headEnd/>
            <a:tailEnd/>
          </a:ln>
          <a:effectLst/>
        </p:spPr>
        <p:txBody>
          <a:bodyPr anchor="ctr"/>
          <a:lstStyle/>
          <a:p>
            <a:pPr algn="just"/>
            <a:r>
              <a:rPr lang="en-US" altLang="zh-CN" sz="3200" b="1" u="none" dirty="0">
                <a:solidFill>
                  <a:srgbClr val="CC0000"/>
                </a:solidFill>
                <a:effectLst>
                  <a:outerShdw blurRad="38100" dist="38100" dir="2700000" algn="tl">
                    <a:srgbClr val="C0C0C0"/>
                  </a:outerShdw>
                </a:effectLst>
                <a:ea typeface="楷体_GB2312" pitchFamily="49" charset="-122"/>
              </a:rPr>
              <a:t>(1) </a:t>
            </a:r>
            <a:r>
              <a:rPr lang="zh-CN" altLang="en-US" sz="3200" b="1" dirty="0">
                <a:solidFill>
                  <a:srgbClr val="CC0000"/>
                </a:solidFill>
                <a:effectLst>
                  <a:outerShdw blurRad="38100" dist="38100" dir="2700000" algn="tl">
                    <a:srgbClr val="C0C0C0"/>
                  </a:outerShdw>
                </a:effectLst>
                <a:ea typeface="仿宋_GB2312" pitchFamily="49" charset="-122"/>
              </a:rPr>
              <a:t>相等搜索概率的情形</a:t>
            </a:r>
            <a:endParaRPr lang="zh-CN" altLang="en-US" sz="4400" dirty="0">
              <a:solidFill>
                <a:srgbClr val="CC0000"/>
              </a:solidFill>
            </a:endParaRPr>
          </a:p>
        </p:txBody>
      </p:sp>
      <p:sp>
        <p:nvSpPr>
          <p:cNvPr id="207881" name="Rectangle 9"/>
          <p:cNvSpPr>
            <a:spLocks noChangeArrowheads="1"/>
          </p:cNvSpPr>
          <p:nvPr/>
        </p:nvSpPr>
        <p:spPr bwMode="auto">
          <a:xfrm>
            <a:off x="350838" y="1089025"/>
            <a:ext cx="8226425" cy="5218113"/>
          </a:xfrm>
          <a:prstGeom prst="rect">
            <a:avLst/>
          </a:prstGeom>
          <a:noFill/>
          <a:ln w="9525">
            <a:noFill/>
            <a:miter lim="800000"/>
            <a:headEnd/>
            <a:tailEnd/>
          </a:ln>
          <a:effectLst/>
        </p:spPr>
        <p:txBody>
          <a:bodyPr/>
          <a:lstStyle/>
          <a:p>
            <a:pPr marL="342900" indent="-342900" algn="just">
              <a:spcBef>
                <a:spcPct val="20000"/>
              </a:spcBef>
            </a:pPr>
            <a:r>
              <a:rPr lang="en-US" altLang="zh-CN" sz="2800" b="1" u="none" dirty="0">
                <a:solidFill>
                  <a:schemeClr val="tx2"/>
                </a:solidFill>
                <a:effectLst>
                  <a:outerShdw blurRad="38100" dist="38100" dir="2700000" algn="tl">
                    <a:srgbClr val="C0C0C0"/>
                  </a:outerShdw>
                </a:effectLst>
                <a:ea typeface="楷体_GB2312" pitchFamily="49" charset="-122"/>
              </a:rPr>
              <a:t>   </a:t>
            </a:r>
            <a:r>
              <a:rPr lang="zh-CN" altLang="en-US" sz="2800" b="1" u="none" dirty="0">
                <a:solidFill>
                  <a:srgbClr val="CC0000"/>
                </a:solidFill>
                <a:effectLst>
                  <a:outerShdw blurRad="38100" dist="38100" dir="2700000" algn="tl">
                    <a:srgbClr val="C0C0C0"/>
                  </a:outerShdw>
                </a:effectLst>
                <a:ea typeface="仿宋_GB2312" pitchFamily="49" charset="-122"/>
              </a:rPr>
              <a:t>设树中所有内、外部结点的搜索概率都相等：</a:t>
            </a:r>
          </a:p>
          <a:p>
            <a:pPr marL="342900" indent="-342900" algn="just">
              <a:spcBef>
                <a:spcPct val="20000"/>
              </a:spcBef>
            </a:pPr>
            <a:r>
              <a:rPr lang="zh-CN" altLang="en-US" sz="2800" b="1" u="none" dirty="0">
                <a:solidFill>
                  <a:schemeClr val="tx2"/>
                </a:solidFill>
                <a:effectLst>
                  <a:outerShdw blurRad="38100" dist="38100" dir="2700000" algn="tl">
                    <a:srgbClr val="C0C0C0"/>
                  </a:outerShdw>
                </a:effectLst>
                <a:ea typeface="仿宋_GB2312" pitchFamily="49" charset="-122"/>
              </a:rPr>
              <a:t>           </a:t>
            </a:r>
            <a:r>
              <a:rPr lang="en-US" altLang="zh-CN" sz="2800" b="1" i="1" u="none" dirty="0">
                <a:solidFill>
                  <a:schemeClr val="tx2"/>
                </a:solidFill>
                <a:effectLst>
                  <a:outerShdw blurRad="38100" dist="38100" dir="2700000" algn="tl">
                    <a:srgbClr val="C0C0C0"/>
                  </a:outerShdw>
                </a:effectLst>
                <a:ea typeface="仿宋_GB2312" pitchFamily="49" charset="-122"/>
              </a:rPr>
              <a:t>p</a:t>
            </a:r>
            <a:r>
              <a:rPr lang="en-US" altLang="zh-CN" sz="2800" b="1" u="none" dirty="0">
                <a:solidFill>
                  <a:schemeClr val="tx2"/>
                </a:solidFill>
                <a:effectLst>
                  <a:outerShdw blurRad="38100" dist="38100" dir="2700000" algn="tl">
                    <a:srgbClr val="C0C0C0"/>
                  </a:outerShdw>
                </a:effectLst>
                <a:ea typeface="仿宋_GB2312" pitchFamily="49" charset="-122"/>
              </a:rPr>
              <a:t>[</a:t>
            </a:r>
            <a:r>
              <a:rPr lang="en-US" altLang="zh-CN" sz="2800" b="1" i="1" u="none" dirty="0" err="1">
                <a:solidFill>
                  <a:schemeClr val="tx2"/>
                </a:solidFill>
                <a:effectLst>
                  <a:outerShdw blurRad="38100" dist="38100" dir="2700000" algn="tl">
                    <a:srgbClr val="C0C0C0"/>
                  </a:outerShdw>
                </a:effectLst>
                <a:ea typeface="仿宋_GB2312" pitchFamily="49" charset="-122"/>
              </a:rPr>
              <a:t>i</a:t>
            </a:r>
            <a:r>
              <a:rPr lang="en-US" altLang="zh-CN" sz="2800" b="1" u="none" dirty="0" smtClean="0">
                <a:solidFill>
                  <a:schemeClr val="tx2"/>
                </a:solidFill>
                <a:effectLst>
                  <a:outerShdw blurRad="38100" dist="38100" dir="2700000" algn="tl">
                    <a:srgbClr val="C0C0C0"/>
                  </a:outerShdw>
                </a:effectLst>
                <a:ea typeface="仿宋_GB2312" pitchFamily="49" charset="-122"/>
              </a:rPr>
              <a:t>]=1/3</a:t>
            </a:r>
            <a:r>
              <a:rPr lang="en-US" altLang="zh-CN" sz="2800" b="1" u="none" dirty="0">
                <a:solidFill>
                  <a:schemeClr val="tx2"/>
                </a:solidFill>
                <a:effectLst>
                  <a:outerShdw blurRad="38100" dist="38100" dir="2700000" algn="tl">
                    <a:srgbClr val="C0C0C0"/>
                  </a:outerShdw>
                </a:effectLst>
                <a:ea typeface="仿宋_GB2312" pitchFamily="49" charset="-122"/>
              </a:rPr>
              <a:t>, </a:t>
            </a:r>
            <a:r>
              <a:rPr lang="en-US" altLang="zh-CN" sz="2800" b="1" u="none" dirty="0" smtClean="0">
                <a:solidFill>
                  <a:schemeClr val="tx2"/>
                </a:solidFill>
                <a:effectLst>
                  <a:outerShdw blurRad="38100" dist="38100" dir="2700000" algn="tl">
                    <a:srgbClr val="C0C0C0"/>
                  </a:outerShdw>
                </a:effectLst>
                <a:ea typeface="仿宋_GB2312" pitchFamily="49" charset="-122"/>
              </a:rPr>
              <a:t>1</a:t>
            </a:r>
            <a:r>
              <a:rPr lang="en-US" altLang="zh-CN" sz="2800" b="1" u="none" dirty="0" smtClean="0">
                <a:solidFill>
                  <a:schemeClr val="tx2"/>
                </a:solidFill>
                <a:effectLst>
                  <a:outerShdw blurRad="38100" dist="38100" dir="2700000" algn="tl">
                    <a:srgbClr val="C0C0C0"/>
                  </a:outerShdw>
                </a:effectLst>
                <a:sym typeface="Symbol" pitchFamily="18" charset="2"/>
              </a:rPr>
              <a:t>≤</a:t>
            </a:r>
            <a:r>
              <a:rPr lang="en-US" altLang="zh-CN" sz="2800" b="1" i="1" u="none" dirty="0" smtClean="0">
                <a:solidFill>
                  <a:schemeClr val="tx2"/>
                </a:solidFill>
                <a:effectLst>
                  <a:outerShdw blurRad="38100" dist="38100" dir="2700000" algn="tl">
                    <a:srgbClr val="C0C0C0"/>
                  </a:outerShdw>
                </a:effectLst>
                <a:ea typeface="仿宋_GB2312" pitchFamily="49" charset="-122"/>
              </a:rPr>
              <a:t>i</a:t>
            </a:r>
            <a:r>
              <a:rPr lang="en-US" altLang="zh-CN" sz="2800" b="1" u="none" dirty="0" smtClean="0">
                <a:solidFill>
                  <a:schemeClr val="tx2"/>
                </a:solidFill>
                <a:effectLst>
                  <a:outerShdw blurRad="38100" dist="38100" dir="2700000" algn="tl">
                    <a:srgbClr val="C0C0C0"/>
                  </a:outerShdw>
                </a:effectLst>
                <a:sym typeface="Symbol" pitchFamily="18" charset="2"/>
              </a:rPr>
              <a:t>≤</a:t>
            </a:r>
            <a:r>
              <a:rPr lang="en-US" altLang="zh-CN" sz="2800" b="1" u="none" dirty="0" smtClean="0">
                <a:solidFill>
                  <a:schemeClr val="tx2"/>
                </a:solidFill>
                <a:effectLst>
                  <a:outerShdw blurRad="38100" dist="38100" dir="2700000" algn="tl">
                    <a:srgbClr val="C0C0C0"/>
                  </a:outerShdw>
                </a:effectLst>
                <a:ea typeface="仿宋_GB2312" pitchFamily="49" charset="-122"/>
              </a:rPr>
              <a:t>3</a:t>
            </a:r>
            <a:r>
              <a:rPr lang="en-US" altLang="zh-CN" sz="2800" b="1" u="none" dirty="0">
                <a:solidFill>
                  <a:schemeClr val="tx2"/>
                </a:solidFill>
                <a:effectLst>
                  <a:outerShdw blurRad="38100" dist="38100" dir="2700000" algn="tl">
                    <a:srgbClr val="C0C0C0"/>
                  </a:outerShdw>
                </a:effectLst>
                <a:ea typeface="仿宋_GB2312" pitchFamily="49" charset="-122"/>
              </a:rPr>
              <a:t>,  </a:t>
            </a:r>
            <a:r>
              <a:rPr lang="en-US" altLang="zh-CN" sz="2800" b="1" i="1" u="none" dirty="0">
                <a:solidFill>
                  <a:schemeClr val="tx2"/>
                </a:solidFill>
                <a:effectLst>
                  <a:outerShdw blurRad="38100" dist="38100" dir="2700000" algn="tl">
                    <a:srgbClr val="C0C0C0"/>
                  </a:outerShdw>
                </a:effectLst>
                <a:ea typeface="仿宋_GB2312" pitchFamily="49" charset="-122"/>
              </a:rPr>
              <a:t>q</a:t>
            </a:r>
            <a:r>
              <a:rPr lang="en-US" altLang="zh-CN" sz="2800" b="1" u="none" dirty="0">
                <a:solidFill>
                  <a:schemeClr val="tx2"/>
                </a:solidFill>
                <a:effectLst>
                  <a:outerShdw blurRad="38100" dist="38100" dir="2700000" algn="tl">
                    <a:srgbClr val="C0C0C0"/>
                  </a:outerShdw>
                </a:effectLst>
                <a:ea typeface="仿宋_GB2312" pitchFamily="49" charset="-122"/>
              </a:rPr>
              <a:t>[</a:t>
            </a:r>
            <a:r>
              <a:rPr lang="en-US" altLang="zh-CN" sz="2800" b="1" i="1" u="none" dirty="0">
                <a:solidFill>
                  <a:schemeClr val="tx2"/>
                </a:solidFill>
                <a:effectLst>
                  <a:outerShdw blurRad="38100" dist="38100" dir="2700000" algn="tl">
                    <a:srgbClr val="C0C0C0"/>
                  </a:outerShdw>
                </a:effectLst>
                <a:ea typeface="仿宋_GB2312" pitchFamily="49" charset="-122"/>
              </a:rPr>
              <a:t>j</a:t>
            </a:r>
            <a:r>
              <a:rPr lang="en-US" altLang="zh-CN" sz="2800" b="1" u="none" dirty="0" smtClean="0">
                <a:solidFill>
                  <a:schemeClr val="tx2"/>
                </a:solidFill>
                <a:effectLst>
                  <a:outerShdw blurRad="38100" dist="38100" dir="2700000" algn="tl">
                    <a:srgbClr val="C0C0C0"/>
                  </a:outerShdw>
                </a:effectLst>
                <a:ea typeface="仿宋_GB2312" pitchFamily="49" charset="-122"/>
              </a:rPr>
              <a:t>]=1/4</a:t>
            </a:r>
            <a:r>
              <a:rPr lang="en-US" altLang="zh-CN" sz="2800" b="1" u="none" dirty="0">
                <a:solidFill>
                  <a:schemeClr val="tx2"/>
                </a:solidFill>
                <a:effectLst>
                  <a:outerShdw blurRad="38100" dist="38100" dir="2700000" algn="tl">
                    <a:srgbClr val="C0C0C0"/>
                  </a:outerShdw>
                </a:effectLst>
                <a:ea typeface="仿宋_GB2312" pitchFamily="49" charset="-122"/>
              </a:rPr>
              <a:t>, </a:t>
            </a:r>
            <a:r>
              <a:rPr lang="en-US" altLang="zh-CN" sz="2800" b="1" u="none" dirty="0" smtClean="0">
                <a:solidFill>
                  <a:schemeClr val="tx2"/>
                </a:solidFill>
                <a:effectLst>
                  <a:outerShdw blurRad="38100" dist="38100" dir="2700000" algn="tl">
                    <a:srgbClr val="C0C0C0"/>
                  </a:outerShdw>
                </a:effectLst>
                <a:ea typeface="仿宋_GB2312" pitchFamily="49" charset="-122"/>
              </a:rPr>
              <a:t>0</a:t>
            </a:r>
            <a:r>
              <a:rPr lang="en-US" altLang="zh-CN" sz="2800" b="1" u="none" dirty="0" smtClean="0">
                <a:solidFill>
                  <a:schemeClr val="tx2"/>
                </a:solidFill>
                <a:effectLst>
                  <a:outerShdw blurRad="38100" dist="38100" dir="2700000" algn="tl">
                    <a:srgbClr val="C0C0C0"/>
                  </a:outerShdw>
                </a:effectLst>
                <a:sym typeface="Symbol" pitchFamily="18" charset="2"/>
              </a:rPr>
              <a:t>≤</a:t>
            </a:r>
            <a:r>
              <a:rPr lang="en-US" altLang="zh-CN" sz="2800" b="1" i="1" u="none" dirty="0" smtClean="0">
                <a:solidFill>
                  <a:schemeClr val="tx2"/>
                </a:solidFill>
                <a:effectLst>
                  <a:outerShdw blurRad="38100" dist="38100" dir="2700000" algn="tl">
                    <a:srgbClr val="C0C0C0"/>
                  </a:outerShdw>
                </a:effectLst>
                <a:ea typeface="仿宋_GB2312" pitchFamily="49" charset="-122"/>
              </a:rPr>
              <a:t>j</a:t>
            </a:r>
            <a:r>
              <a:rPr lang="en-US" altLang="zh-CN" sz="2800" b="1" u="none" dirty="0" smtClean="0">
                <a:solidFill>
                  <a:schemeClr val="tx2"/>
                </a:solidFill>
                <a:effectLst>
                  <a:outerShdw blurRad="38100" dist="38100" dir="2700000" algn="tl">
                    <a:srgbClr val="C0C0C0"/>
                  </a:outerShdw>
                </a:effectLst>
                <a:sym typeface="Symbol" pitchFamily="18" charset="2"/>
              </a:rPr>
              <a:t>≤</a:t>
            </a:r>
            <a:r>
              <a:rPr lang="en-US" altLang="zh-CN" sz="2800" b="1" u="none" dirty="0" smtClean="0">
                <a:solidFill>
                  <a:schemeClr val="tx2"/>
                </a:solidFill>
                <a:effectLst>
                  <a:outerShdw blurRad="38100" dist="38100" dir="2700000" algn="tl">
                    <a:srgbClr val="C0C0C0"/>
                  </a:outerShdw>
                </a:effectLst>
                <a:ea typeface="仿宋_GB2312" pitchFamily="49" charset="-122"/>
              </a:rPr>
              <a:t>3</a:t>
            </a:r>
            <a:endParaRPr lang="en-US" altLang="zh-CN" sz="2800" b="1" u="none" dirty="0">
              <a:solidFill>
                <a:schemeClr val="tx2"/>
              </a:solidFill>
              <a:effectLst>
                <a:outerShdw blurRad="38100" dist="38100" dir="2700000" algn="tl">
                  <a:srgbClr val="C0C0C0"/>
                </a:outerShdw>
              </a:effectLst>
              <a:ea typeface="仿宋_GB2312" pitchFamily="49" charset="-122"/>
            </a:endParaRPr>
          </a:p>
          <a:p>
            <a:pPr marL="342900" indent="-342900" algn="just">
              <a:spcBef>
                <a:spcPct val="20000"/>
              </a:spcBef>
            </a:pPr>
            <a:r>
              <a:rPr lang="en-US" altLang="zh-CN" sz="2800" b="1" u="none" dirty="0">
                <a:solidFill>
                  <a:srgbClr val="008080"/>
                </a:solidFill>
                <a:effectLst>
                  <a:outerShdw blurRad="38100" dist="38100" dir="2700000" algn="tl">
                    <a:srgbClr val="C0C0C0"/>
                  </a:outerShdw>
                </a:effectLst>
                <a:ea typeface="仿宋_GB2312" pitchFamily="49" charset="-122"/>
              </a:rPr>
              <a:t>    </a:t>
            </a:r>
            <a:r>
              <a:rPr lang="zh-CN" altLang="en-US" sz="2800" b="1" u="none" dirty="0">
                <a:solidFill>
                  <a:schemeClr val="hlink"/>
                </a:solidFill>
                <a:effectLst>
                  <a:outerShdw blurRad="38100" dist="38100" dir="2700000" algn="tl">
                    <a:srgbClr val="C0C0C0"/>
                  </a:outerShdw>
                </a:effectLst>
                <a:ea typeface="隶书" pitchFamily="49" charset="-122"/>
              </a:rPr>
              <a:t>图</a:t>
            </a:r>
            <a:r>
              <a:rPr lang="en-US" altLang="zh-CN" sz="2800" b="1" u="none" dirty="0">
                <a:solidFill>
                  <a:schemeClr val="hlink"/>
                </a:solidFill>
                <a:effectLst>
                  <a:outerShdw blurRad="38100" dist="38100" dir="2700000" algn="tl">
                    <a:srgbClr val="C0C0C0"/>
                  </a:outerShdw>
                </a:effectLst>
                <a:ea typeface="仿宋_GB2312" pitchFamily="49" charset="-122"/>
              </a:rPr>
              <a:t>(a):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succ</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3</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2</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=6/3</a:t>
            </a:r>
            <a:r>
              <a:rPr lang="en-US" altLang="zh-CN" sz="2800" b="1" u="none" dirty="0">
                <a:solidFill>
                  <a:schemeClr val="hlink"/>
                </a:solidFill>
                <a:effectLst>
                  <a:outerShdw blurRad="38100" dist="38100" dir="2700000" algn="tl">
                    <a:srgbClr val="C0C0C0"/>
                  </a:outerShdw>
                </a:effectLst>
                <a:ea typeface="仿宋_GB2312" pitchFamily="49" charset="-122"/>
              </a:rPr>
              <a:t>,</a:t>
            </a:r>
          </a:p>
          <a:p>
            <a:pPr marL="342900" indent="-342900" algn="just"/>
            <a:r>
              <a:rPr lang="en-US" altLang="zh-CN" sz="2800" b="1" u="none" dirty="0">
                <a:solidFill>
                  <a:schemeClr val="hlink"/>
                </a:solidFill>
                <a:effectLst>
                  <a:outerShdw blurRad="38100" dist="38100" dir="2700000" algn="tl">
                    <a:srgbClr val="C0C0C0"/>
                  </a:outerShdw>
                </a:effectLst>
                <a:ea typeface="仿宋_GB2312" pitchFamily="49" charset="-122"/>
              </a:rPr>
              <a:t>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unsucc</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3*2</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2</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=9/4</a:t>
            </a:r>
            <a:r>
              <a:rPr lang="zh-CN" altLang="en-US" sz="2800" b="1" u="none" dirty="0">
                <a:solidFill>
                  <a:schemeClr val="hlink"/>
                </a:solidFill>
                <a:effectLst>
                  <a:outerShdw blurRad="38100" dist="38100" dir="2700000" algn="tl">
                    <a:srgbClr val="C0C0C0"/>
                  </a:outerShdw>
                </a:effectLst>
                <a:ea typeface="仿宋_GB2312" pitchFamily="49" charset="-122"/>
              </a:rPr>
              <a:t>。</a:t>
            </a:r>
          </a:p>
          <a:p>
            <a:pPr marL="342900" indent="-342900"/>
            <a:r>
              <a:rPr lang="zh-CN" altLang="en-US" sz="2800" b="1" u="none" dirty="0">
                <a:solidFill>
                  <a:schemeClr val="hlink"/>
                </a:solidFill>
                <a:effectLst>
                  <a:outerShdw blurRad="38100" dist="38100" dir="2700000" algn="tl">
                    <a:srgbClr val="C0C0C0"/>
                  </a:outerShdw>
                </a:effectLst>
                <a:ea typeface="仿宋_GB2312" pitchFamily="49" charset="-122"/>
              </a:rPr>
              <a:t>    </a:t>
            </a:r>
            <a:r>
              <a:rPr lang="zh-CN" altLang="en-US" sz="2800" b="1" u="none" dirty="0">
                <a:solidFill>
                  <a:schemeClr val="tx2"/>
                </a:solidFill>
                <a:effectLst>
                  <a:outerShdw blurRad="38100" dist="38100" dir="2700000" algn="tl">
                    <a:srgbClr val="C0C0C0"/>
                  </a:outerShdw>
                </a:effectLst>
                <a:ea typeface="隶书" pitchFamily="49" charset="-122"/>
              </a:rPr>
              <a:t>图</a:t>
            </a:r>
            <a:r>
              <a:rPr lang="en-US" altLang="zh-CN" sz="2800" b="1" u="none" dirty="0">
                <a:solidFill>
                  <a:schemeClr val="tx2"/>
                </a:solidFill>
                <a:effectLst>
                  <a:outerShdw blurRad="38100" dist="38100" dir="2700000" algn="tl">
                    <a:srgbClr val="C0C0C0"/>
                  </a:outerShdw>
                </a:effectLst>
                <a:ea typeface="仿宋_GB2312" pitchFamily="49" charset="-122"/>
              </a:rPr>
              <a:t>(b):</a:t>
            </a:r>
            <a:r>
              <a:rPr lang="en-US" altLang="zh-CN" sz="2800" b="1" u="none" dirty="0">
                <a:solidFill>
                  <a:schemeClr val="hlink"/>
                </a:solidFill>
                <a:effectLst>
                  <a:outerShdw blurRad="38100" dist="38100" dir="2700000" algn="tl">
                    <a:srgbClr val="C0C0C0"/>
                  </a:outerShdw>
                </a:effectLst>
                <a:ea typeface="仿宋_GB2312" pitchFamily="49" charset="-122"/>
              </a:rPr>
              <a:t>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succ</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009900"/>
                </a:solidFill>
                <a:effectLst>
                  <a:outerShdw blurRad="38100" dist="38100" dir="2700000" algn="tl">
                    <a:srgbClr val="C0C0C0"/>
                  </a:outerShdw>
                </a:effectLst>
                <a:ea typeface="仿宋_GB2312" pitchFamily="49" charset="-122"/>
              </a:rPr>
              <a:t>2*2</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0099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a:t>
            </a:r>
            <a:r>
              <a:rPr lang="en-US" altLang="zh-CN" sz="2800" b="1" u="none" dirty="0" smtClean="0">
                <a:solidFill>
                  <a:schemeClr val="tx2"/>
                </a:solidFill>
                <a:effectLst>
                  <a:outerShdw blurRad="38100" dist="38100" dir="2700000" algn="tl">
                    <a:srgbClr val="C0C0C0"/>
                  </a:outerShdw>
                </a:effectLst>
                <a:ea typeface="仿宋_GB2312" pitchFamily="49" charset="-122"/>
              </a:rPr>
              <a:t>5/3</a:t>
            </a:r>
            <a:r>
              <a:rPr lang="en-US" altLang="zh-CN" sz="2800" b="1" u="none" dirty="0">
                <a:solidFill>
                  <a:schemeClr val="hlink"/>
                </a:solidFill>
                <a:effectLst>
                  <a:outerShdw blurRad="38100" dist="38100" dir="2700000" algn="tl">
                    <a:srgbClr val="C0C0C0"/>
                  </a:outerShdw>
                </a:effectLst>
                <a:ea typeface="仿宋_GB2312" pitchFamily="49" charset="-122"/>
              </a:rPr>
              <a:t>,</a:t>
            </a:r>
          </a:p>
          <a:p>
            <a:pPr marL="342900" indent="-342900" algn="just"/>
            <a:r>
              <a:rPr lang="en-US" altLang="zh-CN" sz="2800" b="1" u="none" dirty="0">
                <a:solidFill>
                  <a:schemeClr val="hlink"/>
                </a:solidFill>
                <a:effectLst>
                  <a:outerShdw blurRad="38100" dist="38100" dir="2700000" algn="tl">
                    <a:srgbClr val="C0C0C0"/>
                  </a:outerShdw>
                </a:effectLst>
                <a:ea typeface="仿宋_GB2312" pitchFamily="49" charset="-122"/>
              </a:rPr>
              <a:t>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unsucc</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009900"/>
                </a:solidFill>
                <a:effectLst>
                  <a:outerShdw blurRad="38100" dist="38100" dir="2700000" algn="tl">
                    <a:srgbClr val="C0C0C0"/>
                  </a:outerShdw>
                </a:effectLst>
                <a:ea typeface="仿宋_GB2312" pitchFamily="49" charset="-122"/>
              </a:rPr>
              <a:t>2*4</a:t>
            </a:r>
            <a:r>
              <a:rPr lang="en-US" altLang="zh-CN" sz="2800" b="1" u="none" dirty="0" smtClean="0">
                <a:solidFill>
                  <a:schemeClr val="hlink"/>
                </a:solidFill>
                <a:effectLst>
                  <a:outerShdw blurRad="38100" dist="38100" dir="2700000" algn="tl">
                    <a:srgbClr val="C0C0C0"/>
                  </a:outerShdw>
                </a:effectLst>
                <a:ea typeface="仿宋_GB2312" pitchFamily="49" charset="-122"/>
              </a:rPr>
              <a:t>=</a:t>
            </a:r>
            <a:r>
              <a:rPr lang="en-US" altLang="zh-CN" sz="2800" b="1" u="none" dirty="0" smtClean="0">
                <a:solidFill>
                  <a:schemeClr val="tx2"/>
                </a:solidFill>
                <a:effectLst>
                  <a:outerShdw blurRad="38100" dist="38100" dir="2700000" algn="tl">
                    <a:srgbClr val="C0C0C0"/>
                  </a:outerShdw>
                </a:effectLst>
                <a:ea typeface="仿宋_GB2312" pitchFamily="49" charset="-122"/>
              </a:rPr>
              <a:t>8/4</a:t>
            </a:r>
            <a:r>
              <a:rPr lang="zh-CN" altLang="en-US" sz="2800" b="1" u="none" dirty="0">
                <a:solidFill>
                  <a:schemeClr val="hlink"/>
                </a:solidFill>
                <a:effectLst>
                  <a:outerShdw blurRad="38100" dist="38100" dir="2700000" algn="tl">
                    <a:srgbClr val="C0C0C0"/>
                  </a:outerShdw>
                </a:effectLst>
                <a:ea typeface="仿宋_GB2312" pitchFamily="49" charset="-122"/>
              </a:rPr>
              <a:t>。</a:t>
            </a:r>
          </a:p>
          <a:p>
            <a:pPr marL="342900" indent="-342900" algn="just"/>
            <a:r>
              <a:rPr lang="zh-CN" altLang="en-US" sz="2800" b="1" u="none" dirty="0">
                <a:solidFill>
                  <a:schemeClr val="hlink"/>
                </a:solidFill>
                <a:effectLst>
                  <a:outerShdw blurRad="38100" dist="38100" dir="2700000" algn="tl">
                    <a:srgbClr val="C0C0C0"/>
                  </a:outerShdw>
                </a:effectLst>
                <a:ea typeface="仿宋_GB2312" pitchFamily="49" charset="-122"/>
              </a:rPr>
              <a:t>    </a:t>
            </a:r>
            <a:r>
              <a:rPr lang="zh-CN" altLang="en-US" sz="2800" b="1" u="none" dirty="0">
                <a:solidFill>
                  <a:schemeClr val="hlink"/>
                </a:solidFill>
                <a:effectLst>
                  <a:outerShdw blurRad="38100" dist="38100" dir="2700000" algn="tl">
                    <a:srgbClr val="C0C0C0"/>
                  </a:outerShdw>
                </a:effectLst>
                <a:ea typeface="隶书" pitchFamily="49" charset="-122"/>
              </a:rPr>
              <a:t>图</a:t>
            </a:r>
            <a:r>
              <a:rPr lang="en-US" altLang="zh-CN" sz="2800" b="1" u="none" dirty="0">
                <a:solidFill>
                  <a:schemeClr val="hlink"/>
                </a:solidFill>
                <a:effectLst>
                  <a:outerShdw blurRad="38100" dist="38100" dir="2700000" algn="tl">
                    <a:srgbClr val="C0C0C0"/>
                  </a:outerShdw>
                </a:effectLst>
                <a:ea typeface="仿宋_GB2312" pitchFamily="49" charset="-122"/>
              </a:rPr>
              <a:t>(c):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succ</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2</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3</a:t>
            </a:r>
            <a:r>
              <a:rPr lang="en-US" altLang="zh-CN" sz="2800" b="1" u="none" dirty="0" smtClean="0">
                <a:solidFill>
                  <a:schemeClr val="hlink"/>
                </a:solidFill>
                <a:effectLst>
                  <a:outerShdw blurRad="38100" dist="38100" dir="2700000" algn="tl">
                    <a:srgbClr val="C0C0C0"/>
                  </a:outerShdw>
                </a:effectLst>
                <a:ea typeface="仿宋_GB2312" pitchFamily="49" charset="-122"/>
              </a:rPr>
              <a:t>=6/3</a:t>
            </a:r>
            <a:r>
              <a:rPr lang="en-US" altLang="zh-CN" sz="2800" b="1" u="none" dirty="0">
                <a:solidFill>
                  <a:schemeClr val="hlink"/>
                </a:solidFill>
                <a:effectLst>
                  <a:outerShdw blurRad="38100" dist="38100" dir="2700000" algn="tl">
                    <a:srgbClr val="C0C0C0"/>
                  </a:outerShdw>
                </a:effectLst>
                <a:ea typeface="仿宋_GB2312" pitchFamily="49" charset="-122"/>
              </a:rPr>
              <a:t>,</a:t>
            </a:r>
          </a:p>
          <a:p>
            <a:pPr marL="342900" indent="-342900" algn="just"/>
            <a:r>
              <a:rPr lang="en-US" altLang="zh-CN" sz="2800" b="1" u="none" dirty="0">
                <a:solidFill>
                  <a:schemeClr val="hlink"/>
                </a:solidFill>
                <a:effectLst>
                  <a:outerShdw blurRad="38100" dist="38100" dir="2700000" algn="tl">
                    <a:srgbClr val="C0C0C0"/>
                  </a:outerShdw>
                </a:effectLst>
                <a:ea typeface="仿宋_GB2312" pitchFamily="49" charset="-122"/>
              </a:rPr>
              <a:t>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unsucc</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2</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3*2</a:t>
            </a:r>
            <a:r>
              <a:rPr lang="en-US" altLang="zh-CN" sz="2800" b="1" u="none" dirty="0" smtClean="0">
                <a:solidFill>
                  <a:schemeClr val="hlink"/>
                </a:solidFill>
                <a:effectLst>
                  <a:outerShdw blurRad="38100" dist="38100" dir="2700000" algn="tl">
                    <a:srgbClr val="C0C0C0"/>
                  </a:outerShdw>
                </a:effectLst>
                <a:ea typeface="仿宋_GB2312" pitchFamily="49" charset="-122"/>
              </a:rPr>
              <a:t>=9/4</a:t>
            </a:r>
            <a:r>
              <a:rPr lang="zh-CN" altLang="en-US" sz="2800" b="1" u="none" dirty="0">
                <a:solidFill>
                  <a:schemeClr val="hlink"/>
                </a:solidFill>
                <a:effectLst>
                  <a:outerShdw blurRad="38100" dist="38100" dir="2700000" algn="tl">
                    <a:srgbClr val="C0C0C0"/>
                  </a:outerShdw>
                </a:effectLst>
                <a:ea typeface="仿宋_GB2312" pitchFamily="49" charset="-122"/>
              </a:rPr>
              <a:t>。</a:t>
            </a:r>
          </a:p>
          <a:p>
            <a:pPr marL="342900" indent="-342900" algn="just"/>
            <a:r>
              <a:rPr lang="zh-CN" altLang="en-US" sz="2800" b="1" u="none" dirty="0">
                <a:solidFill>
                  <a:schemeClr val="hlink"/>
                </a:solidFill>
                <a:effectLst>
                  <a:outerShdw blurRad="38100" dist="38100" dir="2700000" algn="tl">
                    <a:srgbClr val="C0C0C0"/>
                  </a:outerShdw>
                </a:effectLst>
                <a:ea typeface="仿宋_GB2312" pitchFamily="49" charset="-122"/>
              </a:rPr>
              <a:t>    </a:t>
            </a:r>
            <a:r>
              <a:rPr lang="zh-CN" altLang="en-US" sz="2800" b="1" u="none" dirty="0">
                <a:solidFill>
                  <a:schemeClr val="hlink"/>
                </a:solidFill>
                <a:effectLst>
                  <a:outerShdw blurRad="38100" dist="38100" dir="2700000" algn="tl">
                    <a:srgbClr val="C0C0C0"/>
                  </a:outerShdw>
                </a:effectLst>
                <a:ea typeface="隶书" pitchFamily="49" charset="-122"/>
              </a:rPr>
              <a:t>图</a:t>
            </a:r>
            <a:r>
              <a:rPr lang="en-US" altLang="zh-CN" sz="2800" b="1" u="none" dirty="0">
                <a:solidFill>
                  <a:schemeClr val="hlink"/>
                </a:solidFill>
                <a:effectLst>
                  <a:outerShdw blurRad="38100" dist="38100" dir="2700000" algn="tl">
                    <a:srgbClr val="C0C0C0"/>
                  </a:outerShdw>
                </a:effectLst>
                <a:ea typeface="仿宋_GB2312" pitchFamily="49" charset="-122"/>
              </a:rPr>
              <a:t>(d):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succ</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2</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3</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=6/3</a:t>
            </a:r>
            <a:r>
              <a:rPr lang="en-US" altLang="zh-CN" sz="2800" b="1" u="none" dirty="0">
                <a:solidFill>
                  <a:schemeClr val="hlink"/>
                </a:solidFill>
                <a:effectLst>
                  <a:outerShdw blurRad="38100" dist="38100" dir="2700000" algn="tl">
                    <a:srgbClr val="C0C0C0"/>
                  </a:outerShdw>
                </a:effectLst>
                <a:ea typeface="仿宋_GB2312" pitchFamily="49" charset="-122"/>
              </a:rPr>
              <a:t>,</a:t>
            </a:r>
          </a:p>
          <a:p>
            <a:pPr marL="342900" indent="-342900" algn="just"/>
            <a:r>
              <a:rPr lang="en-US" altLang="zh-CN" sz="2800" b="1" u="none" dirty="0">
                <a:solidFill>
                  <a:schemeClr val="hlink"/>
                </a:solidFill>
                <a:effectLst>
                  <a:outerShdw blurRad="38100" dist="38100" dir="2700000" algn="tl">
                    <a:srgbClr val="C0C0C0"/>
                  </a:outerShdw>
                </a:effectLst>
                <a:ea typeface="仿宋_GB2312" pitchFamily="49" charset="-122"/>
              </a:rPr>
              <a:t>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unsucc</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2</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3*2</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=9/4</a:t>
            </a:r>
            <a:r>
              <a:rPr lang="zh-CN" altLang="en-US" sz="2800" b="1" u="none" dirty="0">
                <a:effectLst>
                  <a:outerShdw blurRad="38100" dist="38100" dir="2700000" algn="tl">
                    <a:srgbClr val="C0C0C0"/>
                  </a:outerShdw>
                </a:effectLst>
                <a:ea typeface="仿宋_GB2312" pitchFamily="49" charset="-122"/>
              </a:rPr>
              <a:t>。</a:t>
            </a:r>
          </a:p>
          <a:p>
            <a:pPr marL="342900" indent="-342900"/>
            <a:r>
              <a:rPr lang="zh-CN" altLang="en-US" sz="2800" b="1" u="none" dirty="0">
                <a:solidFill>
                  <a:schemeClr val="hlink"/>
                </a:solidFill>
                <a:effectLst>
                  <a:outerShdw blurRad="38100" dist="38100" dir="2700000" algn="tl">
                    <a:srgbClr val="C0C0C0"/>
                  </a:outerShdw>
                </a:effectLst>
                <a:ea typeface="仿宋_GB2312" pitchFamily="49" charset="-122"/>
              </a:rPr>
              <a:t>    </a:t>
            </a:r>
            <a:r>
              <a:rPr lang="zh-CN" altLang="en-US" sz="2800" b="1" u="none" dirty="0">
                <a:solidFill>
                  <a:schemeClr val="hlink"/>
                </a:solidFill>
                <a:effectLst>
                  <a:outerShdw blurRad="38100" dist="38100" dir="2700000" algn="tl">
                    <a:srgbClr val="C0C0C0"/>
                  </a:outerShdw>
                </a:effectLst>
                <a:ea typeface="隶书" pitchFamily="49" charset="-122"/>
              </a:rPr>
              <a:t>图</a:t>
            </a:r>
            <a:r>
              <a:rPr lang="en-US" altLang="zh-CN" sz="2800" b="1" u="none" dirty="0">
                <a:solidFill>
                  <a:schemeClr val="hlink"/>
                </a:solidFill>
                <a:effectLst>
                  <a:outerShdw blurRad="38100" dist="38100" dir="2700000" algn="tl">
                    <a:srgbClr val="C0C0C0"/>
                  </a:outerShdw>
                </a:effectLst>
                <a:ea typeface="仿宋_GB2312" pitchFamily="49" charset="-122"/>
              </a:rPr>
              <a:t>(e):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succ</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3</a:t>
            </a:r>
            <a:r>
              <a:rPr lang="en-US" altLang="zh-CN" sz="2800" b="1" u="none" dirty="0" smtClean="0">
                <a:solidFill>
                  <a:schemeClr val="hlink"/>
                </a:solidFill>
                <a:effectLst>
                  <a:outerShdw blurRad="38100" dist="38100" dir="2700000" algn="tl">
                    <a:srgbClr val="C0C0C0"/>
                  </a:outerShdw>
                </a:effectLst>
                <a:ea typeface="仿宋_GB2312" pitchFamily="49" charset="-122"/>
              </a:rPr>
              <a:t>+1/3*</a:t>
            </a:r>
            <a:r>
              <a:rPr lang="en-US" altLang="zh-CN" sz="2800" b="1" u="none" dirty="0" smtClean="0">
                <a:solidFill>
                  <a:srgbClr val="CC3300"/>
                </a:solidFill>
                <a:effectLst>
                  <a:outerShdw blurRad="38100" dist="38100" dir="2700000" algn="tl">
                    <a:srgbClr val="C0C0C0"/>
                  </a:outerShdw>
                </a:effectLst>
                <a:ea typeface="仿宋_GB2312" pitchFamily="49" charset="-122"/>
              </a:rPr>
              <a:t>2</a:t>
            </a:r>
            <a:r>
              <a:rPr lang="en-US" altLang="zh-CN" sz="2800" b="1" u="none" dirty="0" smtClean="0">
                <a:solidFill>
                  <a:schemeClr val="hlink"/>
                </a:solidFill>
                <a:effectLst>
                  <a:outerShdw blurRad="38100" dist="38100" dir="2700000" algn="tl">
                    <a:srgbClr val="C0C0C0"/>
                  </a:outerShdw>
                </a:effectLst>
                <a:ea typeface="仿宋_GB2312" pitchFamily="49" charset="-122"/>
              </a:rPr>
              <a:t>=6/3</a:t>
            </a:r>
            <a:r>
              <a:rPr lang="en-US" altLang="zh-CN" sz="2800" b="1" u="none" dirty="0">
                <a:solidFill>
                  <a:schemeClr val="hlink"/>
                </a:solidFill>
                <a:effectLst>
                  <a:outerShdw blurRad="38100" dist="38100" dir="2700000" algn="tl">
                    <a:srgbClr val="C0C0C0"/>
                  </a:outerShdw>
                </a:effectLst>
                <a:ea typeface="仿宋_GB2312" pitchFamily="49" charset="-122"/>
              </a:rPr>
              <a:t>,</a:t>
            </a:r>
          </a:p>
          <a:p>
            <a:pPr marL="342900" indent="-342900"/>
            <a:r>
              <a:rPr lang="en-US" altLang="zh-CN" sz="2800" b="1" u="none" dirty="0">
                <a:solidFill>
                  <a:schemeClr val="hlink"/>
                </a:solidFill>
                <a:effectLst>
                  <a:outerShdw blurRad="38100" dist="38100" dir="2700000" algn="tl">
                    <a:srgbClr val="C0C0C0"/>
                  </a:outerShdw>
                </a:effectLst>
                <a:ea typeface="仿宋_GB2312" pitchFamily="49" charset="-122"/>
              </a:rPr>
              <a:t>               </a:t>
            </a:r>
            <a:r>
              <a:rPr lang="en-US" altLang="zh-CN" sz="2800" b="1" i="1" u="none" dirty="0" err="1" smtClean="0">
                <a:solidFill>
                  <a:schemeClr val="hlink"/>
                </a:solidFill>
                <a:effectLst>
                  <a:outerShdw blurRad="38100" dist="38100" dir="2700000" algn="tl">
                    <a:srgbClr val="C0C0C0"/>
                  </a:outerShdw>
                </a:effectLst>
                <a:ea typeface="仿宋_GB2312"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仿宋_GB2312" pitchFamily="49" charset="-122"/>
              </a:rPr>
              <a:t>unsucc</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1</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3*2</a:t>
            </a:r>
            <a:r>
              <a:rPr lang="en-US" altLang="zh-CN" sz="2800" b="1" u="none" dirty="0" smtClean="0">
                <a:solidFill>
                  <a:schemeClr val="hlink"/>
                </a:solidFill>
                <a:effectLst>
                  <a:outerShdw blurRad="38100" dist="38100" dir="2700000" algn="tl">
                    <a:srgbClr val="C0C0C0"/>
                  </a:outerShdw>
                </a:effectLst>
                <a:ea typeface="仿宋_GB2312" pitchFamily="49" charset="-122"/>
              </a:rPr>
              <a:t>+1/4*</a:t>
            </a:r>
            <a:r>
              <a:rPr lang="en-US" altLang="zh-CN" sz="2800" b="1" u="none" dirty="0" smtClean="0">
                <a:solidFill>
                  <a:srgbClr val="CC3300"/>
                </a:solidFill>
                <a:effectLst>
                  <a:outerShdw blurRad="38100" dist="38100" dir="2700000" algn="tl">
                    <a:srgbClr val="C0C0C0"/>
                  </a:outerShdw>
                </a:effectLst>
                <a:ea typeface="仿宋_GB2312" pitchFamily="49" charset="-122"/>
              </a:rPr>
              <a:t>2</a:t>
            </a:r>
            <a:r>
              <a:rPr lang="en-US" altLang="zh-CN" sz="2800" b="1" u="none" dirty="0" smtClean="0">
                <a:solidFill>
                  <a:schemeClr val="hlink"/>
                </a:solidFill>
                <a:effectLst>
                  <a:outerShdw blurRad="38100" dist="38100" dir="2700000" algn="tl">
                    <a:srgbClr val="C0C0C0"/>
                  </a:outerShdw>
                </a:effectLst>
                <a:ea typeface="仿宋_GB2312" pitchFamily="49" charset="-122"/>
              </a:rPr>
              <a:t>=9/4</a:t>
            </a:r>
            <a:r>
              <a:rPr lang="zh-CN" altLang="en-US" sz="2800" b="1" u="none" dirty="0">
                <a:effectLst>
                  <a:outerShdw blurRad="38100" dist="38100" dir="2700000" algn="tl">
                    <a:srgbClr val="C0C0C0"/>
                  </a:outerShdw>
                </a:effectLst>
                <a:ea typeface="仿宋_GB2312" pitchFamily="49" charset="-122"/>
              </a:rPr>
              <a:t>。</a:t>
            </a:r>
          </a:p>
        </p:txBody>
      </p:sp>
      <p:sp>
        <p:nvSpPr>
          <p:cNvPr id="207882" name="Line 10"/>
          <p:cNvSpPr>
            <a:spLocks noChangeShapeType="1"/>
          </p:cNvSpPr>
          <p:nvPr/>
        </p:nvSpPr>
        <p:spPr bwMode="auto">
          <a:xfrm flipV="1">
            <a:off x="838200" y="3021013"/>
            <a:ext cx="7289800" cy="14287"/>
          </a:xfrm>
          <a:prstGeom prst="line">
            <a:avLst/>
          </a:prstGeom>
          <a:noFill/>
          <a:ln w="28575">
            <a:solidFill>
              <a:srgbClr val="FF33CC"/>
            </a:solidFill>
            <a:prstDash val="sysDot"/>
            <a:round/>
            <a:headEnd/>
            <a:tailEnd/>
          </a:ln>
          <a:effectLst/>
        </p:spPr>
        <p:txBody>
          <a:bodyPr/>
          <a:lstStyle/>
          <a:p>
            <a:endParaRPr lang="zh-CN" altLang="en-US"/>
          </a:p>
        </p:txBody>
      </p:sp>
      <p:sp>
        <p:nvSpPr>
          <p:cNvPr id="207883" name="Line 11"/>
          <p:cNvSpPr>
            <a:spLocks noChangeShapeType="1"/>
          </p:cNvSpPr>
          <p:nvPr/>
        </p:nvSpPr>
        <p:spPr bwMode="auto">
          <a:xfrm>
            <a:off x="838200" y="5607050"/>
            <a:ext cx="7304088" cy="0"/>
          </a:xfrm>
          <a:prstGeom prst="line">
            <a:avLst/>
          </a:prstGeom>
          <a:noFill/>
          <a:ln w="28575">
            <a:solidFill>
              <a:srgbClr val="FF33CC"/>
            </a:solidFill>
            <a:prstDash val="sysDot"/>
            <a:round/>
            <a:headEnd/>
            <a:tailEnd/>
          </a:ln>
          <a:effectLst/>
        </p:spPr>
        <p:txBody>
          <a:bodyPr/>
          <a:lstStyle/>
          <a:p>
            <a:endParaRPr lang="zh-CN" altLang="en-US"/>
          </a:p>
        </p:txBody>
      </p:sp>
      <p:sp>
        <p:nvSpPr>
          <p:cNvPr id="207884" name="Line 12"/>
          <p:cNvSpPr>
            <a:spLocks noChangeShapeType="1"/>
          </p:cNvSpPr>
          <p:nvPr/>
        </p:nvSpPr>
        <p:spPr bwMode="auto">
          <a:xfrm>
            <a:off x="855663" y="4706938"/>
            <a:ext cx="7289800" cy="30162"/>
          </a:xfrm>
          <a:prstGeom prst="line">
            <a:avLst/>
          </a:prstGeom>
          <a:noFill/>
          <a:ln w="28575">
            <a:solidFill>
              <a:srgbClr val="FF33CC"/>
            </a:solidFill>
            <a:prstDash val="sysDot"/>
            <a:round/>
            <a:headEnd/>
            <a:tailEnd/>
          </a:ln>
          <a:effectLst/>
        </p:spPr>
        <p:txBody>
          <a:bodyPr/>
          <a:lstStyle/>
          <a:p>
            <a:endParaRPr lang="zh-CN" altLang="en-US"/>
          </a:p>
        </p:txBody>
      </p:sp>
      <p:sp>
        <p:nvSpPr>
          <p:cNvPr id="207885" name="Line 13"/>
          <p:cNvSpPr>
            <a:spLocks noChangeShapeType="1"/>
          </p:cNvSpPr>
          <p:nvPr/>
        </p:nvSpPr>
        <p:spPr bwMode="auto">
          <a:xfrm>
            <a:off x="838200" y="3867150"/>
            <a:ext cx="7318375" cy="42863"/>
          </a:xfrm>
          <a:prstGeom prst="line">
            <a:avLst/>
          </a:prstGeom>
          <a:noFill/>
          <a:ln w="28575">
            <a:solidFill>
              <a:srgbClr val="FF33CC"/>
            </a:solidFill>
            <a:prstDash val="sysDot"/>
            <a:round/>
            <a:headEnd/>
            <a:tailEnd/>
          </a:ln>
          <a:effectLst/>
        </p:spPr>
        <p:txBody>
          <a:bodyPr/>
          <a:lstStyle/>
          <a:p>
            <a:endParaRPr lang="zh-CN" altLang="en-US"/>
          </a:p>
        </p:txBody>
      </p:sp>
      <p:sp>
        <p:nvSpPr>
          <p:cNvPr id="207886" name="Line 14"/>
          <p:cNvSpPr>
            <a:spLocks noChangeShapeType="1"/>
          </p:cNvSpPr>
          <p:nvPr/>
        </p:nvSpPr>
        <p:spPr bwMode="auto">
          <a:xfrm flipV="1">
            <a:off x="792163" y="2163763"/>
            <a:ext cx="7289800" cy="14287"/>
          </a:xfrm>
          <a:prstGeom prst="line">
            <a:avLst/>
          </a:prstGeom>
          <a:noFill/>
          <a:ln w="28575">
            <a:solidFill>
              <a:srgbClr val="FF33CC"/>
            </a:solidFill>
            <a:prstDash val="sysDot"/>
            <a:round/>
            <a:headEnd/>
            <a:tailEnd/>
          </a:ln>
          <a:effectLst/>
        </p:spPr>
        <p:txBody>
          <a:bodyPr/>
          <a:lstStyle/>
          <a:p>
            <a:endParaRPr lang="zh-CN" altLang="en-US"/>
          </a:p>
        </p:txBody>
      </p:sp>
      <p:sp>
        <p:nvSpPr>
          <p:cNvPr id="207887" name="Line 15"/>
          <p:cNvSpPr>
            <a:spLocks noChangeShapeType="1"/>
          </p:cNvSpPr>
          <p:nvPr/>
        </p:nvSpPr>
        <p:spPr bwMode="auto">
          <a:xfrm flipV="1">
            <a:off x="822325" y="6445250"/>
            <a:ext cx="7289800" cy="14288"/>
          </a:xfrm>
          <a:prstGeom prst="line">
            <a:avLst/>
          </a:prstGeom>
          <a:noFill/>
          <a:ln w="28575">
            <a:solidFill>
              <a:srgbClr val="FF33CC"/>
            </a:solidFill>
            <a:prstDash val="sysDot"/>
            <a:round/>
            <a:headEnd/>
            <a:tailEnd/>
          </a:ln>
          <a:effectLst/>
        </p:spPr>
        <p:txBody>
          <a:bodyPr/>
          <a:lstStyle/>
          <a:p>
            <a:endParaRPr lang="zh-CN" altLang="en-US"/>
          </a:p>
        </p:txBody>
      </p:sp>
      <p:sp>
        <p:nvSpPr>
          <p:cNvPr id="10" name="灯片编号占位符 9"/>
          <p:cNvSpPr>
            <a:spLocks noGrp="1"/>
          </p:cNvSpPr>
          <p:nvPr>
            <p:ph type="sldNum" sz="quarter" idx="12"/>
          </p:nvPr>
        </p:nvSpPr>
        <p:spPr/>
        <p:txBody>
          <a:bodyPr/>
          <a:lstStyle/>
          <a:p>
            <a:fld id="{A676A666-26EC-422C-917D-D410A76DDE32}" type="slidenum">
              <a:rPr lang="en-US" altLang="zh-CN" smtClean="0"/>
              <a:pPr/>
              <a:t>111</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7881">
                                            <p:txEl>
                                              <p:pRg st="0" end="0"/>
                                            </p:txEl>
                                          </p:spTgt>
                                        </p:tgtEl>
                                        <p:attrNameLst>
                                          <p:attrName>style.visibility</p:attrName>
                                        </p:attrNameLst>
                                      </p:cBhvr>
                                      <p:to>
                                        <p:strVal val="visible"/>
                                      </p:to>
                                    </p:set>
                                    <p:animEffect transition="in" filter="checkerboard(across)">
                                      <p:cBhvr>
                                        <p:cTn id="7" dur="500"/>
                                        <p:tgtEl>
                                          <p:spTgt spid="20788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07881">
                                            <p:txEl>
                                              <p:pRg st="1" end="1"/>
                                            </p:txEl>
                                          </p:spTgt>
                                        </p:tgtEl>
                                        <p:attrNameLst>
                                          <p:attrName>style.visibility</p:attrName>
                                        </p:attrNameLst>
                                      </p:cBhvr>
                                      <p:to>
                                        <p:strVal val="visible"/>
                                      </p:to>
                                    </p:set>
                                    <p:animEffect transition="in" filter="checkerboard(across)">
                                      <p:cBhvr>
                                        <p:cTn id="10" dur="500"/>
                                        <p:tgtEl>
                                          <p:spTgt spid="20788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07881">
                                            <p:txEl>
                                              <p:pRg st="2" end="2"/>
                                            </p:txEl>
                                          </p:spTgt>
                                        </p:tgtEl>
                                        <p:attrNameLst>
                                          <p:attrName>style.visibility</p:attrName>
                                        </p:attrNameLst>
                                      </p:cBhvr>
                                      <p:to>
                                        <p:strVal val="visible"/>
                                      </p:to>
                                    </p:set>
                                    <p:animEffect transition="in" filter="checkerboard(across)">
                                      <p:cBhvr>
                                        <p:cTn id="15" dur="500"/>
                                        <p:tgtEl>
                                          <p:spTgt spid="207881">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07881">
                                            <p:txEl>
                                              <p:pRg st="3" end="3"/>
                                            </p:txEl>
                                          </p:spTgt>
                                        </p:tgtEl>
                                        <p:attrNameLst>
                                          <p:attrName>style.visibility</p:attrName>
                                        </p:attrNameLst>
                                      </p:cBhvr>
                                      <p:to>
                                        <p:strVal val="visible"/>
                                      </p:to>
                                    </p:set>
                                    <p:animEffect transition="in" filter="checkerboard(across)">
                                      <p:cBhvr>
                                        <p:cTn id="18" dur="500"/>
                                        <p:tgtEl>
                                          <p:spTgt spid="20788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07881">
                                            <p:txEl>
                                              <p:pRg st="4" end="4"/>
                                            </p:txEl>
                                          </p:spTgt>
                                        </p:tgtEl>
                                        <p:attrNameLst>
                                          <p:attrName>style.visibility</p:attrName>
                                        </p:attrNameLst>
                                      </p:cBhvr>
                                      <p:to>
                                        <p:strVal val="visible"/>
                                      </p:to>
                                    </p:set>
                                    <p:animEffect transition="in" filter="checkerboard(across)">
                                      <p:cBhvr>
                                        <p:cTn id="23" dur="500"/>
                                        <p:tgtEl>
                                          <p:spTgt spid="207881">
                                            <p:txEl>
                                              <p:pRg st="4" end="4"/>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207881">
                                            <p:txEl>
                                              <p:pRg st="5" end="5"/>
                                            </p:txEl>
                                          </p:spTgt>
                                        </p:tgtEl>
                                        <p:attrNameLst>
                                          <p:attrName>style.visibility</p:attrName>
                                        </p:attrNameLst>
                                      </p:cBhvr>
                                      <p:to>
                                        <p:strVal val="visible"/>
                                      </p:to>
                                    </p:set>
                                    <p:animEffect transition="in" filter="checkerboard(across)">
                                      <p:cBhvr>
                                        <p:cTn id="26" dur="500"/>
                                        <p:tgtEl>
                                          <p:spTgt spid="20788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07881">
                                            <p:txEl>
                                              <p:pRg st="6" end="6"/>
                                            </p:txEl>
                                          </p:spTgt>
                                        </p:tgtEl>
                                        <p:attrNameLst>
                                          <p:attrName>style.visibility</p:attrName>
                                        </p:attrNameLst>
                                      </p:cBhvr>
                                      <p:to>
                                        <p:strVal val="visible"/>
                                      </p:to>
                                    </p:set>
                                    <p:animEffect transition="in" filter="checkerboard(across)">
                                      <p:cBhvr>
                                        <p:cTn id="31" dur="500"/>
                                        <p:tgtEl>
                                          <p:spTgt spid="207881">
                                            <p:txEl>
                                              <p:pRg st="6" end="6"/>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07881">
                                            <p:txEl>
                                              <p:pRg st="7" end="7"/>
                                            </p:txEl>
                                          </p:spTgt>
                                        </p:tgtEl>
                                        <p:attrNameLst>
                                          <p:attrName>style.visibility</p:attrName>
                                        </p:attrNameLst>
                                      </p:cBhvr>
                                      <p:to>
                                        <p:strVal val="visible"/>
                                      </p:to>
                                    </p:set>
                                    <p:animEffect transition="in" filter="checkerboard(across)">
                                      <p:cBhvr>
                                        <p:cTn id="34" dur="500"/>
                                        <p:tgtEl>
                                          <p:spTgt spid="20788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207881">
                                            <p:txEl>
                                              <p:pRg st="8" end="8"/>
                                            </p:txEl>
                                          </p:spTgt>
                                        </p:tgtEl>
                                        <p:attrNameLst>
                                          <p:attrName>style.visibility</p:attrName>
                                        </p:attrNameLst>
                                      </p:cBhvr>
                                      <p:to>
                                        <p:strVal val="visible"/>
                                      </p:to>
                                    </p:set>
                                    <p:animEffect transition="in" filter="checkerboard(across)">
                                      <p:cBhvr>
                                        <p:cTn id="39" dur="500"/>
                                        <p:tgtEl>
                                          <p:spTgt spid="207881">
                                            <p:txEl>
                                              <p:pRg st="8" end="8"/>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207881">
                                            <p:txEl>
                                              <p:pRg st="9" end="9"/>
                                            </p:txEl>
                                          </p:spTgt>
                                        </p:tgtEl>
                                        <p:attrNameLst>
                                          <p:attrName>style.visibility</p:attrName>
                                        </p:attrNameLst>
                                      </p:cBhvr>
                                      <p:to>
                                        <p:strVal val="visible"/>
                                      </p:to>
                                    </p:set>
                                    <p:animEffect transition="in" filter="checkerboard(across)">
                                      <p:cBhvr>
                                        <p:cTn id="42" dur="500"/>
                                        <p:tgtEl>
                                          <p:spTgt spid="20788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07881">
                                            <p:txEl>
                                              <p:pRg st="10" end="10"/>
                                            </p:txEl>
                                          </p:spTgt>
                                        </p:tgtEl>
                                        <p:attrNameLst>
                                          <p:attrName>style.visibility</p:attrName>
                                        </p:attrNameLst>
                                      </p:cBhvr>
                                      <p:to>
                                        <p:strVal val="visible"/>
                                      </p:to>
                                    </p:set>
                                    <p:animEffect transition="in" filter="checkerboard(across)">
                                      <p:cBhvr>
                                        <p:cTn id="47" dur="500"/>
                                        <p:tgtEl>
                                          <p:spTgt spid="207881">
                                            <p:txEl>
                                              <p:pRg st="10" end="10"/>
                                            </p:txEl>
                                          </p:spTgt>
                                        </p:tgtEl>
                                      </p:cBhvr>
                                    </p:animEffect>
                                  </p:childTnLst>
                                </p:cTn>
                              </p:par>
                              <p:par>
                                <p:cTn id="48" presetID="5" presetClass="entr" presetSubtype="10" fill="hold" nodeType="withEffect">
                                  <p:stCondLst>
                                    <p:cond delay="0"/>
                                  </p:stCondLst>
                                  <p:childTnLst>
                                    <p:set>
                                      <p:cBhvr>
                                        <p:cTn id="49" dur="1" fill="hold">
                                          <p:stCondLst>
                                            <p:cond delay="0"/>
                                          </p:stCondLst>
                                        </p:cTn>
                                        <p:tgtEl>
                                          <p:spTgt spid="207881">
                                            <p:txEl>
                                              <p:pRg st="11" end="11"/>
                                            </p:txEl>
                                          </p:spTgt>
                                        </p:tgtEl>
                                        <p:attrNameLst>
                                          <p:attrName>style.visibility</p:attrName>
                                        </p:attrNameLst>
                                      </p:cBhvr>
                                      <p:to>
                                        <p:strVal val="visible"/>
                                      </p:to>
                                    </p:set>
                                    <p:animEffect transition="in" filter="checkerboard(across)">
                                      <p:cBhvr>
                                        <p:cTn id="50" dur="500"/>
                                        <p:tgtEl>
                                          <p:spTgt spid="20788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900" name="Rectangle 4"/>
          <p:cNvSpPr>
            <a:spLocks noChangeArrowheads="1"/>
          </p:cNvSpPr>
          <p:nvPr/>
        </p:nvSpPr>
        <p:spPr bwMode="auto">
          <a:xfrm>
            <a:off x="496660" y="2559731"/>
            <a:ext cx="7932738" cy="3280898"/>
          </a:xfrm>
          <a:prstGeom prst="rect">
            <a:avLst/>
          </a:prstGeom>
          <a:noFill/>
          <a:ln w="9525">
            <a:noFill/>
            <a:miter lim="800000"/>
            <a:headEnd/>
            <a:tailEnd/>
          </a:ln>
          <a:effectLst/>
        </p:spPr>
        <p:txBody>
          <a:bodyPr>
            <a:spAutoFit/>
          </a:bodyPr>
          <a:lstStyle/>
          <a:p>
            <a:pPr algn="just">
              <a:spcBef>
                <a:spcPct val="20000"/>
              </a:spcBef>
            </a:pPr>
            <a:r>
              <a:rPr lang="en-US" altLang="zh-CN" sz="2800" b="1" u="none" dirty="0">
                <a:solidFill>
                  <a:srgbClr val="008080"/>
                </a:solidFill>
                <a:effectLst>
                  <a:outerShdw blurRad="38100" dist="38100" dir="2700000" algn="tl">
                    <a:srgbClr val="C0C0C0"/>
                  </a:outerShdw>
                </a:effectLst>
                <a:ea typeface="仿宋_GB2312" pitchFamily="49" charset="-122"/>
              </a:rPr>
              <a:t>        </a:t>
            </a:r>
            <a:r>
              <a:rPr lang="zh-CN" altLang="en-US" sz="2800" b="1" u="none" dirty="0">
                <a:solidFill>
                  <a:srgbClr val="000099"/>
                </a:solidFill>
                <a:effectLst>
                  <a:outerShdw blurRad="38100" dist="38100" dir="2700000" algn="tl">
                    <a:srgbClr val="C0C0C0"/>
                  </a:outerShdw>
                </a:effectLst>
                <a:ea typeface="仿宋_GB2312" pitchFamily="49" charset="-122"/>
              </a:rPr>
              <a:t>在</a:t>
            </a:r>
            <a:r>
              <a:rPr lang="zh-CN" altLang="en-US" sz="2800" b="1" u="none" dirty="0">
                <a:solidFill>
                  <a:schemeClr val="tx2"/>
                </a:solidFill>
                <a:effectLst>
                  <a:outerShdw blurRad="38100" dist="38100" dir="2700000" algn="tl">
                    <a:srgbClr val="C0C0C0"/>
                  </a:outerShdw>
                </a:effectLst>
                <a:ea typeface="仿宋_GB2312" pitchFamily="49" charset="-122"/>
              </a:rPr>
              <a:t>相等搜索概率</a:t>
            </a:r>
            <a:r>
              <a:rPr lang="zh-CN" altLang="en-US" sz="2800" b="1" u="none" dirty="0">
                <a:solidFill>
                  <a:srgbClr val="000099"/>
                </a:solidFill>
                <a:effectLst>
                  <a:outerShdw blurRad="38100" dist="38100" dir="2700000" algn="tl">
                    <a:srgbClr val="C0C0C0"/>
                  </a:outerShdw>
                </a:effectLst>
                <a:ea typeface="仿宋_GB2312" pitchFamily="49" charset="-122"/>
              </a:rPr>
              <a:t>的情形下，所有内部、外部结点的搜索概率都相等，视它们的权值都为</a:t>
            </a:r>
            <a:r>
              <a:rPr lang="en-US" altLang="zh-CN" sz="2800" b="1" u="none" dirty="0">
                <a:solidFill>
                  <a:schemeClr val="tx2"/>
                </a:solidFill>
                <a:effectLst>
                  <a:outerShdw blurRad="38100" dist="38100" dir="2700000" algn="tl">
                    <a:srgbClr val="C0C0C0"/>
                  </a:outerShdw>
                </a:effectLst>
                <a:ea typeface="仿宋_GB2312" pitchFamily="49" charset="-122"/>
              </a:rPr>
              <a:t>1</a:t>
            </a:r>
            <a:r>
              <a:rPr lang="zh-CN" altLang="en-US" sz="2800" b="1" u="none" dirty="0">
                <a:solidFill>
                  <a:srgbClr val="000099"/>
                </a:solidFill>
                <a:effectLst>
                  <a:outerShdw blurRad="38100" dist="38100" dir="2700000" algn="tl">
                    <a:srgbClr val="C0C0C0"/>
                  </a:outerShdw>
                </a:effectLst>
                <a:ea typeface="仿宋_GB2312" pitchFamily="49" charset="-122"/>
              </a:rPr>
              <a:t>。同时，</a:t>
            </a:r>
            <a:r>
              <a:rPr lang="zh-CN" altLang="en-US" sz="2800" b="1" u="none" dirty="0" smtClean="0">
                <a:solidFill>
                  <a:srgbClr val="000099"/>
                </a:solidFill>
                <a:effectLst>
                  <a:outerShdw blurRad="38100" dist="38100" dir="2700000" algn="tl">
                    <a:srgbClr val="C0C0C0"/>
                  </a:outerShdw>
                </a:effectLst>
                <a:ea typeface="仿宋_GB2312" pitchFamily="49" charset="-122"/>
              </a:rPr>
              <a:t>第</a:t>
            </a:r>
            <a:r>
              <a:rPr lang="en-US" altLang="zh-CN" sz="2800" b="1" i="1" u="none" dirty="0" smtClean="0">
                <a:solidFill>
                  <a:schemeClr val="tx2"/>
                </a:solidFill>
                <a:effectLst>
                  <a:outerShdw blurRad="38100" dist="38100" dir="2700000" algn="tl">
                    <a:srgbClr val="C0C0C0"/>
                  </a:outerShdw>
                </a:effectLst>
                <a:ea typeface="仿宋_GB2312" pitchFamily="49" charset="-122"/>
              </a:rPr>
              <a:t>k</a:t>
            </a:r>
            <a:r>
              <a:rPr lang="zh-CN" altLang="en-US" sz="2800" b="1" u="none" dirty="0" smtClean="0">
                <a:solidFill>
                  <a:srgbClr val="000099"/>
                </a:solidFill>
                <a:effectLst>
                  <a:outerShdw blurRad="38100" dist="38100" dir="2700000" algn="tl">
                    <a:srgbClr val="C0C0C0"/>
                  </a:outerShdw>
                </a:effectLst>
                <a:ea typeface="仿宋_GB2312" pitchFamily="49" charset="-122"/>
              </a:rPr>
              <a:t>层有</a:t>
            </a:r>
            <a:r>
              <a:rPr lang="en-US" altLang="zh-CN" sz="2800" b="1" u="none" dirty="0" smtClean="0">
                <a:solidFill>
                  <a:schemeClr val="tx2"/>
                </a:solidFill>
                <a:effectLst>
                  <a:outerShdw blurRad="38100" dist="38100" dir="2700000" algn="tl">
                    <a:srgbClr val="C0C0C0"/>
                  </a:outerShdw>
                </a:effectLst>
                <a:ea typeface="仿宋_GB2312" pitchFamily="49" charset="-122"/>
              </a:rPr>
              <a:t>2</a:t>
            </a:r>
            <a:r>
              <a:rPr lang="en-US" altLang="zh-CN" sz="2800" b="1" i="1" u="none" baseline="30000" dirty="0" smtClean="0">
                <a:solidFill>
                  <a:schemeClr val="tx2"/>
                </a:solidFill>
                <a:effectLst>
                  <a:outerShdw blurRad="38100" dist="38100" dir="2700000" algn="tl">
                    <a:srgbClr val="C0C0C0"/>
                  </a:outerShdw>
                </a:effectLst>
                <a:ea typeface="仿宋_GB2312" pitchFamily="49" charset="-122"/>
              </a:rPr>
              <a:t>k</a:t>
            </a:r>
            <a:r>
              <a:rPr lang="zh-CN" altLang="en-US" sz="2800" b="1" u="none" dirty="0" smtClean="0">
                <a:solidFill>
                  <a:srgbClr val="000099"/>
                </a:solidFill>
                <a:effectLst>
                  <a:outerShdw blurRad="38100" dist="38100" dir="2700000" algn="tl">
                    <a:srgbClr val="C0C0C0"/>
                  </a:outerShdw>
                </a:effectLst>
                <a:ea typeface="仿宋_GB2312" pitchFamily="49" charset="-122"/>
              </a:rPr>
              <a:t>个结点</a:t>
            </a:r>
            <a:r>
              <a:rPr lang="zh-CN" altLang="en-US" sz="2800" b="1" u="none" dirty="0">
                <a:solidFill>
                  <a:srgbClr val="000099"/>
                </a:solidFill>
                <a:effectLst>
                  <a:outerShdw blurRad="38100" dist="38100" dir="2700000" algn="tl">
                    <a:srgbClr val="C0C0C0"/>
                  </a:outerShdw>
                </a:effectLst>
                <a:ea typeface="仿宋_GB2312" pitchFamily="49" charset="-122"/>
              </a:rPr>
              <a:t>，</a:t>
            </a:r>
            <a:r>
              <a:rPr lang="en-US" altLang="zh-CN" sz="2800" b="1" i="1" u="none" dirty="0" smtClean="0">
                <a:solidFill>
                  <a:schemeClr val="tx2"/>
                </a:solidFill>
                <a:effectLst>
                  <a:outerShdw blurRad="38100" dist="38100" dir="2700000" algn="tl">
                    <a:srgbClr val="C0C0C0"/>
                  </a:outerShdw>
                </a:effectLst>
                <a:ea typeface="仿宋_GB2312" pitchFamily="49" charset="-122"/>
              </a:rPr>
              <a:t>k</a:t>
            </a:r>
            <a:r>
              <a:rPr lang="en-US" altLang="zh-CN" sz="2800" b="1" u="none" dirty="0" smtClean="0">
                <a:solidFill>
                  <a:schemeClr val="tx2"/>
                </a:solidFill>
                <a:effectLst>
                  <a:outerShdw blurRad="38100" dist="38100" dir="2700000" algn="tl">
                    <a:srgbClr val="C0C0C0"/>
                  </a:outerShdw>
                </a:effectLst>
                <a:ea typeface="仿宋_GB2312" pitchFamily="49" charset="-122"/>
              </a:rPr>
              <a:t>=0</a:t>
            </a:r>
            <a:r>
              <a:rPr lang="en-US" altLang="zh-CN" sz="2800" b="1" u="none" dirty="0">
                <a:solidFill>
                  <a:schemeClr val="tx2"/>
                </a:solidFill>
                <a:effectLst>
                  <a:outerShdw blurRad="38100" dist="38100" dir="2700000" algn="tl">
                    <a:srgbClr val="C0C0C0"/>
                  </a:outerShdw>
                </a:effectLst>
                <a:ea typeface="仿宋_GB2312" pitchFamily="49" charset="-122"/>
              </a:rPr>
              <a:t>, 1, </a:t>
            </a:r>
            <a:r>
              <a:rPr lang="en-US" altLang="zh-CN" sz="2800" b="1" u="none" dirty="0">
                <a:solidFill>
                  <a:schemeClr val="tx2"/>
                </a:solidFill>
                <a:effectLst>
                  <a:outerShdw blurRad="38100" dist="38100" dir="2700000" algn="tl">
                    <a:srgbClr val="C0C0C0"/>
                  </a:outerShdw>
                </a:effectLst>
                <a:ea typeface="仿宋_GB2312" pitchFamily="49" charset="-122"/>
                <a:sym typeface="Symbol" pitchFamily="18" charset="2"/>
              </a:rPr>
              <a:t></a:t>
            </a:r>
            <a:r>
              <a:rPr lang="zh-CN" altLang="en-US" sz="2800" b="1" u="none" dirty="0">
                <a:solidFill>
                  <a:srgbClr val="000099"/>
                </a:solidFill>
                <a:effectLst>
                  <a:outerShdw blurRad="38100" dist="38100" dir="2700000" algn="tl">
                    <a:srgbClr val="C0C0C0"/>
                  </a:outerShdw>
                </a:effectLst>
                <a:ea typeface="仿宋_GB2312" pitchFamily="49" charset="-122"/>
              </a:rPr>
              <a:t>，则</a:t>
            </a:r>
            <a:r>
              <a:rPr lang="zh-CN" altLang="en-US" sz="2800" b="1" u="none" dirty="0" smtClean="0">
                <a:solidFill>
                  <a:srgbClr val="000099"/>
                </a:solidFill>
                <a:effectLst>
                  <a:outerShdw blurRad="38100" dist="38100" dir="2700000" algn="tl">
                    <a:srgbClr val="C0C0C0"/>
                  </a:outerShdw>
                </a:effectLst>
                <a:ea typeface="仿宋_GB2312" pitchFamily="49" charset="-122"/>
              </a:rPr>
              <a:t>有</a:t>
            </a:r>
            <a:r>
              <a:rPr lang="en-US" altLang="zh-CN" sz="2800" b="1" i="1" u="none" dirty="0" smtClean="0">
                <a:solidFill>
                  <a:schemeClr val="tx2"/>
                </a:solidFill>
                <a:effectLst>
                  <a:outerShdw blurRad="38100" dist="38100" dir="2700000" algn="tl">
                    <a:srgbClr val="C0C0C0"/>
                  </a:outerShdw>
                </a:effectLst>
                <a:ea typeface="仿宋_GB2312" pitchFamily="49" charset="-122"/>
              </a:rPr>
              <a:t>n</a:t>
            </a:r>
            <a:r>
              <a:rPr lang="zh-CN" altLang="en-US" sz="2800" b="1" u="none" dirty="0" smtClean="0">
                <a:solidFill>
                  <a:srgbClr val="000099"/>
                </a:solidFill>
                <a:effectLst>
                  <a:outerShdw blurRad="38100" dist="38100" dir="2700000" algn="tl">
                    <a:srgbClr val="C0C0C0"/>
                  </a:outerShdw>
                </a:effectLst>
                <a:ea typeface="仿宋_GB2312" pitchFamily="49" charset="-122"/>
              </a:rPr>
              <a:t>个</a:t>
            </a:r>
            <a:r>
              <a:rPr lang="zh-CN" altLang="en-US" sz="2800" b="1" u="none" dirty="0">
                <a:solidFill>
                  <a:srgbClr val="000099"/>
                </a:solidFill>
                <a:effectLst>
                  <a:outerShdw blurRad="38100" dist="38100" dir="2700000" algn="tl">
                    <a:srgbClr val="C0C0C0"/>
                  </a:outerShdw>
                </a:effectLst>
                <a:ea typeface="仿宋_GB2312" pitchFamily="49" charset="-122"/>
              </a:rPr>
              <a:t>内部结点的扩充二叉搜索树的内部路径</a:t>
            </a:r>
            <a:r>
              <a:rPr lang="zh-CN" altLang="en-US" sz="2800" b="1" u="none" dirty="0" smtClean="0">
                <a:solidFill>
                  <a:srgbClr val="000099"/>
                </a:solidFill>
                <a:effectLst>
                  <a:outerShdw blurRad="38100" dist="38100" dir="2700000" algn="tl">
                    <a:srgbClr val="C0C0C0"/>
                  </a:outerShdw>
                </a:effectLst>
                <a:ea typeface="仿宋_GB2312" pitchFamily="49" charset="-122"/>
              </a:rPr>
              <a:t>长度</a:t>
            </a:r>
            <a:r>
              <a:rPr lang="en-US" altLang="zh-CN" sz="2800" b="1" i="1" u="none" dirty="0" err="1" smtClean="0">
                <a:solidFill>
                  <a:schemeClr val="tx2"/>
                </a:solidFill>
                <a:effectLst>
                  <a:outerShdw blurRad="38100" dist="38100" dir="2700000" algn="tl">
                    <a:srgbClr val="C0C0C0"/>
                  </a:outerShdw>
                </a:effectLst>
                <a:ea typeface="仿宋_GB2312" pitchFamily="49" charset="-122"/>
              </a:rPr>
              <a:t>i</a:t>
            </a:r>
            <a:r>
              <a:rPr lang="zh-CN" altLang="en-US" sz="2800" b="1" u="none" dirty="0" smtClean="0">
                <a:solidFill>
                  <a:srgbClr val="000099"/>
                </a:solidFill>
                <a:effectLst>
                  <a:outerShdw blurRad="38100" dist="38100" dir="2700000" algn="tl">
                    <a:srgbClr val="C0C0C0"/>
                  </a:outerShdw>
                </a:effectLst>
                <a:ea typeface="仿宋_GB2312" pitchFamily="49" charset="-122"/>
              </a:rPr>
              <a:t>至少</a:t>
            </a:r>
            <a:r>
              <a:rPr lang="zh-CN" altLang="en-US" sz="2800" b="1" u="none" dirty="0">
                <a:solidFill>
                  <a:srgbClr val="000099"/>
                </a:solidFill>
                <a:effectLst>
                  <a:outerShdw blurRad="38100" dist="38100" dir="2700000" algn="tl">
                    <a:srgbClr val="C0C0C0"/>
                  </a:outerShdw>
                </a:effectLst>
                <a:ea typeface="仿宋_GB2312" pitchFamily="49" charset="-122"/>
              </a:rPr>
              <a:t>等于序列</a:t>
            </a:r>
          </a:p>
          <a:p>
            <a:pPr algn="ctr">
              <a:spcBef>
                <a:spcPct val="20000"/>
              </a:spcBef>
            </a:pPr>
            <a:r>
              <a:rPr lang="en-US" altLang="zh-CN" sz="2800" b="1" u="none" dirty="0">
                <a:solidFill>
                  <a:srgbClr val="CC3300"/>
                </a:solidFill>
                <a:ea typeface="隶书" pitchFamily="49" charset="-122"/>
              </a:rPr>
              <a:t>0, 1, 1, 2, 2, 2, 2, 3, 3, 3, 3, 3, 3, 3, 3, 4, 4, …</a:t>
            </a:r>
          </a:p>
          <a:p>
            <a:pPr algn="just">
              <a:spcBef>
                <a:spcPct val="20000"/>
              </a:spcBef>
            </a:pPr>
            <a:r>
              <a:rPr lang="zh-CN" altLang="en-US" sz="2800" b="1" u="none" dirty="0">
                <a:solidFill>
                  <a:srgbClr val="000099"/>
                </a:solidFill>
                <a:effectLst>
                  <a:outerShdw blurRad="38100" dist="38100" dir="2700000" algn="tl">
                    <a:srgbClr val="C0C0C0"/>
                  </a:outerShdw>
                </a:effectLst>
                <a:ea typeface="仿宋_GB2312" pitchFamily="49" charset="-122"/>
              </a:rPr>
              <a:t>的前 </a:t>
            </a:r>
            <a:r>
              <a:rPr lang="en-US" altLang="zh-CN" sz="2800" b="1" i="1" u="none" dirty="0">
                <a:solidFill>
                  <a:schemeClr val="tx2"/>
                </a:solidFill>
                <a:effectLst>
                  <a:outerShdw blurRad="38100" dist="38100" dir="2700000" algn="tl">
                    <a:srgbClr val="C0C0C0"/>
                  </a:outerShdw>
                </a:effectLst>
                <a:ea typeface="仿宋_GB2312" pitchFamily="49" charset="-122"/>
              </a:rPr>
              <a:t>n</a:t>
            </a:r>
            <a:r>
              <a:rPr lang="en-US" altLang="zh-CN" sz="2800" b="1" i="1" u="none" dirty="0">
                <a:solidFill>
                  <a:srgbClr val="000099"/>
                </a:solidFill>
                <a:effectLst>
                  <a:outerShdw blurRad="38100" dist="38100" dir="2700000" algn="tl">
                    <a:srgbClr val="C0C0C0"/>
                  </a:outerShdw>
                </a:effectLst>
                <a:ea typeface="仿宋_GB2312" pitchFamily="49" charset="-122"/>
              </a:rPr>
              <a:t> </a:t>
            </a:r>
            <a:r>
              <a:rPr lang="zh-CN" altLang="en-US" sz="2800" b="1" u="none" dirty="0">
                <a:solidFill>
                  <a:srgbClr val="000099"/>
                </a:solidFill>
                <a:effectLst>
                  <a:outerShdw blurRad="38100" dist="38100" dir="2700000" algn="tl">
                    <a:srgbClr val="C0C0C0"/>
                  </a:outerShdw>
                </a:effectLst>
                <a:ea typeface="仿宋_GB2312" pitchFamily="49" charset="-122"/>
              </a:rPr>
              <a:t>项的和。</a:t>
            </a:r>
            <a:r>
              <a:rPr lang="zh-CN" altLang="en-US" sz="2800" b="1" u="none" dirty="0">
                <a:effectLst>
                  <a:outerShdw blurRad="38100" dist="38100" dir="2700000" algn="tl">
                    <a:srgbClr val="C0C0C0"/>
                  </a:outerShdw>
                </a:effectLst>
                <a:ea typeface="仿宋_GB2312" pitchFamily="49" charset="-122"/>
              </a:rPr>
              <a:t> </a:t>
            </a:r>
          </a:p>
        </p:txBody>
      </p:sp>
      <p:sp>
        <p:nvSpPr>
          <p:cNvPr id="208903" name="Rectangle 7"/>
          <p:cNvSpPr>
            <a:spLocks noChangeArrowheads="1"/>
          </p:cNvSpPr>
          <p:nvPr/>
        </p:nvSpPr>
        <p:spPr bwMode="auto">
          <a:xfrm>
            <a:off x="499835" y="973138"/>
            <a:ext cx="7800975" cy="1471172"/>
          </a:xfrm>
          <a:prstGeom prst="rect">
            <a:avLst/>
          </a:prstGeom>
          <a:noFill/>
          <a:ln w="9525">
            <a:noFill/>
            <a:miter lim="800000"/>
            <a:headEnd/>
            <a:tailEnd/>
          </a:ln>
          <a:effectLst/>
        </p:spPr>
        <p:txBody>
          <a:bodyPr>
            <a:spAutoFit/>
          </a:bodyPr>
          <a:lstStyle/>
          <a:p>
            <a:pPr algn="just">
              <a:spcBef>
                <a:spcPct val="20000"/>
              </a:spcBef>
            </a:pPr>
            <a:r>
              <a:rPr lang="en-US" altLang="zh-CN" sz="2800" b="1" u="none" dirty="0">
                <a:solidFill>
                  <a:schemeClr val="hlink"/>
                </a:solidFill>
                <a:effectLst>
                  <a:outerShdw blurRad="38100" dist="38100" dir="2700000" algn="tl">
                    <a:srgbClr val="C0C0C0"/>
                  </a:outerShdw>
                </a:effectLst>
                <a:ea typeface="仿宋_GB2312" pitchFamily="49" charset="-122"/>
                <a:sym typeface="Symbol" pitchFamily="18" charset="2"/>
              </a:rPr>
              <a:t> </a:t>
            </a:r>
            <a:r>
              <a:rPr lang="zh-CN" altLang="en-US" sz="2800" b="1" u="none" dirty="0">
                <a:solidFill>
                  <a:schemeClr val="tx2"/>
                </a:solidFill>
                <a:effectLst>
                  <a:outerShdw blurRad="38100" dist="38100" dir="2700000" algn="tl">
                    <a:srgbClr val="C0C0C0"/>
                  </a:outerShdw>
                </a:effectLst>
                <a:ea typeface="仿宋_GB2312" pitchFamily="49" charset="-122"/>
              </a:rPr>
              <a:t>图</a:t>
            </a:r>
            <a:r>
              <a:rPr lang="en-US" altLang="zh-CN" sz="2800" b="1" u="none" dirty="0">
                <a:solidFill>
                  <a:schemeClr val="tx2"/>
                </a:solidFill>
                <a:effectLst>
                  <a:outerShdw blurRad="38100" dist="38100" dir="2700000" algn="tl">
                    <a:srgbClr val="C0C0C0"/>
                  </a:outerShdw>
                </a:effectLst>
                <a:ea typeface="仿宋_GB2312" pitchFamily="49" charset="-122"/>
              </a:rPr>
              <a:t>(b)</a:t>
            </a:r>
            <a:r>
              <a:rPr lang="zh-CN" altLang="en-US" sz="2800" b="1" u="none" dirty="0">
                <a:solidFill>
                  <a:schemeClr val="hlink"/>
                </a:solidFill>
                <a:effectLst>
                  <a:outerShdw blurRad="38100" dist="38100" dir="2700000" algn="tl">
                    <a:srgbClr val="C0C0C0"/>
                  </a:outerShdw>
                </a:effectLst>
                <a:ea typeface="仿宋_GB2312" pitchFamily="49" charset="-122"/>
              </a:rPr>
              <a:t>的情形所得的</a:t>
            </a:r>
            <a:r>
              <a:rPr lang="zh-CN" altLang="en-US" sz="2800" b="1" u="none" dirty="0">
                <a:solidFill>
                  <a:schemeClr val="tx2"/>
                </a:solidFill>
                <a:effectLst>
                  <a:outerShdw blurRad="38100" dist="38100" dir="2700000" algn="tl">
                    <a:srgbClr val="C0C0C0"/>
                  </a:outerShdw>
                </a:effectLst>
                <a:ea typeface="仿宋_GB2312" pitchFamily="49" charset="-122"/>
              </a:rPr>
              <a:t>平均搜索长度最小</a:t>
            </a:r>
            <a:r>
              <a:rPr lang="zh-CN" altLang="en-US" sz="2800" b="1" u="none" dirty="0">
                <a:solidFill>
                  <a:schemeClr val="hlink"/>
                </a:solidFill>
                <a:effectLst>
                  <a:outerShdw blurRad="38100" dist="38100" dir="2700000" algn="tl">
                    <a:srgbClr val="C0C0C0"/>
                  </a:outerShdw>
                </a:effectLst>
                <a:ea typeface="仿宋_GB2312" pitchFamily="49" charset="-122"/>
              </a:rPr>
              <a:t>。</a:t>
            </a:r>
          </a:p>
          <a:p>
            <a:pPr algn="just">
              <a:spcBef>
                <a:spcPct val="20000"/>
              </a:spcBef>
            </a:pPr>
            <a:r>
              <a:rPr lang="zh-CN" altLang="en-US" sz="2800" b="1" u="none" dirty="0">
                <a:solidFill>
                  <a:schemeClr val="hlink"/>
                </a:solidFill>
                <a:effectLst>
                  <a:outerShdw blurRad="38100" dist="38100" dir="2700000" algn="tl">
                    <a:srgbClr val="C0C0C0"/>
                  </a:outerShdw>
                </a:effectLst>
                <a:ea typeface="仿宋_GB2312" pitchFamily="49" charset="-122"/>
              </a:rPr>
              <a:t>        一般把平均搜索长度达到最小的扩充二叉搜索树称作最优二叉搜索树。</a:t>
            </a:r>
            <a:r>
              <a:rPr lang="zh-CN" altLang="en-US" sz="2800" b="1" u="none" dirty="0">
                <a:effectLst>
                  <a:outerShdw blurRad="38100" dist="38100" dir="2700000" algn="tl">
                    <a:srgbClr val="C0C0C0"/>
                  </a:outerShdw>
                </a:effectLst>
                <a:ea typeface="仿宋_GB2312" pitchFamily="49" charset="-122"/>
              </a:rPr>
              <a:t>        </a:t>
            </a: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112</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8900"/>
                                        </p:tgtEl>
                                        <p:attrNameLst>
                                          <p:attrName>style.visibility</p:attrName>
                                        </p:attrNameLst>
                                      </p:cBhvr>
                                      <p:to>
                                        <p:strVal val="visible"/>
                                      </p:to>
                                    </p:set>
                                    <p:animEffect transition="in" filter="checkerboard(across)">
                                      <p:cBhvr>
                                        <p:cTn id="7" dur="500"/>
                                        <p:tgtEl>
                                          <p:spTgt spid="208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0452" name="Rectangle 4"/>
          <p:cNvSpPr>
            <a:spLocks noChangeArrowheads="1"/>
          </p:cNvSpPr>
          <p:nvPr/>
        </p:nvSpPr>
        <p:spPr bwMode="auto">
          <a:xfrm>
            <a:off x="590550" y="1187450"/>
            <a:ext cx="5334000" cy="533400"/>
          </a:xfrm>
          <a:prstGeom prst="rect">
            <a:avLst/>
          </a:prstGeom>
          <a:noFill/>
          <a:ln w="9525">
            <a:noFill/>
            <a:miter lim="800000"/>
            <a:headEnd/>
            <a:tailEnd/>
          </a:ln>
          <a:effectLst/>
        </p:spPr>
        <p:txBody>
          <a:bodyPr anchor="ctr"/>
          <a:lstStyle/>
          <a:p>
            <a:r>
              <a:rPr lang="en-US" altLang="zh-CN" sz="3200" b="1" u="none" dirty="0">
                <a:solidFill>
                  <a:srgbClr val="CC3300"/>
                </a:solidFill>
                <a:effectLst>
                  <a:outerShdw blurRad="38100" dist="38100" dir="2700000" algn="tl">
                    <a:srgbClr val="C0C0C0"/>
                  </a:outerShdw>
                </a:effectLst>
                <a:ea typeface="楷体_GB2312" pitchFamily="49" charset="-122"/>
              </a:rPr>
              <a:t>(2) </a:t>
            </a:r>
            <a:r>
              <a:rPr lang="zh-CN" altLang="en-US" sz="3200" b="1" dirty="0">
                <a:solidFill>
                  <a:srgbClr val="CC3300"/>
                </a:solidFill>
                <a:effectLst>
                  <a:outerShdw blurRad="38100" dist="38100" dir="2700000" algn="tl">
                    <a:srgbClr val="C0C0C0"/>
                  </a:outerShdw>
                </a:effectLst>
                <a:ea typeface="仿宋_GB2312" pitchFamily="49" charset="-122"/>
              </a:rPr>
              <a:t>不相等搜索概率的情形</a:t>
            </a:r>
            <a:endParaRPr lang="zh-CN" altLang="en-US" sz="4200" dirty="0">
              <a:solidFill>
                <a:schemeClr val="tx2"/>
              </a:solidFill>
            </a:endParaRPr>
          </a:p>
        </p:txBody>
      </p:sp>
      <p:sp>
        <p:nvSpPr>
          <p:cNvPr id="360455" name="Rectangle 7"/>
          <p:cNvSpPr>
            <a:spLocks noGrp="1" noChangeArrowheads="1"/>
          </p:cNvSpPr>
          <p:nvPr>
            <p:ph type="title"/>
          </p:nvPr>
        </p:nvSpPr>
        <p:spPr>
          <a:xfrm>
            <a:off x="412750" y="2228850"/>
            <a:ext cx="8252279" cy="2443163"/>
          </a:xfrm>
          <a:noFill/>
          <a:ln/>
        </p:spPr>
        <p:txBody>
          <a:bodyPr/>
          <a:lstStyle/>
          <a:p>
            <a:pPr algn="l">
              <a:spcBef>
                <a:spcPct val="20000"/>
              </a:spcBef>
            </a:pPr>
            <a:r>
              <a:rPr lang="en-US" altLang="zh-CN" sz="3200" b="1" dirty="0">
                <a:solidFill>
                  <a:schemeClr val="tx1"/>
                </a:solidFill>
                <a:effectLst>
                  <a:outerShdw blurRad="38100" dist="38100" dir="2700000" algn="tl">
                    <a:srgbClr val="C0C0C0"/>
                  </a:outerShdw>
                </a:effectLst>
                <a:ea typeface="仿宋_GB2312" pitchFamily="49" charset="-122"/>
              </a:rPr>
              <a:t>        </a:t>
            </a:r>
            <a:r>
              <a:rPr lang="zh-CN" altLang="en-US" sz="2800" b="1" dirty="0">
                <a:solidFill>
                  <a:srgbClr val="000099"/>
                </a:solidFill>
                <a:effectLst>
                  <a:outerShdw blurRad="38100" dist="38100" dir="2700000" algn="tl">
                    <a:srgbClr val="C0C0C0"/>
                  </a:outerShdw>
                </a:effectLst>
                <a:ea typeface="仿宋_GB2312" pitchFamily="49" charset="-122"/>
              </a:rPr>
              <a:t>设二叉搜索树中所有内、外部结点的搜索概率互不相等。</a:t>
            </a:r>
            <a:br>
              <a:rPr lang="zh-CN" altLang="en-US" sz="2800" b="1" dirty="0">
                <a:solidFill>
                  <a:srgbClr val="000099"/>
                </a:solidFill>
                <a:effectLst>
                  <a:outerShdw blurRad="38100" dist="38100" dir="2700000" algn="tl">
                    <a:srgbClr val="C0C0C0"/>
                  </a:outerShdw>
                </a:effectLst>
                <a:ea typeface="仿宋_GB2312" pitchFamily="49" charset="-122"/>
              </a:rPr>
            </a:br>
            <a:r>
              <a:rPr lang="zh-CN" altLang="en-US" sz="2800" b="1" dirty="0">
                <a:solidFill>
                  <a:schemeClr val="tx1"/>
                </a:solidFill>
                <a:effectLst>
                  <a:outerShdw blurRad="38100" dist="38100" dir="2700000" algn="tl">
                    <a:srgbClr val="C0C0C0"/>
                  </a:outerShdw>
                </a:effectLst>
                <a:ea typeface="仿宋_GB2312" pitchFamily="49" charset="-122"/>
              </a:rPr>
              <a:t/>
            </a:r>
            <a:br>
              <a:rPr lang="zh-CN" altLang="en-US" sz="2800" b="1" dirty="0">
                <a:solidFill>
                  <a:schemeClr val="tx1"/>
                </a:solidFill>
                <a:effectLst>
                  <a:outerShdw blurRad="38100" dist="38100" dir="2700000" algn="tl">
                    <a:srgbClr val="C0C0C0"/>
                  </a:outerShdw>
                </a:effectLst>
                <a:ea typeface="仿宋_GB2312" pitchFamily="49" charset="-122"/>
              </a:rPr>
            </a:br>
            <a:r>
              <a:rPr lang="zh-CN" altLang="en-US" sz="2800" b="1" dirty="0">
                <a:solidFill>
                  <a:schemeClr val="tx1"/>
                </a:solidFill>
                <a:effectLst>
                  <a:outerShdw blurRad="38100" dist="38100" dir="2700000" algn="tl">
                    <a:srgbClr val="C0C0C0"/>
                  </a:outerShdw>
                </a:effectLst>
                <a:ea typeface="仿宋_GB2312" pitchFamily="49" charset="-122"/>
              </a:rPr>
              <a:t>    </a:t>
            </a:r>
            <a:r>
              <a:rPr lang="en-US" altLang="zh-CN" sz="2800" b="1" i="1" dirty="0" smtClean="0">
                <a:effectLst>
                  <a:outerShdw blurRad="38100" dist="38100" dir="2700000" algn="tl">
                    <a:srgbClr val="C0C0C0"/>
                  </a:outerShdw>
                </a:effectLst>
                <a:ea typeface="仿宋_GB2312" pitchFamily="49" charset="-122"/>
              </a:rPr>
              <a:t>p</a:t>
            </a:r>
            <a:r>
              <a:rPr lang="en-US" altLang="zh-CN" sz="2800" b="1" dirty="0" smtClean="0">
                <a:effectLst>
                  <a:outerShdw blurRad="38100" dist="38100" dir="2700000" algn="tl">
                    <a:srgbClr val="C0C0C0"/>
                  </a:outerShdw>
                </a:effectLst>
                <a:ea typeface="仿宋_GB2312" pitchFamily="49" charset="-122"/>
              </a:rPr>
              <a:t>[1]=0.5</a:t>
            </a:r>
            <a:r>
              <a:rPr lang="en-US" altLang="zh-CN" sz="2800" b="1" dirty="0">
                <a:effectLst>
                  <a:outerShdw blurRad="38100" dist="38100" dir="2700000" algn="tl">
                    <a:srgbClr val="C0C0C0"/>
                  </a:outerShdw>
                </a:effectLst>
                <a:ea typeface="仿宋_GB2312" pitchFamily="49" charset="-122"/>
              </a:rPr>
              <a:t>, </a:t>
            </a:r>
            <a:r>
              <a:rPr lang="en-US" altLang="zh-CN" sz="2800" b="1" i="1" dirty="0">
                <a:effectLst>
                  <a:outerShdw blurRad="38100" dist="38100" dir="2700000" algn="tl">
                    <a:srgbClr val="C0C0C0"/>
                  </a:outerShdw>
                </a:effectLst>
                <a:ea typeface="仿宋_GB2312" pitchFamily="49" charset="-122"/>
              </a:rPr>
              <a:t>p</a:t>
            </a:r>
            <a:r>
              <a:rPr lang="en-US" altLang="zh-CN" sz="2800" b="1" dirty="0">
                <a:effectLst>
                  <a:outerShdw blurRad="38100" dist="38100" dir="2700000" algn="tl">
                    <a:srgbClr val="C0C0C0"/>
                  </a:outerShdw>
                </a:effectLst>
                <a:ea typeface="仿宋_GB2312" pitchFamily="49" charset="-122"/>
              </a:rPr>
              <a:t>[2</a:t>
            </a:r>
            <a:r>
              <a:rPr lang="en-US" altLang="zh-CN" sz="2800" b="1" dirty="0" smtClean="0">
                <a:effectLst>
                  <a:outerShdw blurRad="38100" dist="38100" dir="2700000" algn="tl">
                    <a:srgbClr val="C0C0C0"/>
                  </a:outerShdw>
                </a:effectLst>
                <a:ea typeface="仿宋_GB2312" pitchFamily="49" charset="-122"/>
              </a:rPr>
              <a:t>]=0.1</a:t>
            </a:r>
            <a:r>
              <a:rPr lang="en-US" altLang="zh-CN" sz="2800" b="1" dirty="0">
                <a:effectLst>
                  <a:outerShdw blurRad="38100" dist="38100" dir="2700000" algn="tl">
                    <a:srgbClr val="C0C0C0"/>
                  </a:outerShdw>
                </a:effectLst>
                <a:ea typeface="仿宋_GB2312" pitchFamily="49" charset="-122"/>
              </a:rPr>
              <a:t>, </a:t>
            </a:r>
            <a:r>
              <a:rPr lang="en-US" altLang="zh-CN" sz="2800" b="1" i="1" dirty="0">
                <a:effectLst>
                  <a:outerShdw blurRad="38100" dist="38100" dir="2700000" algn="tl">
                    <a:srgbClr val="C0C0C0"/>
                  </a:outerShdw>
                </a:effectLst>
                <a:ea typeface="仿宋_GB2312" pitchFamily="49" charset="-122"/>
              </a:rPr>
              <a:t>p</a:t>
            </a:r>
            <a:r>
              <a:rPr lang="en-US" altLang="zh-CN" sz="2800" b="1" dirty="0">
                <a:effectLst>
                  <a:outerShdw blurRad="38100" dist="38100" dir="2700000" algn="tl">
                    <a:srgbClr val="C0C0C0"/>
                  </a:outerShdw>
                </a:effectLst>
                <a:ea typeface="仿宋_GB2312" pitchFamily="49" charset="-122"/>
              </a:rPr>
              <a:t>[3</a:t>
            </a:r>
            <a:r>
              <a:rPr lang="en-US" altLang="zh-CN" sz="2800" b="1" dirty="0" smtClean="0">
                <a:effectLst>
                  <a:outerShdw blurRad="38100" dist="38100" dir="2700000" algn="tl">
                    <a:srgbClr val="C0C0C0"/>
                  </a:outerShdw>
                </a:effectLst>
                <a:ea typeface="仿宋_GB2312" pitchFamily="49" charset="-122"/>
              </a:rPr>
              <a:t>]=0.05</a:t>
            </a:r>
            <a:r>
              <a:rPr lang="en-US" altLang="zh-CN" sz="2800" b="1" dirty="0">
                <a:effectLst>
                  <a:outerShdw blurRad="38100" dist="38100" dir="2700000" algn="tl">
                    <a:srgbClr val="C0C0C0"/>
                  </a:outerShdw>
                </a:effectLst>
                <a:ea typeface="仿宋_GB2312" pitchFamily="49" charset="-122"/>
              </a:rPr>
              <a:t/>
            </a:r>
            <a:br>
              <a:rPr lang="en-US" altLang="zh-CN" sz="2800" b="1" dirty="0">
                <a:effectLst>
                  <a:outerShdw blurRad="38100" dist="38100" dir="2700000" algn="tl">
                    <a:srgbClr val="C0C0C0"/>
                  </a:outerShdw>
                </a:effectLst>
                <a:ea typeface="仿宋_GB2312" pitchFamily="49" charset="-122"/>
              </a:rPr>
            </a:br>
            <a:r>
              <a:rPr lang="en-US" altLang="zh-CN" sz="2800" b="1" dirty="0">
                <a:effectLst>
                  <a:outerShdw blurRad="38100" dist="38100" dir="2700000" algn="tl">
                    <a:srgbClr val="C0C0C0"/>
                  </a:outerShdw>
                </a:effectLst>
                <a:ea typeface="仿宋_GB2312" pitchFamily="49" charset="-122"/>
              </a:rPr>
              <a:t/>
            </a:r>
            <a:br>
              <a:rPr lang="en-US" altLang="zh-CN" sz="2800" b="1" dirty="0">
                <a:effectLst>
                  <a:outerShdw blurRad="38100" dist="38100" dir="2700000" algn="tl">
                    <a:srgbClr val="C0C0C0"/>
                  </a:outerShdw>
                </a:effectLst>
                <a:ea typeface="仿宋_GB2312" pitchFamily="49" charset="-122"/>
              </a:rPr>
            </a:br>
            <a:r>
              <a:rPr lang="en-US" altLang="zh-CN" sz="2800" b="1" dirty="0">
                <a:effectLst>
                  <a:outerShdw blurRad="38100" dist="38100" dir="2700000" algn="tl">
                    <a:srgbClr val="C0C0C0"/>
                  </a:outerShdw>
                </a:effectLst>
                <a:ea typeface="仿宋_GB2312" pitchFamily="49" charset="-122"/>
              </a:rPr>
              <a:t>    </a:t>
            </a:r>
            <a:r>
              <a:rPr lang="en-US" altLang="zh-CN" sz="2800" b="1" i="1" dirty="0">
                <a:effectLst>
                  <a:outerShdw blurRad="38100" dist="38100" dir="2700000" algn="tl">
                    <a:srgbClr val="C0C0C0"/>
                  </a:outerShdw>
                </a:effectLst>
                <a:ea typeface="仿宋_GB2312" pitchFamily="49" charset="-122"/>
              </a:rPr>
              <a:t>q</a:t>
            </a:r>
            <a:r>
              <a:rPr lang="en-US" altLang="zh-CN" sz="2800" b="1" dirty="0">
                <a:effectLst>
                  <a:outerShdw blurRad="38100" dist="38100" dir="2700000" algn="tl">
                    <a:srgbClr val="C0C0C0"/>
                  </a:outerShdw>
                </a:effectLst>
                <a:ea typeface="仿宋_GB2312" pitchFamily="49" charset="-122"/>
              </a:rPr>
              <a:t>[0</a:t>
            </a:r>
            <a:r>
              <a:rPr lang="en-US" altLang="zh-CN" sz="2800" b="1" dirty="0" smtClean="0">
                <a:effectLst>
                  <a:outerShdw blurRad="38100" dist="38100" dir="2700000" algn="tl">
                    <a:srgbClr val="C0C0C0"/>
                  </a:outerShdw>
                </a:effectLst>
                <a:ea typeface="仿宋_GB2312" pitchFamily="49" charset="-122"/>
              </a:rPr>
              <a:t>]=0.15</a:t>
            </a:r>
            <a:r>
              <a:rPr lang="en-US" altLang="zh-CN" sz="2800" b="1" dirty="0">
                <a:effectLst>
                  <a:outerShdw blurRad="38100" dist="38100" dir="2700000" algn="tl">
                    <a:srgbClr val="C0C0C0"/>
                  </a:outerShdw>
                </a:effectLst>
                <a:ea typeface="仿宋_GB2312" pitchFamily="49" charset="-122"/>
              </a:rPr>
              <a:t>, </a:t>
            </a:r>
            <a:r>
              <a:rPr lang="en-US" altLang="zh-CN" sz="2800" b="1" i="1" dirty="0" smtClean="0">
                <a:effectLst>
                  <a:outerShdw blurRad="38100" dist="38100" dir="2700000" algn="tl">
                    <a:srgbClr val="C0C0C0"/>
                  </a:outerShdw>
                </a:effectLst>
                <a:ea typeface="仿宋_GB2312" pitchFamily="49" charset="-122"/>
              </a:rPr>
              <a:t>q</a:t>
            </a:r>
            <a:r>
              <a:rPr lang="en-US" altLang="zh-CN" sz="2800" b="1" dirty="0" smtClean="0">
                <a:effectLst>
                  <a:outerShdw blurRad="38100" dist="38100" dir="2700000" algn="tl">
                    <a:srgbClr val="C0C0C0"/>
                  </a:outerShdw>
                </a:effectLst>
                <a:ea typeface="仿宋_GB2312" pitchFamily="49" charset="-122"/>
              </a:rPr>
              <a:t>[1]=0.1</a:t>
            </a:r>
            <a:r>
              <a:rPr lang="en-US" altLang="zh-CN" sz="2800" b="1" dirty="0">
                <a:effectLst>
                  <a:outerShdw blurRad="38100" dist="38100" dir="2700000" algn="tl">
                    <a:srgbClr val="C0C0C0"/>
                  </a:outerShdw>
                </a:effectLst>
                <a:ea typeface="仿宋_GB2312" pitchFamily="49" charset="-122"/>
              </a:rPr>
              <a:t>, </a:t>
            </a:r>
            <a:r>
              <a:rPr lang="en-US" altLang="zh-CN" sz="2800" b="1" i="1" dirty="0">
                <a:effectLst>
                  <a:outerShdw blurRad="38100" dist="38100" dir="2700000" algn="tl">
                    <a:srgbClr val="C0C0C0"/>
                  </a:outerShdw>
                </a:effectLst>
                <a:ea typeface="仿宋_GB2312" pitchFamily="49" charset="-122"/>
              </a:rPr>
              <a:t>q</a:t>
            </a:r>
            <a:r>
              <a:rPr lang="en-US" altLang="zh-CN" sz="2800" b="1" dirty="0">
                <a:effectLst>
                  <a:outerShdw blurRad="38100" dist="38100" dir="2700000" algn="tl">
                    <a:srgbClr val="C0C0C0"/>
                  </a:outerShdw>
                </a:effectLst>
                <a:ea typeface="仿宋_GB2312" pitchFamily="49" charset="-122"/>
              </a:rPr>
              <a:t>[2</a:t>
            </a:r>
            <a:r>
              <a:rPr lang="en-US" altLang="zh-CN" sz="2800" b="1" dirty="0" smtClean="0">
                <a:effectLst>
                  <a:outerShdw blurRad="38100" dist="38100" dir="2700000" algn="tl">
                    <a:srgbClr val="C0C0C0"/>
                  </a:outerShdw>
                </a:effectLst>
                <a:ea typeface="仿宋_GB2312" pitchFamily="49" charset="-122"/>
              </a:rPr>
              <a:t>]=0.05</a:t>
            </a:r>
            <a:r>
              <a:rPr lang="en-US" altLang="zh-CN" sz="2800" b="1" dirty="0">
                <a:effectLst>
                  <a:outerShdw blurRad="38100" dist="38100" dir="2700000" algn="tl">
                    <a:srgbClr val="C0C0C0"/>
                  </a:outerShdw>
                </a:effectLst>
                <a:ea typeface="仿宋_GB2312" pitchFamily="49" charset="-122"/>
              </a:rPr>
              <a:t>, </a:t>
            </a:r>
            <a:r>
              <a:rPr lang="en-US" altLang="zh-CN" sz="2800" b="1" i="1" dirty="0">
                <a:effectLst>
                  <a:outerShdw blurRad="38100" dist="38100" dir="2700000" algn="tl">
                    <a:srgbClr val="C0C0C0"/>
                  </a:outerShdw>
                </a:effectLst>
                <a:ea typeface="仿宋_GB2312" pitchFamily="49" charset="-122"/>
              </a:rPr>
              <a:t>q</a:t>
            </a:r>
            <a:r>
              <a:rPr lang="en-US" altLang="zh-CN" sz="2800" b="1" dirty="0">
                <a:effectLst>
                  <a:outerShdw blurRad="38100" dist="38100" dir="2700000" algn="tl">
                    <a:srgbClr val="C0C0C0"/>
                  </a:outerShdw>
                </a:effectLst>
                <a:ea typeface="仿宋_GB2312" pitchFamily="49" charset="-122"/>
              </a:rPr>
              <a:t>[3</a:t>
            </a:r>
            <a:r>
              <a:rPr lang="en-US" altLang="zh-CN" sz="2800" b="1" dirty="0" smtClean="0">
                <a:effectLst>
                  <a:outerShdw blurRad="38100" dist="38100" dir="2700000" algn="tl">
                    <a:srgbClr val="C0C0C0"/>
                  </a:outerShdw>
                </a:effectLst>
                <a:ea typeface="仿宋_GB2312" pitchFamily="49" charset="-122"/>
              </a:rPr>
              <a:t>]=0.05</a:t>
            </a:r>
            <a:endParaRPr lang="en-US" altLang="zh-CN" sz="2800" b="1" dirty="0">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113</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0455"/>
                                        </p:tgtEl>
                                        <p:attrNameLst>
                                          <p:attrName>style.visibility</p:attrName>
                                        </p:attrNameLst>
                                      </p:cBhvr>
                                      <p:to>
                                        <p:strVal val="visible"/>
                                      </p:to>
                                    </p:set>
                                    <p:animEffect transition="in" filter="box(in)">
                                      <p:cBhvr>
                                        <p:cTn id="7" dur="500"/>
                                        <p:tgtEl>
                                          <p:spTgt spid="360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5" grpId="0"/>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474" name="Line 2"/>
          <p:cNvSpPr>
            <a:spLocks noChangeShapeType="1"/>
          </p:cNvSpPr>
          <p:nvPr/>
        </p:nvSpPr>
        <p:spPr bwMode="auto">
          <a:xfrm>
            <a:off x="6400800" y="1271588"/>
            <a:ext cx="762000" cy="533400"/>
          </a:xfrm>
          <a:prstGeom prst="line">
            <a:avLst/>
          </a:prstGeom>
          <a:noFill/>
          <a:ln w="38100">
            <a:solidFill>
              <a:schemeClr val="tx1"/>
            </a:solidFill>
            <a:round/>
            <a:headEnd/>
            <a:tailEnd/>
          </a:ln>
          <a:effectLst/>
        </p:spPr>
        <p:txBody>
          <a:bodyPr wrap="none" anchor="ctr"/>
          <a:lstStyle/>
          <a:p>
            <a:endParaRPr lang="zh-CN" altLang="en-US"/>
          </a:p>
        </p:txBody>
      </p:sp>
      <p:sp>
        <p:nvSpPr>
          <p:cNvPr id="361475" name="Line 3"/>
          <p:cNvSpPr>
            <a:spLocks noChangeShapeType="1"/>
          </p:cNvSpPr>
          <p:nvPr/>
        </p:nvSpPr>
        <p:spPr bwMode="auto">
          <a:xfrm flipH="1">
            <a:off x="5486400" y="1271588"/>
            <a:ext cx="762000" cy="533400"/>
          </a:xfrm>
          <a:prstGeom prst="line">
            <a:avLst/>
          </a:prstGeom>
          <a:noFill/>
          <a:ln w="38100">
            <a:solidFill>
              <a:schemeClr val="tx1"/>
            </a:solidFill>
            <a:round/>
            <a:headEnd/>
            <a:tailEnd/>
          </a:ln>
          <a:effectLst/>
        </p:spPr>
        <p:txBody>
          <a:bodyPr wrap="none" anchor="ctr"/>
          <a:lstStyle/>
          <a:p>
            <a:endParaRPr lang="zh-CN" altLang="en-US"/>
          </a:p>
        </p:txBody>
      </p:sp>
      <p:sp>
        <p:nvSpPr>
          <p:cNvPr id="361476" name="Line 4"/>
          <p:cNvSpPr>
            <a:spLocks noChangeShapeType="1"/>
          </p:cNvSpPr>
          <p:nvPr/>
        </p:nvSpPr>
        <p:spPr bwMode="auto">
          <a:xfrm>
            <a:off x="5486400" y="1957388"/>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361477" name="Line 5"/>
          <p:cNvSpPr>
            <a:spLocks noChangeShapeType="1"/>
          </p:cNvSpPr>
          <p:nvPr/>
        </p:nvSpPr>
        <p:spPr bwMode="auto">
          <a:xfrm flipH="1">
            <a:off x="4876800" y="1957388"/>
            <a:ext cx="457200" cy="533400"/>
          </a:xfrm>
          <a:prstGeom prst="line">
            <a:avLst/>
          </a:prstGeom>
          <a:noFill/>
          <a:ln w="38100">
            <a:solidFill>
              <a:schemeClr val="tx1"/>
            </a:solidFill>
            <a:round/>
            <a:headEnd/>
            <a:tailEnd/>
          </a:ln>
          <a:effectLst/>
        </p:spPr>
        <p:txBody>
          <a:bodyPr wrap="none" anchor="ctr"/>
          <a:lstStyle/>
          <a:p>
            <a:endParaRPr lang="zh-CN" altLang="en-US"/>
          </a:p>
        </p:txBody>
      </p:sp>
      <p:sp>
        <p:nvSpPr>
          <p:cNvPr id="361478" name="Line 6"/>
          <p:cNvSpPr>
            <a:spLocks noChangeShapeType="1"/>
          </p:cNvSpPr>
          <p:nvPr/>
        </p:nvSpPr>
        <p:spPr bwMode="auto">
          <a:xfrm>
            <a:off x="2971800" y="10287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361479" name="Rectangle 7"/>
          <p:cNvSpPr>
            <a:spLocks noChangeArrowheads="1"/>
          </p:cNvSpPr>
          <p:nvPr/>
        </p:nvSpPr>
        <p:spPr bwMode="auto">
          <a:xfrm>
            <a:off x="3200400" y="14859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361480" name="Line 8"/>
          <p:cNvSpPr>
            <a:spLocks noChangeShapeType="1"/>
          </p:cNvSpPr>
          <p:nvPr/>
        </p:nvSpPr>
        <p:spPr bwMode="auto">
          <a:xfrm>
            <a:off x="2514600" y="17145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361481" name="Rectangle 9"/>
          <p:cNvSpPr>
            <a:spLocks noChangeArrowheads="1"/>
          </p:cNvSpPr>
          <p:nvPr/>
        </p:nvSpPr>
        <p:spPr bwMode="auto">
          <a:xfrm>
            <a:off x="2743200" y="21717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361482" name="Line 10"/>
          <p:cNvSpPr>
            <a:spLocks noChangeShapeType="1"/>
          </p:cNvSpPr>
          <p:nvPr/>
        </p:nvSpPr>
        <p:spPr bwMode="auto">
          <a:xfrm>
            <a:off x="2057400" y="2400300"/>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361483" name="Line 11"/>
          <p:cNvSpPr>
            <a:spLocks noChangeShapeType="1"/>
          </p:cNvSpPr>
          <p:nvPr/>
        </p:nvSpPr>
        <p:spPr bwMode="auto">
          <a:xfrm flipH="1">
            <a:off x="1524000" y="1028700"/>
            <a:ext cx="1447800" cy="2057400"/>
          </a:xfrm>
          <a:prstGeom prst="line">
            <a:avLst/>
          </a:prstGeom>
          <a:noFill/>
          <a:ln w="38100">
            <a:solidFill>
              <a:schemeClr val="tx1"/>
            </a:solidFill>
            <a:round/>
            <a:headEnd/>
            <a:tailEnd/>
          </a:ln>
          <a:effectLst/>
        </p:spPr>
        <p:txBody>
          <a:bodyPr wrap="none" anchor="ctr"/>
          <a:lstStyle/>
          <a:p>
            <a:endParaRPr lang="zh-CN" altLang="en-US"/>
          </a:p>
        </p:txBody>
      </p:sp>
      <p:sp>
        <p:nvSpPr>
          <p:cNvPr id="361484" name="Oval 12"/>
          <p:cNvSpPr>
            <a:spLocks noChangeArrowheads="1"/>
          </p:cNvSpPr>
          <p:nvPr/>
        </p:nvSpPr>
        <p:spPr bwMode="auto">
          <a:xfrm>
            <a:off x="2819400" y="800100"/>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361485" name="Oval 13"/>
          <p:cNvSpPr>
            <a:spLocks noChangeArrowheads="1"/>
          </p:cNvSpPr>
          <p:nvPr/>
        </p:nvSpPr>
        <p:spPr bwMode="auto">
          <a:xfrm>
            <a:off x="2362200" y="1485900"/>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361486" name="Oval 14"/>
          <p:cNvSpPr>
            <a:spLocks noChangeArrowheads="1"/>
          </p:cNvSpPr>
          <p:nvPr/>
        </p:nvSpPr>
        <p:spPr bwMode="auto">
          <a:xfrm>
            <a:off x="1905000" y="2171700"/>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361487" name="Rectangle 15"/>
          <p:cNvSpPr>
            <a:spLocks noChangeArrowheads="1"/>
          </p:cNvSpPr>
          <p:nvPr/>
        </p:nvSpPr>
        <p:spPr bwMode="auto">
          <a:xfrm>
            <a:off x="1447800" y="28575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361488" name="Rectangle 16"/>
          <p:cNvSpPr>
            <a:spLocks noChangeArrowheads="1"/>
          </p:cNvSpPr>
          <p:nvPr/>
        </p:nvSpPr>
        <p:spPr bwMode="auto">
          <a:xfrm>
            <a:off x="2286000" y="2857500"/>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361489" name="Text Box 17"/>
          <p:cNvSpPr txBox="1">
            <a:spLocks noChangeArrowheads="1"/>
          </p:cNvSpPr>
          <p:nvPr/>
        </p:nvSpPr>
        <p:spPr bwMode="auto">
          <a:xfrm>
            <a:off x="1600200" y="1704975"/>
            <a:ext cx="560388"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361490" name="Text Box 18"/>
          <p:cNvSpPr txBox="1">
            <a:spLocks noChangeArrowheads="1"/>
          </p:cNvSpPr>
          <p:nvPr/>
        </p:nvSpPr>
        <p:spPr bwMode="auto">
          <a:xfrm>
            <a:off x="2189163" y="1042988"/>
            <a:ext cx="401637"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361491" name="Text Box 19"/>
          <p:cNvSpPr txBox="1">
            <a:spLocks noChangeArrowheads="1"/>
          </p:cNvSpPr>
          <p:nvPr/>
        </p:nvSpPr>
        <p:spPr bwMode="auto">
          <a:xfrm>
            <a:off x="2643188" y="280988"/>
            <a:ext cx="481012"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361492" name="Oval 20"/>
          <p:cNvSpPr>
            <a:spLocks noChangeArrowheads="1"/>
          </p:cNvSpPr>
          <p:nvPr/>
        </p:nvSpPr>
        <p:spPr bwMode="auto">
          <a:xfrm>
            <a:off x="6172200" y="1042988"/>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361493" name="Rectangle 21"/>
          <p:cNvSpPr>
            <a:spLocks noChangeArrowheads="1"/>
          </p:cNvSpPr>
          <p:nvPr/>
        </p:nvSpPr>
        <p:spPr bwMode="auto">
          <a:xfrm>
            <a:off x="4724400" y="2414588"/>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361494" name="Rectangle 22"/>
          <p:cNvSpPr>
            <a:spLocks noChangeArrowheads="1"/>
          </p:cNvSpPr>
          <p:nvPr/>
        </p:nvSpPr>
        <p:spPr bwMode="auto">
          <a:xfrm>
            <a:off x="5715000" y="2414588"/>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361495" name="Oval 23"/>
          <p:cNvSpPr>
            <a:spLocks noChangeArrowheads="1"/>
          </p:cNvSpPr>
          <p:nvPr/>
        </p:nvSpPr>
        <p:spPr bwMode="auto">
          <a:xfrm>
            <a:off x="5257800" y="1728788"/>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361496" name="Line 24"/>
          <p:cNvSpPr>
            <a:spLocks noChangeShapeType="1"/>
          </p:cNvSpPr>
          <p:nvPr/>
        </p:nvSpPr>
        <p:spPr bwMode="auto">
          <a:xfrm>
            <a:off x="7315200" y="1957388"/>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361497" name="Line 25"/>
          <p:cNvSpPr>
            <a:spLocks noChangeShapeType="1"/>
          </p:cNvSpPr>
          <p:nvPr/>
        </p:nvSpPr>
        <p:spPr bwMode="auto">
          <a:xfrm flipH="1">
            <a:off x="6705600" y="1957388"/>
            <a:ext cx="457200" cy="533400"/>
          </a:xfrm>
          <a:prstGeom prst="line">
            <a:avLst/>
          </a:prstGeom>
          <a:noFill/>
          <a:ln w="38100">
            <a:solidFill>
              <a:schemeClr val="tx1"/>
            </a:solidFill>
            <a:round/>
            <a:headEnd/>
            <a:tailEnd/>
          </a:ln>
          <a:effectLst/>
        </p:spPr>
        <p:txBody>
          <a:bodyPr wrap="none" anchor="ctr"/>
          <a:lstStyle/>
          <a:p>
            <a:endParaRPr lang="zh-CN" altLang="en-US"/>
          </a:p>
        </p:txBody>
      </p:sp>
      <p:sp>
        <p:nvSpPr>
          <p:cNvPr id="361498" name="Oval 26"/>
          <p:cNvSpPr>
            <a:spLocks noChangeArrowheads="1"/>
          </p:cNvSpPr>
          <p:nvPr/>
        </p:nvSpPr>
        <p:spPr bwMode="auto">
          <a:xfrm>
            <a:off x="7086600" y="1728788"/>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361499" name="Rectangle 27"/>
          <p:cNvSpPr>
            <a:spLocks noChangeArrowheads="1"/>
          </p:cNvSpPr>
          <p:nvPr/>
        </p:nvSpPr>
        <p:spPr bwMode="auto">
          <a:xfrm>
            <a:off x="7543800" y="2414588"/>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361500" name="Rectangle 28"/>
          <p:cNvSpPr>
            <a:spLocks noChangeArrowheads="1"/>
          </p:cNvSpPr>
          <p:nvPr/>
        </p:nvSpPr>
        <p:spPr bwMode="auto">
          <a:xfrm>
            <a:off x="6553200" y="2414588"/>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361501" name="Text Box 29"/>
          <p:cNvSpPr txBox="1">
            <a:spLocks noChangeArrowheads="1"/>
          </p:cNvSpPr>
          <p:nvPr/>
        </p:nvSpPr>
        <p:spPr bwMode="auto">
          <a:xfrm>
            <a:off x="4697413" y="1590675"/>
            <a:ext cx="560387"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361502" name="Text Box 30"/>
          <p:cNvSpPr txBox="1">
            <a:spLocks noChangeArrowheads="1"/>
          </p:cNvSpPr>
          <p:nvPr/>
        </p:nvSpPr>
        <p:spPr bwMode="auto">
          <a:xfrm>
            <a:off x="5770563" y="814388"/>
            <a:ext cx="401637"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361503" name="Text Box 31"/>
          <p:cNvSpPr txBox="1">
            <a:spLocks noChangeArrowheads="1"/>
          </p:cNvSpPr>
          <p:nvPr/>
        </p:nvSpPr>
        <p:spPr bwMode="auto">
          <a:xfrm>
            <a:off x="7391400" y="1590675"/>
            <a:ext cx="481013"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361504" name="Text Box 32"/>
          <p:cNvSpPr txBox="1">
            <a:spLocks noChangeArrowheads="1"/>
          </p:cNvSpPr>
          <p:nvPr/>
        </p:nvSpPr>
        <p:spPr bwMode="auto">
          <a:xfrm>
            <a:off x="838200" y="3114675"/>
            <a:ext cx="13858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q0=0.15</a:t>
            </a:r>
            <a:endParaRPr lang="en-US" altLang="zh-CN" u="none"/>
          </a:p>
        </p:txBody>
      </p:sp>
      <p:sp>
        <p:nvSpPr>
          <p:cNvPr id="361505" name="Text Box 33"/>
          <p:cNvSpPr txBox="1">
            <a:spLocks noChangeArrowheads="1"/>
          </p:cNvSpPr>
          <p:nvPr/>
        </p:nvSpPr>
        <p:spPr bwMode="auto">
          <a:xfrm>
            <a:off x="2563813" y="2705100"/>
            <a:ext cx="12080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q1=0.1</a:t>
            </a:r>
            <a:endParaRPr lang="en-US" altLang="zh-CN" u="none"/>
          </a:p>
        </p:txBody>
      </p:sp>
      <p:sp>
        <p:nvSpPr>
          <p:cNvPr id="361506" name="Text Box 34"/>
          <p:cNvSpPr txBox="1">
            <a:spLocks noChangeArrowheads="1"/>
          </p:cNvSpPr>
          <p:nvPr/>
        </p:nvSpPr>
        <p:spPr bwMode="auto">
          <a:xfrm>
            <a:off x="696913" y="2033588"/>
            <a:ext cx="12080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p1=0.5</a:t>
            </a:r>
            <a:endParaRPr lang="en-US" altLang="zh-CN" u="none"/>
          </a:p>
        </p:txBody>
      </p:sp>
      <p:sp>
        <p:nvSpPr>
          <p:cNvPr id="361507" name="Text Box 35"/>
          <p:cNvSpPr txBox="1">
            <a:spLocks noChangeArrowheads="1"/>
          </p:cNvSpPr>
          <p:nvPr/>
        </p:nvSpPr>
        <p:spPr bwMode="auto">
          <a:xfrm>
            <a:off x="3021013" y="2019300"/>
            <a:ext cx="13858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q2=0.05</a:t>
            </a:r>
            <a:endParaRPr lang="en-US" altLang="zh-CN" u="none"/>
          </a:p>
        </p:txBody>
      </p:sp>
      <p:sp>
        <p:nvSpPr>
          <p:cNvPr id="361508" name="Text Box 36"/>
          <p:cNvSpPr txBox="1">
            <a:spLocks noChangeArrowheads="1"/>
          </p:cNvSpPr>
          <p:nvPr/>
        </p:nvSpPr>
        <p:spPr bwMode="auto">
          <a:xfrm>
            <a:off x="1154113" y="1333500"/>
            <a:ext cx="12080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p2=0.1</a:t>
            </a:r>
            <a:endParaRPr lang="en-US" altLang="zh-CN" u="none"/>
          </a:p>
        </p:txBody>
      </p:sp>
      <p:sp>
        <p:nvSpPr>
          <p:cNvPr id="361509" name="Text Box 37"/>
          <p:cNvSpPr txBox="1">
            <a:spLocks noChangeArrowheads="1"/>
          </p:cNvSpPr>
          <p:nvPr/>
        </p:nvSpPr>
        <p:spPr bwMode="auto">
          <a:xfrm>
            <a:off x="3200400" y="966788"/>
            <a:ext cx="13858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q3=0.05</a:t>
            </a:r>
            <a:endParaRPr lang="en-US" altLang="zh-CN" u="none"/>
          </a:p>
        </p:txBody>
      </p:sp>
      <p:sp>
        <p:nvSpPr>
          <p:cNvPr id="361510" name="Text Box 38"/>
          <p:cNvSpPr txBox="1">
            <a:spLocks noChangeArrowheads="1"/>
          </p:cNvSpPr>
          <p:nvPr/>
        </p:nvSpPr>
        <p:spPr bwMode="auto">
          <a:xfrm>
            <a:off x="1433513" y="661988"/>
            <a:ext cx="13858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p3=0.05</a:t>
            </a:r>
            <a:endParaRPr lang="en-US" altLang="zh-CN" u="none"/>
          </a:p>
        </p:txBody>
      </p:sp>
      <p:sp>
        <p:nvSpPr>
          <p:cNvPr id="361511" name="Text Box 39"/>
          <p:cNvSpPr txBox="1">
            <a:spLocks noChangeArrowheads="1"/>
          </p:cNvSpPr>
          <p:nvPr/>
        </p:nvSpPr>
        <p:spPr bwMode="auto">
          <a:xfrm>
            <a:off x="3886200" y="2643188"/>
            <a:ext cx="13858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q0=0.15</a:t>
            </a:r>
          </a:p>
        </p:txBody>
      </p:sp>
      <p:sp>
        <p:nvSpPr>
          <p:cNvPr id="361512" name="Text Box 40"/>
          <p:cNvSpPr txBox="1">
            <a:spLocks noChangeArrowheads="1"/>
          </p:cNvSpPr>
          <p:nvPr/>
        </p:nvSpPr>
        <p:spPr bwMode="auto">
          <a:xfrm>
            <a:off x="5257800" y="2643188"/>
            <a:ext cx="12080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q1=0.1</a:t>
            </a:r>
          </a:p>
        </p:txBody>
      </p:sp>
      <p:sp>
        <p:nvSpPr>
          <p:cNvPr id="361513" name="Text Box 41"/>
          <p:cNvSpPr txBox="1">
            <a:spLocks noChangeArrowheads="1"/>
          </p:cNvSpPr>
          <p:nvPr/>
        </p:nvSpPr>
        <p:spPr bwMode="auto">
          <a:xfrm>
            <a:off x="6400800" y="2643188"/>
            <a:ext cx="13858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q2=0.05</a:t>
            </a:r>
          </a:p>
        </p:txBody>
      </p:sp>
      <p:sp>
        <p:nvSpPr>
          <p:cNvPr id="361514" name="Text Box 42"/>
          <p:cNvSpPr txBox="1">
            <a:spLocks noChangeArrowheads="1"/>
          </p:cNvSpPr>
          <p:nvPr/>
        </p:nvSpPr>
        <p:spPr bwMode="auto">
          <a:xfrm>
            <a:off x="7543800" y="1881188"/>
            <a:ext cx="1162050" cy="946150"/>
          </a:xfrm>
          <a:prstGeom prst="rect">
            <a:avLst/>
          </a:prstGeom>
          <a:noFill/>
          <a:ln w="9525">
            <a:noFill/>
            <a:miter lim="800000"/>
            <a:headEnd/>
            <a:tailEnd/>
          </a:ln>
          <a:effectLst/>
        </p:spPr>
        <p:txBody>
          <a:bodyPr wrap="none">
            <a:spAutoFit/>
          </a:bodyPr>
          <a:lstStyle/>
          <a:p>
            <a:r>
              <a:rPr lang="en-US" altLang="zh-CN" sz="2800" b="1" u="none">
                <a:solidFill>
                  <a:schemeClr val="hlink"/>
                </a:solidFill>
              </a:rPr>
              <a:t>q3=</a:t>
            </a:r>
          </a:p>
          <a:p>
            <a:r>
              <a:rPr lang="en-US" altLang="zh-CN" sz="2800" b="1" u="none">
                <a:solidFill>
                  <a:schemeClr val="hlink"/>
                </a:solidFill>
              </a:rPr>
              <a:t>    0.05</a:t>
            </a:r>
          </a:p>
        </p:txBody>
      </p:sp>
      <p:sp>
        <p:nvSpPr>
          <p:cNvPr id="361515" name="Text Box 43"/>
          <p:cNvSpPr txBox="1">
            <a:spLocks noChangeArrowheads="1"/>
          </p:cNvSpPr>
          <p:nvPr/>
        </p:nvSpPr>
        <p:spPr bwMode="auto">
          <a:xfrm>
            <a:off x="4419600" y="1271588"/>
            <a:ext cx="12080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p1=0.5</a:t>
            </a:r>
          </a:p>
        </p:txBody>
      </p:sp>
      <p:sp>
        <p:nvSpPr>
          <p:cNvPr id="361516" name="Text Box 44"/>
          <p:cNvSpPr txBox="1">
            <a:spLocks noChangeArrowheads="1"/>
          </p:cNvSpPr>
          <p:nvPr/>
        </p:nvSpPr>
        <p:spPr bwMode="auto">
          <a:xfrm>
            <a:off x="6172200" y="523875"/>
            <a:ext cx="12080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p2=0.1</a:t>
            </a:r>
          </a:p>
        </p:txBody>
      </p:sp>
      <p:sp>
        <p:nvSpPr>
          <p:cNvPr id="361517" name="Text Box 45"/>
          <p:cNvSpPr txBox="1">
            <a:spLocks noChangeArrowheads="1"/>
          </p:cNvSpPr>
          <p:nvPr/>
        </p:nvSpPr>
        <p:spPr bwMode="auto">
          <a:xfrm>
            <a:off x="7086600" y="1209675"/>
            <a:ext cx="13858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p3=0.05</a:t>
            </a:r>
          </a:p>
        </p:txBody>
      </p:sp>
      <p:sp>
        <p:nvSpPr>
          <p:cNvPr id="361518" name="Text Box 46"/>
          <p:cNvSpPr txBox="1">
            <a:spLocks noChangeArrowheads="1"/>
          </p:cNvSpPr>
          <p:nvPr/>
        </p:nvSpPr>
        <p:spPr bwMode="auto">
          <a:xfrm>
            <a:off x="2117725" y="3367088"/>
            <a:ext cx="657225" cy="579437"/>
          </a:xfrm>
          <a:prstGeom prst="rect">
            <a:avLst/>
          </a:prstGeom>
          <a:noFill/>
          <a:ln w="9525">
            <a:noFill/>
            <a:miter lim="800000"/>
            <a:headEnd/>
            <a:tailEnd/>
          </a:ln>
          <a:effectLst/>
        </p:spPr>
        <p:txBody>
          <a:bodyPr wrap="none">
            <a:spAutoFit/>
          </a:bodyPr>
          <a:lstStyle/>
          <a:p>
            <a:r>
              <a:rPr lang="en-US" altLang="zh-CN" sz="3200" b="1" u="none"/>
              <a:t>(a)</a:t>
            </a:r>
            <a:endParaRPr lang="en-US" altLang="zh-CN" u="none"/>
          </a:p>
        </p:txBody>
      </p:sp>
      <p:sp>
        <p:nvSpPr>
          <p:cNvPr id="361519" name="Text Box 47"/>
          <p:cNvSpPr txBox="1">
            <a:spLocks noChangeArrowheads="1"/>
          </p:cNvSpPr>
          <p:nvPr/>
        </p:nvSpPr>
        <p:spPr bwMode="auto">
          <a:xfrm>
            <a:off x="6019800" y="3303588"/>
            <a:ext cx="679450" cy="579437"/>
          </a:xfrm>
          <a:prstGeom prst="rect">
            <a:avLst/>
          </a:prstGeom>
          <a:noFill/>
          <a:ln w="9525">
            <a:noFill/>
            <a:miter lim="800000"/>
            <a:headEnd/>
            <a:tailEnd/>
          </a:ln>
          <a:effectLst/>
        </p:spPr>
        <p:txBody>
          <a:bodyPr wrap="none">
            <a:spAutoFit/>
          </a:bodyPr>
          <a:lstStyle/>
          <a:p>
            <a:r>
              <a:rPr lang="en-US" altLang="zh-CN" sz="3200" b="1" u="none"/>
              <a:t>(b)</a:t>
            </a:r>
            <a:endParaRPr lang="en-US" altLang="zh-CN" u="none"/>
          </a:p>
        </p:txBody>
      </p:sp>
      <p:sp>
        <p:nvSpPr>
          <p:cNvPr id="361520" name="Rectangle 48"/>
          <p:cNvSpPr>
            <a:spLocks noChangeArrowheads="1"/>
          </p:cNvSpPr>
          <p:nvPr/>
        </p:nvSpPr>
        <p:spPr bwMode="auto">
          <a:xfrm>
            <a:off x="461963" y="4017963"/>
            <a:ext cx="8682037" cy="1800225"/>
          </a:xfrm>
          <a:prstGeom prst="rect">
            <a:avLst/>
          </a:prstGeom>
          <a:noFill/>
          <a:ln w="9525">
            <a:noFill/>
            <a:miter lim="800000"/>
            <a:headEnd/>
            <a:tailEnd/>
          </a:ln>
          <a:effectLst/>
        </p:spPr>
        <p:txBody>
          <a:bodyPr>
            <a:spAutoFit/>
          </a:bodyPr>
          <a:lstStyle/>
          <a:p>
            <a:r>
              <a:rPr lang="zh-CN" altLang="en-US" sz="2800" b="1" u="none" dirty="0">
                <a:solidFill>
                  <a:schemeClr val="hlink"/>
                </a:solidFill>
                <a:effectLst>
                  <a:outerShdw blurRad="38100" dist="38100" dir="2700000" algn="tl">
                    <a:srgbClr val="C0C0C0"/>
                  </a:outerShdw>
                </a:effectLst>
                <a:ea typeface="隶书" pitchFamily="49" charset="-122"/>
              </a:rPr>
              <a:t>图</a:t>
            </a:r>
            <a:r>
              <a:rPr lang="en-US" altLang="zh-CN" sz="2800" b="1" u="none" dirty="0">
                <a:solidFill>
                  <a:schemeClr val="hlink"/>
                </a:solidFill>
                <a:effectLst>
                  <a:outerShdw blurRad="38100" dist="38100" dir="2700000" algn="tl">
                    <a:srgbClr val="C0C0C0"/>
                  </a:outerShdw>
                </a:effectLst>
                <a:ea typeface="隶书" pitchFamily="49" charset="-122"/>
              </a:rPr>
              <a:t>(a): </a:t>
            </a:r>
            <a:r>
              <a:rPr lang="en-US" altLang="zh-CN" sz="2800" b="1" i="1" u="none" dirty="0" err="1" smtClean="0">
                <a:solidFill>
                  <a:schemeClr val="hlink"/>
                </a:solidFill>
                <a:effectLst>
                  <a:outerShdw blurRad="38100" dist="38100" dir="2700000" algn="tl">
                    <a:srgbClr val="C0C0C0"/>
                  </a:outerShdw>
                </a:effectLst>
                <a:ea typeface="隶书"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隶书" pitchFamily="49" charset="-122"/>
              </a:rPr>
              <a:t>succ</a:t>
            </a:r>
            <a:r>
              <a:rPr lang="en-US" altLang="zh-CN" sz="2800" b="1" u="none" dirty="0" smtClean="0">
                <a:solidFill>
                  <a:schemeClr val="hlink"/>
                </a:solidFill>
                <a:effectLst>
                  <a:outerShdw blurRad="38100" dist="38100" dir="2700000" algn="tl">
                    <a:srgbClr val="C0C0C0"/>
                  </a:outerShdw>
                </a:effectLst>
                <a:ea typeface="隶书" pitchFamily="49" charset="-122"/>
              </a:rPr>
              <a:t>=0.5*</a:t>
            </a:r>
            <a:r>
              <a:rPr lang="en-US" altLang="zh-CN" sz="2800" b="1" u="none" dirty="0" smtClean="0">
                <a:solidFill>
                  <a:srgbClr val="CC3300"/>
                </a:solidFill>
                <a:effectLst>
                  <a:outerShdw blurRad="38100" dist="38100" dir="2700000" algn="tl">
                    <a:srgbClr val="C0C0C0"/>
                  </a:outerShdw>
                </a:effectLst>
                <a:ea typeface="隶书" pitchFamily="49" charset="-122"/>
              </a:rPr>
              <a:t>3</a:t>
            </a:r>
            <a:r>
              <a:rPr lang="en-US" altLang="zh-CN" sz="2800" b="1" u="none" dirty="0" smtClean="0">
                <a:solidFill>
                  <a:schemeClr val="hlink"/>
                </a:solidFill>
                <a:effectLst>
                  <a:outerShdw blurRad="38100" dist="38100" dir="2700000" algn="tl">
                    <a:srgbClr val="C0C0C0"/>
                  </a:outerShdw>
                </a:effectLst>
                <a:ea typeface="隶书" pitchFamily="49" charset="-122"/>
              </a:rPr>
              <a:t>+0.1*</a:t>
            </a:r>
            <a:r>
              <a:rPr lang="en-US" altLang="zh-CN" sz="2800" b="1" u="none" dirty="0" smtClean="0">
                <a:solidFill>
                  <a:srgbClr val="CC3300"/>
                </a:solidFill>
                <a:effectLst>
                  <a:outerShdw blurRad="38100" dist="38100" dir="2700000" algn="tl">
                    <a:srgbClr val="C0C0C0"/>
                  </a:outerShdw>
                </a:effectLst>
                <a:ea typeface="隶书" pitchFamily="49" charset="-122"/>
              </a:rPr>
              <a:t>2</a:t>
            </a:r>
            <a:r>
              <a:rPr lang="en-US" altLang="zh-CN" sz="2800" b="1" u="none" dirty="0" smtClean="0">
                <a:solidFill>
                  <a:schemeClr val="hlink"/>
                </a:solidFill>
                <a:effectLst>
                  <a:outerShdw blurRad="38100" dist="38100" dir="2700000" algn="tl">
                    <a:srgbClr val="C0C0C0"/>
                  </a:outerShdw>
                </a:effectLst>
                <a:ea typeface="隶书" pitchFamily="49" charset="-122"/>
              </a:rPr>
              <a:t>+0.05*</a:t>
            </a:r>
            <a:r>
              <a:rPr lang="en-US" altLang="zh-CN" sz="2800" b="1" u="none" dirty="0" smtClean="0">
                <a:solidFill>
                  <a:srgbClr val="CC3300"/>
                </a:solidFill>
                <a:effectLst>
                  <a:outerShdw blurRad="38100" dist="38100" dir="2700000" algn="tl">
                    <a:srgbClr val="C0C0C0"/>
                  </a:outerShdw>
                </a:effectLst>
                <a:ea typeface="隶书" pitchFamily="49" charset="-122"/>
              </a:rPr>
              <a:t>1</a:t>
            </a:r>
            <a:r>
              <a:rPr lang="en-US" altLang="zh-CN" sz="2800" b="1" u="none" dirty="0" smtClean="0">
                <a:solidFill>
                  <a:schemeClr val="hlink"/>
                </a:solidFill>
                <a:effectLst>
                  <a:outerShdw blurRad="38100" dist="38100" dir="2700000" algn="tl">
                    <a:srgbClr val="C0C0C0"/>
                  </a:outerShdw>
                </a:effectLst>
                <a:ea typeface="隶书" pitchFamily="49" charset="-122"/>
              </a:rPr>
              <a:t>=1.75</a:t>
            </a:r>
            <a:r>
              <a:rPr lang="zh-CN" altLang="en-US" sz="2800" b="1" u="none" dirty="0">
                <a:solidFill>
                  <a:schemeClr val="hlink"/>
                </a:solidFill>
                <a:effectLst>
                  <a:outerShdw blurRad="38100" dist="38100" dir="2700000" algn="tl">
                    <a:srgbClr val="C0C0C0"/>
                  </a:outerShdw>
                </a:effectLst>
                <a:ea typeface="隶书" pitchFamily="49" charset="-122"/>
              </a:rPr>
              <a:t>，</a:t>
            </a:r>
          </a:p>
          <a:p>
            <a:r>
              <a:rPr lang="zh-CN" altLang="en-US" sz="2800" b="1" i="1" u="none" dirty="0">
                <a:solidFill>
                  <a:schemeClr val="hlink"/>
                </a:solidFill>
                <a:effectLst>
                  <a:outerShdw blurRad="38100" dist="38100" dir="2700000" algn="tl">
                    <a:srgbClr val="C0C0C0"/>
                  </a:outerShdw>
                </a:effectLst>
                <a:ea typeface="隶书" pitchFamily="49" charset="-122"/>
              </a:rPr>
              <a:t>           </a:t>
            </a:r>
            <a:r>
              <a:rPr lang="en-US" altLang="zh-CN" sz="2800" b="1" i="1" u="none" dirty="0" err="1" smtClean="0">
                <a:solidFill>
                  <a:schemeClr val="hlink"/>
                </a:solidFill>
                <a:effectLst>
                  <a:outerShdw blurRad="38100" dist="38100" dir="2700000" algn="tl">
                    <a:srgbClr val="C0C0C0"/>
                  </a:outerShdw>
                </a:effectLst>
                <a:ea typeface="隶书"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隶书" pitchFamily="49" charset="-122"/>
              </a:rPr>
              <a:t>unsucc</a:t>
            </a:r>
            <a:r>
              <a:rPr lang="en-US" altLang="zh-CN" sz="2800" b="1" u="none" dirty="0" smtClean="0">
                <a:solidFill>
                  <a:schemeClr val="hlink"/>
                </a:solidFill>
                <a:effectLst>
                  <a:outerShdw blurRad="38100" dist="38100" dir="2700000" algn="tl">
                    <a:srgbClr val="C0C0C0"/>
                  </a:outerShdw>
                </a:effectLst>
                <a:ea typeface="隶书" pitchFamily="49" charset="-122"/>
              </a:rPr>
              <a:t>=0.15*</a:t>
            </a:r>
            <a:r>
              <a:rPr lang="en-US" altLang="zh-CN" sz="2800" b="1" u="none" dirty="0" smtClean="0">
                <a:solidFill>
                  <a:srgbClr val="CC3300"/>
                </a:solidFill>
                <a:effectLst>
                  <a:outerShdw blurRad="38100" dist="38100" dir="2700000" algn="tl">
                    <a:srgbClr val="C0C0C0"/>
                  </a:outerShdw>
                </a:effectLst>
                <a:ea typeface="隶书" pitchFamily="49" charset="-122"/>
              </a:rPr>
              <a:t>3</a:t>
            </a:r>
            <a:r>
              <a:rPr lang="en-US" altLang="zh-CN" sz="2800" b="1" u="none" dirty="0" smtClean="0">
                <a:solidFill>
                  <a:schemeClr val="hlink"/>
                </a:solidFill>
                <a:effectLst>
                  <a:outerShdw blurRad="38100" dist="38100" dir="2700000" algn="tl">
                    <a:srgbClr val="C0C0C0"/>
                  </a:outerShdw>
                </a:effectLst>
                <a:ea typeface="隶书" pitchFamily="49" charset="-122"/>
              </a:rPr>
              <a:t>+0.1*</a:t>
            </a:r>
            <a:r>
              <a:rPr lang="en-US" altLang="zh-CN" sz="2800" b="1" u="none" dirty="0" smtClean="0">
                <a:solidFill>
                  <a:srgbClr val="CC3300"/>
                </a:solidFill>
                <a:effectLst>
                  <a:outerShdw blurRad="38100" dist="38100" dir="2700000" algn="tl">
                    <a:srgbClr val="C0C0C0"/>
                  </a:outerShdw>
                </a:effectLst>
                <a:ea typeface="隶书" pitchFamily="49" charset="-122"/>
              </a:rPr>
              <a:t>3</a:t>
            </a:r>
            <a:r>
              <a:rPr lang="en-US" altLang="zh-CN" sz="2800" b="1" u="none" dirty="0" smtClean="0">
                <a:solidFill>
                  <a:schemeClr val="hlink"/>
                </a:solidFill>
                <a:effectLst>
                  <a:outerShdw blurRad="38100" dist="38100" dir="2700000" algn="tl">
                    <a:srgbClr val="C0C0C0"/>
                  </a:outerShdw>
                </a:effectLst>
                <a:ea typeface="隶书" pitchFamily="49" charset="-122"/>
              </a:rPr>
              <a:t>+0.05*</a:t>
            </a:r>
            <a:r>
              <a:rPr lang="en-US" altLang="zh-CN" sz="2800" b="1" u="none" dirty="0" smtClean="0">
                <a:solidFill>
                  <a:srgbClr val="CC3300"/>
                </a:solidFill>
                <a:effectLst>
                  <a:outerShdw blurRad="38100" dist="38100" dir="2700000" algn="tl">
                    <a:srgbClr val="C0C0C0"/>
                  </a:outerShdw>
                </a:effectLst>
                <a:ea typeface="隶书" pitchFamily="49" charset="-122"/>
              </a:rPr>
              <a:t>2</a:t>
            </a:r>
            <a:r>
              <a:rPr lang="en-US" altLang="zh-CN" sz="2800" b="1" u="none" dirty="0" smtClean="0">
                <a:solidFill>
                  <a:schemeClr val="hlink"/>
                </a:solidFill>
                <a:effectLst>
                  <a:outerShdw blurRad="38100" dist="38100" dir="2700000" algn="tl">
                    <a:srgbClr val="C0C0C0"/>
                  </a:outerShdw>
                </a:effectLst>
                <a:ea typeface="隶书" pitchFamily="49" charset="-122"/>
              </a:rPr>
              <a:t>+0.05*</a:t>
            </a:r>
            <a:r>
              <a:rPr lang="en-US" altLang="zh-CN" sz="2800" b="1" u="none" dirty="0" smtClean="0">
                <a:solidFill>
                  <a:srgbClr val="CC3300"/>
                </a:solidFill>
                <a:effectLst>
                  <a:outerShdw blurRad="38100" dist="38100" dir="2700000" algn="tl">
                    <a:srgbClr val="C0C0C0"/>
                  </a:outerShdw>
                </a:effectLst>
                <a:ea typeface="隶书" pitchFamily="49" charset="-122"/>
              </a:rPr>
              <a:t>1</a:t>
            </a:r>
            <a:r>
              <a:rPr lang="en-US" altLang="zh-CN" sz="2800" b="1" u="none" dirty="0" smtClean="0">
                <a:solidFill>
                  <a:schemeClr val="hlink"/>
                </a:solidFill>
                <a:effectLst>
                  <a:outerShdw blurRad="38100" dist="38100" dir="2700000" algn="tl">
                    <a:srgbClr val="C0C0C0"/>
                  </a:outerShdw>
                </a:effectLst>
                <a:ea typeface="隶书" pitchFamily="49" charset="-122"/>
              </a:rPr>
              <a:t>=0.9</a:t>
            </a:r>
            <a:r>
              <a:rPr lang="zh-CN" altLang="en-US" sz="2800" b="1" u="none" dirty="0">
                <a:solidFill>
                  <a:schemeClr val="hlink"/>
                </a:solidFill>
                <a:effectLst>
                  <a:outerShdw blurRad="38100" dist="38100" dir="2700000" algn="tl">
                    <a:srgbClr val="C0C0C0"/>
                  </a:outerShdw>
                </a:effectLst>
                <a:ea typeface="仿宋_GB2312" pitchFamily="49" charset="-122"/>
              </a:rPr>
              <a:t>。</a:t>
            </a:r>
          </a:p>
          <a:p>
            <a:r>
              <a:rPr lang="zh-CN" altLang="en-US" sz="2800" b="1" u="none" dirty="0">
                <a:solidFill>
                  <a:schemeClr val="hlink"/>
                </a:solidFill>
                <a:effectLst>
                  <a:outerShdw blurRad="38100" dist="38100" dir="2700000" algn="tl">
                    <a:srgbClr val="C0C0C0"/>
                  </a:outerShdw>
                </a:effectLst>
                <a:ea typeface="隶书" pitchFamily="49" charset="-122"/>
              </a:rPr>
              <a:t>图</a:t>
            </a:r>
            <a:r>
              <a:rPr lang="en-US" altLang="zh-CN" sz="2800" b="1" u="none" dirty="0">
                <a:solidFill>
                  <a:schemeClr val="hlink"/>
                </a:solidFill>
                <a:effectLst>
                  <a:outerShdw blurRad="38100" dist="38100" dir="2700000" algn="tl">
                    <a:srgbClr val="C0C0C0"/>
                  </a:outerShdw>
                </a:effectLst>
                <a:ea typeface="隶书" pitchFamily="49" charset="-122"/>
              </a:rPr>
              <a:t>(b): </a:t>
            </a:r>
            <a:r>
              <a:rPr lang="en-US" altLang="zh-CN" sz="2800" b="1" i="1" u="none" dirty="0" err="1" smtClean="0">
                <a:solidFill>
                  <a:schemeClr val="hlink"/>
                </a:solidFill>
                <a:effectLst>
                  <a:outerShdw blurRad="38100" dist="38100" dir="2700000" algn="tl">
                    <a:srgbClr val="C0C0C0"/>
                  </a:outerShdw>
                </a:effectLst>
                <a:ea typeface="隶书"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隶书" pitchFamily="49" charset="-122"/>
              </a:rPr>
              <a:t>succ</a:t>
            </a:r>
            <a:r>
              <a:rPr lang="en-US" altLang="zh-CN" sz="2800" b="1" u="none" dirty="0" smtClean="0">
                <a:solidFill>
                  <a:schemeClr val="hlink"/>
                </a:solidFill>
                <a:effectLst>
                  <a:outerShdw blurRad="38100" dist="38100" dir="2700000" algn="tl">
                    <a:srgbClr val="C0C0C0"/>
                  </a:outerShdw>
                </a:effectLst>
                <a:ea typeface="隶书" pitchFamily="49" charset="-122"/>
              </a:rPr>
              <a:t>=0.5*</a:t>
            </a:r>
            <a:r>
              <a:rPr lang="en-US" altLang="zh-CN" sz="2800" b="1" u="none" dirty="0" smtClean="0">
                <a:solidFill>
                  <a:srgbClr val="CC3300"/>
                </a:solidFill>
                <a:effectLst>
                  <a:outerShdw blurRad="38100" dist="38100" dir="2700000" algn="tl">
                    <a:srgbClr val="C0C0C0"/>
                  </a:outerShdw>
                </a:effectLst>
                <a:ea typeface="隶书" pitchFamily="49" charset="-122"/>
              </a:rPr>
              <a:t>2</a:t>
            </a:r>
            <a:r>
              <a:rPr lang="en-US" altLang="zh-CN" sz="2800" b="1" u="none" dirty="0" smtClean="0">
                <a:solidFill>
                  <a:schemeClr val="hlink"/>
                </a:solidFill>
                <a:effectLst>
                  <a:outerShdw blurRad="38100" dist="38100" dir="2700000" algn="tl">
                    <a:srgbClr val="C0C0C0"/>
                  </a:outerShdw>
                </a:effectLst>
                <a:ea typeface="隶书" pitchFamily="49" charset="-122"/>
              </a:rPr>
              <a:t>+0.1*</a:t>
            </a:r>
            <a:r>
              <a:rPr lang="en-US" altLang="zh-CN" sz="2800" b="1" u="none" dirty="0" smtClean="0">
                <a:solidFill>
                  <a:srgbClr val="CC3300"/>
                </a:solidFill>
                <a:effectLst>
                  <a:outerShdw blurRad="38100" dist="38100" dir="2700000" algn="tl">
                    <a:srgbClr val="C0C0C0"/>
                  </a:outerShdw>
                </a:effectLst>
                <a:ea typeface="隶书" pitchFamily="49" charset="-122"/>
              </a:rPr>
              <a:t>1</a:t>
            </a:r>
            <a:r>
              <a:rPr lang="en-US" altLang="zh-CN" sz="2800" b="1" u="none" dirty="0" smtClean="0">
                <a:solidFill>
                  <a:schemeClr val="hlink"/>
                </a:solidFill>
                <a:effectLst>
                  <a:outerShdw blurRad="38100" dist="38100" dir="2700000" algn="tl">
                    <a:srgbClr val="C0C0C0"/>
                  </a:outerShdw>
                </a:effectLst>
                <a:ea typeface="隶书" pitchFamily="49" charset="-122"/>
              </a:rPr>
              <a:t>+0.05*</a:t>
            </a:r>
            <a:r>
              <a:rPr lang="en-US" altLang="zh-CN" sz="2800" b="1" u="none" dirty="0" smtClean="0">
                <a:solidFill>
                  <a:srgbClr val="CC3300"/>
                </a:solidFill>
                <a:effectLst>
                  <a:outerShdw blurRad="38100" dist="38100" dir="2700000" algn="tl">
                    <a:srgbClr val="C0C0C0"/>
                  </a:outerShdw>
                </a:effectLst>
                <a:ea typeface="隶书" pitchFamily="49" charset="-122"/>
              </a:rPr>
              <a:t>2</a:t>
            </a:r>
            <a:r>
              <a:rPr lang="en-US" altLang="zh-CN" sz="2800" b="1" u="none" dirty="0" smtClean="0">
                <a:solidFill>
                  <a:schemeClr val="hlink"/>
                </a:solidFill>
                <a:effectLst>
                  <a:outerShdw blurRad="38100" dist="38100" dir="2700000" algn="tl">
                    <a:srgbClr val="C0C0C0"/>
                  </a:outerShdw>
                </a:effectLst>
                <a:ea typeface="隶书" pitchFamily="49" charset="-122"/>
              </a:rPr>
              <a:t>=1.2</a:t>
            </a:r>
            <a:r>
              <a:rPr lang="zh-CN" altLang="en-US" sz="2800" b="1" u="none" dirty="0">
                <a:solidFill>
                  <a:schemeClr val="hlink"/>
                </a:solidFill>
                <a:effectLst>
                  <a:outerShdw blurRad="38100" dist="38100" dir="2700000" algn="tl">
                    <a:srgbClr val="C0C0C0"/>
                  </a:outerShdw>
                </a:effectLst>
                <a:ea typeface="隶书" pitchFamily="49" charset="-122"/>
              </a:rPr>
              <a:t>，</a:t>
            </a:r>
          </a:p>
          <a:p>
            <a:r>
              <a:rPr lang="zh-CN" altLang="en-US" sz="2800" b="1" i="1" u="none" dirty="0">
                <a:solidFill>
                  <a:schemeClr val="hlink"/>
                </a:solidFill>
                <a:effectLst>
                  <a:outerShdw blurRad="38100" dist="38100" dir="2700000" algn="tl">
                    <a:srgbClr val="C0C0C0"/>
                  </a:outerShdw>
                </a:effectLst>
                <a:ea typeface="隶书" pitchFamily="49" charset="-122"/>
              </a:rPr>
              <a:t>           </a:t>
            </a:r>
            <a:r>
              <a:rPr lang="en-US" altLang="zh-CN" sz="2800" b="1" i="1" u="none" dirty="0" err="1" smtClean="0">
                <a:solidFill>
                  <a:schemeClr val="hlink"/>
                </a:solidFill>
                <a:effectLst>
                  <a:outerShdw blurRad="38100" dist="38100" dir="2700000" algn="tl">
                    <a:srgbClr val="C0C0C0"/>
                  </a:outerShdw>
                </a:effectLst>
                <a:ea typeface="隶书" pitchFamily="49" charset="-122"/>
              </a:rPr>
              <a:t>ASL</a:t>
            </a:r>
            <a:r>
              <a:rPr lang="en-US" altLang="zh-CN" sz="2800" b="1" i="1" u="none" baseline="-25000" dirty="0" err="1" smtClean="0">
                <a:solidFill>
                  <a:schemeClr val="hlink"/>
                </a:solidFill>
                <a:effectLst>
                  <a:outerShdw blurRad="38100" dist="38100" dir="2700000" algn="tl">
                    <a:srgbClr val="C0C0C0"/>
                  </a:outerShdw>
                </a:effectLst>
                <a:ea typeface="隶书" pitchFamily="49" charset="-122"/>
              </a:rPr>
              <a:t>unsucc</a:t>
            </a:r>
            <a:r>
              <a:rPr lang="en-US" altLang="zh-CN" sz="2800" b="1" u="none" dirty="0" smtClean="0">
                <a:solidFill>
                  <a:schemeClr val="hlink"/>
                </a:solidFill>
                <a:effectLst>
                  <a:outerShdw blurRad="38100" dist="38100" dir="2700000" algn="tl">
                    <a:srgbClr val="C0C0C0"/>
                  </a:outerShdw>
                </a:effectLst>
                <a:ea typeface="隶书" pitchFamily="49" charset="-122"/>
              </a:rPr>
              <a:t>=(</a:t>
            </a:r>
            <a:r>
              <a:rPr lang="en-US" altLang="zh-CN" sz="2800" b="1" u="none" dirty="0">
                <a:solidFill>
                  <a:schemeClr val="hlink"/>
                </a:solidFill>
                <a:effectLst>
                  <a:outerShdw blurRad="38100" dist="38100" dir="2700000" algn="tl">
                    <a:srgbClr val="C0C0C0"/>
                  </a:outerShdw>
                </a:effectLst>
                <a:ea typeface="隶书" pitchFamily="49" charset="-122"/>
              </a:rPr>
              <a:t>0.15+0.1+0.05+0.05)*</a:t>
            </a:r>
            <a:r>
              <a:rPr lang="en-US" altLang="zh-CN" sz="2800" b="1" u="none" dirty="0" smtClean="0">
                <a:solidFill>
                  <a:srgbClr val="CC3300"/>
                </a:solidFill>
                <a:effectLst>
                  <a:outerShdw blurRad="38100" dist="38100" dir="2700000" algn="tl">
                    <a:srgbClr val="C0C0C0"/>
                  </a:outerShdw>
                </a:effectLst>
                <a:ea typeface="隶书" pitchFamily="49" charset="-122"/>
              </a:rPr>
              <a:t>2</a:t>
            </a:r>
            <a:r>
              <a:rPr lang="en-US" altLang="zh-CN" sz="2800" b="1" u="none" dirty="0" smtClean="0">
                <a:solidFill>
                  <a:schemeClr val="hlink"/>
                </a:solidFill>
                <a:effectLst>
                  <a:outerShdw blurRad="38100" dist="38100" dir="2700000" algn="tl">
                    <a:srgbClr val="C0C0C0"/>
                  </a:outerShdw>
                </a:effectLst>
                <a:ea typeface="隶书" pitchFamily="49" charset="-122"/>
              </a:rPr>
              <a:t>=0.7</a:t>
            </a:r>
            <a:r>
              <a:rPr lang="zh-CN" altLang="en-US" b="1" u="none" dirty="0">
                <a:solidFill>
                  <a:schemeClr val="hlink"/>
                </a:solidFill>
                <a:effectLst>
                  <a:outerShdw blurRad="38100" dist="38100" dir="2700000" algn="tl">
                    <a:srgbClr val="C0C0C0"/>
                  </a:outerShdw>
                </a:effectLst>
              </a:rPr>
              <a:t>。</a:t>
            </a:r>
          </a:p>
        </p:txBody>
      </p:sp>
      <p:sp>
        <p:nvSpPr>
          <p:cNvPr id="49" name="灯片编号占位符 48"/>
          <p:cNvSpPr>
            <a:spLocks noGrp="1"/>
          </p:cNvSpPr>
          <p:nvPr>
            <p:ph type="sldNum" sz="quarter" idx="12"/>
          </p:nvPr>
        </p:nvSpPr>
        <p:spPr/>
        <p:txBody>
          <a:bodyPr/>
          <a:lstStyle/>
          <a:p>
            <a:fld id="{A676A666-26EC-422C-917D-D410A76DDE32}" type="slidenum">
              <a:rPr lang="en-US" altLang="zh-CN" smtClean="0"/>
              <a:pPr/>
              <a:t>114</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1520">
                                            <p:txEl>
                                              <p:pRg st="0" end="0"/>
                                            </p:txEl>
                                          </p:spTgt>
                                        </p:tgtEl>
                                        <p:attrNameLst>
                                          <p:attrName>style.visibility</p:attrName>
                                        </p:attrNameLst>
                                      </p:cBhvr>
                                      <p:to>
                                        <p:strVal val="visible"/>
                                      </p:to>
                                    </p:set>
                                    <p:animEffect transition="in" filter="checkerboard(across)">
                                      <p:cBhvr>
                                        <p:cTn id="7" dur="500"/>
                                        <p:tgtEl>
                                          <p:spTgt spid="36152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1520">
                                            <p:txEl>
                                              <p:pRg st="1" end="1"/>
                                            </p:txEl>
                                          </p:spTgt>
                                        </p:tgtEl>
                                        <p:attrNameLst>
                                          <p:attrName>style.visibility</p:attrName>
                                        </p:attrNameLst>
                                      </p:cBhvr>
                                      <p:to>
                                        <p:strVal val="visible"/>
                                      </p:to>
                                    </p:set>
                                    <p:animEffect transition="in" filter="checkerboard(across)">
                                      <p:cBhvr>
                                        <p:cTn id="10" dur="500"/>
                                        <p:tgtEl>
                                          <p:spTgt spid="3615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61520">
                                            <p:txEl>
                                              <p:pRg st="2" end="2"/>
                                            </p:txEl>
                                          </p:spTgt>
                                        </p:tgtEl>
                                        <p:attrNameLst>
                                          <p:attrName>style.visibility</p:attrName>
                                        </p:attrNameLst>
                                      </p:cBhvr>
                                      <p:to>
                                        <p:strVal val="visible"/>
                                      </p:to>
                                    </p:set>
                                    <p:animEffect transition="in" filter="checkerboard(across)">
                                      <p:cBhvr>
                                        <p:cTn id="15" dur="500"/>
                                        <p:tgtEl>
                                          <p:spTgt spid="361520">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61520">
                                            <p:txEl>
                                              <p:pRg st="3" end="3"/>
                                            </p:txEl>
                                          </p:spTgt>
                                        </p:tgtEl>
                                        <p:attrNameLst>
                                          <p:attrName>style.visibility</p:attrName>
                                        </p:attrNameLst>
                                      </p:cBhvr>
                                      <p:to>
                                        <p:strVal val="visible"/>
                                      </p:to>
                                    </p:set>
                                    <p:animEffect transition="in" filter="checkerboard(across)">
                                      <p:cBhvr>
                                        <p:cTn id="18" dur="500"/>
                                        <p:tgtEl>
                                          <p:spTgt spid="3615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0889" name="Line 73"/>
          <p:cNvSpPr>
            <a:spLocks noChangeShapeType="1"/>
          </p:cNvSpPr>
          <p:nvPr/>
        </p:nvSpPr>
        <p:spPr bwMode="auto">
          <a:xfrm flipH="1">
            <a:off x="6515100" y="2593975"/>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290890" name="Line 74"/>
          <p:cNvSpPr>
            <a:spLocks noChangeShapeType="1"/>
          </p:cNvSpPr>
          <p:nvPr/>
        </p:nvSpPr>
        <p:spPr bwMode="auto">
          <a:xfrm flipH="1">
            <a:off x="1562100" y="123666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0891" name="Rectangle 75"/>
          <p:cNvSpPr>
            <a:spLocks noChangeArrowheads="1"/>
          </p:cNvSpPr>
          <p:nvPr/>
        </p:nvSpPr>
        <p:spPr bwMode="auto">
          <a:xfrm flipH="1">
            <a:off x="1409700" y="169386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0892" name="Line 76"/>
          <p:cNvSpPr>
            <a:spLocks noChangeShapeType="1"/>
          </p:cNvSpPr>
          <p:nvPr/>
        </p:nvSpPr>
        <p:spPr bwMode="auto">
          <a:xfrm flipH="1">
            <a:off x="2019300" y="192246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0893" name="Rectangle 77"/>
          <p:cNvSpPr>
            <a:spLocks noChangeArrowheads="1"/>
          </p:cNvSpPr>
          <p:nvPr/>
        </p:nvSpPr>
        <p:spPr bwMode="auto">
          <a:xfrm flipH="1">
            <a:off x="1866900" y="237966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0894" name="Line 78"/>
          <p:cNvSpPr>
            <a:spLocks noChangeShapeType="1"/>
          </p:cNvSpPr>
          <p:nvPr/>
        </p:nvSpPr>
        <p:spPr bwMode="auto">
          <a:xfrm flipH="1">
            <a:off x="2476500" y="2608263"/>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0895" name="Line 79"/>
          <p:cNvSpPr>
            <a:spLocks noChangeShapeType="1"/>
          </p:cNvSpPr>
          <p:nvPr/>
        </p:nvSpPr>
        <p:spPr bwMode="auto">
          <a:xfrm>
            <a:off x="1943100" y="1236663"/>
            <a:ext cx="1447800" cy="2057400"/>
          </a:xfrm>
          <a:prstGeom prst="line">
            <a:avLst/>
          </a:prstGeom>
          <a:noFill/>
          <a:ln w="38100">
            <a:solidFill>
              <a:schemeClr val="tx1"/>
            </a:solidFill>
            <a:round/>
            <a:headEnd/>
            <a:tailEnd/>
          </a:ln>
          <a:effectLst/>
        </p:spPr>
        <p:txBody>
          <a:bodyPr wrap="none" anchor="ctr"/>
          <a:lstStyle/>
          <a:p>
            <a:endParaRPr lang="zh-CN" altLang="en-US"/>
          </a:p>
        </p:txBody>
      </p:sp>
      <p:sp>
        <p:nvSpPr>
          <p:cNvPr id="290896" name="Oval 80"/>
          <p:cNvSpPr>
            <a:spLocks noChangeArrowheads="1"/>
          </p:cNvSpPr>
          <p:nvPr/>
        </p:nvSpPr>
        <p:spPr bwMode="auto">
          <a:xfrm flipH="1">
            <a:off x="1790700" y="1008063"/>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90897" name="Oval 81"/>
          <p:cNvSpPr>
            <a:spLocks noChangeArrowheads="1"/>
          </p:cNvSpPr>
          <p:nvPr/>
        </p:nvSpPr>
        <p:spPr bwMode="auto">
          <a:xfrm flipH="1">
            <a:off x="2247900" y="1679575"/>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90898" name="Oval 82"/>
          <p:cNvSpPr>
            <a:spLocks noChangeArrowheads="1"/>
          </p:cNvSpPr>
          <p:nvPr/>
        </p:nvSpPr>
        <p:spPr bwMode="auto">
          <a:xfrm flipH="1">
            <a:off x="2705100" y="2379663"/>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90899" name="Rectangle 83"/>
          <p:cNvSpPr>
            <a:spLocks noChangeArrowheads="1"/>
          </p:cNvSpPr>
          <p:nvPr/>
        </p:nvSpPr>
        <p:spPr bwMode="auto">
          <a:xfrm flipH="1">
            <a:off x="2324100" y="306546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0900" name="Rectangle 84"/>
          <p:cNvSpPr>
            <a:spLocks noChangeArrowheads="1"/>
          </p:cNvSpPr>
          <p:nvPr/>
        </p:nvSpPr>
        <p:spPr bwMode="auto">
          <a:xfrm flipH="1">
            <a:off x="3162300" y="3065463"/>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0901" name="Text Box 85"/>
          <p:cNvSpPr txBox="1">
            <a:spLocks noChangeArrowheads="1"/>
          </p:cNvSpPr>
          <p:nvPr/>
        </p:nvSpPr>
        <p:spPr bwMode="auto">
          <a:xfrm>
            <a:off x="1866900" y="550863"/>
            <a:ext cx="560388"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290902" name="Text Box 86"/>
          <p:cNvSpPr txBox="1">
            <a:spLocks noChangeArrowheads="1"/>
          </p:cNvSpPr>
          <p:nvPr/>
        </p:nvSpPr>
        <p:spPr bwMode="auto">
          <a:xfrm>
            <a:off x="2324100" y="1236663"/>
            <a:ext cx="401638"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290903" name="Text Box 87"/>
          <p:cNvSpPr txBox="1">
            <a:spLocks noChangeArrowheads="1"/>
          </p:cNvSpPr>
          <p:nvPr/>
        </p:nvSpPr>
        <p:spPr bwMode="auto">
          <a:xfrm>
            <a:off x="2781300" y="1922463"/>
            <a:ext cx="481013"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290904" name="Text Box 88"/>
          <p:cNvSpPr txBox="1">
            <a:spLocks noChangeArrowheads="1"/>
          </p:cNvSpPr>
          <p:nvPr/>
        </p:nvSpPr>
        <p:spPr bwMode="auto">
          <a:xfrm>
            <a:off x="603250" y="1190625"/>
            <a:ext cx="941388" cy="946150"/>
          </a:xfrm>
          <a:prstGeom prst="rect">
            <a:avLst/>
          </a:prstGeom>
          <a:noFill/>
          <a:ln w="9525">
            <a:noFill/>
            <a:miter lim="800000"/>
            <a:headEnd/>
            <a:tailEnd/>
          </a:ln>
          <a:effectLst/>
        </p:spPr>
        <p:txBody>
          <a:bodyPr wrap="none">
            <a:spAutoFit/>
          </a:bodyPr>
          <a:lstStyle/>
          <a:p>
            <a:r>
              <a:rPr lang="en-US" altLang="zh-CN" sz="2800" b="1" u="none">
                <a:solidFill>
                  <a:schemeClr val="hlink"/>
                </a:solidFill>
              </a:rPr>
              <a:t>  q0=</a:t>
            </a:r>
          </a:p>
          <a:p>
            <a:r>
              <a:rPr lang="en-US" altLang="zh-CN" sz="2800" b="1" u="none">
                <a:solidFill>
                  <a:schemeClr val="hlink"/>
                </a:solidFill>
              </a:rPr>
              <a:t>0.15</a:t>
            </a:r>
            <a:endParaRPr lang="en-US" altLang="zh-CN" u="none"/>
          </a:p>
        </p:txBody>
      </p:sp>
      <p:sp>
        <p:nvSpPr>
          <p:cNvPr id="290905" name="Text Box 89"/>
          <p:cNvSpPr txBox="1">
            <a:spLocks noChangeArrowheads="1"/>
          </p:cNvSpPr>
          <p:nvPr/>
        </p:nvSpPr>
        <p:spPr bwMode="auto">
          <a:xfrm>
            <a:off x="658813" y="2227263"/>
            <a:ext cx="12080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q1=0.1</a:t>
            </a:r>
            <a:endParaRPr lang="en-US" altLang="zh-CN" u="none"/>
          </a:p>
        </p:txBody>
      </p:sp>
      <p:sp>
        <p:nvSpPr>
          <p:cNvPr id="290906" name="Text Box 90"/>
          <p:cNvSpPr txBox="1">
            <a:spLocks noChangeArrowheads="1"/>
          </p:cNvSpPr>
          <p:nvPr/>
        </p:nvSpPr>
        <p:spPr bwMode="auto">
          <a:xfrm>
            <a:off x="2068513" y="869950"/>
            <a:ext cx="12080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p1=0.5</a:t>
            </a:r>
            <a:endParaRPr lang="en-US" altLang="zh-CN" u="none"/>
          </a:p>
        </p:txBody>
      </p:sp>
      <p:sp>
        <p:nvSpPr>
          <p:cNvPr id="290907" name="Text Box 91"/>
          <p:cNvSpPr txBox="1">
            <a:spLocks noChangeArrowheads="1"/>
          </p:cNvSpPr>
          <p:nvPr/>
        </p:nvSpPr>
        <p:spPr bwMode="auto">
          <a:xfrm>
            <a:off x="876300" y="2913063"/>
            <a:ext cx="13858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q2=0.05</a:t>
            </a:r>
          </a:p>
        </p:txBody>
      </p:sp>
      <p:sp>
        <p:nvSpPr>
          <p:cNvPr id="290908" name="Text Box 92"/>
          <p:cNvSpPr txBox="1">
            <a:spLocks noChangeArrowheads="1"/>
          </p:cNvSpPr>
          <p:nvPr/>
        </p:nvSpPr>
        <p:spPr bwMode="auto">
          <a:xfrm>
            <a:off x="2525713" y="1541463"/>
            <a:ext cx="12080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p2=0.1</a:t>
            </a:r>
            <a:endParaRPr lang="en-US" altLang="zh-CN" u="none"/>
          </a:p>
        </p:txBody>
      </p:sp>
      <p:sp>
        <p:nvSpPr>
          <p:cNvPr id="290909" name="Text Box 93"/>
          <p:cNvSpPr txBox="1">
            <a:spLocks noChangeArrowheads="1"/>
          </p:cNvSpPr>
          <p:nvPr/>
        </p:nvSpPr>
        <p:spPr bwMode="auto">
          <a:xfrm>
            <a:off x="3440113" y="2913063"/>
            <a:ext cx="13858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q3=0.05</a:t>
            </a:r>
            <a:endParaRPr lang="en-US" altLang="zh-CN" u="none"/>
          </a:p>
        </p:txBody>
      </p:sp>
      <p:sp>
        <p:nvSpPr>
          <p:cNvPr id="290910" name="Text Box 94"/>
          <p:cNvSpPr txBox="1">
            <a:spLocks noChangeArrowheads="1"/>
          </p:cNvSpPr>
          <p:nvPr/>
        </p:nvSpPr>
        <p:spPr bwMode="auto">
          <a:xfrm>
            <a:off x="2982913" y="2227263"/>
            <a:ext cx="13858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p3=0.05</a:t>
            </a:r>
            <a:endParaRPr lang="en-US" altLang="zh-CN" u="none"/>
          </a:p>
        </p:txBody>
      </p:sp>
      <p:sp>
        <p:nvSpPr>
          <p:cNvPr id="290911" name="Line 95"/>
          <p:cNvSpPr>
            <a:spLocks noChangeShapeType="1"/>
          </p:cNvSpPr>
          <p:nvPr/>
        </p:nvSpPr>
        <p:spPr bwMode="auto">
          <a:xfrm>
            <a:off x="7048500" y="1208088"/>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0912" name="Rectangle 96"/>
          <p:cNvSpPr>
            <a:spLocks noChangeArrowheads="1"/>
          </p:cNvSpPr>
          <p:nvPr/>
        </p:nvSpPr>
        <p:spPr bwMode="auto">
          <a:xfrm>
            <a:off x="7277100" y="1665288"/>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0913" name="Line 97"/>
          <p:cNvSpPr>
            <a:spLocks noChangeShapeType="1"/>
          </p:cNvSpPr>
          <p:nvPr/>
        </p:nvSpPr>
        <p:spPr bwMode="auto">
          <a:xfrm>
            <a:off x="6591300" y="1893888"/>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0914" name="Line 98"/>
          <p:cNvSpPr>
            <a:spLocks noChangeShapeType="1"/>
          </p:cNvSpPr>
          <p:nvPr/>
        </p:nvSpPr>
        <p:spPr bwMode="auto">
          <a:xfrm>
            <a:off x="6972300" y="2579688"/>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0915" name="Line 99"/>
          <p:cNvSpPr>
            <a:spLocks noChangeShapeType="1"/>
          </p:cNvSpPr>
          <p:nvPr/>
        </p:nvSpPr>
        <p:spPr bwMode="auto">
          <a:xfrm flipH="1">
            <a:off x="6210300" y="1208088"/>
            <a:ext cx="838200" cy="1157287"/>
          </a:xfrm>
          <a:prstGeom prst="line">
            <a:avLst/>
          </a:prstGeom>
          <a:noFill/>
          <a:ln w="38100">
            <a:solidFill>
              <a:schemeClr val="tx1"/>
            </a:solidFill>
            <a:round/>
            <a:headEnd/>
            <a:tailEnd/>
          </a:ln>
          <a:effectLst/>
        </p:spPr>
        <p:txBody>
          <a:bodyPr wrap="none" anchor="ctr"/>
          <a:lstStyle/>
          <a:p>
            <a:endParaRPr lang="zh-CN" altLang="en-US"/>
          </a:p>
        </p:txBody>
      </p:sp>
      <p:sp>
        <p:nvSpPr>
          <p:cNvPr id="290916" name="Oval 100"/>
          <p:cNvSpPr>
            <a:spLocks noChangeArrowheads="1"/>
          </p:cNvSpPr>
          <p:nvPr/>
        </p:nvSpPr>
        <p:spPr bwMode="auto">
          <a:xfrm>
            <a:off x="6896100" y="993775"/>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90917" name="Oval 101"/>
          <p:cNvSpPr>
            <a:spLocks noChangeArrowheads="1"/>
          </p:cNvSpPr>
          <p:nvPr/>
        </p:nvSpPr>
        <p:spPr bwMode="auto">
          <a:xfrm>
            <a:off x="6438900" y="1665288"/>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90918" name="Oval 102"/>
          <p:cNvSpPr>
            <a:spLocks noChangeArrowheads="1"/>
          </p:cNvSpPr>
          <p:nvPr/>
        </p:nvSpPr>
        <p:spPr bwMode="auto">
          <a:xfrm>
            <a:off x="6819900" y="2351088"/>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90919" name="Rectangle 103"/>
          <p:cNvSpPr>
            <a:spLocks noChangeArrowheads="1"/>
          </p:cNvSpPr>
          <p:nvPr/>
        </p:nvSpPr>
        <p:spPr bwMode="auto">
          <a:xfrm>
            <a:off x="6362700" y="3036888"/>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0920" name="Rectangle 104"/>
          <p:cNvSpPr>
            <a:spLocks noChangeArrowheads="1"/>
          </p:cNvSpPr>
          <p:nvPr/>
        </p:nvSpPr>
        <p:spPr bwMode="auto">
          <a:xfrm>
            <a:off x="7200900" y="3036888"/>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0921" name="Text Box 105"/>
          <p:cNvSpPr txBox="1">
            <a:spLocks noChangeArrowheads="1"/>
          </p:cNvSpPr>
          <p:nvPr/>
        </p:nvSpPr>
        <p:spPr bwMode="auto">
          <a:xfrm>
            <a:off x="6183313" y="1222375"/>
            <a:ext cx="560387"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290922" name="Text Box 106"/>
          <p:cNvSpPr txBox="1">
            <a:spLocks noChangeArrowheads="1"/>
          </p:cNvSpPr>
          <p:nvPr/>
        </p:nvSpPr>
        <p:spPr bwMode="auto">
          <a:xfrm>
            <a:off x="6951663" y="1922463"/>
            <a:ext cx="401637"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290923" name="Text Box 107"/>
          <p:cNvSpPr txBox="1">
            <a:spLocks noChangeArrowheads="1"/>
          </p:cNvSpPr>
          <p:nvPr/>
        </p:nvSpPr>
        <p:spPr bwMode="auto">
          <a:xfrm>
            <a:off x="6591300" y="550863"/>
            <a:ext cx="481013"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290924" name="Text Box 108"/>
          <p:cNvSpPr txBox="1">
            <a:spLocks noChangeArrowheads="1"/>
          </p:cNvSpPr>
          <p:nvPr/>
        </p:nvSpPr>
        <p:spPr bwMode="auto">
          <a:xfrm>
            <a:off x="4610100" y="2212975"/>
            <a:ext cx="13858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q0=0.15</a:t>
            </a:r>
          </a:p>
        </p:txBody>
      </p:sp>
      <p:sp>
        <p:nvSpPr>
          <p:cNvPr id="290925" name="Text Box 109"/>
          <p:cNvSpPr txBox="1">
            <a:spLocks noChangeArrowheads="1"/>
          </p:cNvSpPr>
          <p:nvPr/>
        </p:nvSpPr>
        <p:spPr bwMode="auto">
          <a:xfrm>
            <a:off x="5154613" y="2898775"/>
            <a:ext cx="12080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q1=0.1</a:t>
            </a:r>
          </a:p>
        </p:txBody>
      </p:sp>
      <p:sp>
        <p:nvSpPr>
          <p:cNvPr id="290926" name="Text Box 110"/>
          <p:cNvSpPr txBox="1">
            <a:spLocks noChangeArrowheads="1"/>
          </p:cNvSpPr>
          <p:nvPr/>
        </p:nvSpPr>
        <p:spPr bwMode="auto">
          <a:xfrm>
            <a:off x="5219700" y="1527175"/>
            <a:ext cx="12080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p1=0.5</a:t>
            </a:r>
          </a:p>
        </p:txBody>
      </p:sp>
      <p:sp>
        <p:nvSpPr>
          <p:cNvPr id="290927" name="Text Box 111"/>
          <p:cNvSpPr txBox="1">
            <a:spLocks noChangeArrowheads="1"/>
          </p:cNvSpPr>
          <p:nvPr/>
        </p:nvSpPr>
        <p:spPr bwMode="auto">
          <a:xfrm>
            <a:off x="6972300" y="3294063"/>
            <a:ext cx="13858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q2=0.05</a:t>
            </a:r>
          </a:p>
        </p:txBody>
      </p:sp>
      <p:sp>
        <p:nvSpPr>
          <p:cNvPr id="290928" name="Text Box 112"/>
          <p:cNvSpPr txBox="1">
            <a:spLocks noChangeArrowheads="1"/>
          </p:cNvSpPr>
          <p:nvPr/>
        </p:nvSpPr>
        <p:spPr bwMode="auto">
          <a:xfrm>
            <a:off x="7097713" y="2151063"/>
            <a:ext cx="12080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p2=0.1</a:t>
            </a:r>
          </a:p>
        </p:txBody>
      </p:sp>
      <p:sp>
        <p:nvSpPr>
          <p:cNvPr id="290929" name="Text Box 113"/>
          <p:cNvSpPr txBox="1">
            <a:spLocks noChangeArrowheads="1"/>
          </p:cNvSpPr>
          <p:nvPr/>
        </p:nvSpPr>
        <p:spPr bwMode="auto">
          <a:xfrm>
            <a:off x="7277100" y="1114425"/>
            <a:ext cx="13858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q3=0.05</a:t>
            </a:r>
          </a:p>
        </p:txBody>
      </p:sp>
      <p:sp>
        <p:nvSpPr>
          <p:cNvPr id="290930" name="Text Box 114"/>
          <p:cNvSpPr txBox="1">
            <a:spLocks noChangeArrowheads="1"/>
          </p:cNvSpPr>
          <p:nvPr/>
        </p:nvSpPr>
        <p:spPr bwMode="auto">
          <a:xfrm>
            <a:off x="5510213" y="841375"/>
            <a:ext cx="13858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p3=0.05</a:t>
            </a:r>
          </a:p>
        </p:txBody>
      </p:sp>
      <p:sp>
        <p:nvSpPr>
          <p:cNvPr id="290931" name="Text Box 115"/>
          <p:cNvSpPr txBox="1">
            <a:spLocks noChangeArrowheads="1"/>
          </p:cNvSpPr>
          <p:nvPr/>
        </p:nvSpPr>
        <p:spPr bwMode="auto">
          <a:xfrm>
            <a:off x="6337300" y="3429000"/>
            <a:ext cx="679450" cy="579438"/>
          </a:xfrm>
          <a:prstGeom prst="rect">
            <a:avLst/>
          </a:prstGeom>
          <a:noFill/>
          <a:ln w="9525">
            <a:noFill/>
            <a:miter lim="800000"/>
            <a:headEnd/>
            <a:tailEnd/>
          </a:ln>
          <a:effectLst/>
        </p:spPr>
        <p:txBody>
          <a:bodyPr wrap="none">
            <a:spAutoFit/>
          </a:bodyPr>
          <a:lstStyle/>
          <a:p>
            <a:r>
              <a:rPr lang="en-US" altLang="zh-CN" sz="3200" b="1" u="none"/>
              <a:t>(d)</a:t>
            </a:r>
            <a:endParaRPr lang="en-US" altLang="zh-CN" u="none"/>
          </a:p>
        </p:txBody>
      </p:sp>
      <p:sp>
        <p:nvSpPr>
          <p:cNvPr id="290932" name="Rectangle 116"/>
          <p:cNvSpPr>
            <a:spLocks noChangeArrowheads="1"/>
          </p:cNvSpPr>
          <p:nvPr/>
        </p:nvSpPr>
        <p:spPr bwMode="auto">
          <a:xfrm>
            <a:off x="5981700" y="2351088"/>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0933" name="Text Box 117"/>
          <p:cNvSpPr txBox="1">
            <a:spLocks noChangeArrowheads="1"/>
          </p:cNvSpPr>
          <p:nvPr/>
        </p:nvSpPr>
        <p:spPr bwMode="auto">
          <a:xfrm>
            <a:off x="1931988" y="3427413"/>
            <a:ext cx="635000" cy="579437"/>
          </a:xfrm>
          <a:prstGeom prst="rect">
            <a:avLst/>
          </a:prstGeom>
          <a:noFill/>
          <a:ln w="9525">
            <a:noFill/>
            <a:miter lim="800000"/>
            <a:headEnd/>
            <a:tailEnd/>
          </a:ln>
          <a:effectLst/>
        </p:spPr>
        <p:txBody>
          <a:bodyPr wrap="none">
            <a:spAutoFit/>
          </a:bodyPr>
          <a:lstStyle/>
          <a:p>
            <a:r>
              <a:rPr lang="en-US" altLang="zh-CN" sz="3200" b="1" u="none"/>
              <a:t>(c)</a:t>
            </a:r>
            <a:endParaRPr lang="en-US" altLang="zh-CN" u="none"/>
          </a:p>
        </p:txBody>
      </p:sp>
      <p:sp>
        <p:nvSpPr>
          <p:cNvPr id="290934" name="Rectangle 118"/>
          <p:cNvSpPr>
            <a:spLocks noGrp="1" noChangeArrowheads="1"/>
          </p:cNvSpPr>
          <p:nvPr>
            <p:ph type="body" idx="1"/>
          </p:nvPr>
        </p:nvSpPr>
        <p:spPr>
          <a:xfrm>
            <a:off x="385763" y="4194175"/>
            <a:ext cx="8758237" cy="1879600"/>
          </a:xfrm>
          <a:noFill/>
          <a:ln/>
        </p:spPr>
        <p:txBody>
          <a:bodyPr/>
          <a:lstStyle/>
          <a:p>
            <a:pPr>
              <a:spcBef>
                <a:spcPct val="0"/>
              </a:spcBef>
              <a:buFontTx/>
              <a:buNone/>
            </a:pPr>
            <a:r>
              <a:rPr lang="zh-CN" altLang="en-US" sz="2800" b="1" dirty="0">
                <a:solidFill>
                  <a:schemeClr val="tx2"/>
                </a:solidFill>
                <a:effectLst>
                  <a:outerShdw blurRad="38100" dist="38100" dir="2700000" algn="tl">
                    <a:srgbClr val="C0C0C0"/>
                  </a:outerShdw>
                </a:effectLst>
                <a:ea typeface="隶书" pitchFamily="49" charset="-122"/>
              </a:rPr>
              <a:t>图</a:t>
            </a:r>
            <a:r>
              <a:rPr lang="en-US" altLang="zh-CN" sz="2800" b="1" dirty="0">
                <a:solidFill>
                  <a:schemeClr val="tx2"/>
                </a:solidFill>
                <a:effectLst>
                  <a:outerShdw blurRad="38100" dist="38100" dir="2700000" algn="tl">
                    <a:srgbClr val="C0C0C0"/>
                  </a:outerShdw>
                </a:effectLst>
                <a:ea typeface="隶书" pitchFamily="49" charset="-122"/>
              </a:rPr>
              <a:t>(c)</a:t>
            </a:r>
            <a:r>
              <a:rPr lang="en-US" altLang="zh-CN" sz="2800" b="1" dirty="0">
                <a:solidFill>
                  <a:schemeClr val="hlink"/>
                </a:solidFill>
                <a:effectLst>
                  <a:outerShdw blurRad="38100" dist="38100" dir="2700000" algn="tl">
                    <a:srgbClr val="C0C0C0"/>
                  </a:outerShdw>
                </a:effectLst>
                <a:ea typeface="隶书" pitchFamily="49" charset="-122"/>
              </a:rPr>
              <a:t>:</a:t>
            </a:r>
            <a:r>
              <a:rPr lang="en-US" altLang="zh-CN" sz="2800" dirty="0">
                <a:solidFill>
                  <a:schemeClr val="hlink"/>
                </a:solidFill>
                <a:effectLst>
                  <a:outerShdw blurRad="38100" dist="38100" dir="2700000" algn="tl">
                    <a:srgbClr val="C0C0C0"/>
                  </a:outerShdw>
                </a:effectLst>
                <a:ea typeface="隶书" pitchFamily="49" charset="-122"/>
              </a:rPr>
              <a:t> </a:t>
            </a:r>
            <a:r>
              <a:rPr lang="en-US" altLang="zh-CN" sz="2800" b="1" i="1" dirty="0" err="1" smtClean="0">
                <a:solidFill>
                  <a:schemeClr val="hlink"/>
                </a:solidFill>
                <a:effectLst>
                  <a:outerShdw blurRad="38100" dist="38100" dir="2700000" algn="tl">
                    <a:srgbClr val="C0C0C0"/>
                  </a:outerShdw>
                </a:effectLst>
                <a:ea typeface="隶书" pitchFamily="49" charset="-122"/>
              </a:rPr>
              <a:t>ASL</a:t>
            </a:r>
            <a:r>
              <a:rPr lang="en-US" altLang="zh-CN" sz="2800" b="1" i="1" baseline="-25000" dirty="0" err="1" smtClean="0">
                <a:solidFill>
                  <a:schemeClr val="hlink"/>
                </a:solidFill>
                <a:effectLst>
                  <a:outerShdw blurRad="38100" dist="38100" dir="2700000" algn="tl">
                    <a:srgbClr val="C0C0C0"/>
                  </a:outerShdw>
                </a:effectLst>
                <a:ea typeface="隶书" pitchFamily="49" charset="-122"/>
              </a:rPr>
              <a:t>succ</a:t>
            </a:r>
            <a:r>
              <a:rPr lang="en-US" altLang="zh-CN" sz="2800" b="1" dirty="0" smtClean="0">
                <a:solidFill>
                  <a:schemeClr val="hlink"/>
                </a:solidFill>
                <a:effectLst>
                  <a:outerShdw blurRad="38100" dist="38100" dir="2700000" algn="tl">
                    <a:srgbClr val="C0C0C0"/>
                  </a:outerShdw>
                </a:effectLst>
                <a:ea typeface="隶书" pitchFamily="49" charset="-122"/>
              </a:rPr>
              <a:t>=0.5*</a:t>
            </a:r>
            <a:r>
              <a:rPr lang="en-US" altLang="zh-CN" sz="2800" b="1" dirty="0" smtClean="0">
                <a:solidFill>
                  <a:srgbClr val="CC3300"/>
                </a:solidFill>
                <a:effectLst>
                  <a:outerShdw blurRad="38100" dist="38100" dir="2700000" algn="tl">
                    <a:srgbClr val="C0C0C0"/>
                  </a:outerShdw>
                </a:effectLst>
                <a:ea typeface="隶书" pitchFamily="49" charset="-122"/>
              </a:rPr>
              <a:t>1</a:t>
            </a:r>
            <a:r>
              <a:rPr lang="en-US" altLang="zh-CN" sz="2800" b="1" dirty="0" smtClean="0">
                <a:solidFill>
                  <a:schemeClr val="hlink"/>
                </a:solidFill>
                <a:effectLst>
                  <a:outerShdw blurRad="38100" dist="38100" dir="2700000" algn="tl">
                    <a:srgbClr val="C0C0C0"/>
                  </a:outerShdw>
                </a:effectLst>
                <a:ea typeface="隶书" pitchFamily="49" charset="-122"/>
              </a:rPr>
              <a:t>+0.1*</a:t>
            </a:r>
            <a:r>
              <a:rPr lang="en-US" altLang="zh-CN" sz="2800" b="1" dirty="0" smtClean="0">
                <a:solidFill>
                  <a:srgbClr val="CC3300"/>
                </a:solidFill>
                <a:effectLst>
                  <a:outerShdw blurRad="38100" dist="38100" dir="2700000" algn="tl">
                    <a:srgbClr val="C0C0C0"/>
                  </a:outerShdw>
                </a:effectLst>
                <a:ea typeface="隶书" pitchFamily="49" charset="-122"/>
              </a:rPr>
              <a:t>2</a:t>
            </a:r>
            <a:r>
              <a:rPr lang="en-US" altLang="zh-CN" sz="2800" b="1" dirty="0" smtClean="0">
                <a:solidFill>
                  <a:schemeClr val="hlink"/>
                </a:solidFill>
                <a:effectLst>
                  <a:outerShdw blurRad="38100" dist="38100" dir="2700000" algn="tl">
                    <a:srgbClr val="C0C0C0"/>
                  </a:outerShdw>
                </a:effectLst>
                <a:ea typeface="隶书" pitchFamily="49" charset="-122"/>
              </a:rPr>
              <a:t>+0.05*</a:t>
            </a:r>
            <a:r>
              <a:rPr lang="en-US" altLang="zh-CN" sz="2800" b="1" dirty="0" smtClean="0">
                <a:solidFill>
                  <a:srgbClr val="CC3300"/>
                </a:solidFill>
                <a:effectLst>
                  <a:outerShdw blurRad="38100" dist="38100" dir="2700000" algn="tl">
                    <a:srgbClr val="C0C0C0"/>
                  </a:outerShdw>
                </a:effectLst>
                <a:ea typeface="隶书" pitchFamily="49" charset="-122"/>
              </a:rPr>
              <a:t>3</a:t>
            </a:r>
            <a:r>
              <a:rPr lang="en-US" altLang="zh-CN" sz="2800" b="1" dirty="0" smtClean="0">
                <a:solidFill>
                  <a:schemeClr val="hlink"/>
                </a:solidFill>
                <a:effectLst>
                  <a:outerShdw blurRad="38100" dist="38100" dir="2700000" algn="tl">
                    <a:srgbClr val="C0C0C0"/>
                  </a:outerShdw>
                </a:effectLst>
                <a:ea typeface="隶书" pitchFamily="49" charset="-122"/>
              </a:rPr>
              <a:t>=0.85</a:t>
            </a:r>
            <a:r>
              <a:rPr lang="zh-CN" altLang="en-US" sz="2800" b="1" dirty="0">
                <a:solidFill>
                  <a:schemeClr val="hlink"/>
                </a:solidFill>
                <a:effectLst>
                  <a:outerShdw blurRad="38100" dist="38100" dir="2700000" algn="tl">
                    <a:srgbClr val="C0C0C0"/>
                  </a:outerShdw>
                </a:effectLst>
                <a:ea typeface="隶书" pitchFamily="49" charset="-122"/>
              </a:rPr>
              <a:t>，</a:t>
            </a:r>
          </a:p>
          <a:p>
            <a:pPr>
              <a:spcBef>
                <a:spcPct val="0"/>
              </a:spcBef>
              <a:buFontTx/>
              <a:buNone/>
            </a:pPr>
            <a:r>
              <a:rPr lang="zh-CN" altLang="en-US" sz="2800" b="1" i="1" dirty="0">
                <a:solidFill>
                  <a:schemeClr val="hlink"/>
                </a:solidFill>
                <a:effectLst>
                  <a:outerShdw blurRad="38100" dist="38100" dir="2700000" algn="tl">
                    <a:srgbClr val="C0C0C0"/>
                  </a:outerShdw>
                </a:effectLst>
                <a:ea typeface="隶书" pitchFamily="49" charset="-122"/>
              </a:rPr>
              <a:t>           </a:t>
            </a:r>
            <a:r>
              <a:rPr lang="en-US" altLang="zh-CN" sz="2800" b="1" i="1" dirty="0" err="1" smtClean="0">
                <a:solidFill>
                  <a:schemeClr val="hlink"/>
                </a:solidFill>
                <a:effectLst>
                  <a:outerShdw blurRad="38100" dist="38100" dir="2700000" algn="tl">
                    <a:srgbClr val="C0C0C0"/>
                  </a:outerShdw>
                </a:effectLst>
                <a:ea typeface="隶书" pitchFamily="49" charset="-122"/>
              </a:rPr>
              <a:t>ASL</a:t>
            </a:r>
            <a:r>
              <a:rPr lang="en-US" altLang="zh-CN" sz="2800" b="1" i="1" baseline="-25000" dirty="0" err="1" smtClean="0">
                <a:solidFill>
                  <a:schemeClr val="hlink"/>
                </a:solidFill>
                <a:effectLst>
                  <a:outerShdw blurRad="38100" dist="38100" dir="2700000" algn="tl">
                    <a:srgbClr val="C0C0C0"/>
                  </a:outerShdw>
                </a:effectLst>
                <a:ea typeface="隶书" pitchFamily="49" charset="-122"/>
              </a:rPr>
              <a:t>unsucc</a:t>
            </a:r>
            <a:r>
              <a:rPr lang="en-US" altLang="zh-CN" sz="2800" b="1" dirty="0" smtClean="0">
                <a:solidFill>
                  <a:schemeClr val="hlink"/>
                </a:solidFill>
                <a:effectLst>
                  <a:outerShdw blurRad="38100" dist="38100" dir="2700000" algn="tl">
                    <a:srgbClr val="C0C0C0"/>
                  </a:outerShdw>
                </a:effectLst>
                <a:ea typeface="隶书" pitchFamily="49" charset="-122"/>
              </a:rPr>
              <a:t>=0.15*</a:t>
            </a:r>
            <a:r>
              <a:rPr lang="en-US" altLang="zh-CN" sz="2800" b="1" dirty="0" smtClean="0">
                <a:solidFill>
                  <a:srgbClr val="CC3300"/>
                </a:solidFill>
                <a:effectLst>
                  <a:outerShdw blurRad="38100" dist="38100" dir="2700000" algn="tl">
                    <a:srgbClr val="C0C0C0"/>
                  </a:outerShdw>
                </a:effectLst>
                <a:ea typeface="隶书" pitchFamily="49" charset="-122"/>
              </a:rPr>
              <a:t>1</a:t>
            </a:r>
            <a:r>
              <a:rPr lang="en-US" altLang="zh-CN" sz="2800" b="1" dirty="0" smtClean="0">
                <a:solidFill>
                  <a:schemeClr val="hlink"/>
                </a:solidFill>
                <a:effectLst>
                  <a:outerShdw blurRad="38100" dist="38100" dir="2700000" algn="tl">
                    <a:srgbClr val="C0C0C0"/>
                  </a:outerShdw>
                </a:effectLst>
                <a:ea typeface="隶书" pitchFamily="49" charset="-122"/>
              </a:rPr>
              <a:t>+0.1*</a:t>
            </a:r>
            <a:r>
              <a:rPr lang="en-US" altLang="zh-CN" sz="2800" b="1" dirty="0" smtClean="0">
                <a:solidFill>
                  <a:srgbClr val="CC3300"/>
                </a:solidFill>
                <a:effectLst>
                  <a:outerShdw blurRad="38100" dist="38100" dir="2700000" algn="tl">
                    <a:srgbClr val="C0C0C0"/>
                  </a:outerShdw>
                </a:effectLst>
                <a:ea typeface="隶书" pitchFamily="49" charset="-122"/>
              </a:rPr>
              <a:t>2</a:t>
            </a:r>
            <a:r>
              <a:rPr lang="en-US" altLang="zh-CN" sz="2800" b="1" dirty="0" smtClean="0">
                <a:solidFill>
                  <a:schemeClr val="hlink"/>
                </a:solidFill>
                <a:effectLst>
                  <a:outerShdw blurRad="38100" dist="38100" dir="2700000" algn="tl">
                    <a:srgbClr val="C0C0C0"/>
                  </a:outerShdw>
                </a:effectLst>
                <a:ea typeface="隶书" pitchFamily="49" charset="-122"/>
              </a:rPr>
              <a:t>+0.05*</a:t>
            </a:r>
            <a:r>
              <a:rPr lang="en-US" altLang="zh-CN" sz="2800" b="1" dirty="0" smtClean="0">
                <a:solidFill>
                  <a:srgbClr val="CC3300"/>
                </a:solidFill>
                <a:effectLst>
                  <a:outerShdw blurRad="38100" dist="38100" dir="2700000" algn="tl">
                    <a:srgbClr val="C0C0C0"/>
                  </a:outerShdw>
                </a:effectLst>
                <a:ea typeface="隶书" pitchFamily="49" charset="-122"/>
              </a:rPr>
              <a:t>3</a:t>
            </a:r>
            <a:r>
              <a:rPr lang="en-US" altLang="zh-CN" sz="2800" b="1" dirty="0" smtClean="0">
                <a:solidFill>
                  <a:schemeClr val="hlink"/>
                </a:solidFill>
                <a:effectLst>
                  <a:outerShdw blurRad="38100" dist="38100" dir="2700000" algn="tl">
                    <a:srgbClr val="C0C0C0"/>
                  </a:outerShdw>
                </a:effectLst>
                <a:ea typeface="隶书" pitchFamily="49" charset="-122"/>
              </a:rPr>
              <a:t>+0.05*</a:t>
            </a:r>
            <a:r>
              <a:rPr lang="en-US" altLang="zh-CN" sz="2800" b="1" dirty="0" smtClean="0">
                <a:solidFill>
                  <a:srgbClr val="CC3300"/>
                </a:solidFill>
                <a:effectLst>
                  <a:outerShdw blurRad="38100" dist="38100" dir="2700000" algn="tl">
                    <a:srgbClr val="C0C0C0"/>
                  </a:outerShdw>
                </a:effectLst>
                <a:ea typeface="隶书" pitchFamily="49" charset="-122"/>
              </a:rPr>
              <a:t>3</a:t>
            </a:r>
            <a:r>
              <a:rPr lang="en-US" altLang="zh-CN" sz="2800" b="1" dirty="0" smtClean="0">
                <a:solidFill>
                  <a:schemeClr val="hlink"/>
                </a:solidFill>
                <a:effectLst>
                  <a:outerShdw blurRad="38100" dist="38100" dir="2700000" algn="tl">
                    <a:srgbClr val="C0C0C0"/>
                  </a:outerShdw>
                </a:effectLst>
                <a:ea typeface="隶书" pitchFamily="49" charset="-122"/>
              </a:rPr>
              <a:t>=0.75</a:t>
            </a:r>
            <a:r>
              <a:rPr lang="zh-CN" altLang="en-US" sz="2800" b="1" dirty="0">
                <a:solidFill>
                  <a:schemeClr val="hlink"/>
                </a:solidFill>
                <a:effectLst>
                  <a:outerShdw blurRad="38100" dist="38100" dir="2700000" algn="tl">
                    <a:srgbClr val="C0C0C0"/>
                  </a:outerShdw>
                </a:effectLst>
                <a:ea typeface="仿宋_GB2312" pitchFamily="49" charset="-122"/>
              </a:rPr>
              <a:t>。</a:t>
            </a:r>
          </a:p>
          <a:p>
            <a:pPr>
              <a:spcBef>
                <a:spcPct val="0"/>
              </a:spcBef>
              <a:buFontTx/>
              <a:buNone/>
            </a:pPr>
            <a:r>
              <a:rPr lang="zh-CN" altLang="en-US" sz="2800" b="1" dirty="0">
                <a:solidFill>
                  <a:schemeClr val="hlink"/>
                </a:solidFill>
                <a:effectLst>
                  <a:outerShdw blurRad="38100" dist="38100" dir="2700000" algn="tl">
                    <a:srgbClr val="C0C0C0"/>
                  </a:outerShdw>
                </a:effectLst>
                <a:ea typeface="隶书" pitchFamily="49" charset="-122"/>
              </a:rPr>
              <a:t>图</a:t>
            </a:r>
            <a:r>
              <a:rPr lang="en-US" altLang="zh-CN" sz="2800" b="1" dirty="0">
                <a:solidFill>
                  <a:schemeClr val="hlink"/>
                </a:solidFill>
                <a:effectLst>
                  <a:outerShdw blurRad="38100" dist="38100" dir="2700000" algn="tl">
                    <a:srgbClr val="C0C0C0"/>
                  </a:outerShdw>
                </a:effectLst>
                <a:ea typeface="隶书" pitchFamily="49" charset="-122"/>
              </a:rPr>
              <a:t>(d):</a:t>
            </a:r>
            <a:r>
              <a:rPr lang="en-US" altLang="zh-CN" sz="2800" dirty="0">
                <a:solidFill>
                  <a:schemeClr val="hlink"/>
                </a:solidFill>
                <a:effectLst>
                  <a:outerShdw blurRad="38100" dist="38100" dir="2700000" algn="tl">
                    <a:srgbClr val="C0C0C0"/>
                  </a:outerShdw>
                </a:effectLst>
                <a:ea typeface="隶书" pitchFamily="49" charset="-122"/>
              </a:rPr>
              <a:t> </a:t>
            </a:r>
            <a:r>
              <a:rPr lang="en-US" altLang="zh-CN" sz="2800" b="1" i="1" dirty="0" err="1" smtClean="0">
                <a:solidFill>
                  <a:schemeClr val="hlink"/>
                </a:solidFill>
                <a:effectLst>
                  <a:outerShdw blurRad="38100" dist="38100" dir="2700000" algn="tl">
                    <a:srgbClr val="C0C0C0"/>
                  </a:outerShdw>
                </a:effectLst>
                <a:ea typeface="隶书" pitchFamily="49" charset="-122"/>
              </a:rPr>
              <a:t>ASL</a:t>
            </a:r>
            <a:r>
              <a:rPr lang="en-US" altLang="zh-CN" sz="2800" b="1" i="1" baseline="-25000" dirty="0" err="1" smtClean="0">
                <a:solidFill>
                  <a:schemeClr val="hlink"/>
                </a:solidFill>
                <a:effectLst>
                  <a:outerShdw blurRad="38100" dist="38100" dir="2700000" algn="tl">
                    <a:srgbClr val="C0C0C0"/>
                  </a:outerShdw>
                </a:effectLst>
                <a:ea typeface="隶书" pitchFamily="49" charset="-122"/>
              </a:rPr>
              <a:t>succ</a:t>
            </a:r>
            <a:r>
              <a:rPr lang="en-US" altLang="zh-CN" sz="2800" b="1" dirty="0" smtClean="0">
                <a:solidFill>
                  <a:schemeClr val="hlink"/>
                </a:solidFill>
                <a:effectLst>
                  <a:outerShdw blurRad="38100" dist="38100" dir="2700000" algn="tl">
                    <a:srgbClr val="C0C0C0"/>
                  </a:outerShdw>
                </a:effectLst>
                <a:ea typeface="隶书" pitchFamily="49" charset="-122"/>
              </a:rPr>
              <a:t>=0.5*</a:t>
            </a:r>
            <a:r>
              <a:rPr lang="en-US" altLang="zh-CN" sz="2800" b="1" dirty="0" smtClean="0">
                <a:solidFill>
                  <a:srgbClr val="CC3300"/>
                </a:solidFill>
                <a:effectLst>
                  <a:outerShdw blurRad="38100" dist="38100" dir="2700000" algn="tl">
                    <a:srgbClr val="C0C0C0"/>
                  </a:outerShdw>
                </a:effectLst>
                <a:ea typeface="隶书" pitchFamily="49" charset="-122"/>
              </a:rPr>
              <a:t>2</a:t>
            </a:r>
            <a:r>
              <a:rPr lang="en-US" altLang="zh-CN" sz="2800" b="1" dirty="0" smtClean="0">
                <a:solidFill>
                  <a:schemeClr val="hlink"/>
                </a:solidFill>
                <a:effectLst>
                  <a:outerShdw blurRad="38100" dist="38100" dir="2700000" algn="tl">
                    <a:srgbClr val="C0C0C0"/>
                  </a:outerShdw>
                </a:effectLst>
                <a:ea typeface="隶书" pitchFamily="49" charset="-122"/>
              </a:rPr>
              <a:t>+0.1*</a:t>
            </a:r>
            <a:r>
              <a:rPr lang="en-US" altLang="zh-CN" sz="2800" b="1" dirty="0" smtClean="0">
                <a:solidFill>
                  <a:srgbClr val="CC3300"/>
                </a:solidFill>
                <a:effectLst>
                  <a:outerShdw blurRad="38100" dist="38100" dir="2700000" algn="tl">
                    <a:srgbClr val="C0C0C0"/>
                  </a:outerShdw>
                </a:effectLst>
                <a:ea typeface="隶书" pitchFamily="49" charset="-122"/>
              </a:rPr>
              <a:t>3</a:t>
            </a:r>
            <a:r>
              <a:rPr lang="en-US" altLang="zh-CN" sz="2800" b="1" dirty="0" smtClean="0">
                <a:solidFill>
                  <a:schemeClr val="hlink"/>
                </a:solidFill>
                <a:effectLst>
                  <a:outerShdw blurRad="38100" dist="38100" dir="2700000" algn="tl">
                    <a:srgbClr val="C0C0C0"/>
                  </a:outerShdw>
                </a:effectLst>
                <a:ea typeface="隶书" pitchFamily="49" charset="-122"/>
              </a:rPr>
              <a:t>+0.05*</a:t>
            </a:r>
            <a:r>
              <a:rPr lang="en-US" altLang="zh-CN" sz="2800" b="1" dirty="0" smtClean="0">
                <a:solidFill>
                  <a:srgbClr val="CC3300"/>
                </a:solidFill>
                <a:effectLst>
                  <a:outerShdw blurRad="38100" dist="38100" dir="2700000" algn="tl">
                    <a:srgbClr val="C0C0C0"/>
                  </a:outerShdw>
                </a:effectLst>
                <a:ea typeface="隶书" pitchFamily="49" charset="-122"/>
              </a:rPr>
              <a:t>1</a:t>
            </a:r>
            <a:r>
              <a:rPr lang="en-US" altLang="zh-CN" sz="2800" b="1" dirty="0" smtClean="0">
                <a:solidFill>
                  <a:schemeClr val="hlink"/>
                </a:solidFill>
                <a:effectLst>
                  <a:outerShdw blurRad="38100" dist="38100" dir="2700000" algn="tl">
                    <a:srgbClr val="C0C0C0"/>
                  </a:outerShdw>
                </a:effectLst>
                <a:ea typeface="隶书" pitchFamily="49" charset="-122"/>
              </a:rPr>
              <a:t>=1.35</a:t>
            </a:r>
            <a:r>
              <a:rPr lang="zh-CN" altLang="en-US" sz="2800" b="1" dirty="0">
                <a:solidFill>
                  <a:schemeClr val="hlink"/>
                </a:solidFill>
                <a:effectLst>
                  <a:outerShdw blurRad="38100" dist="38100" dir="2700000" algn="tl">
                    <a:srgbClr val="C0C0C0"/>
                  </a:outerShdw>
                </a:effectLst>
                <a:ea typeface="隶书" pitchFamily="49" charset="-122"/>
              </a:rPr>
              <a:t>，</a:t>
            </a:r>
          </a:p>
          <a:p>
            <a:pPr>
              <a:spcBef>
                <a:spcPct val="0"/>
              </a:spcBef>
              <a:buFontTx/>
              <a:buNone/>
            </a:pPr>
            <a:r>
              <a:rPr lang="zh-CN" altLang="en-US" sz="2800" b="1" i="1" dirty="0">
                <a:solidFill>
                  <a:schemeClr val="hlink"/>
                </a:solidFill>
                <a:effectLst>
                  <a:outerShdw blurRad="38100" dist="38100" dir="2700000" algn="tl">
                    <a:srgbClr val="C0C0C0"/>
                  </a:outerShdw>
                </a:effectLst>
                <a:ea typeface="隶书" pitchFamily="49" charset="-122"/>
              </a:rPr>
              <a:t>           </a:t>
            </a:r>
            <a:r>
              <a:rPr lang="en-US" altLang="zh-CN" sz="2800" b="1" i="1" dirty="0" err="1" smtClean="0">
                <a:solidFill>
                  <a:schemeClr val="hlink"/>
                </a:solidFill>
                <a:effectLst>
                  <a:outerShdw blurRad="38100" dist="38100" dir="2700000" algn="tl">
                    <a:srgbClr val="C0C0C0"/>
                  </a:outerShdw>
                </a:effectLst>
                <a:ea typeface="隶书" pitchFamily="49" charset="-122"/>
              </a:rPr>
              <a:t>ASL</a:t>
            </a:r>
            <a:r>
              <a:rPr lang="en-US" altLang="zh-CN" sz="2800" b="1" i="1" baseline="-25000" dirty="0" err="1" smtClean="0">
                <a:solidFill>
                  <a:schemeClr val="hlink"/>
                </a:solidFill>
                <a:effectLst>
                  <a:outerShdw blurRad="38100" dist="38100" dir="2700000" algn="tl">
                    <a:srgbClr val="C0C0C0"/>
                  </a:outerShdw>
                </a:effectLst>
                <a:ea typeface="隶书" pitchFamily="49" charset="-122"/>
              </a:rPr>
              <a:t>unsucc</a:t>
            </a:r>
            <a:r>
              <a:rPr lang="en-US" altLang="zh-CN" sz="2800" b="1" dirty="0" smtClean="0">
                <a:solidFill>
                  <a:schemeClr val="hlink"/>
                </a:solidFill>
                <a:effectLst>
                  <a:outerShdw blurRad="38100" dist="38100" dir="2700000" algn="tl">
                    <a:srgbClr val="C0C0C0"/>
                  </a:outerShdw>
                </a:effectLst>
                <a:ea typeface="隶书" pitchFamily="49" charset="-122"/>
              </a:rPr>
              <a:t>=0.15*</a:t>
            </a:r>
            <a:r>
              <a:rPr lang="en-US" altLang="zh-CN" sz="2800" b="1" dirty="0" smtClean="0">
                <a:solidFill>
                  <a:srgbClr val="CC3300"/>
                </a:solidFill>
                <a:effectLst>
                  <a:outerShdw blurRad="38100" dist="38100" dir="2700000" algn="tl">
                    <a:srgbClr val="C0C0C0"/>
                  </a:outerShdw>
                </a:effectLst>
                <a:ea typeface="隶书" pitchFamily="49" charset="-122"/>
              </a:rPr>
              <a:t>2</a:t>
            </a:r>
            <a:r>
              <a:rPr lang="en-US" altLang="zh-CN" sz="2800" b="1" dirty="0" smtClean="0">
                <a:solidFill>
                  <a:schemeClr val="hlink"/>
                </a:solidFill>
                <a:effectLst>
                  <a:outerShdw blurRad="38100" dist="38100" dir="2700000" algn="tl">
                    <a:srgbClr val="C0C0C0"/>
                  </a:outerShdw>
                </a:effectLst>
                <a:ea typeface="隶书" pitchFamily="49" charset="-122"/>
              </a:rPr>
              <a:t>+0.1*</a:t>
            </a:r>
            <a:r>
              <a:rPr lang="en-US" altLang="zh-CN" sz="2800" b="1" dirty="0" smtClean="0">
                <a:solidFill>
                  <a:srgbClr val="CC3300"/>
                </a:solidFill>
                <a:effectLst>
                  <a:outerShdw blurRad="38100" dist="38100" dir="2700000" algn="tl">
                    <a:srgbClr val="C0C0C0"/>
                  </a:outerShdw>
                </a:effectLst>
                <a:ea typeface="隶书" pitchFamily="49" charset="-122"/>
              </a:rPr>
              <a:t>3</a:t>
            </a:r>
            <a:r>
              <a:rPr lang="en-US" altLang="zh-CN" sz="2800" b="1" dirty="0" smtClean="0">
                <a:solidFill>
                  <a:schemeClr val="hlink"/>
                </a:solidFill>
                <a:effectLst>
                  <a:outerShdw blurRad="38100" dist="38100" dir="2700000" algn="tl">
                    <a:srgbClr val="C0C0C0"/>
                  </a:outerShdw>
                </a:effectLst>
                <a:ea typeface="隶书" pitchFamily="49" charset="-122"/>
              </a:rPr>
              <a:t>+0.05*</a:t>
            </a:r>
            <a:r>
              <a:rPr lang="en-US" altLang="zh-CN" sz="2800" b="1" dirty="0" smtClean="0">
                <a:solidFill>
                  <a:srgbClr val="CC3300"/>
                </a:solidFill>
                <a:effectLst>
                  <a:outerShdw blurRad="38100" dist="38100" dir="2700000" algn="tl">
                    <a:srgbClr val="C0C0C0"/>
                  </a:outerShdw>
                </a:effectLst>
                <a:ea typeface="隶书" pitchFamily="49" charset="-122"/>
              </a:rPr>
              <a:t>3</a:t>
            </a:r>
            <a:r>
              <a:rPr lang="en-US" altLang="zh-CN" sz="2800" b="1" dirty="0" smtClean="0">
                <a:solidFill>
                  <a:schemeClr val="hlink"/>
                </a:solidFill>
                <a:effectLst>
                  <a:outerShdw blurRad="38100" dist="38100" dir="2700000" algn="tl">
                    <a:srgbClr val="C0C0C0"/>
                  </a:outerShdw>
                </a:effectLst>
                <a:ea typeface="隶书" pitchFamily="49" charset="-122"/>
              </a:rPr>
              <a:t>+0.05*</a:t>
            </a:r>
            <a:r>
              <a:rPr lang="en-US" altLang="zh-CN" sz="2800" b="1" dirty="0" smtClean="0">
                <a:solidFill>
                  <a:srgbClr val="CC3300"/>
                </a:solidFill>
                <a:effectLst>
                  <a:outerShdw blurRad="38100" dist="38100" dir="2700000" algn="tl">
                    <a:srgbClr val="C0C0C0"/>
                  </a:outerShdw>
                </a:effectLst>
                <a:ea typeface="隶书" pitchFamily="49" charset="-122"/>
              </a:rPr>
              <a:t>1</a:t>
            </a:r>
            <a:r>
              <a:rPr lang="en-US" altLang="zh-CN" sz="2800" b="1" dirty="0" smtClean="0">
                <a:solidFill>
                  <a:schemeClr val="hlink"/>
                </a:solidFill>
                <a:effectLst>
                  <a:outerShdw blurRad="38100" dist="38100" dir="2700000" algn="tl">
                    <a:srgbClr val="C0C0C0"/>
                  </a:outerShdw>
                </a:effectLst>
                <a:ea typeface="隶书" pitchFamily="49" charset="-122"/>
              </a:rPr>
              <a:t>=0.8</a:t>
            </a:r>
            <a:r>
              <a:rPr lang="zh-CN" altLang="en-US" sz="2800" b="1" dirty="0">
                <a:solidFill>
                  <a:schemeClr val="hlink"/>
                </a:solidFill>
                <a:effectLst>
                  <a:outerShdw blurRad="38100" dist="38100" dir="2700000" algn="tl">
                    <a:srgbClr val="C0C0C0"/>
                  </a:outerShdw>
                </a:effectLst>
                <a:ea typeface="仿宋_GB2312" pitchFamily="49" charset="-122"/>
              </a:rPr>
              <a:t>。</a:t>
            </a:r>
          </a:p>
        </p:txBody>
      </p:sp>
      <p:sp>
        <p:nvSpPr>
          <p:cNvPr id="48" name="灯片编号占位符 47"/>
          <p:cNvSpPr>
            <a:spLocks noGrp="1"/>
          </p:cNvSpPr>
          <p:nvPr>
            <p:ph type="sldNum" sz="quarter" idx="12"/>
          </p:nvPr>
        </p:nvSpPr>
        <p:spPr/>
        <p:txBody>
          <a:bodyPr/>
          <a:lstStyle/>
          <a:p>
            <a:fld id="{CCC81465-2BC0-4388-891C-26893B0BF1E9}" type="slidenum">
              <a:rPr lang="en-US" altLang="zh-CN" smtClean="0"/>
              <a:pPr/>
              <a:t>115</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0934">
                                            <p:txEl>
                                              <p:pRg st="0" end="0"/>
                                            </p:txEl>
                                          </p:spTgt>
                                        </p:tgtEl>
                                        <p:attrNameLst>
                                          <p:attrName>style.visibility</p:attrName>
                                        </p:attrNameLst>
                                      </p:cBhvr>
                                      <p:to>
                                        <p:strVal val="visible"/>
                                      </p:to>
                                    </p:set>
                                    <p:animEffect transition="in" filter="checkerboard(across)">
                                      <p:cBhvr>
                                        <p:cTn id="7" dur="500"/>
                                        <p:tgtEl>
                                          <p:spTgt spid="290934">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90934">
                                            <p:txEl>
                                              <p:pRg st="1" end="1"/>
                                            </p:txEl>
                                          </p:spTgt>
                                        </p:tgtEl>
                                        <p:attrNameLst>
                                          <p:attrName>style.visibility</p:attrName>
                                        </p:attrNameLst>
                                      </p:cBhvr>
                                      <p:to>
                                        <p:strVal val="visible"/>
                                      </p:to>
                                    </p:set>
                                    <p:animEffect transition="in" filter="checkerboard(across)">
                                      <p:cBhvr>
                                        <p:cTn id="10" dur="500"/>
                                        <p:tgtEl>
                                          <p:spTgt spid="29093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90934">
                                            <p:txEl>
                                              <p:pRg st="2" end="2"/>
                                            </p:txEl>
                                          </p:spTgt>
                                        </p:tgtEl>
                                        <p:attrNameLst>
                                          <p:attrName>style.visibility</p:attrName>
                                        </p:attrNameLst>
                                      </p:cBhvr>
                                      <p:to>
                                        <p:strVal val="visible"/>
                                      </p:to>
                                    </p:set>
                                    <p:animEffect transition="in" filter="checkerboard(across)">
                                      <p:cBhvr>
                                        <p:cTn id="15" dur="500"/>
                                        <p:tgtEl>
                                          <p:spTgt spid="290934">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90934">
                                            <p:txEl>
                                              <p:pRg st="3" end="3"/>
                                            </p:txEl>
                                          </p:spTgt>
                                        </p:tgtEl>
                                        <p:attrNameLst>
                                          <p:attrName>style.visibility</p:attrName>
                                        </p:attrNameLst>
                                      </p:cBhvr>
                                      <p:to>
                                        <p:strVal val="visible"/>
                                      </p:to>
                                    </p:set>
                                    <p:animEffect transition="in" filter="checkerboard(across)">
                                      <p:cBhvr>
                                        <p:cTn id="18" dur="500"/>
                                        <p:tgtEl>
                                          <p:spTgt spid="2909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842" name="Line 2"/>
          <p:cNvSpPr>
            <a:spLocks noChangeShapeType="1"/>
          </p:cNvSpPr>
          <p:nvPr/>
        </p:nvSpPr>
        <p:spPr bwMode="auto">
          <a:xfrm>
            <a:off x="6400800" y="2740025"/>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1889" name="Line 49"/>
          <p:cNvSpPr>
            <a:spLocks noChangeShapeType="1"/>
          </p:cNvSpPr>
          <p:nvPr/>
        </p:nvSpPr>
        <p:spPr bwMode="auto">
          <a:xfrm flipH="1">
            <a:off x="5943600" y="1444625"/>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1890" name="Rectangle 50"/>
          <p:cNvSpPr>
            <a:spLocks noChangeArrowheads="1"/>
          </p:cNvSpPr>
          <p:nvPr/>
        </p:nvSpPr>
        <p:spPr bwMode="auto">
          <a:xfrm flipH="1">
            <a:off x="5791200" y="1901825"/>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1891" name="Line 51"/>
          <p:cNvSpPr>
            <a:spLocks noChangeShapeType="1"/>
          </p:cNvSpPr>
          <p:nvPr/>
        </p:nvSpPr>
        <p:spPr bwMode="auto">
          <a:xfrm flipH="1">
            <a:off x="6400800" y="2130425"/>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1892" name="Rectangle 52"/>
          <p:cNvSpPr>
            <a:spLocks noChangeArrowheads="1"/>
          </p:cNvSpPr>
          <p:nvPr/>
        </p:nvSpPr>
        <p:spPr bwMode="auto">
          <a:xfrm flipH="1">
            <a:off x="6629400" y="3273425"/>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1893" name="Line 53"/>
          <p:cNvSpPr>
            <a:spLocks noChangeShapeType="1"/>
          </p:cNvSpPr>
          <p:nvPr/>
        </p:nvSpPr>
        <p:spPr bwMode="auto">
          <a:xfrm flipH="1">
            <a:off x="5970588" y="2816225"/>
            <a:ext cx="381000" cy="609600"/>
          </a:xfrm>
          <a:prstGeom prst="line">
            <a:avLst/>
          </a:prstGeom>
          <a:noFill/>
          <a:ln w="38100">
            <a:solidFill>
              <a:schemeClr val="tx1"/>
            </a:solidFill>
            <a:round/>
            <a:headEnd/>
            <a:tailEnd/>
          </a:ln>
          <a:effectLst/>
        </p:spPr>
        <p:txBody>
          <a:bodyPr wrap="none" anchor="ctr"/>
          <a:lstStyle/>
          <a:p>
            <a:endParaRPr lang="zh-CN" altLang="en-US"/>
          </a:p>
        </p:txBody>
      </p:sp>
      <p:sp>
        <p:nvSpPr>
          <p:cNvPr id="291894" name="Line 54"/>
          <p:cNvSpPr>
            <a:spLocks noChangeShapeType="1"/>
          </p:cNvSpPr>
          <p:nvPr/>
        </p:nvSpPr>
        <p:spPr bwMode="auto">
          <a:xfrm>
            <a:off x="6324600" y="1444625"/>
            <a:ext cx="914400" cy="1219200"/>
          </a:xfrm>
          <a:prstGeom prst="line">
            <a:avLst/>
          </a:prstGeom>
          <a:noFill/>
          <a:ln w="38100">
            <a:solidFill>
              <a:schemeClr val="tx1"/>
            </a:solidFill>
            <a:round/>
            <a:headEnd/>
            <a:tailEnd/>
          </a:ln>
          <a:effectLst/>
        </p:spPr>
        <p:txBody>
          <a:bodyPr wrap="none" anchor="ctr"/>
          <a:lstStyle/>
          <a:p>
            <a:endParaRPr lang="zh-CN" altLang="en-US"/>
          </a:p>
        </p:txBody>
      </p:sp>
      <p:sp>
        <p:nvSpPr>
          <p:cNvPr id="291895" name="Oval 55"/>
          <p:cNvSpPr>
            <a:spLocks noChangeArrowheads="1"/>
          </p:cNvSpPr>
          <p:nvPr/>
        </p:nvSpPr>
        <p:spPr bwMode="auto">
          <a:xfrm flipH="1">
            <a:off x="6172200" y="1216025"/>
            <a:ext cx="304800" cy="304800"/>
          </a:xfrm>
          <a:prstGeom prst="ellipse">
            <a:avLst/>
          </a:prstGeom>
          <a:solidFill>
            <a:schemeClr val="accent1"/>
          </a:solidFill>
          <a:ln w="28575">
            <a:solidFill>
              <a:srgbClr val="009900"/>
            </a:solidFill>
            <a:round/>
            <a:headEnd/>
            <a:tailEnd/>
          </a:ln>
          <a:effectLst/>
        </p:spPr>
        <p:txBody>
          <a:bodyPr wrap="none" anchor="ctr"/>
          <a:lstStyle/>
          <a:p>
            <a:pPr algn="ctr"/>
            <a:endParaRPr lang="zh-CN" altLang="zh-CN" u="none">
              <a:solidFill>
                <a:srgbClr val="006666"/>
              </a:solidFill>
            </a:endParaRPr>
          </a:p>
        </p:txBody>
      </p:sp>
      <p:sp>
        <p:nvSpPr>
          <p:cNvPr id="291896" name="Oval 56"/>
          <p:cNvSpPr>
            <a:spLocks noChangeArrowheads="1"/>
          </p:cNvSpPr>
          <p:nvPr/>
        </p:nvSpPr>
        <p:spPr bwMode="auto">
          <a:xfrm flipH="1">
            <a:off x="6629400" y="1901825"/>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91897" name="Oval 57"/>
          <p:cNvSpPr>
            <a:spLocks noChangeArrowheads="1"/>
          </p:cNvSpPr>
          <p:nvPr/>
        </p:nvSpPr>
        <p:spPr bwMode="auto">
          <a:xfrm flipH="1">
            <a:off x="6248400" y="2587625"/>
            <a:ext cx="304800" cy="304800"/>
          </a:xfrm>
          <a:prstGeom prst="ellipse">
            <a:avLst/>
          </a:prstGeom>
          <a:solidFill>
            <a:schemeClr val="accent1"/>
          </a:solidFill>
          <a:ln w="28575">
            <a:solidFill>
              <a:srgbClr val="009900"/>
            </a:solidFill>
            <a:round/>
            <a:headEnd/>
            <a:tailEnd/>
          </a:ln>
          <a:effectLst/>
        </p:spPr>
        <p:txBody>
          <a:bodyPr wrap="none" anchor="ctr"/>
          <a:lstStyle/>
          <a:p>
            <a:endParaRPr lang="zh-CN" altLang="en-US"/>
          </a:p>
        </p:txBody>
      </p:sp>
      <p:sp>
        <p:nvSpPr>
          <p:cNvPr id="291898" name="Rectangle 58"/>
          <p:cNvSpPr>
            <a:spLocks noChangeArrowheads="1"/>
          </p:cNvSpPr>
          <p:nvPr/>
        </p:nvSpPr>
        <p:spPr bwMode="auto">
          <a:xfrm flipH="1">
            <a:off x="5818188" y="3273425"/>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1899" name="Rectangle 59"/>
          <p:cNvSpPr>
            <a:spLocks noChangeArrowheads="1"/>
          </p:cNvSpPr>
          <p:nvPr/>
        </p:nvSpPr>
        <p:spPr bwMode="auto">
          <a:xfrm flipH="1">
            <a:off x="7086600" y="2587625"/>
            <a:ext cx="304800" cy="304800"/>
          </a:xfrm>
          <a:prstGeom prst="rect">
            <a:avLst/>
          </a:prstGeom>
          <a:solidFill>
            <a:schemeClr val="folHlink"/>
          </a:solidFill>
          <a:ln w="28575">
            <a:solidFill>
              <a:schemeClr val="bg2"/>
            </a:solidFill>
            <a:miter lim="800000"/>
            <a:headEnd/>
            <a:tailEnd/>
          </a:ln>
          <a:effectLst/>
        </p:spPr>
        <p:txBody>
          <a:bodyPr wrap="none" anchor="ctr"/>
          <a:lstStyle/>
          <a:p>
            <a:pPr algn="ctr"/>
            <a:endParaRPr lang="zh-CN" altLang="zh-CN" u="none">
              <a:solidFill>
                <a:schemeClr val="bg2"/>
              </a:solidFill>
            </a:endParaRPr>
          </a:p>
        </p:txBody>
      </p:sp>
      <p:sp>
        <p:nvSpPr>
          <p:cNvPr id="291900" name="Text Box 60"/>
          <p:cNvSpPr txBox="1">
            <a:spLocks noChangeArrowheads="1"/>
          </p:cNvSpPr>
          <p:nvPr/>
        </p:nvSpPr>
        <p:spPr bwMode="auto">
          <a:xfrm>
            <a:off x="6248400" y="758825"/>
            <a:ext cx="560388"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do</a:t>
            </a:r>
            <a:endParaRPr lang="en-US" altLang="zh-CN" u="none"/>
          </a:p>
        </p:txBody>
      </p:sp>
      <p:sp>
        <p:nvSpPr>
          <p:cNvPr id="291901" name="Text Box 61"/>
          <p:cNvSpPr txBox="1">
            <a:spLocks noChangeArrowheads="1"/>
          </p:cNvSpPr>
          <p:nvPr/>
        </p:nvSpPr>
        <p:spPr bwMode="auto">
          <a:xfrm>
            <a:off x="6019800" y="2144713"/>
            <a:ext cx="401638" cy="519112"/>
          </a:xfrm>
          <a:prstGeom prst="rect">
            <a:avLst/>
          </a:prstGeom>
          <a:noFill/>
          <a:ln w="9525">
            <a:noFill/>
            <a:miter lim="800000"/>
            <a:headEnd/>
            <a:tailEnd/>
          </a:ln>
          <a:effectLst/>
        </p:spPr>
        <p:txBody>
          <a:bodyPr wrap="none">
            <a:spAutoFit/>
          </a:bodyPr>
          <a:lstStyle/>
          <a:p>
            <a:r>
              <a:rPr lang="en-US" altLang="zh-CN" sz="2800" b="1" u="none">
                <a:solidFill>
                  <a:schemeClr val="tx2"/>
                </a:solidFill>
              </a:rPr>
              <a:t>if</a:t>
            </a:r>
            <a:endParaRPr lang="en-US" altLang="zh-CN" u="none"/>
          </a:p>
        </p:txBody>
      </p:sp>
      <p:sp>
        <p:nvSpPr>
          <p:cNvPr id="291902" name="Text Box 62"/>
          <p:cNvSpPr txBox="1">
            <a:spLocks noChangeArrowheads="1"/>
          </p:cNvSpPr>
          <p:nvPr/>
        </p:nvSpPr>
        <p:spPr bwMode="auto">
          <a:xfrm>
            <a:off x="6705600" y="1444625"/>
            <a:ext cx="481013" cy="519113"/>
          </a:xfrm>
          <a:prstGeom prst="rect">
            <a:avLst/>
          </a:prstGeom>
          <a:noFill/>
          <a:ln w="9525">
            <a:noFill/>
            <a:miter lim="800000"/>
            <a:headEnd/>
            <a:tailEnd/>
          </a:ln>
          <a:effectLst/>
        </p:spPr>
        <p:txBody>
          <a:bodyPr wrap="none">
            <a:spAutoFit/>
          </a:bodyPr>
          <a:lstStyle/>
          <a:p>
            <a:r>
              <a:rPr lang="en-US" altLang="zh-CN" sz="2800" b="1" u="none">
                <a:solidFill>
                  <a:schemeClr val="tx2"/>
                </a:solidFill>
              </a:rPr>
              <a:t>to</a:t>
            </a:r>
            <a:endParaRPr lang="en-US" altLang="zh-CN" u="none"/>
          </a:p>
        </p:txBody>
      </p:sp>
      <p:sp>
        <p:nvSpPr>
          <p:cNvPr id="291903" name="Text Box 63"/>
          <p:cNvSpPr txBox="1">
            <a:spLocks noChangeArrowheads="1"/>
          </p:cNvSpPr>
          <p:nvPr/>
        </p:nvSpPr>
        <p:spPr bwMode="auto">
          <a:xfrm>
            <a:off x="4343400" y="1763713"/>
            <a:ext cx="13858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q0=0.15</a:t>
            </a:r>
            <a:endParaRPr lang="en-US" altLang="zh-CN" u="none"/>
          </a:p>
        </p:txBody>
      </p:sp>
      <p:sp>
        <p:nvSpPr>
          <p:cNvPr id="291904" name="Text Box 64"/>
          <p:cNvSpPr txBox="1">
            <a:spLocks noChangeArrowheads="1"/>
          </p:cNvSpPr>
          <p:nvPr/>
        </p:nvSpPr>
        <p:spPr bwMode="auto">
          <a:xfrm>
            <a:off x="4572000" y="3135313"/>
            <a:ext cx="12080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q1=0.1</a:t>
            </a:r>
            <a:endParaRPr lang="en-US" altLang="zh-CN" u="none"/>
          </a:p>
        </p:txBody>
      </p:sp>
      <p:sp>
        <p:nvSpPr>
          <p:cNvPr id="291905" name="Text Box 65"/>
          <p:cNvSpPr txBox="1">
            <a:spLocks noChangeArrowheads="1"/>
          </p:cNvSpPr>
          <p:nvPr/>
        </p:nvSpPr>
        <p:spPr bwMode="auto">
          <a:xfrm>
            <a:off x="6450013" y="1077913"/>
            <a:ext cx="12080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p1=0.5</a:t>
            </a:r>
            <a:endParaRPr lang="en-US" altLang="zh-CN" u="none"/>
          </a:p>
        </p:txBody>
      </p:sp>
      <p:sp>
        <p:nvSpPr>
          <p:cNvPr id="291906" name="Text Box 66"/>
          <p:cNvSpPr txBox="1">
            <a:spLocks noChangeArrowheads="1"/>
          </p:cNvSpPr>
          <p:nvPr/>
        </p:nvSpPr>
        <p:spPr bwMode="auto">
          <a:xfrm>
            <a:off x="6907213" y="3121025"/>
            <a:ext cx="13858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q2=0.05</a:t>
            </a:r>
            <a:endParaRPr lang="en-US" altLang="zh-CN" u="none"/>
          </a:p>
        </p:txBody>
      </p:sp>
      <p:sp>
        <p:nvSpPr>
          <p:cNvPr id="291907" name="Text Box 67"/>
          <p:cNvSpPr txBox="1">
            <a:spLocks noChangeArrowheads="1"/>
          </p:cNvSpPr>
          <p:nvPr/>
        </p:nvSpPr>
        <p:spPr bwMode="auto">
          <a:xfrm>
            <a:off x="5097463" y="2449513"/>
            <a:ext cx="12080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p2=0.1</a:t>
            </a:r>
            <a:endParaRPr lang="en-US" altLang="zh-CN" u="none"/>
          </a:p>
        </p:txBody>
      </p:sp>
      <p:sp>
        <p:nvSpPr>
          <p:cNvPr id="291908" name="Text Box 68"/>
          <p:cNvSpPr txBox="1">
            <a:spLocks noChangeArrowheads="1"/>
          </p:cNvSpPr>
          <p:nvPr/>
        </p:nvSpPr>
        <p:spPr bwMode="auto">
          <a:xfrm>
            <a:off x="7364413" y="2435225"/>
            <a:ext cx="13858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q3=0.05</a:t>
            </a:r>
            <a:endParaRPr lang="en-US" altLang="zh-CN" u="none"/>
          </a:p>
        </p:txBody>
      </p:sp>
      <p:sp>
        <p:nvSpPr>
          <p:cNvPr id="291909" name="Text Box 69"/>
          <p:cNvSpPr txBox="1">
            <a:spLocks noChangeArrowheads="1"/>
          </p:cNvSpPr>
          <p:nvPr/>
        </p:nvSpPr>
        <p:spPr bwMode="auto">
          <a:xfrm>
            <a:off x="6934200" y="1749425"/>
            <a:ext cx="13858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p3=0.05</a:t>
            </a:r>
            <a:endParaRPr lang="en-US" altLang="zh-CN" u="none"/>
          </a:p>
        </p:txBody>
      </p:sp>
      <p:sp>
        <p:nvSpPr>
          <p:cNvPr id="291910" name="Text Box 70"/>
          <p:cNvSpPr txBox="1">
            <a:spLocks noChangeArrowheads="1"/>
          </p:cNvSpPr>
          <p:nvPr/>
        </p:nvSpPr>
        <p:spPr bwMode="auto">
          <a:xfrm>
            <a:off x="6477000" y="3578225"/>
            <a:ext cx="635000" cy="579438"/>
          </a:xfrm>
          <a:prstGeom prst="rect">
            <a:avLst/>
          </a:prstGeom>
          <a:noFill/>
          <a:ln w="9525">
            <a:noFill/>
            <a:miter lim="800000"/>
            <a:headEnd/>
            <a:tailEnd/>
          </a:ln>
          <a:effectLst/>
        </p:spPr>
        <p:txBody>
          <a:bodyPr wrap="none">
            <a:spAutoFit/>
          </a:bodyPr>
          <a:lstStyle/>
          <a:p>
            <a:r>
              <a:rPr lang="en-US" altLang="zh-CN" sz="3200" b="1" u="none"/>
              <a:t>(e)</a:t>
            </a:r>
            <a:endParaRPr lang="en-US" altLang="zh-CN" u="none"/>
          </a:p>
        </p:txBody>
      </p:sp>
      <p:sp>
        <p:nvSpPr>
          <p:cNvPr id="291912" name="Rectangle 72"/>
          <p:cNvSpPr>
            <a:spLocks noChangeArrowheads="1"/>
          </p:cNvSpPr>
          <p:nvPr/>
        </p:nvSpPr>
        <p:spPr bwMode="auto">
          <a:xfrm>
            <a:off x="228600" y="4340225"/>
            <a:ext cx="8305800" cy="1524000"/>
          </a:xfrm>
          <a:prstGeom prst="rect">
            <a:avLst/>
          </a:prstGeom>
          <a:noFill/>
          <a:ln w="9525">
            <a:noFill/>
            <a:miter lim="800000"/>
            <a:headEnd/>
            <a:tailEnd/>
          </a:ln>
          <a:effectLst/>
        </p:spPr>
        <p:txBody>
          <a:bodyPr/>
          <a:lstStyle/>
          <a:p>
            <a:pPr marL="342900" indent="-342900" algn="just">
              <a:spcBef>
                <a:spcPct val="20000"/>
              </a:spcBef>
            </a:pPr>
            <a:r>
              <a:rPr lang="en-US" altLang="zh-CN" sz="2800" b="1" u="none" dirty="0">
                <a:ea typeface="隶书" pitchFamily="49" charset="-122"/>
              </a:rPr>
              <a:t>           </a:t>
            </a:r>
            <a:r>
              <a:rPr lang="en-US" altLang="zh-CN" sz="2800" b="1" u="none" dirty="0" smtClean="0">
                <a:ea typeface="隶书" pitchFamily="49" charset="-122"/>
              </a:rPr>
              <a:t>  </a:t>
            </a:r>
            <a:r>
              <a:rPr lang="zh-CN" altLang="en-US" sz="2800" b="1" u="none" dirty="0" smtClean="0">
                <a:solidFill>
                  <a:srgbClr val="000099"/>
                </a:solidFill>
                <a:ea typeface="隶书" pitchFamily="49" charset="-122"/>
              </a:rPr>
              <a:t>由此可知</a:t>
            </a:r>
            <a:r>
              <a:rPr lang="zh-CN" altLang="en-US" sz="2800" b="1" u="none" dirty="0">
                <a:solidFill>
                  <a:srgbClr val="000099"/>
                </a:solidFill>
                <a:ea typeface="隶书" pitchFamily="49" charset="-122"/>
              </a:rPr>
              <a:t>，图</a:t>
            </a:r>
            <a:r>
              <a:rPr lang="en-US" altLang="zh-CN" sz="2800" b="1" u="none" dirty="0">
                <a:solidFill>
                  <a:srgbClr val="000099"/>
                </a:solidFill>
                <a:ea typeface="隶书" pitchFamily="49" charset="-122"/>
              </a:rPr>
              <a:t>(c)</a:t>
            </a:r>
            <a:r>
              <a:rPr lang="zh-CN" altLang="zh-CN" sz="2800" b="1" u="none" dirty="0">
                <a:solidFill>
                  <a:srgbClr val="000099"/>
                </a:solidFill>
                <a:ea typeface="隶书" pitchFamily="49" charset="-122"/>
              </a:rPr>
              <a:t>和图(</a:t>
            </a:r>
            <a:r>
              <a:rPr lang="en-US" altLang="zh-CN" sz="2800" b="1" u="none" dirty="0">
                <a:solidFill>
                  <a:srgbClr val="000099"/>
                </a:solidFill>
                <a:ea typeface="隶书" pitchFamily="49" charset="-122"/>
              </a:rPr>
              <a:t>e)</a:t>
            </a:r>
            <a:r>
              <a:rPr lang="zh-CN" altLang="en-US" sz="2800" b="1" u="none" dirty="0">
                <a:solidFill>
                  <a:srgbClr val="000099"/>
                </a:solidFill>
                <a:ea typeface="隶书" pitchFamily="49" charset="-122"/>
              </a:rPr>
              <a:t>的情形下树的平均搜索长度达到最小。因此，图</a:t>
            </a:r>
            <a:r>
              <a:rPr lang="en-US" altLang="zh-CN" sz="2800" b="1" u="none" dirty="0">
                <a:solidFill>
                  <a:srgbClr val="000099"/>
                </a:solidFill>
                <a:ea typeface="隶书" pitchFamily="49" charset="-122"/>
              </a:rPr>
              <a:t>(c)</a:t>
            </a:r>
            <a:r>
              <a:rPr lang="zh-CN" altLang="zh-CN" sz="2800" b="1" u="none" dirty="0">
                <a:solidFill>
                  <a:srgbClr val="000099"/>
                </a:solidFill>
                <a:ea typeface="隶书" pitchFamily="49" charset="-122"/>
              </a:rPr>
              <a:t>和图(</a:t>
            </a:r>
            <a:r>
              <a:rPr lang="en-US" altLang="zh-CN" sz="2800" b="1" u="none" dirty="0">
                <a:solidFill>
                  <a:srgbClr val="000099"/>
                </a:solidFill>
                <a:ea typeface="隶书" pitchFamily="49" charset="-122"/>
              </a:rPr>
              <a:t>e)</a:t>
            </a:r>
            <a:r>
              <a:rPr lang="zh-CN" altLang="en-US" sz="2800" b="1" u="none" dirty="0">
                <a:solidFill>
                  <a:srgbClr val="000099"/>
                </a:solidFill>
                <a:ea typeface="隶书" pitchFamily="49" charset="-122"/>
              </a:rPr>
              <a:t>的情形是最优二叉搜索树。</a:t>
            </a:r>
          </a:p>
        </p:txBody>
      </p:sp>
      <p:sp>
        <p:nvSpPr>
          <p:cNvPr id="291914" name="Rectangle 74"/>
          <p:cNvSpPr>
            <a:spLocks noChangeArrowheads="1"/>
          </p:cNvSpPr>
          <p:nvPr/>
        </p:nvSpPr>
        <p:spPr bwMode="auto">
          <a:xfrm>
            <a:off x="174625" y="971550"/>
            <a:ext cx="4648200" cy="3259138"/>
          </a:xfrm>
          <a:prstGeom prst="rect">
            <a:avLst/>
          </a:prstGeom>
          <a:noFill/>
          <a:ln w="9525">
            <a:noFill/>
            <a:miter lim="800000"/>
            <a:headEnd/>
            <a:tailEnd/>
          </a:ln>
          <a:effectLst/>
        </p:spPr>
        <p:txBody>
          <a:bodyPr/>
          <a:lstStyle/>
          <a:p>
            <a:pPr marL="342900" indent="-342900"/>
            <a:r>
              <a:rPr lang="en-US" altLang="zh-CN" sz="2800" b="1" u="none" dirty="0">
                <a:ea typeface="隶书" pitchFamily="49" charset="-122"/>
              </a:rPr>
              <a:t>   </a:t>
            </a:r>
            <a:r>
              <a:rPr lang="zh-CN" altLang="en-US" sz="2800" b="1" u="none" dirty="0">
                <a:solidFill>
                  <a:schemeClr val="tx2"/>
                </a:solidFill>
                <a:ea typeface="隶书" pitchFamily="49" charset="-122"/>
              </a:rPr>
              <a:t>图</a:t>
            </a:r>
            <a:r>
              <a:rPr lang="en-US" altLang="zh-CN" sz="2800" b="1" u="none" dirty="0">
                <a:solidFill>
                  <a:schemeClr val="tx2"/>
                </a:solidFill>
                <a:ea typeface="隶书" pitchFamily="49" charset="-122"/>
              </a:rPr>
              <a:t>(e)</a:t>
            </a:r>
            <a:r>
              <a:rPr lang="en-US" altLang="zh-CN" sz="2800" b="1" u="none" dirty="0">
                <a:solidFill>
                  <a:schemeClr val="hlink"/>
                </a:solidFill>
                <a:ea typeface="隶书" pitchFamily="49" charset="-122"/>
              </a:rPr>
              <a:t>: </a:t>
            </a:r>
          </a:p>
          <a:p>
            <a:pPr marL="342900" indent="-342900"/>
            <a:r>
              <a:rPr lang="en-US" altLang="zh-CN" sz="2800" b="1" u="none" dirty="0">
                <a:solidFill>
                  <a:schemeClr val="hlink"/>
                </a:solidFill>
                <a:ea typeface="隶书" pitchFamily="49" charset="-122"/>
              </a:rPr>
              <a:t>   </a:t>
            </a:r>
            <a:r>
              <a:rPr lang="en-US" altLang="zh-CN" sz="2800" b="1" i="1" u="none" dirty="0" err="1" smtClean="0">
                <a:solidFill>
                  <a:schemeClr val="hlink"/>
                </a:solidFill>
                <a:ea typeface="隶书" pitchFamily="49" charset="-122"/>
              </a:rPr>
              <a:t>ASL</a:t>
            </a:r>
            <a:r>
              <a:rPr lang="en-US" altLang="zh-CN" sz="2800" b="1" i="1" u="none" baseline="-25000" dirty="0" err="1" smtClean="0">
                <a:solidFill>
                  <a:schemeClr val="hlink"/>
                </a:solidFill>
                <a:ea typeface="隶书" pitchFamily="49" charset="-122"/>
              </a:rPr>
              <a:t>succ</a:t>
            </a:r>
            <a:r>
              <a:rPr lang="en-US" altLang="zh-CN" sz="2800" b="1" u="none" dirty="0" smtClean="0">
                <a:solidFill>
                  <a:schemeClr val="hlink"/>
                </a:solidFill>
                <a:ea typeface="隶书" pitchFamily="49" charset="-122"/>
              </a:rPr>
              <a:t>=0.5*</a:t>
            </a:r>
            <a:r>
              <a:rPr lang="en-US" altLang="zh-CN" sz="2800" b="1" u="none" dirty="0" smtClean="0">
                <a:solidFill>
                  <a:srgbClr val="CC3300"/>
                </a:solidFill>
                <a:ea typeface="隶书" pitchFamily="49" charset="-122"/>
              </a:rPr>
              <a:t>1</a:t>
            </a:r>
            <a:r>
              <a:rPr lang="en-US" altLang="zh-CN" sz="2800" b="1" u="none" dirty="0" smtClean="0">
                <a:solidFill>
                  <a:schemeClr val="hlink"/>
                </a:solidFill>
                <a:ea typeface="隶书" pitchFamily="49" charset="-122"/>
              </a:rPr>
              <a:t>+0.1*</a:t>
            </a:r>
            <a:r>
              <a:rPr lang="en-US" altLang="zh-CN" sz="2800" b="1" u="none" dirty="0" smtClean="0">
                <a:solidFill>
                  <a:srgbClr val="CC3300"/>
                </a:solidFill>
                <a:ea typeface="隶书" pitchFamily="49" charset="-122"/>
              </a:rPr>
              <a:t>3</a:t>
            </a:r>
            <a:r>
              <a:rPr lang="en-US" altLang="zh-CN" sz="2800" b="1" u="none" dirty="0">
                <a:solidFill>
                  <a:schemeClr val="hlink"/>
                </a:solidFill>
                <a:ea typeface="隶书" pitchFamily="49" charset="-122"/>
              </a:rPr>
              <a:t>+</a:t>
            </a:r>
          </a:p>
          <a:p>
            <a:pPr marL="342900" indent="-342900"/>
            <a:r>
              <a:rPr lang="en-US" altLang="zh-CN" sz="2800" b="1" u="none" dirty="0">
                <a:solidFill>
                  <a:schemeClr val="hlink"/>
                </a:solidFill>
                <a:ea typeface="隶书" pitchFamily="49" charset="-122"/>
              </a:rPr>
              <a:t>                    0.05*</a:t>
            </a:r>
            <a:r>
              <a:rPr lang="en-US" altLang="zh-CN" sz="2800" b="1" u="none" dirty="0">
                <a:solidFill>
                  <a:srgbClr val="CC3300"/>
                </a:solidFill>
                <a:ea typeface="隶书" pitchFamily="49" charset="-122"/>
              </a:rPr>
              <a:t>2</a:t>
            </a:r>
          </a:p>
          <a:p>
            <a:pPr marL="342900" indent="-342900"/>
            <a:r>
              <a:rPr lang="en-US" altLang="zh-CN" sz="2800" b="1" u="none" dirty="0">
                <a:solidFill>
                  <a:srgbClr val="CC3300"/>
                </a:solidFill>
                <a:ea typeface="隶书" pitchFamily="49" charset="-122"/>
              </a:rPr>
              <a:t>               </a:t>
            </a:r>
            <a:r>
              <a:rPr lang="en-US" altLang="zh-CN" sz="2800" b="1" u="none" dirty="0" smtClean="0">
                <a:solidFill>
                  <a:schemeClr val="hlink"/>
                </a:solidFill>
                <a:ea typeface="隶书" pitchFamily="49" charset="-122"/>
              </a:rPr>
              <a:t>=0.9</a:t>
            </a:r>
            <a:endParaRPr lang="en-US" altLang="zh-CN" sz="2800" b="1" u="none" dirty="0">
              <a:solidFill>
                <a:schemeClr val="hlink"/>
              </a:solidFill>
              <a:ea typeface="隶书" pitchFamily="49" charset="-122"/>
            </a:endParaRPr>
          </a:p>
          <a:p>
            <a:pPr marL="342900" indent="-342900"/>
            <a:r>
              <a:rPr lang="en-US" altLang="zh-CN" sz="2800" b="1" u="none" dirty="0">
                <a:solidFill>
                  <a:schemeClr val="hlink"/>
                </a:solidFill>
                <a:ea typeface="隶书" pitchFamily="49" charset="-122"/>
              </a:rPr>
              <a:t>   </a:t>
            </a:r>
            <a:r>
              <a:rPr lang="en-US" altLang="zh-CN" sz="2800" b="1" i="1" u="none" dirty="0" err="1" smtClean="0">
                <a:solidFill>
                  <a:schemeClr val="hlink"/>
                </a:solidFill>
                <a:ea typeface="隶书" pitchFamily="49" charset="-122"/>
              </a:rPr>
              <a:t>ASL</a:t>
            </a:r>
            <a:r>
              <a:rPr lang="en-US" altLang="zh-CN" sz="2800" b="1" i="1" u="none" baseline="-25000" dirty="0" err="1" smtClean="0">
                <a:solidFill>
                  <a:schemeClr val="hlink"/>
                </a:solidFill>
                <a:ea typeface="隶书" pitchFamily="49" charset="-122"/>
              </a:rPr>
              <a:t>unsucc</a:t>
            </a:r>
            <a:r>
              <a:rPr lang="en-US" altLang="zh-CN" sz="2800" b="1" u="none" dirty="0" smtClean="0">
                <a:solidFill>
                  <a:schemeClr val="hlink"/>
                </a:solidFill>
                <a:ea typeface="隶书" pitchFamily="49" charset="-122"/>
              </a:rPr>
              <a:t>=0.15*</a:t>
            </a:r>
            <a:r>
              <a:rPr lang="en-US" altLang="zh-CN" sz="2800" b="1" u="none" dirty="0" smtClean="0">
                <a:solidFill>
                  <a:srgbClr val="CC3300"/>
                </a:solidFill>
                <a:ea typeface="隶书" pitchFamily="49" charset="-122"/>
              </a:rPr>
              <a:t>1</a:t>
            </a:r>
            <a:r>
              <a:rPr lang="en-US" altLang="zh-CN" sz="2800" b="1" u="none" dirty="0" smtClean="0">
                <a:solidFill>
                  <a:schemeClr val="hlink"/>
                </a:solidFill>
                <a:ea typeface="隶书" pitchFamily="49" charset="-122"/>
              </a:rPr>
              <a:t>+0.1*</a:t>
            </a:r>
            <a:r>
              <a:rPr lang="en-US" altLang="zh-CN" sz="2800" b="1" u="none" dirty="0" smtClean="0">
                <a:solidFill>
                  <a:srgbClr val="CC3300"/>
                </a:solidFill>
                <a:ea typeface="隶书" pitchFamily="49" charset="-122"/>
              </a:rPr>
              <a:t>3</a:t>
            </a:r>
            <a:r>
              <a:rPr lang="en-US" altLang="zh-CN" sz="2800" b="1" u="none" dirty="0">
                <a:solidFill>
                  <a:schemeClr val="hlink"/>
                </a:solidFill>
                <a:ea typeface="隶书" pitchFamily="49" charset="-122"/>
              </a:rPr>
              <a:t>+</a:t>
            </a:r>
          </a:p>
          <a:p>
            <a:pPr marL="342900" indent="-342900"/>
            <a:r>
              <a:rPr lang="en-US" altLang="zh-CN" sz="2800" b="1" u="none" dirty="0">
                <a:solidFill>
                  <a:schemeClr val="hlink"/>
                </a:solidFill>
                <a:ea typeface="隶书" pitchFamily="49" charset="-122"/>
              </a:rPr>
              <a:t>                       0.05*</a:t>
            </a:r>
            <a:r>
              <a:rPr lang="en-US" altLang="zh-CN" sz="2800" b="1" u="none" dirty="0">
                <a:solidFill>
                  <a:srgbClr val="CC3300"/>
                </a:solidFill>
                <a:ea typeface="隶书" pitchFamily="49" charset="-122"/>
              </a:rPr>
              <a:t>3</a:t>
            </a:r>
            <a:r>
              <a:rPr lang="en-US" altLang="zh-CN" sz="2800" b="1" u="none" dirty="0">
                <a:solidFill>
                  <a:schemeClr val="hlink"/>
                </a:solidFill>
                <a:ea typeface="隶书" pitchFamily="49" charset="-122"/>
              </a:rPr>
              <a:t>+0.05*</a:t>
            </a:r>
            <a:r>
              <a:rPr lang="en-US" altLang="zh-CN" sz="2800" b="1" u="none" dirty="0">
                <a:solidFill>
                  <a:srgbClr val="CC3300"/>
                </a:solidFill>
                <a:ea typeface="隶书" pitchFamily="49" charset="-122"/>
              </a:rPr>
              <a:t>2</a:t>
            </a:r>
            <a:r>
              <a:rPr lang="en-US" altLang="zh-CN" sz="2800" b="1" u="none" dirty="0">
                <a:solidFill>
                  <a:schemeClr val="hlink"/>
                </a:solidFill>
                <a:ea typeface="隶书" pitchFamily="49" charset="-122"/>
              </a:rPr>
              <a:t> </a:t>
            </a:r>
          </a:p>
          <a:p>
            <a:pPr marL="342900" indent="-342900"/>
            <a:r>
              <a:rPr lang="en-US" altLang="zh-CN" sz="2800" b="1" u="none" dirty="0">
                <a:solidFill>
                  <a:schemeClr val="hlink"/>
                </a:solidFill>
                <a:ea typeface="隶书" pitchFamily="49" charset="-122"/>
              </a:rPr>
              <a:t>                  </a:t>
            </a:r>
            <a:r>
              <a:rPr lang="en-US" altLang="zh-CN" sz="2800" b="1" u="none" dirty="0" smtClean="0">
                <a:solidFill>
                  <a:schemeClr val="hlink"/>
                </a:solidFill>
                <a:ea typeface="隶书" pitchFamily="49" charset="-122"/>
              </a:rPr>
              <a:t>=0.7</a:t>
            </a:r>
            <a:endParaRPr lang="en-US" altLang="zh-CN" sz="2800" b="1" u="none" dirty="0">
              <a:solidFill>
                <a:schemeClr val="hlink"/>
              </a:solidFill>
              <a:ea typeface="隶书" pitchFamily="49" charset="-122"/>
            </a:endParaRPr>
          </a:p>
        </p:txBody>
      </p:sp>
      <p:sp>
        <p:nvSpPr>
          <p:cNvPr id="27" name="灯片编号占位符 26"/>
          <p:cNvSpPr>
            <a:spLocks noGrp="1"/>
          </p:cNvSpPr>
          <p:nvPr>
            <p:ph type="sldNum" sz="quarter" idx="12"/>
          </p:nvPr>
        </p:nvSpPr>
        <p:spPr/>
        <p:txBody>
          <a:bodyPr/>
          <a:lstStyle/>
          <a:p>
            <a:fld id="{CCC81465-2BC0-4388-891C-26893B0BF1E9}" type="slidenum">
              <a:rPr lang="en-US" altLang="zh-CN" smtClean="0"/>
              <a:pPr/>
              <a:t>116</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1914"/>
                                        </p:tgtEl>
                                        <p:attrNameLst>
                                          <p:attrName>style.visibility</p:attrName>
                                        </p:attrNameLst>
                                      </p:cBhvr>
                                      <p:to>
                                        <p:strVal val="visible"/>
                                      </p:to>
                                    </p:set>
                                    <p:animEffect transition="in" filter="checkerboard(across)">
                                      <p:cBhvr>
                                        <p:cTn id="7" dur="500"/>
                                        <p:tgtEl>
                                          <p:spTgt spid="2919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1912"/>
                                        </p:tgtEl>
                                        <p:attrNameLst>
                                          <p:attrName>style.visibility</p:attrName>
                                        </p:attrNameLst>
                                      </p:cBhvr>
                                      <p:to>
                                        <p:strVal val="visible"/>
                                      </p:to>
                                    </p:set>
                                    <p:animEffect transition="in" filter="box(in)">
                                      <p:cBhvr>
                                        <p:cTn id="12" dur="500"/>
                                        <p:tgtEl>
                                          <p:spTgt spid="2919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912" grpId="0"/>
      <p:bldP spid="291914" grpId="0"/>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4610" name="Text Box 2"/>
          <p:cNvSpPr txBox="1">
            <a:spLocks noChangeArrowheads="1"/>
          </p:cNvSpPr>
          <p:nvPr/>
        </p:nvSpPr>
        <p:spPr bwMode="auto">
          <a:xfrm>
            <a:off x="454025" y="1079500"/>
            <a:ext cx="8153400" cy="5491163"/>
          </a:xfrm>
          <a:prstGeom prst="rect">
            <a:avLst/>
          </a:prstGeom>
          <a:noFill/>
          <a:ln w="9525">
            <a:noFill/>
            <a:miter lim="800000"/>
            <a:headEnd/>
            <a:tailEnd/>
          </a:ln>
          <a:effectLst/>
        </p:spPr>
        <p:txBody>
          <a:bodyPr>
            <a:spAutoFit/>
          </a:bodyPr>
          <a:lstStyle/>
          <a:p>
            <a:r>
              <a:rPr lang="zh-CN" altLang="en-US" sz="3200" b="1" dirty="0">
                <a:effectLst>
                  <a:outerShdw blurRad="38100" dist="38100" dir="2700000" algn="tl">
                    <a:srgbClr val="C0C0C0"/>
                  </a:outerShdw>
                </a:effectLst>
                <a:ea typeface="仿宋_GB2312" pitchFamily="49" charset="-122"/>
              </a:rPr>
              <a:t>二叉搜索树中序游标类的类定义</a:t>
            </a:r>
            <a:endParaRPr lang="zh-CN" altLang="en-US" sz="3200" dirty="0"/>
          </a:p>
          <a:p>
            <a:pPr>
              <a:spcBef>
                <a:spcPct val="30000"/>
              </a:spcBef>
            </a:pPr>
            <a:r>
              <a:rPr lang="en-US" altLang="zh-CN" sz="2600" b="1" u="none" dirty="0">
                <a:solidFill>
                  <a:srgbClr val="CC3300"/>
                </a:solidFill>
                <a:ea typeface="隶书" pitchFamily="49" charset="-122"/>
              </a:rPr>
              <a:t>template &lt;class Type&gt; class </a:t>
            </a:r>
            <a:r>
              <a:rPr lang="en-US" altLang="zh-CN" sz="2600" u="none" dirty="0" err="1">
                <a:solidFill>
                  <a:srgbClr val="CC3300"/>
                </a:solidFill>
                <a:ea typeface="隶书" pitchFamily="49" charset="-122"/>
              </a:rPr>
              <a:t>InorderIterator</a:t>
            </a:r>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a:t>
            </a:r>
          </a:p>
          <a:p>
            <a:r>
              <a:rPr lang="en-US" altLang="zh-CN" sz="2600" b="1" u="none" dirty="0" smtClean="0">
                <a:solidFill>
                  <a:srgbClr val="CC3300"/>
                </a:solidFill>
                <a:ea typeface="隶书" pitchFamily="49" charset="-122"/>
              </a:rPr>
              <a:t>  private</a:t>
            </a:r>
            <a:r>
              <a:rPr lang="en-US" altLang="zh-CN" sz="2600" b="1" u="none" dirty="0">
                <a:solidFill>
                  <a:srgbClr val="CC3300"/>
                </a:solidFill>
                <a:ea typeface="隶书" pitchFamily="49" charset="-122"/>
              </a:rPr>
              <a:t>:</a:t>
            </a:r>
            <a:endParaRPr lang="en-US" altLang="zh-CN" sz="2600" u="none" dirty="0">
              <a:solidFill>
                <a:srgbClr val="CC3300"/>
              </a:solidFill>
              <a:ea typeface="隶书" pitchFamily="49" charset="-122"/>
            </a:endParaRPr>
          </a:p>
          <a:p>
            <a:r>
              <a:rPr lang="en-US" altLang="zh-CN" sz="2600" u="none" dirty="0">
                <a:solidFill>
                  <a:srgbClr val="CC3300"/>
                </a:solidFill>
                <a:ea typeface="隶书" pitchFamily="49" charset="-122"/>
              </a:rPr>
              <a:t>    BST </a:t>
            </a:r>
            <a:r>
              <a:rPr lang="en-US" altLang="zh-CN" sz="2600" b="1" u="none" dirty="0">
                <a:solidFill>
                  <a:srgbClr val="CC3300"/>
                </a:solidFill>
                <a:ea typeface="隶书" pitchFamily="49" charset="-122"/>
              </a:rPr>
              <a:t>&lt;Type&gt; &amp;</a:t>
            </a:r>
            <a:r>
              <a:rPr lang="en-US" altLang="zh-CN" sz="2600" u="none" dirty="0">
                <a:solidFill>
                  <a:srgbClr val="CC3300"/>
                </a:solidFill>
                <a:ea typeface="隶书" pitchFamily="49" charset="-122"/>
              </a:rPr>
              <a:t>ref</a:t>
            </a:r>
            <a:r>
              <a:rPr lang="en-US" altLang="zh-CN" sz="2600" b="1" u="none" dirty="0">
                <a:solidFill>
                  <a:srgbClr val="CC3300"/>
                </a:solidFill>
                <a:ea typeface="隶书" pitchFamily="49" charset="-122"/>
              </a:rPr>
              <a:t>;  </a:t>
            </a:r>
            <a:r>
              <a:rPr lang="en-US" altLang="zh-CN" sz="2600" b="1" u="none" dirty="0">
                <a:solidFill>
                  <a:srgbClr val="0000FF"/>
                </a:solidFill>
                <a:ea typeface="隶书" pitchFamily="49" charset="-122"/>
              </a:rPr>
              <a:t>//</a:t>
            </a:r>
            <a:r>
              <a:rPr lang="zh-CN" altLang="zh-CN" sz="2600" u="none" dirty="0">
                <a:solidFill>
                  <a:srgbClr val="0000FF"/>
                </a:solidFill>
                <a:ea typeface="隶书" pitchFamily="49" charset="-122"/>
              </a:rPr>
              <a:t>二叉搜索树对象</a:t>
            </a:r>
            <a:endParaRPr lang="zh-CN" altLang="en-US" sz="2600" b="1" u="none" dirty="0">
              <a:solidFill>
                <a:srgbClr val="CC3300"/>
              </a:solidFill>
              <a:ea typeface="隶书" pitchFamily="49" charset="-122"/>
            </a:endParaRPr>
          </a:p>
          <a:p>
            <a:r>
              <a:rPr lang="zh-CN" altLang="en-US" sz="2600" u="none" dirty="0">
                <a:solidFill>
                  <a:srgbClr val="CC3300"/>
                </a:solidFill>
                <a:ea typeface="隶书" pitchFamily="49" charset="-122"/>
              </a:rPr>
              <a:t>    </a:t>
            </a:r>
            <a:r>
              <a:rPr lang="en-US" altLang="zh-CN" sz="2600" u="none" dirty="0">
                <a:solidFill>
                  <a:srgbClr val="CC3300"/>
                </a:solidFill>
                <a:ea typeface="隶书" pitchFamily="49" charset="-122"/>
              </a:rPr>
              <a:t>Stack </a:t>
            </a:r>
            <a:r>
              <a:rPr lang="en-US" altLang="zh-CN" sz="2600" b="1" u="none" dirty="0">
                <a:solidFill>
                  <a:srgbClr val="CC3300"/>
                </a:solidFill>
                <a:ea typeface="隶书" pitchFamily="49" charset="-122"/>
              </a:rPr>
              <a:t>&lt;</a:t>
            </a:r>
            <a:r>
              <a:rPr lang="en-US" altLang="zh-CN" sz="2600" u="none" dirty="0">
                <a:solidFill>
                  <a:srgbClr val="CC3300"/>
                </a:solidFill>
                <a:ea typeface="隶书" pitchFamily="49" charset="-122"/>
              </a:rPr>
              <a:t> </a:t>
            </a:r>
            <a:r>
              <a:rPr lang="en-US" altLang="zh-CN" sz="2600" u="none" dirty="0" err="1">
                <a:solidFill>
                  <a:srgbClr val="CC3300"/>
                </a:solidFill>
                <a:ea typeface="隶书" pitchFamily="49" charset="-122"/>
              </a:rPr>
              <a:t>BstNode</a:t>
            </a:r>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&lt;Type&gt;</a:t>
            </a:r>
            <a:r>
              <a:rPr lang="en-US" altLang="zh-CN" sz="2600" u="none" dirty="0">
                <a:solidFill>
                  <a:srgbClr val="CC3300"/>
                </a:solidFill>
                <a:ea typeface="隶书" pitchFamily="49" charset="-122"/>
              </a:rPr>
              <a:t> </a:t>
            </a:r>
            <a:r>
              <a:rPr lang="en-US" altLang="zh-CN" sz="2600" b="1" u="none" dirty="0" smtClean="0">
                <a:solidFill>
                  <a:srgbClr val="CC3300"/>
                </a:solidFill>
                <a:ea typeface="隶书" pitchFamily="49" charset="-122"/>
              </a:rPr>
              <a:t>*&gt;</a:t>
            </a:r>
            <a:r>
              <a:rPr lang="en-US" altLang="zh-CN" sz="2600" u="none" dirty="0" smtClean="0">
                <a:solidFill>
                  <a:srgbClr val="CC3300"/>
                </a:solidFill>
                <a:ea typeface="隶书" pitchFamily="49" charset="-122"/>
              </a:rPr>
              <a:t> </a:t>
            </a:r>
            <a:r>
              <a:rPr lang="en-US" altLang="zh-CN" sz="2600" u="none" dirty="0" err="1">
                <a:solidFill>
                  <a:srgbClr val="CC3300"/>
                </a:solidFill>
                <a:ea typeface="隶书" pitchFamily="49" charset="-122"/>
              </a:rPr>
              <a:t>itrStack</a:t>
            </a:r>
            <a:r>
              <a:rPr lang="en-US" altLang="zh-CN" sz="2600" b="1" u="none" dirty="0">
                <a:solidFill>
                  <a:srgbClr val="CC3300"/>
                </a:solidFill>
                <a:ea typeface="隶书" pitchFamily="49" charset="-122"/>
              </a:rPr>
              <a:t>;</a:t>
            </a:r>
            <a:r>
              <a:rPr lang="en-US" altLang="zh-CN" sz="2600" b="1" u="none" dirty="0">
                <a:solidFill>
                  <a:srgbClr val="0000FF"/>
                </a:solidFill>
                <a:ea typeface="隶书" pitchFamily="49" charset="-122"/>
              </a:rPr>
              <a:t>  //</a:t>
            </a:r>
            <a:r>
              <a:rPr lang="zh-CN" altLang="en-US" sz="2600" u="none" dirty="0">
                <a:solidFill>
                  <a:srgbClr val="0000FF"/>
                </a:solidFill>
                <a:ea typeface="隶书" pitchFamily="49" charset="-122"/>
              </a:rPr>
              <a:t>迭代工作栈</a:t>
            </a:r>
            <a:endParaRPr lang="zh-CN" altLang="en-US" sz="2600" b="1" u="none" dirty="0">
              <a:solidFill>
                <a:srgbClr val="CC3300"/>
              </a:solidFill>
              <a:ea typeface="隶书" pitchFamily="49" charset="-122"/>
            </a:endParaRPr>
          </a:p>
          <a:p>
            <a:r>
              <a:rPr lang="en-US" altLang="zh-CN" sz="2600" b="1" u="none" dirty="0" smtClean="0">
                <a:solidFill>
                  <a:srgbClr val="CC3300"/>
                </a:solidFill>
                <a:ea typeface="隶书" pitchFamily="49" charset="-122"/>
              </a:rPr>
              <a:t>  public</a:t>
            </a:r>
            <a:r>
              <a:rPr lang="en-US" altLang="zh-CN" sz="2600" b="1" u="none" dirty="0">
                <a:solidFill>
                  <a:srgbClr val="CC3300"/>
                </a:solidFill>
                <a:ea typeface="隶书" pitchFamily="49" charset="-122"/>
              </a:rPr>
              <a:t>:</a:t>
            </a:r>
            <a:endParaRPr lang="en-US" altLang="zh-CN" sz="2600" u="none" dirty="0">
              <a:solidFill>
                <a:srgbClr val="CC3300"/>
              </a:solidFill>
              <a:ea typeface="隶书" pitchFamily="49" charset="-122"/>
            </a:endParaRPr>
          </a:p>
          <a:p>
            <a:r>
              <a:rPr lang="en-US" altLang="zh-CN" sz="2600" u="none" dirty="0">
                <a:solidFill>
                  <a:srgbClr val="CC3300"/>
                </a:solidFill>
                <a:ea typeface="隶书" pitchFamily="49" charset="-122"/>
              </a:rPr>
              <a:t>    </a:t>
            </a:r>
            <a:r>
              <a:rPr lang="en-US" altLang="zh-CN" sz="2600" u="none" dirty="0" err="1" smtClean="0">
                <a:solidFill>
                  <a:srgbClr val="CC3300"/>
                </a:solidFill>
                <a:ea typeface="隶书" pitchFamily="49" charset="-122"/>
              </a:rPr>
              <a:t>InorderIterator</a:t>
            </a:r>
            <a:r>
              <a:rPr lang="en-US" altLang="zh-CN" sz="2600" b="1" u="none" dirty="0" smtClean="0">
                <a:solidFill>
                  <a:srgbClr val="CC3300"/>
                </a:solidFill>
                <a:ea typeface="隶书" pitchFamily="49" charset="-122"/>
              </a:rPr>
              <a:t>(</a:t>
            </a:r>
            <a:r>
              <a:rPr lang="en-US" altLang="zh-CN" sz="2600" u="none" dirty="0" smtClean="0">
                <a:solidFill>
                  <a:srgbClr val="CC3300"/>
                </a:solidFill>
                <a:ea typeface="隶书" pitchFamily="49" charset="-122"/>
              </a:rPr>
              <a:t>BST</a:t>
            </a:r>
            <a:r>
              <a:rPr lang="en-US" altLang="zh-CN" sz="2600" b="1" u="none" dirty="0" smtClean="0">
                <a:solidFill>
                  <a:srgbClr val="CC3300"/>
                </a:solidFill>
                <a:ea typeface="隶书" pitchFamily="49" charset="-122"/>
              </a:rPr>
              <a:t>&lt;Type</a:t>
            </a:r>
            <a:r>
              <a:rPr lang="en-US" altLang="zh-CN" sz="2600" b="1" u="none" dirty="0">
                <a:solidFill>
                  <a:srgbClr val="CC3300"/>
                </a:solidFill>
                <a:ea typeface="隶书" pitchFamily="49" charset="-122"/>
              </a:rPr>
              <a:t>&gt; &amp;</a:t>
            </a:r>
            <a:r>
              <a:rPr lang="en-US" altLang="zh-CN" sz="2600" u="none" dirty="0" smtClean="0">
                <a:solidFill>
                  <a:srgbClr val="CC3300"/>
                </a:solidFill>
                <a:ea typeface="隶书" pitchFamily="49" charset="-122"/>
              </a:rPr>
              <a:t>Tree</a:t>
            </a:r>
            <a:r>
              <a:rPr lang="en-US" altLang="zh-CN" sz="2600" b="1" u="none" dirty="0" smtClean="0">
                <a:solidFill>
                  <a:srgbClr val="CC3300"/>
                </a:solidFill>
                <a:ea typeface="隶书" pitchFamily="49" charset="-122"/>
              </a:rPr>
              <a:t>)</a:t>
            </a:r>
            <a:r>
              <a:rPr lang="en-US" altLang="zh-CN" sz="2600" u="none" dirty="0" smtClean="0">
                <a:solidFill>
                  <a:srgbClr val="CC3300"/>
                </a:solidFill>
                <a:ea typeface="隶书" pitchFamily="49" charset="-122"/>
              </a:rPr>
              <a:t> </a:t>
            </a:r>
            <a:r>
              <a:rPr lang="en-US" altLang="zh-CN" sz="2600" b="1" u="none" dirty="0">
                <a:solidFill>
                  <a:srgbClr val="CC3300"/>
                </a:solidFill>
                <a:ea typeface="隶书" pitchFamily="49" charset="-122"/>
              </a:rPr>
              <a:t>:</a:t>
            </a:r>
            <a:r>
              <a:rPr lang="en-US" altLang="zh-CN" sz="2600" u="none" dirty="0">
                <a:solidFill>
                  <a:srgbClr val="CC3300"/>
                </a:solidFill>
                <a:ea typeface="隶书" pitchFamily="49" charset="-122"/>
              </a:rPr>
              <a:t> </a:t>
            </a:r>
            <a:r>
              <a:rPr lang="en-US" altLang="zh-CN" sz="2600" u="none" dirty="0" smtClean="0">
                <a:solidFill>
                  <a:srgbClr val="CC3300"/>
                </a:solidFill>
                <a:ea typeface="隶书" pitchFamily="49" charset="-122"/>
              </a:rPr>
              <a:t>ref</a:t>
            </a:r>
            <a:r>
              <a:rPr lang="en-US" altLang="zh-CN" sz="2600" b="1" u="none" dirty="0" smtClean="0">
                <a:solidFill>
                  <a:srgbClr val="CC3300"/>
                </a:solidFill>
                <a:ea typeface="隶书" pitchFamily="49" charset="-122"/>
              </a:rPr>
              <a:t>(</a:t>
            </a:r>
            <a:r>
              <a:rPr lang="en-US" altLang="zh-CN" sz="2600" u="none" dirty="0" smtClean="0">
                <a:solidFill>
                  <a:srgbClr val="CC3300"/>
                </a:solidFill>
                <a:ea typeface="隶书" pitchFamily="49" charset="-122"/>
              </a:rPr>
              <a:t>Tree</a:t>
            </a:r>
            <a:r>
              <a:rPr lang="en-US" altLang="zh-CN" sz="2600" b="1" u="none" dirty="0">
                <a:solidFill>
                  <a:srgbClr val="CC3300"/>
                </a:solidFill>
                <a:ea typeface="隶书" pitchFamily="49" charset="-122"/>
              </a:rPr>
              <a:t>)</a:t>
            </a:r>
          </a:p>
          <a:p>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a:t>
            </a:r>
            <a:r>
              <a:rPr lang="en-US" altLang="zh-CN" sz="2600" u="none" dirty="0">
                <a:solidFill>
                  <a:srgbClr val="CC3300"/>
                </a:solidFill>
                <a:ea typeface="隶书" pitchFamily="49" charset="-122"/>
              </a:rPr>
              <a:t> </a:t>
            </a:r>
            <a:r>
              <a:rPr lang="en-US" altLang="zh-CN" sz="2600" u="none" dirty="0" smtClean="0">
                <a:solidFill>
                  <a:srgbClr val="CC3300"/>
                </a:solidFill>
                <a:ea typeface="隶书" pitchFamily="49" charset="-122"/>
              </a:rPr>
              <a:t>Init</a:t>
            </a:r>
            <a:r>
              <a:rPr lang="en-US" altLang="zh-CN" sz="2600" b="1" u="none" dirty="0" smtClean="0">
                <a:solidFill>
                  <a:srgbClr val="CC3300"/>
                </a:solidFill>
                <a:ea typeface="隶书" pitchFamily="49" charset="-122"/>
              </a:rPr>
              <a:t>( </a:t>
            </a:r>
            <a:r>
              <a:rPr lang="en-US" altLang="zh-CN" sz="2600" b="1" u="none" dirty="0">
                <a:solidFill>
                  <a:srgbClr val="CC3300"/>
                </a:solidFill>
                <a:ea typeface="隶书" pitchFamily="49" charset="-122"/>
              </a:rPr>
              <a:t>);</a:t>
            </a:r>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  </a:t>
            </a:r>
            <a:r>
              <a:rPr lang="en-US" altLang="zh-CN" sz="2600" b="1" u="none" dirty="0">
                <a:solidFill>
                  <a:schemeClr val="accent2"/>
                </a:solidFill>
                <a:ea typeface="隶书" pitchFamily="49" charset="-122"/>
              </a:rPr>
              <a:t>//</a:t>
            </a:r>
            <a:r>
              <a:rPr lang="zh-CN" altLang="en-US" sz="2600" u="none" dirty="0">
                <a:solidFill>
                  <a:schemeClr val="accent2"/>
                </a:solidFill>
                <a:ea typeface="隶书" pitchFamily="49" charset="-122"/>
              </a:rPr>
              <a:t>构造函数</a:t>
            </a:r>
          </a:p>
          <a:p>
            <a:r>
              <a:rPr lang="zh-CN" altLang="en-US" sz="2600" u="none" dirty="0">
                <a:solidFill>
                  <a:srgbClr val="CC3300"/>
                </a:solidFill>
                <a:ea typeface="隶书" pitchFamily="49" charset="-122"/>
              </a:rPr>
              <a:t>    </a:t>
            </a:r>
            <a:r>
              <a:rPr lang="en-US" altLang="zh-CN" sz="2600" b="1" u="none" dirty="0" err="1">
                <a:solidFill>
                  <a:srgbClr val="CC3300"/>
                </a:solidFill>
                <a:ea typeface="隶书" pitchFamily="49" charset="-122"/>
              </a:rPr>
              <a:t>int</a:t>
            </a:r>
            <a:r>
              <a:rPr lang="en-US" altLang="zh-CN" sz="2600" u="none" dirty="0">
                <a:solidFill>
                  <a:srgbClr val="CC3300"/>
                </a:solidFill>
                <a:ea typeface="隶书" pitchFamily="49" charset="-122"/>
              </a:rPr>
              <a:t> </a:t>
            </a:r>
            <a:r>
              <a:rPr lang="en-US" altLang="zh-CN" sz="2600" u="none" dirty="0" smtClean="0">
                <a:solidFill>
                  <a:srgbClr val="CC3300"/>
                </a:solidFill>
                <a:ea typeface="隶书" pitchFamily="49" charset="-122"/>
              </a:rPr>
              <a:t>Init</a:t>
            </a:r>
            <a:r>
              <a:rPr lang="en-US" altLang="zh-CN" sz="2600" b="1" u="none" dirty="0" smtClean="0">
                <a:solidFill>
                  <a:srgbClr val="CC3300"/>
                </a:solidFill>
                <a:ea typeface="隶书" pitchFamily="49" charset="-122"/>
              </a:rPr>
              <a:t>( </a:t>
            </a:r>
            <a:r>
              <a:rPr lang="en-US" altLang="zh-CN" sz="2600" b="1" u="none" dirty="0">
                <a:solidFill>
                  <a:srgbClr val="CC3300"/>
                </a:solidFill>
                <a:ea typeface="隶书" pitchFamily="49" charset="-122"/>
              </a:rPr>
              <a:t>);  </a:t>
            </a:r>
            <a:r>
              <a:rPr lang="en-US" altLang="zh-CN" sz="2600" b="1" u="none" dirty="0">
                <a:solidFill>
                  <a:srgbClr val="0000FF"/>
                </a:solidFill>
                <a:ea typeface="隶书" pitchFamily="49" charset="-122"/>
              </a:rPr>
              <a:t>//</a:t>
            </a:r>
            <a:r>
              <a:rPr lang="zh-CN" altLang="en-US" sz="2600" u="none" dirty="0">
                <a:solidFill>
                  <a:srgbClr val="0000FF"/>
                </a:solidFill>
                <a:ea typeface="隶书" pitchFamily="49" charset="-122"/>
              </a:rPr>
              <a:t>迭代栈初始化</a:t>
            </a:r>
            <a:r>
              <a:rPr lang="zh-CN" altLang="en-US" sz="2600" u="none" dirty="0">
                <a:solidFill>
                  <a:srgbClr val="CC3300"/>
                </a:solidFill>
                <a:ea typeface="隶书" pitchFamily="49" charset="-122"/>
              </a:rPr>
              <a:t> </a:t>
            </a:r>
          </a:p>
          <a:p>
            <a:r>
              <a:rPr lang="zh-CN" altLang="en-US" sz="2600" b="1" u="none" dirty="0">
                <a:solidFill>
                  <a:srgbClr val="CC3300"/>
                </a:solidFill>
                <a:ea typeface="隶书" pitchFamily="49" charset="-122"/>
              </a:rPr>
              <a:t>    </a:t>
            </a:r>
            <a:r>
              <a:rPr lang="en-US" altLang="zh-CN" sz="2600" b="1" u="none" dirty="0" err="1">
                <a:solidFill>
                  <a:srgbClr val="CC3300"/>
                </a:solidFill>
                <a:ea typeface="隶书" pitchFamily="49" charset="-122"/>
              </a:rPr>
              <a:t>int</a:t>
            </a:r>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operator </a:t>
            </a:r>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 );  </a:t>
            </a:r>
            <a:r>
              <a:rPr lang="en-US" altLang="zh-CN" sz="2600" b="1" u="none" dirty="0">
                <a:solidFill>
                  <a:srgbClr val="0000FF"/>
                </a:solidFill>
                <a:ea typeface="隶书" pitchFamily="49" charset="-122"/>
              </a:rPr>
              <a:t>//</a:t>
            </a:r>
            <a:r>
              <a:rPr lang="zh-CN" altLang="en-US" sz="2600" u="none" dirty="0">
                <a:solidFill>
                  <a:srgbClr val="0000FF"/>
                </a:solidFill>
                <a:ea typeface="隶书" pitchFamily="49" charset="-122"/>
              </a:rPr>
              <a:t>判迭代栈空否</a:t>
            </a:r>
            <a:endParaRPr lang="zh-CN" altLang="en-US" sz="2600" b="1" u="none" dirty="0">
              <a:solidFill>
                <a:srgbClr val="CC3300"/>
              </a:solidFill>
              <a:ea typeface="隶书" pitchFamily="49" charset="-122"/>
            </a:endParaRPr>
          </a:p>
          <a:p>
            <a:r>
              <a:rPr lang="zh-CN" altLang="en-US" sz="2600" u="none" dirty="0">
                <a:solidFill>
                  <a:srgbClr val="CC3300"/>
                </a:solidFill>
                <a:ea typeface="隶书" pitchFamily="49" charset="-122"/>
              </a:rPr>
              <a:t>    </a:t>
            </a:r>
            <a:r>
              <a:rPr lang="en-US" altLang="zh-CN" sz="2600" b="1" u="none" dirty="0">
                <a:solidFill>
                  <a:srgbClr val="CC3300"/>
                </a:solidFill>
                <a:ea typeface="隶书" pitchFamily="49" charset="-122"/>
              </a:rPr>
              <a:t>Type</a:t>
            </a:r>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operator </a:t>
            </a:r>
            <a:r>
              <a:rPr lang="en-US" altLang="zh-CN" sz="2600" u="none" dirty="0">
                <a:solidFill>
                  <a:srgbClr val="CC3300"/>
                </a:solidFill>
                <a:ea typeface="隶书" pitchFamily="49" charset="-122"/>
              </a:rPr>
              <a:t>( ) </a:t>
            </a:r>
            <a:r>
              <a:rPr lang="en-US" altLang="zh-CN" sz="2600" b="1" u="none" dirty="0">
                <a:solidFill>
                  <a:srgbClr val="CC3300"/>
                </a:solidFill>
                <a:ea typeface="隶书" pitchFamily="49" charset="-122"/>
              </a:rPr>
              <a:t>( );  </a:t>
            </a:r>
            <a:r>
              <a:rPr lang="en-US" altLang="zh-CN" sz="2600" b="1" u="none" dirty="0">
                <a:solidFill>
                  <a:srgbClr val="000099"/>
                </a:solidFill>
                <a:ea typeface="隶书" pitchFamily="49" charset="-122"/>
              </a:rPr>
              <a:t>//</a:t>
            </a:r>
            <a:r>
              <a:rPr lang="zh-CN" altLang="en-US" sz="2600" u="none" dirty="0">
                <a:solidFill>
                  <a:schemeClr val="accent2"/>
                </a:solidFill>
                <a:ea typeface="隶书" pitchFamily="49" charset="-122"/>
              </a:rPr>
              <a:t>取栈顶元素关键码</a:t>
            </a:r>
            <a:endParaRPr lang="zh-CN" altLang="en-US" sz="2600" b="1" u="none" dirty="0">
              <a:solidFill>
                <a:schemeClr val="accent2"/>
              </a:solidFill>
              <a:ea typeface="隶书" pitchFamily="49" charset="-122"/>
            </a:endParaRPr>
          </a:p>
          <a:p>
            <a:r>
              <a:rPr lang="zh-CN" altLang="en-US" sz="2600" u="none" dirty="0">
                <a:solidFill>
                  <a:srgbClr val="CC3300"/>
                </a:solidFill>
                <a:ea typeface="隶书" pitchFamily="49" charset="-122"/>
              </a:rPr>
              <a:t>    </a:t>
            </a:r>
            <a:r>
              <a:rPr lang="en-US" altLang="zh-CN" sz="2600" b="1" u="none" dirty="0" err="1">
                <a:solidFill>
                  <a:srgbClr val="CC3300"/>
                </a:solidFill>
                <a:ea typeface="隶书" pitchFamily="49" charset="-122"/>
              </a:rPr>
              <a:t>int</a:t>
            </a:r>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operator </a:t>
            </a:r>
            <a:r>
              <a:rPr lang="en-US" altLang="zh-CN" sz="2600" u="none" dirty="0">
                <a:solidFill>
                  <a:srgbClr val="CC3300"/>
                </a:solidFill>
                <a:ea typeface="隶书" pitchFamily="49" charset="-122"/>
              </a:rPr>
              <a:t>++ </a:t>
            </a:r>
            <a:r>
              <a:rPr lang="en-US" altLang="zh-CN" sz="2600" b="1" u="none" dirty="0">
                <a:solidFill>
                  <a:srgbClr val="CC3300"/>
                </a:solidFill>
                <a:ea typeface="隶书" pitchFamily="49" charset="-122"/>
              </a:rPr>
              <a:t>( );  </a:t>
            </a:r>
            <a:r>
              <a:rPr lang="en-US" altLang="zh-CN" sz="2600" b="1" u="none" dirty="0">
                <a:solidFill>
                  <a:srgbClr val="0000FF"/>
                </a:solidFill>
                <a:ea typeface="隶书" pitchFamily="49" charset="-122"/>
              </a:rPr>
              <a:t>//</a:t>
            </a:r>
            <a:r>
              <a:rPr lang="zh-CN" altLang="en-US" sz="2600" u="none" dirty="0">
                <a:solidFill>
                  <a:srgbClr val="0000FF"/>
                </a:solidFill>
                <a:ea typeface="隶书" pitchFamily="49" charset="-122"/>
              </a:rPr>
              <a:t>按前序序列进栈，遍历</a:t>
            </a:r>
          </a:p>
          <a:p>
            <a:r>
              <a:rPr lang="en-US" altLang="zh-CN" sz="2600" b="1" u="none" dirty="0">
                <a:solidFill>
                  <a:srgbClr val="CC3300"/>
                </a:solidFill>
                <a:ea typeface="隶书" pitchFamily="49" charset="-122"/>
              </a:rPr>
              <a:t>};</a:t>
            </a:r>
            <a:r>
              <a:rPr lang="en-US" altLang="zh-CN" sz="2800" u="none" dirty="0">
                <a:solidFill>
                  <a:srgbClr val="CC3300"/>
                </a:solidFill>
                <a:ea typeface="隶书" pitchFamily="49" charset="-122"/>
              </a:rPr>
              <a:t>   </a:t>
            </a:r>
          </a:p>
        </p:txBody>
      </p:sp>
      <p:sp>
        <p:nvSpPr>
          <p:cNvPr id="324612" name="Rectangle 4"/>
          <p:cNvSpPr>
            <a:spLocks noGrp="1" noChangeArrowheads="1"/>
          </p:cNvSpPr>
          <p:nvPr>
            <p:ph type="title"/>
          </p:nvPr>
        </p:nvSpPr>
        <p:spPr>
          <a:xfrm>
            <a:off x="1309688" y="395288"/>
            <a:ext cx="6697662" cy="685800"/>
          </a:xfrm>
        </p:spPr>
        <p:txBody>
          <a:bodyPr/>
          <a:lstStyle/>
          <a:p>
            <a:r>
              <a:rPr lang="zh-CN" altLang="en-US" sz="3600" b="1">
                <a:solidFill>
                  <a:srgbClr val="990000"/>
                </a:solidFill>
                <a:effectLst>
                  <a:outerShdw blurRad="38100" dist="38100" dir="2700000" algn="tl">
                    <a:srgbClr val="C0C0C0"/>
                  </a:outerShdw>
                </a:effectLst>
                <a:ea typeface="仿宋_GB2312" pitchFamily="49" charset="-122"/>
              </a:rPr>
              <a:t>与二叉搜索树相关的中序游标类</a:t>
            </a:r>
            <a:endParaRPr lang="zh-CN" altLang="en-US" sz="3600"/>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117</a:t>
            </a:fld>
            <a:endParaRPr lang="en-US" altLang="zh-CN"/>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4610">
                                            <p:txEl>
                                              <p:pRg st="0" end="0"/>
                                            </p:txEl>
                                          </p:spTgt>
                                        </p:tgtEl>
                                        <p:attrNameLst>
                                          <p:attrName>style.visibility</p:attrName>
                                        </p:attrNameLst>
                                      </p:cBhvr>
                                      <p:to>
                                        <p:strVal val="visible"/>
                                      </p:to>
                                    </p:set>
                                    <p:animEffect transition="in" filter="box(in)">
                                      <p:cBhvr>
                                        <p:cTn id="7" dur="500"/>
                                        <p:tgtEl>
                                          <p:spTgt spid="3246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24610">
                                            <p:txEl>
                                              <p:pRg st="1" end="1"/>
                                            </p:txEl>
                                          </p:spTgt>
                                        </p:tgtEl>
                                        <p:attrNameLst>
                                          <p:attrName>style.visibility</p:attrName>
                                        </p:attrNameLst>
                                      </p:cBhvr>
                                      <p:to>
                                        <p:strVal val="visible"/>
                                      </p:to>
                                    </p:set>
                                    <p:animEffect transition="in" filter="checkerboard(across)">
                                      <p:cBhvr>
                                        <p:cTn id="12" dur="500"/>
                                        <p:tgtEl>
                                          <p:spTgt spid="324610">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24610">
                                            <p:txEl>
                                              <p:pRg st="2" end="2"/>
                                            </p:txEl>
                                          </p:spTgt>
                                        </p:tgtEl>
                                        <p:attrNameLst>
                                          <p:attrName>style.visibility</p:attrName>
                                        </p:attrNameLst>
                                      </p:cBhvr>
                                      <p:to>
                                        <p:strVal val="visible"/>
                                      </p:to>
                                    </p:set>
                                    <p:animEffect transition="in" filter="checkerboard(across)">
                                      <p:cBhvr>
                                        <p:cTn id="15" dur="500"/>
                                        <p:tgtEl>
                                          <p:spTgt spid="324610">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24610">
                                            <p:txEl>
                                              <p:pRg st="3" end="3"/>
                                            </p:txEl>
                                          </p:spTgt>
                                        </p:tgtEl>
                                        <p:attrNameLst>
                                          <p:attrName>style.visibility</p:attrName>
                                        </p:attrNameLst>
                                      </p:cBhvr>
                                      <p:to>
                                        <p:strVal val="visible"/>
                                      </p:to>
                                    </p:set>
                                    <p:animEffect transition="in" filter="checkerboard(across)">
                                      <p:cBhvr>
                                        <p:cTn id="18" dur="500"/>
                                        <p:tgtEl>
                                          <p:spTgt spid="324610">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24610">
                                            <p:txEl>
                                              <p:pRg st="4" end="4"/>
                                            </p:txEl>
                                          </p:spTgt>
                                        </p:tgtEl>
                                        <p:attrNameLst>
                                          <p:attrName>style.visibility</p:attrName>
                                        </p:attrNameLst>
                                      </p:cBhvr>
                                      <p:to>
                                        <p:strVal val="visible"/>
                                      </p:to>
                                    </p:set>
                                    <p:animEffect transition="in" filter="checkerboard(across)">
                                      <p:cBhvr>
                                        <p:cTn id="21" dur="500"/>
                                        <p:tgtEl>
                                          <p:spTgt spid="324610">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324610">
                                            <p:txEl>
                                              <p:pRg st="5" end="5"/>
                                            </p:txEl>
                                          </p:spTgt>
                                        </p:tgtEl>
                                        <p:attrNameLst>
                                          <p:attrName>style.visibility</p:attrName>
                                        </p:attrNameLst>
                                      </p:cBhvr>
                                      <p:to>
                                        <p:strVal val="visible"/>
                                      </p:to>
                                    </p:set>
                                    <p:animEffect transition="in" filter="checkerboard(across)">
                                      <p:cBhvr>
                                        <p:cTn id="24" dur="500"/>
                                        <p:tgtEl>
                                          <p:spTgt spid="324610">
                                            <p:txEl>
                                              <p:pRg st="5" end="5"/>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324610">
                                            <p:txEl>
                                              <p:pRg st="6" end="6"/>
                                            </p:txEl>
                                          </p:spTgt>
                                        </p:tgtEl>
                                        <p:attrNameLst>
                                          <p:attrName>style.visibility</p:attrName>
                                        </p:attrNameLst>
                                      </p:cBhvr>
                                      <p:to>
                                        <p:strVal val="visible"/>
                                      </p:to>
                                    </p:set>
                                    <p:animEffect transition="in" filter="checkerboard(across)">
                                      <p:cBhvr>
                                        <p:cTn id="27" dur="500"/>
                                        <p:tgtEl>
                                          <p:spTgt spid="324610">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24610">
                                            <p:txEl>
                                              <p:pRg st="7" end="7"/>
                                            </p:txEl>
                                          </p:spTgt>
                                        </p:tgtEl>
                                        <p:attrNameLst>
                                          <p:attrName>style.visibility</p:attrName>
                                        </p:attrNameLst>
                                      </p:cBhvr>
                                      <p:to>
                                        <p:strVal val="visible"/>
                                      </p:to>
                                    </p:set>
                                    <p:animEffect transition="in" filter="checkerboard(across)">
                                      <p:cBhvr>
                                        <p:cTn id="30" dur="500"/>
                                        <p:tgtEl>
                                          <p:spTgt spid="324610">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24610">
                                            <p:txEl>
                                              <p:pRg st="8" end="8"/>
                                            </p:txEl>
                                          </p:spTgt>
                                        </p:tgtEl>
                                        <p:attrNameLst>
                                          <p:attrName>style.visibility</p:attrName>
                                        </p:attrNameLst>
                                      </p:cBhvr>
                                      <p:to>
                                        <p:strVal val="visible"/>
                                      </p:to>
                                    </p:set>
                                    <p:animEffect transition="in" filter="checkerboard(across)">
                                      <p:cBhvr>
                                        <p:cTn id="33" dur="500"/>
                                        <p:tgtEl>
                                          <p:spTgt spid="324610">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24610">
                                            <p:txEl>
                                              <p:pRg st="9" end="9"/>
                                            </p:txEl>
                                          </p:spTgt>
                                        </p:tgtEl>
                                        <p:attrNameLst>
                                          <p:attrName>style.visibility</p:attrName>
                                        </p:attrNameLst>
                                      </p:cBhvr>
                                      <p:to>
                                        <p:strVal val="visible"/>
                                      </p:to>
                                    </p:set>
                                    <p:animEffect transition="in" filter="checkerboard(across)">
                                      <p:cBhvr>
                                        <p:cTn id="36" dur="500"/>
                                        <p:tgtEl>
                                          <p:spTgt spid="324610">
                                            <p:txEl>
                                              <p:pRg st="9" end="9"/>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324610">
                                            <p:txEl>
                                              <p:pRg st="10" end="10"/>
                                            </p:txEl>
                                          </p:spTgt>
                                        </p:tgtEl>
                                        <p:attrNameLst>
                                          <p:attrName>style.visibility</p:attrName>
                                        </p:attrNameLst>
                                      </p:cBhvr>
                                      <p:to>
                                        <p:strVal val="visible"/>
                                      </p:to>
                                    </p:set>
                                    <p:animEffect transition="in" filter="checkerboard(across)">
                                      <p:cBhvr>
                                        <p:cTn id="39" dur="500"/>
                                        <p:tgtEl>
                                          <p:spTgt spid="324610">
                                            <p:txEl>
                                              <p:pRg st="10" end="10"/>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324610">
                                            <p:txEl>
                                              <p:pRg st="11" end="11"/>
                                            </p:txEl>
                                          </p:spTgt>
                                        </p:tgtEl>
                                        <p:attrNameLst>
                                          <p:attrName>style.visibility</p:attrName>
                                        </p:attrNameLst>
                                      </p:cBhvr>
                                      <p:to>
                                        <p:strVal val="visible"/>
                                      </p:to>
                                    </p:set>
                                    <p:animEffect transition="in" filter="checkerboard(across)">
                                      <p:cBhvr>
                                        <p:cTn id="42" dur="500"/>
                                        <p:tgtEl>
                                          <p:spTgt spid="324610">
                                            <p:txEl>
                                              <p:pRg st="11" end="11"/>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324610">
                                            <p:txEl>
                                              <p:pRg st="12" end="12"/>
                                            </p:txEl>
                                          </p:spTgt>
                                        </p:tgtEl>
                                        <p:attrNameLst>
                                          <p:attrName>style.visibility</p:attrName>
                                        </p:attrNameLst>
                                      </p:cBhvr>
                                      <p:to>
                                        <p:strVal val="visible"/>
                                      </p:to>
                                    </p:set>
                                    <p:animEffect transition="in" filter="checkerboard(across)">
                                      <p:cBhvr>
                                        <p:cTn id="45" dur="500"/>
                                        <p:tgtEl>
                                          <p:spTgt spid="3246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62" name="Rectangle 2"/>
          <p:cNvSpPr>
            <a:spLocks noChangeArrowheads="1"/>
          </p:cNvSpPr>
          <p:nvPr/>
        </p:nvSpPr>
        <p:spPr bwMode="auto">
          <a:xfrm>
            <a:off x="690563" y="1130300"/>
            <a:ext cx="6910387" cy="3697288"/>
          </a:xfrm>
          <a:prstGeom prst="rect">
            <a:avLst/>
          </a:prstGeom>
          <a:noFill/>
          <a:ln w="9525">
            <a:noFill/>
            <a:miter lim="800000"/>
            <a:headEnd/>
            <a:tailEnd/>
          </a:ln>
          <a:effectLst/>
        </p:spPr>
        <p:txBody>
          <a:bodyPr wrap="none">
            <a:spAutoFit/>
          </a:bodyPr>
          <a:lstStyle/>
          <a:p>
            <a:r>
              <a:rPr lang="zh-CN" altLang="en-US" sz="3200" b="1" dirty="0">
                <a:effectLst>
                  <a:outerShdw blurRad="38100" dist="38100" dir="2700000" algn="tl">
                    <a:srgbClr val="C0C0C0"/>
                  </a:outerShdw>
                </a:effectLst>
                <a:ea typeface="仿宋_GB2312" pitchFamily="49" charset="-122"/>
              </a:rPr>
              <a:t>中序游标类的部分操作</a:t>
            </a:r>
            <a:endParaRPr lang="zh-CN" altLang="en-US" sz="3200" b="1" dirty="0">
              <a:effectLst>
                <a:outerShdw blurRad="38100" dist="38100" dir="2700000" algn="tl">
                  <a:srgbClr val="C0C0C0"/>
                </a:outerShdw>
              </a:effectLst>
              <a:ea typeface="楷体_GB2312" pitchFamily="49" charset="-122"/>
            </a:endParaRPr>
          </a:p>
          <a:p>
            <a:pPr>
              <a:spcBef>
                <a:spcPct val="30000"/>
              </a:spcBef>
            </a:pPr>
            <a:r>
              <a:rPr lang="en-US" altLang="zh-CN" sz="2800" b="1" u="none" dirty="0">
                <a:solidFill>
                  <a:srgbClr val="CC3300"/>
                </a:solidFill>
                <a:ea typeface="仿宋_GB2312" pitchFamily="49" charset="-122"/>
              </a:rPr>
              <a:t>template &lt;class Type&gt; </a:t>
            </a:r>
          </a:p>
          <a:p>
            <a:r>
              <a:rPr lang="en-US" altLang="zh-CN" sz="2800" b="1" u="none" dirty="0" err="1">
                <a:solidFill>
                  <a:srgbClr val="CC3300"/>
                </a:solidFill>
                <a:ea typeface="仿宋_GB2312" pitchFamily="49" charset="-122"/>
              </a:rPr>
              <a:t>int</a:t>
            </a:r>
            <a:r>
              <a:rPr lang="en-US" altLang="zh-CN" sz="2800" u="none" dirty="0">
                <a:solidFill>
                  <a:srgbClr val="CC3300"/>
                </a:solidFill>
                <a:ea typeface="仿宋_GB2312" pitchFamily="49" charset="-122"/>
              </a:rPr>
              <a:t> </a:t>
            </a:r>
            <a:r>
              <a:rPr lang="en-US" altLang="zh-CN" sz="2800" u="none" dirty="0" err="1">
                <a:solidFill>
                  <a:srgbClr val="CC3300"/>
                </a:solidFill>
                <a:ea typeface="仿宋_GB2312" pitchFamily="49" charset="-122"/>
              </a:rPr>
              <a:t>InorderIterator</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&lt;Type&gt; :: </a:t>
            </a:r>
            <a:r>
              <a:rPr lang="en-US" altLang="zh-CN" sz="2800" u="none" dirty="0" smtClean="0">
                <a:solidFill>
                  <a:srgbClr val="CC3300"/>
                </a:solidFill>
                <a:ea typeface="仿宋_GB2312" pitchFamily="49" charset="-122"/>
              </a:rPr>
              <a:t>Init</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p>
          <a:p>
            <a:r>
              <a:rPr lang="en-US" altLang="zh-CN" sz="2800" u="none" dirty="0">
                <a:solidFill>
                  <a:srgbClr val="CC3300"/>
                </a:solidFill>
                <a:ea typeface="仿宋_GB2312" pitchFamily="49" charset="-122"/>
              </a:rPr>
              <a:t>   </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MakeEmpty</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b="1" u="none" dirty="0">
                <a:solidFill>
                  <a:schemeClr val="hlink"/>
                </a:solidFill>
                <a:ea typeface="仿宋_GB2312" pitchFamily="49" charset="-122"/>
              </a:rPr>
              <a:t>//</a:t>
            </a:r>
            <a:r>
              <a:rPr lang="zh-CN" altLang="en-US" sz="2800" u="none" dirty="0">
                <a:solidFill>
                  <a:schemeClr val="hlink"/>
                </a:solidFill>
                <a:ea typeface="隶书" pitchFamily="49" charset="-122"/>
              </a:rPr>
              <a:t>迭代栈置空</a:t>
            </a:r>
            <a:endParaRPr lang="zh-CN" altLang="en-US" sz="2800" u="none" dirty="0">
              <a:solidFill>
                <a:schemeClr val="hlink"/>
              </a:solidFill>
              <a:ea typeface="仿宋_GB2312" pitchFamily="49" charset="-122"/>
            </a:endParaRPr>
          </a:p>
          <a:p>
            <a:r>
              <a:rPr lang="zh-CN" altLang="en-US" sz="2800" u="none" dirty="0">
                <a:solidFill>
                  <a:srgbClr val="CC3300"/>
                </a:solidFill>
                <a:ea typeface="仿宋_GB2312" pitchFamily="49" charset="-122"/>
              </a:rPr>
              <a:t>   </a:t>
            </a:r>
            <a:r>
              <a:rPr lang="en-US" altLang="zh-CN" sz="2800" b="1" u="none" dirty="0">
                <a:solidFill>
                  <a:srgbClr val="CC3300"/>
                </a:solidFill>
                <a:ea typeface="仿宋_GB2312" pitchFamily="49" charset="-122"/>
              </a:rPr>
              <a:t>if</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ref.root</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NULL</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  </a:t>
            </a:r>
            <a:r>
              <a:rPr lang="en-US" altLang="zh-CN" sz="2800" b="1" u="none" dirty="0">
                <a:solidFill>
                  <a:schemeClr val="hlink"/>
                </a:solidFill>
                <a:ea typeface="仿宋_GB2312" pitchFamily="49" charset="-122"/>
              </a:rPr>
              <a:t>//</a:t>
            </a:r>
            <a:r>
              <a:rPr lang="zh-CN" altLang="en-US" sz="2800" u="none" dirty="0">
                <a:solidFill>
                  <a:schemeClr val="hlink"/>
                </a:solidFill>
                <a:ea typeface="隶书" pitchFamily="49" charset="-122"/>
              </a:rPr>
              <a:t>树非空，根进栈</a:t>
            </a:r>
            <a:endParaRPr lang="zh-CN" altLang="en-US" sz="2800" u="none" dirty="0">
              <a:solidFill>
                <a:schemeClr val="hlink"/>
              </a:solidFill>
              <a:ea typeface="仿宋_GB2312" pitchFamily="49" charset="-122"/>
            </a:endParaRPr>
          </a:p>
          <a:p>
            <a:r>
              <a:rPr lang="zh-CN" altLang="en-US" sz="2800" u="none" dirty="0">
                <a:solidFill>
                  <a:srgbClr val="CC3300"/>
                </a:solidFill>
                <a:ea typeface="仿宋_GB2312" pitchFamily="49" charset="-122"/>
              </a:rPr>
              <a:t>      </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Push</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ref</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root</a:t>
            </a:r>
            <a:r>
              <a:rPr lang="en-US" altLang="zh-CN" sz="2800" b="1" u="none" dirty="0" smtClean="0">
                <a:solidFill>
                  <a:srgbClr val="CC3300"/>
                </a:solidFill>
                <a:ea typeface="仿宋_GB2312" pitchFamily="49" charset="-122"/>
              </a:rPr>
              <a:t>);</a:t>
            </a:r>
            <a:r>
              <a:rPr lang="en-US" altLang="zh-CN" sz="2800" b="1" u="none" dirty="0">
                <a:solidFill>
                  <a:srgbClr val="CC3300"/>
                </a:solidFill>
                <a:ea typeface="仿宋_GB2312" pitchFamily="49" charset="-122"/>
              </a:rPr>
              <a:t>	 </a:t>
            </a:r>
          </a:p>
          <a:p>
            <a:r>
              <a:rPr lang="en-US" altLang="zh-CN" sz="2800" b="1" u="none" dirty="0">
                <a:solidFill>
                  <a:srgbClr val="CC3300"/>
                </a:solidFill>
                <a:ea typeface="仿宋_GB2312" pitchFamily="49" charset="-122"/>
              </a:rPr>
              <a:t>      return</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IsEmpty</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b="1" u="none" dirty="0">
                <a:solidFill>
                  <a:schemeClr val="hlink"/>
                </a:solidFill>
                <a:ea typeface="仿宋_GB2312" pitchFamily="49" charset="-122"/>
              </a:rPr>
              <a:t>//</a:t>
            </a:r>
            <a:r>
              <a:rPr lang="zh-CN" altLang="en-US" sz="2800" u="none" dirty="0">
                <a:solidFill>
                  <a:schemeClr val="hlink"/>
                </a:solidFill>
                <a:ea typeface="隶书" pitchFamily="49" charset="-122"/>
              </a:rPr>
              <a:t>栈空返回</a:t>
            </a:r>
            <a:r>
              <a:rPr lang="en-US" altLang="zh-CN" sz="2800" b="1" u="none" dirty="0">
                <a:solidFill>
                  <a:schemeClr val="tx2"/>
                </a:solidFill>
                <a:ea typeface="仿宋_GB2312" pitchFamily="49" charset="-122"/>
              </a:rPr>
              <a:t>0</a:t>
            </a:r>
          </a:p>
          <a:p>
            <a:r>
              <a:rPr lang="en-US" altLang="zh-CN" sz="2800" b="1" u="none" dirty="0">
                <a:solidFill>
                  <a:srgbClr val="CC3300"/>
                </a:solidFill>
                <a:ea typeface="仿宋_GB2312" pitchFamily="49" charset="-122"/>
              </a:rPr>
              <a:t>}</a:t>
            </a:r>
            <a:endParaRPr lang="en-US" altLang="zh-CN" sz="2800" b="1" u="none" dirty="0">
              <a:solidFill>
                <a:srgbClr val="CC3300"/>
              </a:solidFill>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118</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8162">
                                            <p:txEl>
                                              <p:pRg st="1" end="1"/>
                                            </p:txEl>
                                          </p:spTgt>
                                        </p:tgtEl>
                                        <p:attrNameLst>
                                          <p:attrName>style.visibility</p:attrName>
                                        </p:attrNameLst>
                                      </p:cBhvr>
                                      <p:to>
                                        <p:strVal val="visible"/>
                                      </p:to>
                                    </p:set>
                                    <p:animEffect transition="in" filter="checkerboard(across)">
                                      <p:cBhvr>
                                        <p:cTn id="7" dur="500"/>
                                        <p:tgtEl>
                                          <p:spTgt spid="34816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48162">
                                            <p:txEl>
                                              <p:pRg st="2" end="2"/>
                                            </p:txEl>
                                          </p:spTgt>
                                        </p:tgtEl>
                                        <p:attrNameLst>
                                          <p:attrName>style.visibility</p:attrName>
                                        </p:attrNameLst>
                                      </p:cBhvr>
                                      <p:to>
                                        <p:strVal val="visible"/>
                                      </p:to>
                                    </p:set>
                                    <p:animEffect transition="in" filter="checkerboard(across)">
                                      <p:cBhvr>
                                        <p:cTn id="10" dur="500"/>
                                        <p:tgtEl>
                                          <p:spTgt spid="34816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48162">
                                            <p:txEl>
                                              <p:pRg st="3" end="3"/>
                                            </p:txEl>
                                          </p:spTgt>
                                        </p:tgtEl>
                                        <p:attrNameLst>
                                          <p:attrName>style.visibility</p:attrName>
                                        </p:attrNameLst>
                                      </p:cBhvr>
                                      <p:to>
                                        <p:strVal val="visible"/>
                                      </p:to>
                                    </p:set>
                                    <p:animEffect transition="in" filter="checkerboard(across)">
                                      <p:cBhvr>
                                        <p:cTn id="13" dur="500"/>
                                        <p:tgtEl>
                                          <p:spTgt spid="348162">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48162">
                                            <p:txEl>
                                              <p:pRg st="4" end="4"/>
                                            </p:txEl>
                                          </p:spTgt>
                                        </p:tgtEl>
                                        <p:attrNameLst>
                                          <p:attrName>style.visibility</p:attrName>
                                        </p:attrNameLst>
                                      </p:cBhvr>
                                      <p:to>
                                        <p:strVal val="visible"/>
                                      </p:to>
                                    </p:set>
                                    <p:animEffect transition="in" filter="checkerboard(across)">
                                      <p:cBhvr>
                                        <p:cTn id="16" dur="500"/>
                                        <p:tgtEl>
                                          <p:spTgt spid="348162">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48162">
                                            <p:txEl>
                                              <p:pRg st="5" end="5"/>
                                            </p:txEl>
                                          </p:spTgt>
                                        </p:tgtEl>
                                        <p:attrNameLst>
                                          <p:attrName>style.visibility</p:attrName>
                                        </p:attrNameLst>
                                      </p:cBhvr>
                                      <p:to>
                                        <p:strVal val="visible"/>
                                      </p:to>
                                    </p:set>
                                    <p:animEffect transition="in" filter="checkerboard(across)">
                                      <p:cBhvr>
                                        <p:cTn id="19" dur="500"/>
                                        <p:tgtEl>
                                          <p:spTgt spid="348162">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48162">
                                            <p:txEl>
                                              <p:pRg st="6" end="6"/>
                                            </p:txEl>
                                          </p:spTgt>
                                        </p:tgtEl>
                                        <p:attrNameLst>
                                          <p:attrName>style.visibility</p:attrName>
                                        </p:attrNameLst>
                                      </p:cBhvr>
                                      <p:to>
                                        <p:strVal val="visible"/>
                                      </p:to>
                                    </p:set>
                                    <p:animEffect transition="in" filter="checkerboard(across)">
                                      <p:cBhvr>
                                        <p:cTn id="22" dur="500"/>
                                        <p:tgtEl>
                                          <p:spTgt spid="348162">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48162">
                                            <p:txEl>
                                              <p:pRg st="7" end="7"/>
                                            </p:txEl>
                                          </p:spTgt>
                                        </p:tgtEl>
                                        <p:attrNameLst>
                                          <p:attrName>style.visibility</p:attrName>
                                        </p:attrNameLst>
                                      </p:cBhvr>
                                      <p:to>
                                        <p:strVal val="visible"/>
                                      </p:to>
                                    </p:set>
                                    <p:animEffect transition="in" filter="checkerboard(across)">
                                      <p:cBhvr>
                                        <p:cTn id="25" dur="500"/>
                                        <p:tgtEl>
                                          <p:spTgt spid="3481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4" name="Text Box 2050"/>
          <p:cNvSpPr txBox="1">
            <a:spLocks noChangeArrowheads="1"/>
          </p:cNvSpPr>
          <p:nvPr/>
        </p:nvSpPr>
        <p:spPr bwMode="auto">
          <a:xfrm>
            <a:off x="577850" y="944563"/>
            <a:ext cx="7521575" cy="4789487"/>
          </a:xfrm>
          <a:prstGeom prst="rect">
            <a:avLst/>
          </a:prstGeom>
          <a:noFill/>
          <a:ln w="9525">
            <a:noFill/>
            <a:miter lim="800000"/>
            <a:headEnd/>
            <a:tailEnd/>
          </a:ln>
          <a:effectLst/>
        </p:spPr>
        <p:txBody>
          <a:bodyPr>
            <a:spAutoFit/>
          </a:bodyPr>
          <a:lstStyle/>
          <a:p>
            <a:r>
              <a:rPr lang="en-US" altLang="zh-CN" sz="2800" b="1" u="none" dirty="0">
                <a:solidFill>
                  <a:srgbClr val="CC3300"/>
                </a:solidFill>
                <a:ea typeface="仿宋_GB2312" pitchFamily="49" charset="-122"/>
              </a:rPr>
              <a:t>template &lt;class Type&gt; </a:t>
            </a:r>
            <a:r>
              <a:rPr lang="en-US" altLang="zh-CN" sz="2800" u="none" dirty="0">
                <a:solidFill>
                  <a:srgbClr val="CC3300"/>
                </a:solidFill>
                <a:ea typeface="仿宋_GB2312" pitchFamily="49" charset="-122"/>
              </a:rPr>
              <a:t>BST</a:t>
            </a:r>
            <a:r>
              <a:rPr lang="en-US" altLang="zh-CN" sz="2800" b="1" u="none" dirty="0">
                <a:solidFill>
                  <a:srgbClr val="CC3300"/>
                </a:solidFill>
                <a:ea typeface="仿宋_GB2312" pitchFamily="49" charset="-122"/>
              </a:rPr>
              <a:t>&lt;Type&gt; ::</a:t>
            </a:r>
          </a:p>
          <a:p>
            <a:r>
              <a:rPr lang="en-US" altLang="zh-CN" sz="2800" u="none" dirty="0" smtClean="0">
                <a:solidFill>
                  <a:srgbClr val="CC3300"/>
                </a:solidFill>
                <a:ea typeface="仿宋_GB2312" pitchFamily="49" charset="-122"/>
              </a:rPr>
              <a:t>BST</a:t>
            </a:r>
            <a:r>
              <a:rPr lang="en-US" altLang="zh-CN" sz="2800" b="1" u="none" dirty="0" smtClean="0">
                <a:solidFill>
                  <a:srgbClr val="CC3300"/>
                </a:solidFill>
                <a:ea typeface="仿宋_GB2312" pitchFamily="49" charset="-122"/>
              </a:rPr>
              <a:t>(const</a:t>
            </a:r>
            <a:r>
              <a:rPr lang="en-US" altLang="zh-CN" sz="2800" u="none" dirty="0" smtClean="0">
                <a:solidFill>
                  <a:srgbClr val="CC3300"/>
                </a:solidFill>
                <a:ea typeface="仿宋_GB2312" pitchFamily="49" charset="-122"/>
              </a:rPr>
              <a:t> </a:t>
            </a:r>
            <a:r>
              <a:rPr lang="en-US" altLang="zh-CN" sz="2800" u="none" dirty="0">
                <a:solidFill>
                  <a:srgbClr val="CC3300"/>
                </a:solidFill>
                <a:ea typeface="仿宋_GB2312" pitchFamily="49" charset="-122"/>
              </a:rPr>
              <a:t>BST</a:t>
            </a:r>
            <a:r>
              <a:rPr lang="en-US" altLang="zh-CN" sz="2800" b="1" u="none" dirty="0">
                <a:solidFill>
                  <a:srgbClr val="CC3300"/>
                </a:solidFill>
                <a:ea typeface="仿宋_GB2312" pitchFamily="49" charset="-122"/>
              </a:rPr>
              <a:t>&lt;Type&gt; &amp;</a:t>
            </a:r>
            <a:r>
              <a:rPr lang="en-US" altLang="zh-CN" sz="2800" u="none" dirty="0" smtClean="0">
                <a:solidFill>
                  <a:srgbClr val="CC3300"/>
                </a:solidFill>
                <a:ea typeface="仿宋_GB2312" pitchFamily="49" charset="-122"/>
              </a:rPr>
              <a:t>T</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u="none" dirty="0" smtClean="0">
                <a:solidFill>
                  <a:srgbClr val="CC3300"/>
                </a:solidFill>
                <a:ea typeface="仿宋_GB2312" pitchFamily="49" charset="-122"/>
              </a:rPr>
              <a:t>root</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NULL</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a:t>
            </a:r>
            <a:endParaRPr lang="en-US" altLang="zh-CN" sz="2800" u="none" dirty="0">
              <a:solidFill>
                <a:srgbClr val="CC3300"/>
              </a:solidFill>
              <a:ea typeface="仿宋_GB2312" pitchFamily="49" charset="-122"/>
            </a:endParaRPr>
          </a:p>
          <a:p>
            <a:r>
              <a:rPr lang="en-US" altLang="zh-CN" sz="2800" u="none" dirty="0">
                <a:solidFill>
                  <a:srgbClr val="CC3300"/>
                </a:solidFill>
                <a:ea typeface="仿宋_GB2312" pitchFamily="49" charset="-122"/>
              </a:rPr>
              <a:t>    </a:t>
            </a:r>
            <a:r>
              <a:rPr lang="en-US" altLang="zh-CN" sz="2800" u="none" dirty="0" err="1">
                <a:solidFill>
                  <a:srgbClr val="CC3300"/>
                </a:solidFill>
                <a:ea typeface="仿宋_GB2312" pitchFamily="49" charset="-122"/>
              </a:rPr>
              <a:t>InorderIterator</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&lt;Type&gt;</a:t>
            </a:r>
            <a:r>
              <a:rPr lang="en-US" altLang="zh-CN" sz="2800" u="none" dirty="0">
                <a:solidFill>
                  <a:srgbClr val="CC3300"/>
                </a:solidFill>
                <a:ea typeface="仿宋_GB2312" pitchFamily="49" charset="-122"/>
              </a:rPr>
              <a:t> </a:t>
            </a:r>
            <a:r>
              <a:rPr lang="en-US" altLang="zh-CN" sz="2800" u="none" dirty="0" err="1" smtClean="0">
                <a:solidFill>
                  <a:srgbClr val="CC3300"/>
                </a:solidFill>
                <a:ea typeface="仿宋_GB2312" pitchFamily="49" charset="-122"/>
              </a:rPr>
              <a:t>itr</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a:t>
            </a:r>
          </a:p>
          <a:p>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for</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init</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r>
              <a:rPr lang="en-US" altLang="zh-CN" sz="2800" u="none" dirty="0" err="1">
                <a:solidFill>
                  <a:srgbClr val="CC3300"/>
                </a:solidFill>
                <a:ea typeface="仿宋_GB2312" pitchFamily="49" charset="-122"/>
              </a:rPr>
              <a:t>itr</a:t>
            </a:r>
            <a:r>
              <a:rPr lang="en-US" altLang="zh-CN" sz="2800" b="1" u="none" dirty="0" smtClean="0">
                <a:solidFill>
                  <a:srgbClr val="CC3300"/>
                </a:solidFill>
                <a:ea typeface="仿宋_GB2312" pitchFamily="49" charset="-122"/>
              </a:rPr>
              <a:t>++)</a:t>
            </a:r>
            <a:endParaRPr lang="en-US" altLang="zh-CN" sz="2800" b="1" u="none" dirty="0">
              <a:solidFill>
                <a:srgbClr val="CC3300"/>
              </a:solidFill>
              <a:ea typeface="仿宋_GB2312" pitchFamily="49" charset="-122"/>
            </a:endParaRPr>
          </a:p>
          <a:p>
            <a:r>
              <a:rPr lang="en-US" altLang="zh-CN" sz="2800" u="none" dirty="0">
                <a:solidFill>
                  <a:srgbClr val="CC3300"/>
                </a:solidFill>
                <a:ea typeface="仿宋_GB2312" pitchFamily="49" charset="-122"/>
              </a:rPr>
              <a:t>        </a:t>
            </a:r>
            <a:r>
              <a:rPr lang="en-US" altLang="zh-CN" sz="2800" u="none" dirty="0" smtClean="0">
                <a:solidFill>
                  <a:srgbClr val="CC3300"/>
                </a:solidFill>
                <a:ea typeface="仿宋_GB2312" pitchFamily="49" charset="-122"/>
              </a:rPr>
              <a:t>Insert</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a:t>
            </a:r>
            <a:r>
              <a:rPr lang="en-US" altLang="zh-CN" sz="2800" b="1" u="none" dirty="0" smtClean="0">
                <a:solidFill>
                  <a:srgbClr val="CC3300"/>
                </a:solidFill>
                <a:ea typeface="仿宋_GB2312" pitchFamily="49" charset="-122"/>
              </a:rPr>
              <a:t>( ));</a:t>
            </a:r>
            <a:endParaRPr lang="en-US" altLang="zh-CN" sz="2800" b="1" u="none" dirty="0">
              <a:solidFill>
                <a:srgbClr val="CC3300"/>
              </a:solidFill>
              <a:ea typeface="仿宋_GB2312" pitchFamily="49" charset="-122"/>
            </a:endParaRPr>
          </a:p>
          <a:p>
            <a:r>
              <a:rPr lang="en-US" altLang="zh-CN" sz="2800" b="1" u="none" dirty="0">
                <a:solidFill>
                  <a:srgbClr val="CC3300"/>
                </a:solidFill>
                <a:ea typeface="仿宋_GB2312" pitchFamily="49" charset="-122"/>
              </a:rPr>
              <a:t>}</a:t>
            </a:r>
          </a:p>
          <a:p>
            <a:endParaRPr lang="en-US" altLang="zh-CN" sz="2800" b="1" u="none" dirty="0">
              <a:solidFill>
                <a:srgbClr val="CC3300"/>
              </a:solidFill>
              <a:ea typeface="仿宋_GB2312" pitchFamily="49" charset="-122"/>
            </a:endParaRPr>
          </a:p>
          <a:p>
            <a:r>
              <a:rPr lang="en-US" altLang="zh-CN" sz="2800" b="1" u="none" dirty="0">
                <a:solidFill>
                  <a:srgbClr val="CC3300"/>
                </a:solidFill>
                <a:ea typeface="仿宋_GB2312" pitchFamily="49" charset="-122"/>
              </a:rPr>
              <a:t>template &lt;class Type&gt; </a:t>
            </a:r>
          </a:p>
          <a:p>
            <a:r>
              <a:rPr lang="en-US" altLang="zh-CN" sz="2800" b="1" u="none" dirty="0" err="1">
                <a:solidFill>
                  <a:srgbClr val="CC3300"/>
                </a:solidFill>
                <a:ea typeface="仿宋_GB2312" pitchFamily="49" charset="-122"/>
              </a:rPr>
              <a:t>int</a:t>
            </a:r>
            <a:r>
              <a:rPr lang="en-US" altLang="zh-CN" sz="2800" u="none" dirty="0">
                <a:solidFill>
                  <a:srgbClr val="CC3300"/>
                </a:solidFill>
                <a:ea typeface="仿宋_GB2312" pitchFamily="49" charset="-122"/>
              </a:rPr>
              <a:t> </a:t>
            </a:r>
            <a:r>
              <a:rPr lang="en-US" altLang="zh-CN" sz="2800" u="none" dirty="0" err="1">
                <a:solidFill>
                  <a:srgbClr val="CC3300"/>
                </a:solidFill>
                <a:ea typeface="仿宋_GB2312" pitchFamily="49" charset="-122"/>
              </a:rPr>
              <a:t>InorderIterator</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&lt;Type&gt; :: operator</a:t>
            </a:r>
            <a:r>
              <a:rPr lang="en-US" altLang="zh-CN" sz="2800" u="none" dirty="0">
                <a:solidFill>
                  <a:srgbClr val="CC3300"/>
                </a:solidFill>
                <a:ea typeface="仿宋_GB2312" pitchFamily="49" charset="-122"/>
              </a:rPr>
              <a:t> ! </a:t>
            </a:r>
            <a:r>
              <a:rPr lang="en-US" altLang="zh-CN" sz="2800" b="1" u="none" dirty="0">
                <a:solidFill>
                  <a:srgbClr val="CC3300"/>
                </a:solidFill>
                <a:ea typeface="仿宋_GB2312" pitchFamily="49" charset="-122"/>
              </a:rPr>
              <a:t>( )</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endParaRPr lang="en-US" altLang="zh-CN" sz="2800" u="none" dirty="0">
              <a:solidFill>
                <a:srgbClr val="CC3300"/>
              </a:solidFill>
              <a:ea typeface="仿宋_GB2312" pitchFamily="49" charset="-122"/>
            </a:endParaRPr>
          </a:p>
          <a:p>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return</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IsEmpty</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b="1" u="none" dirty="0">
                <a:solidFill>
                  <a:srgbClr val="000099"/>
                </a:solidFill>
                <a:ea typeface="仿宋_GB2312" pitchFamily="49" charset="-122"/>
              </a:rPr>
              <a:t>//</a:t>
            </a:r>
            <a:r>
              <a:rPr lang="zh-CN" altLang="en-US" sz="2800" u="none" dirty="0">
                <a:solidFill>
                  <a:srgbClr val="000099"/>
                </a:solidFill>
                <a:ea typeface="隶书" pitchFamily="49" charset="-122"/>
              </a:rPr>
              <a:t>栈空返回</a:t>
            </a:r>
            <a:r>
              <a:rPr lang="en-US" altLang="zh-CN" sz="2800" b="1" u="none" dirty="0">
                <a:solidFill>
                  <a:schemeClr val="tx2"/>
                </a:solidFill>
                <a:ea typeface="仿宋_GB2312" pitchFamily="49" charset="-122"/>
              </a:rPr>
              <a:t>0</a:t>
            </a:r>
          </a:p>
          <a:p>
            <a:r>
              <a:rPr lang="en-US" altLang="zh-CN" sz="2800" b="1" u="none" dirty="0">
                <a:solidFill>
                  <a:srgbClr val="CC3300"/>
                </a:solidFill>
                <a:ea typeface="仿宋_GB2312" pitchFamily="49" charset="-122"/>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119</a:t>
            </a:fld>
            <a:endParaRPr lang="en-US" altLang="zh-CN"/>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5634">
                                            <p:txEl>
                                              <p:pRg st="7" end="7"/>
                                            </p:txEl>
                                          </p:spTgt>
                                        </p:tgtEl>
                                        <p:attrNameLst>
                                          <p:attrName>style.visibility</p:attrName>
                                        </p:attrNameLst>
                                      </p:cBhvr>
                                      <p:to>
                                        <p:strVal val="visible"/>
                                      </p:to>
                                    </p:set>
                                    <p:animEffect transition="in" filter="checkerboard(across)">
                                      <p:cBhvr>
                                        <p:cTn id="7" dur="500"/>
                                        <p:tgtEl>
                                          <p:spTgt spid="325634">
                                            <p:txEl>
                                              <p:pRg st="7" end="7"/>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25634">
                                            <p:txEl>
                                              <p:pRg st="8" end="8"/>
                                            </p:txEl>
                                          </p:spTgt>
                                        </p:tgtEl>
                                        <p:attrNameLst>
                                          <p:attrName>style.visibility</p:attrName>
                                        </p:attrNameLst>
                                      </p:cBhvr>
                                      <p:to>
                                        <p:strVal val="visible"/>
                                      </p:to>
                                    </p:set>
                                    <p:animEffect transition="in" filter="checkerboard(across)">
                                      <p:cBhvr>
                                        <p:cTn id="10" dur="500"/>
                                        <p:tgtEl>
                                          <p:spTgt spid="325634">
                                            <p:txEl>
                                              <p:pRg st="8" end="8"/>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25634">
                                            <p:txEl>
                                              <p:pRg st="9" end="9"/>
                                            </p:txEl>
                                          </p:spTgt>
                                        </p:tgtEl>
                                        <p:attrNameLst>
                                          <p:attrName>style.visibility</p:attrName>
                                        </p:attrNameLst>
                                      </p:cBhvr>
                                      <p:to>
                                        <p:strVal val="visible"/>
                                      </p:to>
                                    </p:set>
                                    <p:animEffect transition="in" filter="checkerboard(across)">
                                      <p:cBhvr>
                                        <p:cTn id="13" dur="500"/>
                                        <p:tgtEl>
                                          <p:spTgt spid="325634">
                                            <p:txEl>
                                              <p:pRg st="9" end="9"/>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25634">
                                            <p:txEl>
                                              <p:pRg st="10" end="10"/>
                                            </p:txEl>
                                          </p:spTgt>
                                        </p:tgtEl>
                                        <p:attrNameLst>
                                          <p:attrName>style.visibility</p:attrName>
                                        </p:attrNameLst>
                                      </p:cBhvr>
                                      <p:to>
                                        <p:strVal val="visible"/>
                                      </p:to>
                                    </p:set>
                                    <p:animEffect transition="in" filter="checkerboard(across)">
                                      <p:cBhvr>
                                        <p:cTn id="16" dur="500"/>
                                        <p:tgtEl>
                                          <p:spTgt spid="32563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457200" y="795338"/>
            <a:ext cx="8305800" cy="5216525"/>
          </a:xfrm>
          <a:prstGeom prst="rect">
            <a:avLst/>
          </a:prstGeom>
          <a:noFill/>
          <a:ln w="9525">
            <a:noFill/>
            <a:miter lim="800000"/>
            <a:headEnd/>
            <a:tailEnd/>
          </a:ln>
          <a:effectLst/>
        </p:spPr>
        <p:txBody>
          <a:bodyPr>
            <a:spAutoFit/>
          </a:bodyPr>
          <a:lstStyle/>
          <a:p>
            <a:r>
              <a:rPr lang="en-US" altLang="zh-CN" sz="2800" b="1" u="none" dirty="0">
                <a:solidFill>
                  <a:srgbClr val="CC0000"/>
                </a:solidFill>
              </a:rPr>
              <a:t>template &lt;class Type&gt; </a:t>
            </a:r>
            <a:r>
              <a:rPr lang="en-US" altLang="zh-CN" sz="2800" b="1" u="none" dirty="0" err="1">
                <a:solidFill>
                  <a:srgbClr val="CC0000"/>
                </a:solidFill>
              </a:rPr>
              <a:t>ostream</a:t>
            </a:r>
            <a:r>
              <a:rPr lang="en-US" altLang="zh-CN" sz="2800" b="1" u="none" dirty="0">
                <a:solidFill>
                  <a:srgbClr val="CC0000"/>
                </a:solidFill>
              </a:rPr>
              <a:t> &amp; operator</a:t>
            </a:r>
            <a:r>
              <a:rPr lang="en-US" altLang="zh-CN" sz="2800" u="none" dirty="0">
                <a:solidFill>
                  <a:srgbClr val="CC0000"/>
                </a:solidFill>
              </a:rPr>
              <a:t> &lt;&lt;</a:t>
            </a:r>
          </a:p>
          <a:p>
            <a:r>
              <a:rPr lang="en-US" altLang="zh-CN" sz="2800" b="1" u="none" dirty="0" smtClean="0">
                <a:solidFill>
                  <a:srgbClr val="CC0000"/>
                </a:solidFill>
              </a:rPr>
              <a:t>(</a:t>
            </a:r>
            <a:r>
              <a:rPr lang="en-US" altLang="zh-CN" sz="2800" b="1" u="none" dirty="0" err="1" smtClean="0">
                <a:solidFill>
                  <a:srgbClr val="CC0000"/>
                </a:solidFill>
              </a:rPr>
              <a:t>ostream</a:t>
            </a:r>
            <a:r>
              <a:rPr lang="en-US" altLang="zh-CN" sz="2800" b="1" u="none" dirty="0" smtClean="0">
                <a:solidFill>
                  <a:srgbClr val="CC0000"/>
                </a:solidFill>
              </a:rPr>
              <a:t> </a:t>
            </a:r>
            <a:r>
              <a:rPr lang="en-US" altLang="zh-CN" sz="2800" b="1" u="none" dirty="0">
                <a:solidFill>
                  <a:srgbClr val="CC0000"/>
                </a:solidFill>
              </a:rPr>
              <a:t>&amp;</a:t>
            </a:r>
            <a:r>
              <a:rPr lang="en-US" altLang="zh-CN" sz="2800" u="none" dirty="0" err="1">
                <a:solidFill>
                  <a:srgbClr val="CC0000"/>
                </a:solidFill>
              </a:rPr>
              <a:t>OutStream</a:t>
            </a:r>
            <a:r>
              <a:rPr lang="en-US" altLang="zh-CN" sz="2800" b="1" u="none" dirty="0">
                <a:solidFill>
                  <a:srgbClr val="CC0000"/>
                </a:solidFill>
              </a:rPr>
              <a:t>,</a:t>
            </a:r>
          </a:p>
          <a:p>
            <a:r>
              <a:rPr lang="en-US" altLang="zh-CN" sz="2800" u="none" dirty="0">
                <a:solidFill>
                  <a:srgbClr val="CC0000"/>
                </a:solidFill>
              </a:rPr>
              <a:t>              </a:t>
            </a:r>
            <a:r>
              <a:rPr lang="en-US" altLang="zh-CN" sz="2800" b="1" u="none" dirty="0">
                <a:solidFill>
                  <a:srgbClr val="CC0000"/>
                </a:solidFill>
              </a:rPr>
              <a:t>const</a:t>
            </a:r>
            <a:r>
              <a:rPr lang="en-US" altLang="zh-CN" sz="2800" u="none" dirty="0">
                <a:solidFill>
                  <a:srgbClr val="CC0000"/>
                </a:solidFill>
              </a:rPr>
              <a:t> </a:t>
            </a:r>
            <a:r>
              <a:rPr lang="en-US" altLang="zh-CN" sz="2800" u="none" dirty="0" err="1" smtClean="0">
                <a:solidFill>
                  <a:srgbClr val="CC0000"/>
                </a:solidFill>
              </a:rPr>
              <a:t>DataList</a:t>
            </a:r>
            <a:r>
              <a:rPr lang="en-US" altLang="zh-CN" sz="2800" u="none" dirty="0" smtClean="0">
                <a:solidFill>
                  <a:srgbClr val="CC0000"/>
                </a:solidFill>
              </a:rPr>
              <a:t> </a:t>
            </a:r>
            <a:r>
              <a:rPr lang="en-US" altLang="zh-CN" sz="2800" b="1" u="none" dirty="0">
                <a:solidFill>
                  <a:srgbClr val="CC0000"/>
                </a:solidFill>
              </a:rPr>
              <a:t>&lt;Type&gt; &amp;</a:t>
            </a:r>
            <a:r>
              <a:rPr lang="en-US" altLang="zh-CN" sz="2800" u="none" dirty="0" err="1" smtClean="0">
                <a:solidFill>
                  <a:srgbClr val="CC0000"/>
                </a:solidFill>
              </a:rPr>
              <a:t>OutList</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a:t>
            </a:r>
            <a:endParaRPr lang="en-US" altLang="zh-CN" sz="2800" u="none" dirty="0">
              <a:solidFill>
                <a:srgbClr val="CC0000"/>
              </a:solidFill>
            </a:endParaRPr>
          </a:p>
          <a:p>
            <a:r>
              <a:rPr lang="en-US" altLang="zh-CN" sz="2800" b="1" u="none" dirty="0">
                <a:solidFill>
                  <a:srgbClr val="000099"/>
                </a:solidFill>
                <a:ea typeface="仿宋_GB2312" pitchFamily="49" charset="-122"/>
              </a:rPr>
              <a:t>//</a:t>
            </a:r>
            <a:r>
              <a:rPr lang="zh-CN" altLang="en-US" sz="2800" u="none" dirty="0">
                <a:solidFill>
                  <a:srgbClr val="000099"/>
                </a:solidFill>
                <a:ea typeface="隶书" pitchFamily="49" charset="-122"/>
              </a:rPr>
              <a:t>将</a:t>
            </a:r>
            <a:r>
              <a:rPr lang="zh-CN" altLang="en-US" sz="2800" u="none" dirty="0" smtClean="0">
                <a:solidFill>
                  <a:srgbClr val="000099"/>
                </a:solidFill>
                <a:ea typeface="隶书" pitchFamily="49" charset="-122"/>
              </a:rPr>
              <a:t>表</a:t>
            </a:r>
            <a:r>
              <a:rPr lang="en-US" altLang="zh-CN" sz="2800" b="1" u="none" dirty="0" err="1" smtClean="0">
                <a:solidFill>
                  <a:schemeClr val="tx2"/>
                </a:solidFill>
                <a:ea typeface="仿宋_GB2312" pitchFamily="49" charset="-122"/>
              </a:rPr>
              <a:t>OutList</a:t>
            </a:r>
            <a:r>
              <a:rPr lang="zh-CN" altLang="en-US" sz="2800" u="none" dirty="0" smtClean="0">
                <a:solidFill>
                  <a:srgbClr val="000099"/>
                </a:solidFill>
                <a:ea typeface="隶书" pitchFamily="49" charset="-122"/>
              </a:rPr>
              <a:t>内容</a:t>
            </a:r>
            <a:r>
              <a:rPr lang="zh-CN" altLang="en-US" sz="2800" u="none" dirty="0">
                <a:solidFill>
                  <a:srgbClr val="000099"/>
                </a:solidFill>
                <a:ea typeface="隶书" pitchFamily="49" charset="-122"/>
              </a:rPr>
              <a:t>输出到输出流</a:t>
            </a:r>
            <a:r>
              <a:rPr lang="zh-CN" altLang="en-US" sz="2800" u="none" dirty="0" smtClean="0">
                <a:solidFill>
                  <a:srgbClr val="000099"/>
                </a:solidFill>
                <a:ea typeface="隶书" pitchFamily="49" charset="-122"/>
              </a:rPr>
              <a:t>对象</a:t>
            </a:r>
            <a:r>
              <a:rPr lang="en-US" altLang="zh-CN" sz="2800" b="1" u="none" dirty="0" err="1" smtClean="0">
                <a:solidFill>
                  <a:schemeClr val="tx2"/>
                </a:solidFill>
                <a:ea typeface="仿宋_GB2312" pitchFamily="49" charset="-122"/>
              </a:rPr>
              <a:t>OutStream</a:t>
            </a:r>
            <a:endParaRPr lang="en-US" altLang="zh-CN" sz="2800" b="1" u="none" dirty="0">
              <a:solidFill>
                <a:schemeClr val="tx2"/>
              </a:solidFill>
              <a:ea typeface="仿宋_GB2312" pitchFamily="49" charset="-122"/>
            </a:endParaRPr>
          </a:p>
          <a:p>
            <a:r>
              <a:rPr lang="en-US" altLang="zh-CN" sz="2800" b="1" u="none" dirty="0">
                <a:solidFill>
                  <a:srgbClr val="CC0000"/>
                </a:solidFill>
                <a:ea typeface="仿宋_GB2312" pitchFamily="49" charset="-122"/>
              </a:rPr>
              <a:t>    </a:t>
            </a:r>
            <a:r>
              <a:rPr lang="en-US" altLang="zh-CN" sz="2800" u="none" dirty="0">
                <a:solidFill>
                  <a:srgbClr val="CC0000"/>
                </a:solidFill>
                <a:ea typeface="仿宋_GB2312" pitchFamily="49" charset="-122"/>
              </a:rPr>
              <a:t> </a:t>
            </a:r>
            <a:r>
              <a:rPr lang="en-US" altLang="zh-CN" sz="2800" u="none" dirty="0" err="1" smtClean="0">
                <a:solidFill>
                  <a:srgbClr val="CC0000"/>
                </a:solidFill>
                <a:ea typeface="仿宋_GB2312" pitchFamily="49" charset="-122"/>
              </a:rPr>
              <a:t>OutStream</a:t>
            </a:r>
            <a:r>
              <a:rPr lang="en-US" altLang="zh-CN" sz="2800" b="1" u="none" dirty="0" smtClean="0">
                <a:solidFill>
                  <a:srgbClr val="CC0000"/>
                </a:solidFill>
                <a:ea typeface="仿宋_GB2312" pitchFamily="49" charset="-122"/>
              </a:rPr>
              <a:t>&lt;&lt;“</a:t>
            </a:r>
            <a:r>
              <a:rPr lang="zh-CN" altLang="en-US" sz="2800" u="none" dirty="0">
                <a:solidFill>
                  <a:srgbClr val="CC0000"/>
                </a:solidFill>
                <a:ea typeface="隶书" pitchFamily="49" charset="-122"/>
              </a:rPr>
              <a:t>数组内容</a:t>
            </a:r>
            <a:r>
              <a:rPr lang="zh-CN" altLang="en-US" sz="2800" u="none" dirty="0">
                <a:solidFill>
                  <a:srgbClr val="CC0000"/>
                </a:solidFill>
                <a:effectLst>
                  <a:outerShdw blurRad="38100" dist="38100" dir="2700000" algn="tl">
                    <a:srgbClr val="C0C0C0"/>
                  </a:outerShdw>
                </a:effectLst>
                <a:ea typeface="仿宋_GB2312" pitchFamily="49" charset="-122"/>
              </a:rPr>
              <a:t> </a:t>
            </a:r>
            <a:r>
              <a:rPr lang="zh-CN" altLang="en-US" sz="2800" u="none" dirty="0" smtClean="0">
                <a:solidFill>
                  <a:srgbClr val="CC0000"/>
                </a:solidFill>
                <a:ea typeface="仿宋_GB2312" pitchFamily="49" charset="-122"/>
              </a:rPr>
              <a:t>：</a:t>
            </a:r>
            <a:r>
              <a:rPr lang="en-US" altLang="zh-CN" sz="2800" u="none" dirty="0" smtClean="0">
                <a:solidFill>
                  <a:srgbClr val="CC0000"/>
                </a:solidFill>
                <a:ea typeface="仿宋_GB2312" pitchFamily="49" charset="-122"/>
              </a:rPr>
              <a:t>\</a:t>
            </a:r>
            <a:r>
              <a:rPr lang="en-US" altLang="zh-CN" sz="2800" u="none" dirty="0">
                <a:solidFill>
                  <a:srgbClr val="CC0000"/>
                </a:solidFill>
                <a:ea typeface="仿宋_GB2312" pitchFamily="49" charset="-122"/>
              </a:rPr>
              <a:t>n</a:t>
            </a:r>
            <a:r>
              <a:rPr lang="en-US" altLang="zh-CN" sz="2800" b="1" u="none" dirty="0">
                <a:solidFill>
                  <a:srgbClr val="CC0000"/>
                </a:solidFill>
                <a:ea typeface="仿宋_GB2312" pitchFamily="49" charset="-122"/>
              </a:rPr>
              <a:t>”;</a:t>
            </a:r>
          </a:p>
          <a:p>
            <a:r>
              <a:rPr lang="en-US" altLang="zh-CN" sz="2800" u="none" dirty="0">
                <a:solidFill>
                  <a:srgbClr val="CC0000"/>
                </a:solidFill>
                <a:ea typeface="仿宋_GB2312" pitchFamily="49" charset="-122"/>
              </a:rPr>
              <a:t>     </a:t>
            </a:r>
            <a:r>
              <a:rPr lang="en-US" altLang="zh-CN" sz="2800" b="1" u="none" dirty="0">
                <a:solidFill>
                  <a:srgbClr val="CC0000"/>
                </a:solidFill>
                <a:ea typeface="仿宋_GB2312" pitchFamily="49" charset="-122"/>
              </a:rPr>
              <a:t>for</a:t>
            </a:r>
            <a:r>
              <a:rPr lang="en-US" altLang="zh-CN" sz="2800" u="none" dirty="0">
                <a:solidFill>
                  <a:srgbClr val="CC0000"/>
                </a:solidFill>
                <a:ea typeface="仿宋_GB2312" pitchFamily="49" charset="-122"/>
              </a:rPr>
              <a:t> </a:t>
            </a:r>
            <a:r>
              <a:rPr lang="en-US" altLang="zh-CN" sz="2800" b="1" u="none" dirty="0" smtClean="0">
                <a:solidFill>
                  <a:srgbClr val="CC0000"/>
                </a:solidFill>
                <a:ea typeface="仿宋_GB2312" pitchFamily="49" charset="-122"/>
              </a:rPr>
              <a:t>(</a:t>
            </a:r>
            <a:r>
              <a:rPr lang="en-US" altLang="zh-CN" sz="2800" b="1" u="none" dirty="0" err="1" smtClean="0">
                <a:solidFill>
                  <a:srgbClr val="CC0000"/>
                </a:solidFill>
                <a:ea typeface="仿宋_GB2312" pitchFamily="49" charset="-122"/>
              </a:rPr>
              <a:t>int</a:t>
            </a:r>
            <a:r>
              <a:rPr lang="en-US" altLang="zh-CN" sz="2800" u="none" dirty="0" smtClean="0">
                <a:solidFill>
                  <a:srgbClr val="CC0000"/>
                </a:solidFill>
                <a:ea typeface="仿宋_GB2312" pitchFamily="49" charset="-122"/>
              </a:rPr>
              <a:t> </a:t>
            </a:r>
            <a:r>
              <a:rPr lang="en-US" altLang="zh-CN" sz="2800" u="none" dirty="0" err="1" smtClean="0">
                <a:solidFill>
                  <a:srgbClr val="CC0000"/>
                </a:solidFill>
                <a:ea typeface="仿宋_GB2312" pitchFamily="49" charset="-122"/>
              </a:rPr>
              <a:t>i</a:t>
            </a:r>
            <a:r>
              <a:rPr lang="en-US" altLang="zh-CN" sz="2800" u="none" dirty="0" smtClean="0">
                <a:solidFill>
                  <a:srgbClr val="CC0000"/>
                </a:solidFill>
                <a:ea typeface="仿宋_GB2312" pitchFamily="49" charset="-122"/>
              </a:rPr>
              <a:t>=0</a:t>
            </a:r>
            <a:r>
              <a:rPr lang="en-US" altLang="zh-CN" sz="2800" b="1" u="none" dirty="0">
                <a:solidFill>
                  <a:srgbClr val="CC0000"/>
                </a:solidFill>
                <a:ea typeface="仿宋_GB2312" pitchFamily="49" charset="-122"/>
              </a:rPr>
              <a:t>;</a:t>
            </a:r>
            <a:r>
              <a:rPr lang="en-US" altLang="zh-CN" sz="2800" u="none" dirty="0">
                <a:solidFill>
                  <a:srgbClr val="CC0000"/>
                </a:solidFill>
                <a:ea typeface="仿宋_GB2312" pitchFamily="49" charset="-122"/>
              </a:rPr>
              <a:t> </a:t>
            </a:r>
            <a:r>
              <a:rPr lang="en-US" altLang="zh-CN" sz="2800" u="none" dirty="0" err="1" smtClean="0">
                <a:solidFill>
                  <a:srgbClr val="CC0000"/>
                </a:solidFill>
                <a:ea typeface="仿宋_GB2312" pitchFamily="49" charset="-122"/>
              </a:rPr>
              <a:t>i</a:t>
            </a:r>
            <a:r>
              <a:rPr lang="en-US" altLang="zh-CN" sz="2800" b="1" u="none" dirty="0" smtClean="0">
                <a:solidFill>
                  <a:srgbClr val="CC0000"/>
                </a:solidFill>
                <a:ea typeface="仿宋_GB2312" pitchFamily="49" charset="-122"/>
              </a:rPr>
              <a:t>&lt;</a:t>
            </a:r>
            <a:r>
              <a:rPr lang="en-US" altLang="zh-CN" sz="2800" u="none" dirty="0" err="1" smtClean="0">
                <a:solidFill>
                  <a:srgbClr val="CC0000"/>
                </a:solidFill>
                <a:ea typeface="仿宋_GB2312" pitchFamily="49" charset="-122"/>
              </a:rPr>
              <a:t>OutList</a:t>
            </a:r>
            <a:r>
              <a:rPr lang="en-US" altLang="zh-CN" sz="2800" b="1" u="none" dirty="0" err="1" smtClean="0">
                <a:solidFill>
                  <a:srgbClr val="CC0000"/>
                </a:solidFill>
                <a:ea typeface="仿宋_GB2312" pitchFamily="49" charset="-122"/>
              </a:rPr>
              <a:t>.</a:t>
            </a:r>
            <a:r>
              <a:rPr lang="en-US" altLang="zh-CN" sz="2800" u="none" dirty="0" err="1" smtClean="0">
                <a:solidFill>
                  <a:srgbClr val="CC0000"/>
                </a:solidFill>
                <a:ea typeface="仿宋_GB2312" pitchFamily="49" charset="-122"/>
              </a:rPr>
              <a:t>CurrentSize</a:t>
            </a:r>
            <a:r>
              <a:rPr lang="en-US" altLang="zh-CN" sz="2800" b="1" u="none" dirty="0">
                <a:solidFill>
                  <a:srgbClr val="CC0000"/>
                </a:solidFill>
                <a:ea typeface="仿宋_GB2312" pitchFamily="49" charset="-122"/>
              </a:rPr>
              <a:t>;</a:t>
            </a:r>
            <a:r>
              <a:rPr lang="en-US" altLang="zh-CN" sz="2800" u="none" dirty="0">
                <a:solidFill>
                  <a:srgbClr val="CC0000"/>
                </a:solidFill>
                <a:ea typeface="仿宋_GB2312" pitchFamily="49" charset="-122"/>
              </a:rPr>
              <a:t> </a:t>
            </a:r>
            <a:r>
              <a:rPr lang="en-US" altLang="zh-CN" sz="2800" u="none" dirty="0" err="1">
                <a:solidFill>
                  <a:srgbClr val="CC0000"/>
                </a:solidFill>
                <a:ea typeface="仿宋_GB2312" pitchFamily="49" charset="-122"/>
              </a:rPr>
              <a:t>i</a:t>
            </a:r>
            <a:r>
              <a:rPr lang="en-US" altLang="zh-CN" sz="2800" b="1" u="none" dirty="0" smtClean="0">
                <a:solidFill>
                  <a:srgbClr val="CC0000"/>
                </a:solidFill>
                <a:ea typeface="仿宋_GB2312" pitchFamily="49" charset="-122"/>
              </a:rPr>
              <a:t>++)</a:t>
            </a:r>
            <a:r>
              <a:rPr lang="en-US" altLang="zh-CN" sz="2800" u="none" dirty="0" smtClean="0">
                <a:solidFill>
                  <a:srgbClr val="CC0000"/>
                </a:solidFill>
                <a:ea typeface="仿宋_GB2312" pitchFamily="49" charset="-122"/>
              </a:rPr>
              <a:t>   </a:t>
            </a:r>
            <a:endParaRPr lang="en-US" altLang="zh-CN" sz="2800" u="none" dirty="0">
              <a:solidFill>
                <a:srgbClr val="CC0000"/>
              </a:solidFill>
              <a:ea typeface="仿宋_GB2312" pitchFamily="49" charset="-122"/>
            </a:endParaRPr>
          </a:p>
          <a:p>
            <a:r>
              <a:rPr lang="en-US" altLang="zh-CN" sz="2800" u="none" dirty="0">
                <a:solidFill>
                  <a:srgbClr val="CC0000"/>
                </a:solidFill>
                <a:ea typeface="仿宋_GB2312" pitchFamily="49" charset="-122"/>
              </a:rPr>
              <a:t>         </a:t>
            </a:r>
            <a:r>
              <a:rPr lang="en-US" altLang="zh-CN" sz="2800" u="none" dirty="0" err="1" smtClean="0">
                <a:solidFill>
                  <a:srgbClr val="CC0000"/>
                </a:solidFill>
                <a:ea typeface="仿宋_GB2312" pitchFamily="49" charset="-122"/>
              </a:rPr>
              <a:t>OutStream</a:t>
            </a:r>
            <a:r>
              <a:rPr lang="en-US" altLang="zh-CN" sz="2800" b="1" u="none" dirty="0" smtClean="0">
                <a:solidFill>
                  <a:srgbClr val="CC0000"/>
                </a:solidFill>
                <a:ea typeface="仿宋_GB2312" pitchFamily="49" charset="-122"/>
              </a:rPr>
              <a:t>&lt;&lt;</a:t>
            </a:r>
            <a:r>
              <a:rPr lang="en-US" altLang="zh-CN" sz="2800" u="none" dirty="0" err="1" smtClean="0">
                <a:solidFill>
                  <a:srgbClr val="CC0000"/>
                </a:solidFill>
                <a:ea typeface="仿宋_GB2312" pitchFamily="49" charset="-122"/>
              </a:rPr>
              <a:t>OutList</a:t>
            </a:r>
            <a:r>
              <a:rPr lang="en-US" altLang="zh-CN" sz="2800" b="1" u="none" dirty="0" err="1" smtClean="0">
                <a:solidFill>
                  <a:srgbClr val="CC0000"/>
                </a:solidFill>
                <a:ea typeface="仿宋_GB2312" pitchFamily="49" charset="-122"/>
              </a:rPr>
              <a:t>.</a:t>
            </a:r>
            <a:r>
              <a:rPr lang="en-US" altLang="zh-CN" sz="2800" u="none" dirty="0" err="1" smtClean="0">
                <a:solidFill>
                  <a:srgbClr val="CC0000"/>
                </a:solidFill>
                <a:ea typeface="仿宋_GB2312" pitchFamily="49" charset="-122"/>
              </a:rPr>
              <a:t>Element</a:t>
            </a:r>
            <a:r>
              <a:rPr lang="en-US" altLang="zh-CN" sz="2800" b="1" u="none" dirty="0" smtClean="0">
                <a:solidFill>
                  <a:srgbClr val="CC0000"/>
                </a:solidFill>
                <a:ea typeface="仿宋_GB2312" pitchFamily="49" charset="-122"/>
              </a:rPr>
              <a:t>[</a:t>
            </a:r>
            <a:r>
              <a:rPr lang="en-US" altLang="zh-CN" sz="2800" u="none" dirty="0" err="1" smtClean="0">
                <a:solidFill>
                  <a:srgbClr val="CC0000"/>
                </a:solidFill>
                <a:ea typeface="仿宋_GB2312" pitchFamily="49" charset="-122"/>
              </a:rPr>
              <a:t>i</a:t>
            </a:r>
            <a:r>
              <a:rPr lang="en-US" altLang="zh-CN" sz="2800" b="1" u="none" dirty="0" smtClean="0">
                <a:solidFill>
                  <a:srgbClr val="CC0000"/>
                </a:solidFill>
                <a:ea typeface="仿宋_GB2312" pitchFamily="49" charset="-122"/>
              </a:rPr>
              <a:t>]&lt;&lt;‘ </a:t>
            </a:r>
            <a:r>
              <a:rPr lang="en-US" altLang="zh-CN" sz="2800" b="1" u="none" dirty="0">
                <a:solidFill>
                  <a:srgbClr val="CC0000"/>
                </a:solidFill>
                <a:ea typeface="仿宋_GB2312" pitchFamily="49" charset="-122"/>
              </a:rPr>
              <a:t>’;</a:t>
            </a:r>
            <a:endParaRPr lang="en-US" altLang="zh-CN" sz="2800" u="none" dirty="0">
              <a:solidFill>
                <a:srgbClr val="CC0000"/>
              </a:solidFill>
              <a:ea typeface="仿宋_GB2312" pitchFamily="49" charset="-122"/>
            </a:endParaRPr>
          </a:p>
          <a:p>
            <a:r>
              <a:rPr lang="en-US" altLang="zh-CN" sz="2800" u="none" dirty="0">
                <a:solidFill>
                  <a:srgbClr val="CC0000"/>
                </a:solidFill>
                <a:ea typeface="仿宋_GB2312" pitchFamily="49" charset="-122"/>
              </a:rPr>
              <a:t>     </a:t>
            </a:r>
            <a:r>
              <a:rPr lang="en-US" altLang="zh-CN" sz="2800" u="none" dirty="0" err="1" smtClean="0">
                <a:solidFill>
                  <a:srgbClr val="CC0000"/>
                </a:solidFill>
                <a:ea typeface="仿宋_GB2312" pitchFamily="49" charset="-122"/>
              </a:rPr>
              <a:t>OutStream</a:t>
            </a:r>
            <a:r>
              <a:rPr lang="en-US" altLang="zh-CN" sz="2800" b="1" u="none" dirty="0" smtClean="0">
                <a:solidFill>
                  <a:srgbClr val="CC0000"/>
                </a:solidFill>
                <a:ea typeface="仿宋_GB2312" pitchFamily="49" charset="-122"/>
              </a:rPr>
              <a:t>&lt;&lt;</a:t>
            </a:r>
            <a:r>
              <a:rPr lang="en-US" altLang="zh-CN" sz="2800" b="1" u="none" dirty="0" err="1" smtClean="0">
                <a:solidFill>
                  <a:srgbClr val="CC0000"/>
                </a:solidFill>
                <a:ea typeface="仿宋_GB2312" pitchFamily="49" charset="-122"/>
              </a:rPr>
              <a:t>endl</a:t>
            </a:r>
            <a:r>
              <a:rPr lang="en-US" altLang="zh-CN" sz="2800" b="1" u="none" dirty="0">
                <a:solidFill>
                  <a:srgbClr val="CC0000"/>
                </a:solidFill>
                <a:ea typeface="仿宋_GB2312" pitchFamily="49" charset="-122"/>
              </a:rPr>
              <a:t>;</a:t>
            </a:r>
          </a:p>
          <a:p>
            <a:r>
              <a:rPr lang="en-US" altLang="zh-CN" sz="2800" u="none" dirty="0">
                <a:solidFill>
                  <a:srgbClr val="CC0000"/>
                </a:solidFill>
                <a:ea typeface="仿宋_GB2312" pitchFamily="49" charset="-122"/>
              </a:rPr>
              <a:t>     </a:t>
            </a:r>
            <a:r>
              <a:rPr lang="en-US" altLang="zh-CN" sz="2800" u="none" dirty="0" err="1" smtClean="0">
                <a:solidFill>
                  <a:srgbClr val="CC0000"/>
                </a:solidFill>
                <a:ea typeface="仿宋_GB2312" pitchFamily="49" charset="-122"/>
              </a:rPr>
              <a:t>OutStream</a:t>
            </a:r>
            <a:r>
              <a:rPr lang="en-US" altLang="zh-CN" sz="2800" b="1" u="none" dirty="0" smtClean="0">
                <a:solidFill>
                  <a:srgbClr val="CC0000"/>
                </a:solidFill>
                <a:ea typeface="仿宋_GB2312" pitchFamily="49" charset="-122"/>
              </a:rPr>
              <a:t>&lt;&lt;“</a:t>
            </a:r>
            <a:r>
              <a:rPr lang="zh-CN" altLang="en-US" sz="2800" u="none" dirty="0">
                <a:solidFill>
                  <a:srgbClr val="CC0000"/>
                </a:solidFill>
                <a:ea typeface="隶书" pitchFamily="49" charset="-122"/>
              </a:rPr>
              <a:t>数组当前大小</a:t>
            </a:r>
            <a:r>
              <a:rPr lang="zh-CN" altLang="en-US" sz="2800" u="none" dirty="0">
                <a:solidFill>
                  <a:srgbClr val="CC0000"/>
                </a:solidFill>
                <a:ea typeface="仿宋_GB2312" pitchFamily="49" charset="-122"/>
              </a:rPr>
              <a:t> </a:t>
            </a:r>
            <a:r>
              <a:rPr lang="zh-CN" altLang="en-US" sz="2800" u="none" dirty="0" smtClean="0">
                <a:solidFill>
                  <a:srgbClr val="CC0000"/>
                </a:solidFill>
                <a:ea typeface="仿宋_GB2312" pitchFamily="49" charset="-122"/>
              </a:rPr>
              <a:t>：</a:t>
            </a:r>
            <a:r>
              <a:rPr lang="en-US" altLang="zh-CN" sz="2800" b="1" u="none" dirty="0" smtClean="0">
                <a:solidFill>
                  <a:srgbClr val="CC0000"/>
                </a:solidFill>
                <a:ea typeface="仿宋_GB2312" pitchFamily="49" charset="-122"/>
              </a:rPr>
              <a:t>”&lt;&lt;</a:t>
            </a:r>
            <a:r>
              <a:rPr lang="en-US" altLang="zh-CN" sz="2800" u="none" dirty="0" smtClean="0">
                <a:solidFill>
                  <a:srgbClr val="CC0000"/>
                </a:solidFill>
                <a:ea typeface="仿宋_GB2312" pitchFamily="49" charset="-122"/>
              </a:rPr>
              <a:t>          </a:t>
            </a:r>
            <a:endParaRPr lang="en-US" altLang="zh-CN" sz="2800" u="none" dirty="0">
              <a:solidFill>
                <a:srgbClr val="CC0000"/>
              </a:solidFill>
              <a:ea typeface="仿宋_GB2312" pitchFamily="49" charset="-122"/>
            </a:endParaRPr>
          </a:p>
          <a:p>
            <a:r>
              <a:rPr lang="en-US" altLang="zh-CN" sz="2800" u="none" dirty="0">
                <a:solidFill>
                  <a:srgbClr val="CC0000"/>
                </a:solidFill>
                <a:ea typeface="仿宋_GB2312" pitchFamily="49" charset="-122"/>
              </a:rPr>
              <a:t>                             </a:t>
            </a:r>
            <a:r>
              <a:rPr lang="en-US" altLang="zh-CN" sz="2800" u="none" dirty="0" err="1" smtClean="0">
                <a:solidFill>
                  <a:srgbClr val="CC0000"/>
                </a:solidFill>
                <a:ea typeface="仿宋_GB2312" pitchFamily="49" charset="-122"/>
              </a:rPr>
              <a:t>OutList</a:t>
            </a:r>
            <a:r>
              <a:rPr lang="en-US" altLang="zh-CN" sz="2800" b="1" u="none" dirty="0" err="1" smtClean="0">
                <a:solidFill>
                  <a:srgbClr val="CC0000"/>
                </a:solidFill>
                <a:ea typeface="仿宋_GB2312" pitchFamily="49" charset="-122"/>
              </a:rPr>
              <a:t>.</a:t>
            </a:r>
            <a:r>
              <a:rPr lang="en-US" altLang="zh-CN" sz="2800" u="none" dirty="0" err="1" smtClean="0">
                <a:solidFill>
                  <a:srgbClr val="CC0000"/>
                </a:solidFill>
                <a:ea typeface="仿宋_GB2312" pitchFamily="49" charset="-122"/>
              </a:rPr>
              <a:t>CurrentSize</a:t>
            </a:r>
            <a:r>
              <a:rPr lang="en-US" altLang="zh-CN" sz="2800" b="1" u="none" dirty="0" smtClean="0">
                <a:solidFill>
                  <a:srgbClr val="CC0000"/>
                </a:solidFill>
                <a:ea typeface="仿宋_GB2312" pitchFamily="49" charset="-122"/>
              </a:rPr>
              <a:t>&lt;&lt;</a:t>
            </a:r>
            <a:r>
              <a:rPr lang="en-US" altLang="zh-CN" sz="2800" b="1" u="none" dirty="0" err="1" smtClean="0">
                <a:solidFill>
                  <a:srgbClr val="CC0000"/>
                </a:solidFill>
                <a:ea typeface="仿宋_GB2312" pitchFamily="49" charset="-122"/>
              </a:rPr>
              <a:t>endl</a:t>
            </a:r>
            <a:r>
              <a:rPr lang="en-US" altLang="zh-CN" sz="2800" b="1" u="none" dirty="0">
                <a:solidFill>
                  <a:srgbClr val="CC0000"/>
                </a:solidFill>
                <a:ea typeface="仿宋_GB2312" pitchFamily="49" charset="-122"/>
              </a:rPr>
              <a:t>;</a:t>
            </a:r>
            <a:endParaRPr lang="en-US" altLang="zh-CN" sz="2800" u="none" dirty="0">
              <a:solidFill>
                <a:srgbClr val="CC0000"/>
              </a:solidFill>
              <a:ea typeface="仿宋_GB2312" pitchFamily="49" charset="-122"/>
            </a:endParaRPr>
          </a:p>
          <a:p>
            <a:r>
              <a:rPr lang="en-US" altLang="zh-CN" sz="2800" u="none" dirty="0">
                <a:solidFill>
                  <a:srgbClr val="CC0000"/>
                </a:solidFill>
                <a:ea typeface="仿宋_GB2312" pitchFamily="49" charset="-122"/>
              </a:rPr>
              <a:t>     </a:t>
            </a:r>
            <a:r>
              <a:rPr lang="en-US" altLang="zh-CN" sz="2800" b="1" u="none" dirty="0">
                <a:solidFill>
                  <a:srgbClr val="CC0000"/>
                </a:solidFill>
                <a:ea typeface="仿宋_GB2312" pitchFamily="49" charset="-122"/>
              </a:rPr>
              <a:t>return</a:t>
            </a:r>
            <a:r>
              <a:rPr lang="en-US" altLang="zh-CN" sz="2800" u="none" dirty="0">
                <a:solidFill>
                  <a:srgbClr val="CC0000"/>
                </a:solidFill>
                <a:ea typeface="仿宋_GB2312" pitchFamily="49" charset="-122"/>
              </a:rPr>
              <a:t> </a:t>
            </a:r>
            <a:r>
              <a:rPr lang="en-US" altLang="zh-CN" sz="2800" u="none" dirty="0" err="1">
                <a:solidFill>
                  <a:srgbClr val="CC0000"/>
                </a:solidFill>
                <a:ea typeface="仿宋_GB2312" pitchFamily="49" charset="-122"/>
              </a:rPr>
              <a:t>OutStream</a:t>
            </a:r>
            <a:r>
              <a:rPr lang="en-US" altLang="zh-CN" sz="2800" b="1" u="none" dirty="0">
                <a:solidFill>
                  <a:srgbClr val="CC0000"/>
                </a:solidFill>
                <a:ea typeface="仿宋_GB2312" pitchFamily="49" charset="-122"/>
              </a:rPr>
              <a:t>;</a:t>
            </a:r>
            <a:endParaRPr lang="en-US" altLang="zh-CN" sz="2800" u="none" dirty="0">
              <a:solidFill>
                <a:srgbClr val="CC0000"/>
              </a:solidFill>
              <a:ea typeface="仿宋_GB2312" pitchFamily="49" charset="-122"/>
            </a:endParaRPr>
          </a:p>
          <a:p>
            <a:r>
              <a:rPr lang="en-US" altLang="zh-CN" sz="2800" b="1" u="none" dirty="0">
                <a:solidFill>
                  <a:srgbClr val="CC0000"/>
                </a:solidFill>
                <a:ea typeface="仿宋_GB2312" pitchFamily="49" charset="-122"/>
              </a:rPr>
              <a:t>}</a:t>
            </a:r>
            <a:endParaRPr lang="en-US" altLang="zh-CN" sz="2800" b="1" u="none" dirty="0">
              <a:solidFill>
                <a:srgbClr val="CC0000"/>
              </a:solidFill>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12</a:t>
            </a:fld>
            <a:endParaRPr lang="en-US" altLang="zh-CN"/>
          </a:p>
        </p:txBody>
      </p:sp>
    </p:spTree>
  </p:cSld>
  <p:clrMapOvr>
    <a:masterClrMapping/>
  </p:clrMapOvr>
  <p:transition>
    <p:split orient="vert"/>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6658" name="Text Box 2"/>
          <p:cNvSpPr txBox="1">
            <a:spLocks noChangeArrowheads="1"/>
          </p:cNvSpPr>
          <p:nvPr/>
        </p:nvSpPr>
        <p:spPr bwMode="auto">
          <a:xfrm>
            <a:off x="492125" y="406400"/>
            <a:ext cx="7758113" cy="6070600"/>
          </a:xfrm>
          <a:prstGeom prst="rect">
            <a:avLst/>
          </a:prstGeom>
          <a:noFill/>
          <a:ln w="9525">
            <a:noFill/>
            <a:miter lim="800000"/>
            <a:headEnd/>
            <a:tailEnd/>
          </a:ln>
          <a:effectLst/>
        </p:spPr>
        <p:txBody>
          <a:bodyPr>
            <a:spAutoFit/>
          </a:bodyPr>
          <a:lstStyle/>
          <a:p>
            <a:r>
              <a:rPr lang="en-US" altLang="zh-CN" sz="2800" b="1" u="none" dirty="0">
                <a:solidFill>
                  <a:srgbClr val="CC3300"/>
                </a:solidFill>
                <a:ea typeface="仿宋_GB2312" pitchFamily="49" charset="-122"/>
              </a:rPr>
              <a:t>template &lt;class Type&gt; </a:t>
            </a:r>
          </a:p>
          <a:p>
            <a:r>
              <a:rPr lang="en-US" altLang="zh-CN" sz="2800" b="1" u="none" dirty="0" err="1">
                <a:solidFill>
                  <a:srgbClr val="CC3300"/>
                </a:solidFill>
                <a:ea typeface="仿宋_GB2312" pitchFamily="49" charset="-122"/>
              </a:rPr>
              <a:t>int</a:t>
            </a:r>
            <a:r>
              <a:rPr lang="en-US" altLang="zh-CN" sz="2800" b="1" u="none" dirty="0">
                <a:solidFill>
                  <a:srgbClr val="CC3300"/>
                </a:solidFill>
                <a:ea typeface="仿宋_GB2312" pitchFamily="49" charset="-122"/>
              </a:rPr>
              <a:t> </a:t>
            </a:r>
            <a:r>
              <a:rPr lang="en-US" altLang="zh-CN" sz="2800" u="none" dirty="0" err="1">
                <a:solidFill>
                  <a:srgbClr val="CC3300"/>
                </a:solidFill>
                <a:ea typeface="仿宋_GB2312" pitchFamily="49" charset="-122"/>
              </a:rPr>
              <a:t>InorderIterator</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&lt;Type&gt; :: operator</a:t>
            </a:r>
            <a:r>
              <a:rPr lang="en-US" altLang="zh-CN" sz="2800" u="none" dirty="0">
                <a:solidFill>
                  <a:srgbClr val="CC3300"/>
                </a:solidFill>
                <a:ea typeface="仿宋_GB2312" pitchFamily="49" charset="-122"/>
              </a:rPr>
              <a:t> ++ </a:t>
            </a:r>
            <a:r>
              <a:rPr lang="en-US" altLang="zh-CN" sz="2800" b="1" u="none" dirty="0">
                <a:solidFill>
                  <a:srgbClr val="CC3300"/>
                </a:solidFill>
                <a:ea typeface="仿宋_GB2312" pitchFamily="49" charset="-122"/>
              </a:rPr>
              <a:t>( )</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p>
          <a:p>
            <a:r>
              <a:rPr lang="en-US" altLang="zh-CN" sz="2800" u="none" dirty="0">
                <a:solidFill>
                  <a:srgbClr val="CC3300"/>
                </a:solidFill>
                <a:ea typeface="仿宋_GB2312" pitchFamily="49" charset="-122"/>
              </a:rPr>
              <a:t>    </a:t>
            </a:r>
            <a:r>
              <a:rPr lang="en-US" altLang="zh-CN" sz="2800" u="none" dirty="0" err="1">
                <a:solidFill>
                  <a:srgbClr val="CC3300"/>
                </a:solidFill>
                <a:ea typeface="仿宋_GB2312" pitchFamily="49" charset="-122"/>
              </a:rPr>
              <a:t>BstNode</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&lt;Type&gt;</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r>
              <a:rPr lang="en-US" altLang="zh-CN" sz="2800" u="none" dirty="0" smtClean="0">
                <a:solidFill>
                  <a:srgbClr val="CC3300"/>
                </a:solidFill>
                <a:ea typeface="仿宋_GB2312" pitchFamily="49" charset="-122"/>
              </a:rPr>
              <a:t>current</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GetTop</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a:t>
            </a:r>
          </a:p>
          <a:p>
            <a:r>
              <a:rPr lang="en-US" altLang="zh-CN" sz="2800" u="none" dirty="0">
                <a:solidFill>
                  <a:srgbClr val="CC3300"/>
                </a:solidFill>
                <a:ea typeface="仿宋_GB2312" pitchFamily="49" charset="-122"/>
              </a:rPr>
              <a:t>    </a:t>
            </a:r>
            <a:r>
              <a:rPr lang="en-US" altLang="zh-CN" sz="2800" u="none" dirty="0" err="1">
                <a:solidFill>
                  <a:srgbClr val="CC3300"/>
                </a:solidFill>
                <a:ea typeface="仿宋_GB2312" pitchFamily="49" charset="-122"/>
              </a:rPr>
              <a:t>BstNode</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&lt;Type&gt;</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r>
              <a:rPr lang="en-US" altLang="zh-CN" sz="2800" u="none" dirty="0" smtClean="0">
                <a:solidFill>
                  <a:srgbClr val="CC3300"/>
                </a:solidFill>
                <a:ea typeface="仿宋_GB2312" pitchFamily="49" charset="-122"/>
              </a:rPr>
              <a:t>next</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current</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err="1">
                <a:solidFill>
                  <a:srgbClr val="CC3300"/>
                </a:solidFill>
                <a:ea typeface="仿宋_GB2312" pitchFamily="49" charset="-122"/>
              </a:rPr>
              <a:t>leftChild</a:t>
            </a:r>
            <a:r>
              <a:rPr lang="en-US" altLang="zh-CN" sz="2800" b="1" u="none" dirty="0">
                <a:solidFill>
                  <a:srgbClr val="CC3300"/>
                </a:solidFill>
                <a:ea typeface="仿宋_GB2312" pitchFamily="49" charset="-122"/>
              </a:rPr>
              <a:t>;</a:t>
            </a:r>
            <a:endParaRPr lang="en-US" altLang="zh-CN" sz="2800" u="none" dirty="0">
              <a:solidFill>
                <a:srgbClr val="CC3300"/>
              </a:solidFill>
              <a:ea typeface="仿宋_GB2312" pitchFamily="49" charset="-122"/>
            </a:endParaRPr>
          </a:p>
          <a:p>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if</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next</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NULL</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  </a:t>
            </a:r>
            <a:r>
              <a:rPr lang="en-US" altLang="zh-CN" sz="2800" b="1" u="none" dirty="0">
                <a:solidFill>
                  <a:schemeClr val="accent2"/>
                </a:solidFill>
                <a:ea typeface="仿宋_GB2312" pitchFamily="49" charset="-122"/>
              </a:rPr>
              <a:t>//</a:t>
            </a:r>
            <a:r>
              <a:rPr lang="zh-CN" altLang="en-US" sz="2800" u="none" dirty="0">
                <a:solidFill>
                  <a:schemeClr val="accent2"/>
                </a:solidFill>
                <a:ea typeface="隶书" pitchFamily="49" charset="-122"/>
              </a:rPr>
              <a:t>栈顶元素左子女进栈</a:t>
            </a:r>
            <a:endParaRPr lang="zh-CN" altLang="en-US" sz="2800" u="none" dirty="0">
              <a:solidFill>
                <a:schemeClr val="accent2"/>
              </a:solidFill>
              <a:ea typeface="仿宋_GB2312" pitchFamily="49" charset="-122"/>
            </a:endParaRPr>
          </a:p>
          <a:p>
            <a:r>
              <a:rPr lang="zh-CN" altLang="en-US"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Push</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next</a:t>
            </a:r>
            <a:r>
              <a:rPr lang="en-US" altLang="zh-CN" sz="2800" b="1" u="none" dirty="0" smtClean="0">
                <a:solidFill>
                  <a:srgbClr val="CC3300"/>
                </a:solidFill>
                <a:ea typeface="仿宋_GB2312" pitchFamily="49" charset="-122"/>
              </a:rPr>
              <a:t>); </a:t>
            </a:r>
            <a:r>
              <a:rPr lang="en-US" altLang="zh-CN" sz="2800"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return</a:t>
            </a:r>
            <a:r>
              <a:rPr lang="en-US" altLang="zh-CN" sz="2800" u="none" dirty="0">
                <a:solidFill>
                  <a:srgbClr val="CC3300"/>
                </a:solidFill>
                <a:ea typeface="仿宋_GB2312" pitchFamily="49" charset="-122"/>
              </a:rPr>
              <a:t> 1</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p>
          <a:p>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while</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IsEmpty</a:t>
            </a:r>
            <a:r>
              <a:rPr lang="en-US" altLang="zh-CN" sz="2800" b="1" u="none" dirty="0" smtClean="0">
                <a:solidFill>
                  <a:srgbClr val="CC3300"/>
                </a:solidFill>
                <a:ea typeface="仿宋_GB2312" pitchFamily="49" charset="-122"/>
              </a:rPr>
              <a:t>( ))</a:t>
            </a:r>
            <a:r>
              <a:rPr lang="en-US" altLang="zh-CN" sz="2800"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b="1" u="none" dirty="0">
                <a:solidFill>
                  <a:srgbClr val="0000FF"/>
                </a:solidFill>
                <a:ea typeface="仿宋_GB2312" pitchFamily="49" charset="-122"/>
              </a:rPr>
              <a:t>//</a:t>
            </a:r>
            <a:r>
              <a:rPr lang="zh-CN" altLang="en-US" sz="2800" u="none" dirty="0">
                <a:solidFill>
                  <a:srgbClr val="0000FF"/>
                </a:solidFill>
                <a:ea typeface="隶书" pitchFamily="49" charset="-122"/>
              </a:rPr>
              <a:t>栈非空时</a:t>
            </a:r>
            <a:endParaRPr lang="zh-CN" altLang="en-US" sz="2800" u="none" dirty="0">
              <a:solidFill>
                <a:srgbClr val="CC3300"/>
              </a:solidFill>
              <a:ea typeface="隶书" pitchFamily="49" charset="-122"/>
            </a:endParaRPr>
          </a:p>
          <a:p>
            <a:r>
              <a:rPr lang="zh-CN" altLang="en-US" sz="2800" u="none" dirty="0">
                <a:solidFill>
                  <a:srgbClr val="CC3300"/>
                </a:solidFill>
                <a:ea typeface="仿宋_GB2312" pitchFamily="49" charset="-122"/>
              </a:rPr>
              <a:t>         </a:t>
            </a:r>
            <a:r>
              <a:rPr lang="en-US" altLang="zh-CN" sz="2800" u="none" dirty="0" smtClean="0">
                <a:solidFill>
                  <a:srgbClr val="CC3300"/>
                </a:solidFill>
                <a:ea typeface="仿宋_GB2312" pitchFamily="49" charset="-122"/>
              </a:rPr>
              <a:t>current</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Pop</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p>
          <a:p>
            <a:r>
              <a:rPr lang="en-US" altLang="zh-CN" sz="2800" u="none" dirty="0">
                <a:solidFill>
                  <a:srgbClr val="CC3300"/>
                </a:solidFill>
                <a:ea typeface="仿宋_GB2312" pitchFamily="49" charset="-122"/>
              </a:rPr>
              <a:t>         </a:t>
            </a:r>
            <a:r>
              <a:rPr lang="en-US" altLang="zh-CN" sz="2800" u="none" dirty="0" smtClean="0">
                <a:solidFill>
                  <a:srgbClr val="CC3300"/>
                </a:solidFill>
                <a:ea typeface="仿宋_GB2312" pitchFamily="49" charset="-122"/>
              </a:rPr>
              <a:t>next</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current</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err="1">
                <a:solidFill>
                  <a:srgbClr val="CC3300"/>
                </a:solidFill>
                <a:ea typeface="仿宋_GB2312" pitchFamily="49" charset="-122"/>
              </a:rPr>
              <a:t>rightChild</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p>
          <a:p>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if </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next</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NULL</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  </a:t>
            </a:r>
            <a:r>
              <a:rPr lang="en-US" altLang="zh-CN" sz="2800" b="1" u="none" dirty="0">
                <a:solidFill>
                  <a:srgbClr val="0000FF"/>
                </a:solidFill>
                <a:ea typeface="仿宋_GB2312" pitchFamily="49" charset="-122"/>
              </a:rPr>
              <a:t>//</a:t>
            </a:r>
            <a:r>
              <a:rPr lang="zh-CN" altLang="en-US" sz="2800" u="none" dirty="0">
                <a:solidFill>
                  <a:srgbClr val="0000FF"/>
                </a:solidFill>
                <a:ea typeface="隶书" pitchFamily="49" charset="-122"/>
              </a:rPr>
              <a:t>右子女非空，进栈</a:t>
            </a:r>
            <a:endParaRPr lang="zh-CN" altLang="en-US" sz="2800" u="none" dirty="0">
              <a:solidFill>
                <a:srgbClr val="CC3300"/>
              </a:solidFill>
              <a:ea typeface="仿宋_GB2312" pitchFamily="49" charset="-122"/>
            </a:endParaRPr>
          </a:p>
          <a:p>
            <a:r>
              <a:rPr lang="zh-CN" altLang="en-US" sz="2800" u="none" dirty="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Push</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next</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return</a:t>
            </a:r>
            <a:r>
              <a:rPr lang="en-US" altLang="zh-CN" sz="2800" u="none" dirty="0">
                <a:solidFill>
                  <a:srgbClr val="CC3300"/>
                </a:solidFill>
                <a:ea typeface="仿宋_GB2312" pitchFamily="49" charset="-122"/>
              </a:rPr>
              <a:t> 1</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endParaRPr lang="en-US" altLang="zh-CN" sz="2800" u="none" dirty="0">
              <a:solidFill>
                <a:srgbClr val="CC3300"/>
              </a:solidFill>
              <a:ea typeface="仿宋_GB2312" pitchFamily="49" charset="-122"/>
            </a:endParaRPr>
          </a:p>
          <a:p>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p>
          <a:p>
            <a:r>
              <a:rPr lang="en-US" altLang="zh-CN" sz="2800" b="1" u="none" dirty="0">
                <a:solidFill>
                  <a:srgbClr val="CC3300"/>
                </a:solidFill>
              </a:rPr>
              <a:t>    return</a:t>
            </a:r>
            <a:r>
              <a:rPr lang="en-US" altLang="zh-CN" sz="2800" u="none" dirty="0">
                <a:solidFill>
                  <a:srgbClr val="CC3300"/>
                </a:solidFill>
              </a:rPr>
              <a:t> 0</a:t>
            </a:r>
            <a:r>
              <a:rPr lang="en-US" altLang="zh-CN" sz="2800" b="1" u="none" dirty="0">
                <a:solidFill>
                  <a:srgbClr val="CC3300"/>
                </a:solidFill>
              </a:rPr>
              <a:t>;</a:t>
            </a:r>
            <a:endParaRPr lang="en-US" altLang="zh-CN" sz="2800" u="none" dirty="0">
              <a:solidFill>
                <a:srgbClr val="CC3300"/>
              </a:solidFill>
            </a:endParaRPr>
          </a:p>
          <a:p>
            <a:r>
              <a:rPr lang="en-US" altLang="zh-CN" sz="2800" b="1" u="none" dirty="0">
                <a:solidFill>
                  <a:srgbClr val="CC3300"/>
                </a:solidFill>
              </a:rPr>
              <a:t>}</a:t>
            </a:r>
            <a:r>
              <a:rPr lang="en-US" altLang="zh-CN" sz="2800" u="none" dirty="0">
                <a:solidFill>
                  <a:srgbClr val="CC3300"/>
                </a:solidFill>
                <a:ea typeface="仿宋_GB2312" pitchFamily="49" charset="-122"/>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120</a:t>
            </a:fld>
            <a:endParaRPr lang="en-US" altLang="zh-CN"/>
          </a:p>
        </p:txBody>
      </p:sp>
    </p:spTree>
  </p:cSld>
  <p:clrMapOvr>
    <a:masterClrMapping/>
  </p:clrMapOvr>
  <p:transition>
    <p:cover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598488" y="984250"/>
            <a:ext cx="7645400" cy="3935413"/>
          </a:xfrm>
          <a:prstGeom prst="rect">
            <a:avLst/>
          </a:prstGeom>
          <a:noFill/>
          <a:ln w="9525">
            <a:noFill/>
            <a:miter lim="800000"/>
            <a:headEnd/>
            <a:tailEnd/>
          </a:ln>
          <a:effectLst/>
        </p:spPr>
        <p:txBody>
          <a:bodyPr>
            <a:spAutoFit/>
          </a:bodyPr>
          <a:lstStyle/>
          <a:p>
            <a:r>
              <a:rPr lang="en-US" altLang="zh-CN" sz="2800" b="1" u="none" dirty="0">
                <a:solidFill>
                  <a:srgbClr val="CC3300"/>
                </a:solidFill>
                <a:ea typeface="仿宋_GB2312" pitchFamily="49" charset="-122"/>
              </a:rPr>
              <a:t>template &lt;class Type&gt; </a:t>
            </a:r>
          </a:p>
          <a:p>
            <a:r>
              <a:rPr lang="en-US" altLang="zh-CN" sz="2800" b="1" u="none" dirty="0">
                <a:solidFill>
                  <a:srgbClr val="CC3300"/>
                </a:solidFill>
                <a:ea typeface="仿宋_GB2312" pitchFamily="49" charset="-122"/>
              </a:rPr>
              <a:t>Type</a:t>
            </a:r>
            <a:r>
              <a:rPr lang="en-US" altLang="zh-CN" sz="2800" u="none" dirty="0">
                <a:solidFill>
                  <a:srgbClr val="CC3300"/>
                </a:solidFill>
                <a:ea typeface="仿宋_GB2312" pitchFamily="49" charset="-122"/>
              </a:rPr>
              <a:t> </a:t>
            </a:r>
            <a:r>
              <a:rPr lang="en-US" altLang="zh-CN" sz="2800" u="none" dirty="0" err="1">
                <a:solidFill>
                  <a:srgbClr val="CC3300"/>
                </a:solidFill>
                <a:ea typeface="仿宋_GB2312" pitchFamily="49" charset="-122"/>
              </a:rPr>
              <a:t>InorderIterator</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&lt;Type&gt; :: operator</a:t>
            </a:r>
            <a:r>
              <a:rPr lang="en-US" altLang="zh-CN" sz="2800" u="none" dirty="0">
                <a:solidFill>
                  <a:srgbClr val="CC3300"/>
                </a:solidFill>
                <a:ea typeface="仿宋_GB2312" pitchFamily="49" charset="-122"/>
              </a:rPr>
              <a:t> ( ) </a:t>
            </a:r>
            <a:r>
              <a:rPr lang="en-US" altLang="zh-CN" sz="2800" b="1" u="none" dirty="0">
                <a:solidFill>
                  <a:srgbClr val="CC3300"/>
                </a:solidFill>
                <a:ea typeface="仿宋_GB2312" pitchFamily="49" charset="-122"/>
              </a:rPr>
              <a:t>( )</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a:t>
            </a:r>
          </a:p>
          <a:p>
            <a:r>
              <a:rPr lang="en-US" altLang="zh-CN" sz="2800" u="none" dirty="0">
                <a:solidFill>
                  <a:srgbClr val="CC3300"/>
                </a:solidFill>
                <a:ea typeface="仿宋_GB2312" pitchFamily="49" charset="-122"/>
              </a:rPr>
              <a:t>    </a:t>
            </a:r>
            <a:r>
              <a:rPr lang="en-US" altLang="zh-CN" sz="2800" u="none" dirty="0" err="1">
                <a:solidFill>
                  <a:srgbClr val="CC3300"/>
                </a:solidFill>
                <a:ea typeface="仿宋_GB2312" pitchFamily="49" charset="-122"/>
              </a:rPr>
              <a:t>BstNode</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&lt;Type&gt; *</a:t>
            </a:r>
            <a:r>
              <a:rPr lang="en-US" altLang="zh-CN" sz="2800" u="none" dirty="0" smtClean="0">
                <a:solidFill>
                  <a:srgbClr val="CC3300"/>
                </a:solidFill>
                <a:ea typeface="仿宋_GB2312" pitchFamily="49" charset="-122"/>
              </a:rPr>
              <a:t>current</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itrStack</a:t>
            </a:r>
            <a:r>
              <a:rPr lang="en-US" altLang="zh-CN" sz="2800" b="1" u="none" dirty="0" err="1" smtClean="0">
                <a:solidFill>
                  <a:srgbClr val="CC3300"/>
                </a:solidFill>
                <a:ea typeface="仿宋_GB2312" pitchFamily="49" charset="-122"/>
              </a:rPr>
              <a:t>.</a:t>
            </a:r>
            <a:r>
              <a:rPr lang="en-US" altLang="zh-CN" sz="2800" u="none" dirty="0" err="1" smtClean="0">
                <a:solidFill>
                  <a:srgbClr val="CC3300"/>
                </a:solidFill>
                <a:ea typeface="仿宋_GB2312" pitchFamily="49" charset="-122"/>
              </a:rPr>
              <a:t>GetTop</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a:t>
            </a:r>
          </a:p>
          <a:p>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return</a:t>
            </a:r>
            <a:r>
              <a:rPr lang="en-US" altLang="zh-CN" sz="2800" u="none" dirty="0">
                <a:solidFill>
                  <a:srgbClr val="CC3300"/>
                </a:solidFill>
                <a:ea typeface="仿宋_GB2312" pitchFamily="49" charset="-122"/>
              </a:rPr>
              <a:t> current</a:t>
            </a:r>
            <a:r>
              <a:rPr lang="en-US" altLang="zh-CN" sz="2800" b="1" u="none" dirty="0">
                <a:solidFill>
                  <a:srgbClr val="CC3300"/>
                </a:solidFill>
                <a:ea typeface="楷体_GB2312" pitchFamily="49" charset="-122"/>
              </a:rPr>
              <a:t>-&gt;</a:t>
            </a:r>
            <a:r>
              <a:rPr lang="en-US" altLang="zh-CN" sz="2800" u="none" dirty="0">
                <a:solidFill>
                  <a:srgbClr val="CC3300"/>
                </a:solidFill>
                <a:ea typeface="仿宋_GB2312" pitchFamily="49" charset="-122"/>
              </a:rPr>
              <a:t>data</a:t>
            </a:r>
            <a:r>
              <a:rPr lang="en-US" altLang="zh-CN" sz="2800" b="1" u="none" dirty="0">
                <a:solidFill>
                  <a:srgbClr val="CC3300"/>
                </a:solidFill>
                <a:ea typeface="仿宋_GB2312" pitchFamily="49" charset="-122"/>
              </a:rPr>
              <a:t>;  </a:t>
            </a:r>
            <a:r>
              <a:rPr lang="en-US" altLang="zh-CN" sz="2800" b="1" u="none" dirty="0">
                <a:solidFill>
                  <a:schemeClr val="accent2"/>
                </a:solidFill>
                <a:ea typeface="仿宋_GB2312" pitchFamily="49" charset="-122"/>
              </a:rPr>
              <a:t>//</a:t>
            </a:r>
            <a:r>
              <a:rPr lang="zh-CN" altLang="en-US" sz="2800" u="none" dirty="0">
                <a:solidFill>
                  <a:schemeClr val="accent2"/>
                </a:solidFill>
                <a:ea typeface="隶书" pitchFamily="49" charset="-122"/>
              </a:rPr>
              <a:t>返回栈顶元素值</a:t>
            </a:r>
            <a:endParaRPr lang="zh-CN" altLang="en-US" sz="2800" u="none" dirty="0">
              <a:solidFill>
                <a:schemeClr val="accent2"/>
              </a:solidFill>
              <a:ea typeface="仿宋_GB2312" pitchFamily="49" charset="-122"/>
            </a:endParaRPr>
          </a:p>
          <a:p>
            <a:r>
              <a:rPr lang="en-US" altLang="zh-CN" sz="2800" b="1" u="none" dirty="0">
                <a:solidFill>
                  <a:srgbClr val="CC3300"/>
                </a:solidFill>
                <a:ea typeface="仿宋_GB2312" pitchFamily="49" charset="-122"/>
              </a:rPr>
              <a:t>}</a:t>
            </a:r>
          </a:p>
          <a:p>
            <a:endParaRPr lang="en-US" altLang="zh-CN" sz="2800" b="1" u="none" dirty="0">
              <a:solidFill>
                <a:srgbClr val="0000FF"/>
              </a:solidFill>
              <a:ea typeface="仿宋_GB2312" pitchFamily="49" charset="-122"/>
            </a:endParaRPr>
          </a:p>
          <a:p>
            <a:r>
              <a:rPr lang="en-US" altLang="zh-CN" sz="2800" b="1" u="none" dirty="0">
                <a:solidFill>
                  <a:srgbClr val="CC3300"/>
                </a:solidFill>
                <a:ea typeface="仿宋_GB2312" pitchFamily="49" charset="-122"/>
              </a:rPr>
              <a:t>template &lt;class Type&gt; </a:t>
            </a:r>
            <a:r>
              <a:rPr lang="en-US" altLang="zh-CN" sz="2800" u="none" dirty="0">
                <a:solidFill>
                  <a:srgbClr val="CC3300"/>
                </a:solidFill>
                <a:ea typeface="仿宋_GB2312" pitchFamily="49" charset="-122"/>
              </a:rPr>
              <a:t>BST </a:t>
            </a:r>
            <a:r>
              <a:rPr lang="en-US" altLang="zh-CN" sz="2800" b="1" u="none" dirty="0">
                <a:solidFill>
                  <a:srgbClr val="CC3300"/>
                </a:solidFill>
                <a:ea typeface="仿宋_GB2312" pitchFamily="49" charset="-122"/>
              </a:rPr>
              <a:t>&lt;Type&gt; :: ~</a:t>
            </a:r>
            <a:r>
              <a:rPr lang="en-US" altLang="zh-CN" sz="2800" u="none" dirty="0" smtClean="0">
                <a:solidFill>
                  <a:srgbClr val="CC3300"/>
                </a:solidFill>
                <a:ea typeface="仿宋_GB2312" pitchFamily="49" charset="-122"/>
              </a:rPr>
              <a:t>BST</a:t>
            </a:r>
            <a:r>
              <a:rPr lang="en-US" altLang="zh-CN" sz="2800" b="1" u="none" dirty="0" smtClean="0">
                <a:solidFill>
                  <a:srgbClr val="CC3300"/>
                </a:solidFill>
                <a:ea typeface="仿宋_GB2312" pitchFamily="49" charset="-122"/>
              </a:rPr>
              <a:t>( )</a:t>
            </a:r>
            <a:r>
              <a:rPr lang="en-US" altLang="zh-CN" sz="2800" u="none" dirty="0" smtClean="0">
                <a:solidFill>
                  <a:srgbClr val="CC3300"/>
                </a:solidFill>
                <a:ea typeface="仿宋_GB2312" pitchFamily="49" charset="-122"/>
              </a:rPr>
              <a:t> </a:t>
            </a:r>
            <a:r>
              <a:rPr lang="en-US" altLang="zh-CN" sz="2800" b="1" u="none" dirty="0" smtClean="0">
                <a:solidFill>
                  <a:srgbClr val="CC3300"/>
                </a:solidFill>
                <a:ea typeface="仿宋_GB2312" pitchFamily="49" charset="-122"/>
              </a:rPr>
              <a:t>{</a:t>
            </a:r>
            <a:endParaRPr lang="en-US" altLang="zh-CN" sz="2800" u="none" dirty="0">
              <a:solidFill>
                <a:srgbClr val="CC3300"/>
              </a:solidFill>
              <a:ea typeface="仿宋_GB2312" pitchFamily="49" charset="-122"/>
            </a:endParaRPr>
          </a:p>
          <a:p>
            <a:r>
              <a:rPr lang="en-US" altLang="zh-CN" sz="2800" u="none" dirty="0">
                <a:solidFill>
                  <a:srgbClr val="CC3300"/>
                </a:solidFill>
                <a:ea typeface="仿宋_GB2312" pitchFamily="49" charset="-122"/>
              </a:rPr>
              <a:t>    </a:t>
            </a:r>
            <a:r>
              <a:rPr lang="en-US" altLang="zh-CN" sz="2800" u="none" dirty="0" err="1" smtClean="0">
                <a:solidFill>
                  <a:srgbClr val="CC3300"/>
                </a:solidFill>
                <a:ea typeface="仿宋_GB2312" pitchFamily="49" charset="-122"/>
              </a:rPr>
              <a:t>MakeEmpty</a:t>
            </a:r>
            <a:r>
              <a:rPr lang="en-US" altLang="zh-CN" sz="2800" b="1"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b="1" u="none" dirty="0">
                <a:solidFill>
                  <a:schemeClr val="accent2"/>
                </a:solidFill>
                <a:ea typeface="仿宋_GB2312" pitchFamily="49" charset="-122"/>
              </a:rPr>
              <a:t>//</a:t>
            </a:r>
            <a:r>
              <a:rPr lang="zh-CN" altLang="en-US" sz="2800" u="none" dirty="0">
                <a:solidFill>
                  <a:schemeClr val="accent2"/>
                </a:solidFill>
                <a:ea typeface="隶书" pitchFamily="49" charset="-122"/>
              </a:rPr>
              <a:t>二叉搜索树析构函数</a:t>
            </a:r>
            <a:endParaRPr lang="zh-CN" altLang="en-US" sz="2800" b="1" u="none" dirty="0">
              <a:solidFill>
                <a:schemeClr val="accent2"/>
              </a:solidFill>
              <a:ea typeface="仿宋_GB2312" pitchFamily="49" charset="-122"/>
            </a:endParaRPr>
          </a:p>
          <a:p>
            <a:r>
              <a:rPr lang="en-US" altLang="zh-CN" sz="2800" b="1" u="none" dirty="0">
                <a:solidFill>
                  <a:srgbClr val="CC3300"/>
                </a:solidFill>
                <a:ea typeface="仿宋_GB2312" pitchFamily="49" charset="-122"/>
              </a:rPr>
              <a:t>}</a:t>
            </a:r>
          </a:p>
        </p:txBody>
      </p:sp>
      <p:sp>
        <p:nvSpPr>
          <p:cNvPr id="327684" name="AutoShape 4">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7682">
                                            <p:txEl>
                                              <p:pRg st="6" end="6"/>
                                            </p:txEl>
                                          </p:spTgt>
                                        </p:tgtEl>
                                        <p:attrNameLst>
                                          <p:attrName>style.visibility</p:attrName>
                                        </p:attrNameLst>
                                      </p:cBhvr>
                                      <p:to>
                                        <p:strVal val="visible"/>
                                      </p:to>
                                    </p:set>
                                    <p:animEffect transition="in" filter="checkerboard(across)">
                                      <p:cBhvr>
                                        <p:cTn id="7" dur="500"/>
                                        <p:tgtEl>
                                          <p:spTgt spid="327682">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27682">
                                            <p:txEl>
                                              <p:pRg st="7" end="7"/>
                                            </p:txEl>
                                          </p:spTgt>
                                        </p:tgtEl>
                                        <p:attrNameLst>
                                          <p:attrName>style.visibility</p:attrName>
                                        </p:attrNameLst>
                                      </p:cBhvr>
                                      <p:to>
                                        <p:strVal val="visible"/>
                                      </p:to>
                                    </p:set>
                                    <p:animEffect transition="in" filter="checkerboard(across)">
                                      <p:cBhvr>
                                        <p:cTn id="10" dur="500"/>
                                        <p:tgtEl>
                                          <p:spTgt spid="327682">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27682">
                                            <p:txEl>
                                              <p:pRg st="8" end="8"/>
                                            </p:txEl>
                                          </p:spTgt>
                                        </p:tgtEl>
                                        <p:attrNameLst>
                                          <p:attrName>style.visibility</p:attrName>
                                        </p:attrNameLst>
                                      </p:cBhvr>
                                      <p:to>
                                        <p:strVal val="visible"/>
                                      </p:to>
                                    </p:set>
                                    <p:animEffect transition="in" filter="checkerboard(across)">
                                      <p:cBhvr>
                                        <p:cTn id="13" dur="500"/>
                                        <p:tgtEl>
                                          <p:spTgt spid="3276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870857" y="831623"/>
            <a:ext cx="7384143" cy="457200"/>
          </a:xfrm>
        </p:spPr>
        <p:txBody>
          <a:bodyPr/>
          <a:lstStyle/>
          <a:p>
            <a:pPr algn="just"/>
            <a:r>
              <a:rPr lang="en-US" altLang="zh-CN" sz="3600" b="1" dirty="0" smtClean="0">
                <a:solidFill>
                  <a:srgbClr val="CC3300"/>
                </a:solidFill>
                <a:effectLst>
                  <a:outerShdw blurRad="38100" dist="38100" dir="2700000" algn="tl">
                    <a:srgbClr val="C0C0C0"/>
                  </a:outerShdw>
                </a:effectLst>
                <a:ea typeface="仿宋_GB2312" pitchFamily="49" charset="-122"/>
              </a:rPr>
              <a:t>     AVL</a:t>
            </a:r>
            <a:r>
              <a:rPr lang="zh-CN" altLang="en-US" sz="3600" b="1" dirty="0">
                <a:solidFill>
                  <a:srgbClr val="CC3300"/>
                </a:solidFill>
                <a:effectLst>
                  <a:outerShdw blurRad="38100" dist="38100" dir="2700000" algn="tl">
                    <a:srgbClr val="C0C0C0"/>
                  </a:outerShdw>
                </a:effectLst>
                <a:ea typeface="仿宋_GB2312" pitchFamily="49" charset="-122"/>
              </a:rPr>
              <a:t>树  </a:t>
            </a:r>
            <a:r>
              <a:rPr lang="zh-CN" altLang="en-US" sz="3600" b="1" dirty="0">
                <a:solidFill>
                  <a:schemeClr val="accent2"/>
                </a:solidFill>
                <a:effectLst>
                  <a:outerShdw blurRad="38100" dist="38100" dir="2700000" algn="tl">
                    <a:srgbClr val="C0C0C0"/>
                  </a:outerShdw>
                </a:effectLst>
                <a:ea typeface="仿宋_GB2312" pitchFamily="49" charset="-122"/>
              </a:rPr>
              <a:t>高度平衡的二叉搜索树</a:t>
            </a:r>
          </a:p>
        </p:txBody>
      </p:sp>
      <p:sp>
        <p:nvSpPr>
          <p:cNvPr id="212995" name="Rectangle 3"/>
          <p:cNvSpPr>
            <a:spLocks noChangeArrowheads="1"/>
          </p:cNvSpPr>
          <p:nvPr/>
        </p:nvSpPr>
        <p:spPr bwMode="auto">
          <a:xfrm>
            <a:off x="533400" y="1412648"/>
            <a:ext cx="2841625" cy="579437"/>
          </a:xfrm>
          <a:prstGeom prst="rect">
            <a:avLst/>
          </a:prstGeom>
          <a:noFill/>
          <a:ln w="9525">
            <a:noFill/>
            <a:miter lim="800000"/>
            <a:headEnd/>
            <a:tailEnd/>
          </a:ln>
          <a:effectLst/>
        </p:spPr>
        <p:txBody>
          <a:bodyPr>
            <a:spAutoFit/>
          </a:bodyPr>
          <a:lstStyle/>
          <a:p>
            <a:r>
              <a:rPr lang="en-US" altLang="zh-CN" sz="3200" b="1" dirty="0">
                <a:solidFill>
                  <a:srgbClr val="CC3300"/>
                </a:solidFill>
                <a:effectLst>
                  <a:outerShdw blurRad="38100" dist="38100" dir="2700000" algn="tl">
                    <a:srgbClr val="C0C0C0"/>
                  </a:outerShdw>
                </a:effectLst>
                <a:ea typeface="仿宋_GB2312" pitchFamily="49" charset="-122"/>
              </a:rPr>
              <a:t>AVL</a:t>
            </a:r>
            <a:r>
              <a:rPr lang="zh-CN" altLang="en-US" sz="3200" b="1" dirty="0">
                <a:solidFill>
                  <a:srgbClr val="CC3300"/>
                </a:solidFill>
                <a:effectLst>
                  <a:outerShdw blurRad="38100" dist="38100" dir="2700000" algn="tl">
                    <a:srgbClr val="C0C0C0"/>
                  </a:outerShdw>
                </a:effectLst>
                <a:ea typeface="仿宋_GB2312" pitchFamily="49" charset="-122"/>
              </a:rPr>
              <a:t>树的定义</a:t>
            </a:r>
            <a:endParaRPr lang="zh-CN" altLang="en-US" dirty="0">
              <a:latin typeface="Arial" charset="0"/>
              <a:ea typeface="黑体" pitchFamily="2" charset="-122"/>
            </a:endParaRPr>
          </a:p>
        </p:txBody>
      </p:sp>
      <p:sp>
        <p:nvSpPr>
          <p:cNvPr id="212996" name="Rectangle 4"/>
          <p:cNvSpPr>
            <a:spLocks noChangeArrowheads="1"/>
          </p:cNvSpPr>
          <p:nvPr/>
        </p:nvSpPr>
        <p:spPr bwMode="auto">
          <a:xfrm>
            <a:off x="533400" y="2084160"/>
            <a:ext cx="8305800" cy="1384995"/>
          </a:xfrm>
          <a:prstGeom prst="rect">
            <a:avLst/>
          </a:prstGeom>
          <a:noFill/>
          <a:ln w="9525">
            <a:noFill/>
            <a:miter lim="800000"/>
            <a:headEnd/>
            <a:tailEnd/>
          </a:ln>
          <a:effectLst/>
        </p:spPr>
        <p:txBody>
          <a:bodyPr>
            <a:spAutoFit/>
          </a:bodyPr>
          <a:lstStyle/>
          <a:p>
            <a:pPr algn="just"/>
            <a:r>
              <a:rPr lang="en-US" altLang="zh-CN" sz="2800" b="1" u="none" dirty="0">
                <a:effectLst>
                  <a:outerShdw blurRad="38100" dist="38100" dir="2700000" algn="tl">
                    <a:srgbClr val="C0C0C0"/>
                  </a:outerShdw>
                </a:effectLst>
                <a:ea typeface="楷体_GB2312" pitchFamily="49" charset="-122"/>
              </a:rPr>
              <a:t>        </a:t>
            </a:r>
            <a:r>
              <a:rPr lang="zh-CN" altLang="en-US" sz="2800" b="1" u="none" dirty="0">
                <a:effectLst>
                  <a:outerShdw blurRad="38100" dist="38100" dir="2700000" algn="tl">
                    <a:srgbClr val="C0C0C0"/>
                  </a:outerShdw>
                </a:effectLst>
                <a:ea typeface="仿宋_GB2312" pitchFamily="49" charset="-122"/>
              </a:rPr>
              <a:t>一棵</a:t>
            </a:r>
            <a:r>
              <a:rPr lang="en-US" altLang="zh-CN" sz="2800" b="1" u="none" dirty="0">
                <a:solidFill>
                  <a:srgbClr val="009900"/>
                </a:solidFill>
                <a:effectLst>
                  <a:outerShdw blurRad="38100" dist="38100" dir="2700000" algn="tl">
                    <a:srgbClr val="C0C0C0"/>
                  </a:outerShdw>
                </a:effectLst>
                <a:ea typeface="仿宋_GB2312" pitchFamily="49" charset="-122"/>
              </a:rPr>
              <a:t>AVL</a:t>
            </a:r>
            <a:r>
              <a:rPr lang="zh-CN" altLang="en-US" sz="2800" b="1" u="none" dirty="0">
                <a:effectLst>
                  <a:outerShdw blurRad="38100" dist="38100" dir="2700000" algn="tl">
                    <a:srgbClr val="C0C0C0"/>
                  </a:outerShdw>
                </a:effectLst>
                <a:ea typeface="仿宋_GB2312" pitchFamily="49" charset="-122"/>
              </a:rPr>
              <a:t>树或者是空树，或者是具有下列性质的二叉搜索树：</a:t>
            </a:r>
            <a:r>
              <a:rPr lang="zh-CN" altLang="en-US" sz="2800" b="1" u="none" dirty="0">
                <a:solidFill>
                  <a:srgbClr val="FF3300"/>
                </a:solidFill>
                <a:effectLst>
                  <a:outerShdw blurRad="38100" dist="38100" dir="2700000" algn="tl">
                    <a:srgbClr val="C0C0C0"/>
                  </a:outerShdw>
                </a:effectLst>
                <a:ea typeface="仿宋_GB2312" pitchFamily="49" charset="-122"/>
              </a:rPr>
              <a:t>它的左子树和右子树都是</a:t>
            </a:r>
            <a:r>
              <a:rPr lang="en-US" altLang="zh-CN" sz="2800" b="1" u="none" dirty="0">
                <a:solidFill>
                  <a:srgbClr val="009900"/>
                </a:solidFill>
                <a:effectLst>
                  <a:outerShdw blurRad="38100" dist="38100" dir="2700000" algn="tl">
                    <a:srgbClr val="C0C0C0"/>
                  </a:outerShdw>
                </a:effectLst>
                <a:ea typeface="仿宋_GB2312" pitchFamily="49" charset="-122"/>
              </a:rPr>
              <a:t>AVL</a:t>
            </a:r>
            <a:r>
              <a:rPr lang="zh-CN" altLang="en-US" sz="2800" b="1" u="none" dirty="0">
                <a:solidFill>
                  <a:srgbClr val="FF3300"/>
                </a:solidFill>
                <a:effectLst>
                  <a:outerShdw blurRad="38100" dist="38100" dir="2700000" algn="tl">
                    <a:srgbClr val="C0C0C0"/>
                  </a:outerShdw>
                </a:effectLst>
                <a:ea typeface="仿宋_GB2312" pitchFamily="49" charset="-122"/>
              </a:rPr>
              <a:t>树，且左子树和右子树的高度之差的绝对值不超过</a:t>
            </a:r>
            <a:r>
              <a:rPr lang="en-US" altLang="zh-CN" sz="2800" b="1" u="none" dirty="0">
                <a:solidFill>
                  <a:srgbClr val="009900"/>
                </a:solidFill>
                <a:effectLst>
                  <a:outerShdw blurRad="38100" dist="38100" dir="2700000" algn="tl">
                    <a:srgbClr val="C0C0C0"/>
                  </a:outerShdw>
                </a:effectLst>
                <a:ea typeface="仿宋_GB2312" pitchFamily="49" charset="-122"/>
              </a:rPr>
              <a:t>1</a:t>
            </a:r>
            <a:r>
              <a:rPr lang="zh-CN" altLang="en-US" sz="2800" b="1" u="none" dirty="0">
                <a:effectLst>
                  <a:outerShdw blurRad="38100" dist="38100" dir="2700000" algn="tl">
                    <a:srgbClr val="C0C0C0"/>
                  </a:outerShdw>
                </a:effectLst>
                <a:ea typeface="仿宋_GB2312" pitchFamily="49" charset="-122"/>
              </a:rPr>
              <a:t>。</a:t>
            </a:r>
            <a:endParaRPr lang="zh-CN" altLang="en-US" sz="2800" u="none" dirty="0"/>
          </a:p>
        </p:txBody>
      </p:sp>
      <p:sp>
        <p:nvSpPr>
          <p:cNvPr id="212998" name="Rectangle 6"/>
          <p:cNvSpPr>
            <a:spLocks noChangeArrowheads="1"/>
          </p:cNvSpPr>
          <p:nvPr/>
        </p:nvSpPr>
        <p:spPr bwMode="auto">
          <a:xfrm>
            <a:off x="2286000" y="3886200"/>
            <a:ext cx="2335213" cy="579438"/>
          </a:xfrm>
          <a:prstGeom prst="rect">
            <a:avLst/>
          </a:prstGeom>
          <a:noFill/>
          <a:ln w="9525">
            <a:noFill/>
            <a:miter lim="800000"/>
            <a:headEnd/>
            <a:tailEnd/>
          </a:ln>
          <a:effectLst/>
        </p:spPr>
        <p:txBody>
          <a:bodyPr>
            <a:spAutoFit/>
          </a:bodyPr>
          <a:lstStyle/>
          <a:p>
            <a:r>
              <a:rPr lang="en-US" altLang="zh-CN" sz="1900" u="none">
                <a:ea typeface="隶书" pitchFamily="49" charset="-122"/>
              </a:rPr>
              <a:t> </a:t>
            </a:r>
            <a:r>
              <a:rPr lang="zh-CN" altLang="en-US" sz="3200" b="1">
                <a:solidFill>
                  <a:srgbClr val="008080"/>
                </a:solidFill>
                <a:effectLst>
                  <a:outerShdw blurRad="38100" dist="38100" dir="2700000" algn="tl">
                    <a:srgbClr val="C0C0C0"/>
                  </a:outerShdw>
                </a:effectLst>
                <a:ea typeface="隶书" pitchFamily="49" charset="-122"/>
              </a:rPr>
              <a:t>高度不平衡</a:t>
            </a:r>
            <a:endParaRPr lang="zh-CN" altLang="en-US" sz="1900">
              <a:ea typeface="隶书" pitchFamily="49" charset="-122"/>
            </a:endParaRPr>
          </a:p>
        </p:txBody>
      </p:sp>
      <p:sp>
        <p:nvSpPr>
          <p:cNvPr id="212999" name="Line 7"/>
          <p:cNvSpPr>
            <a:spLocks noChangeShapeType="1"/>
          </p:cNvSpPr>
          <p:nvPr/>
        </p:nvSpPr>
        <p:spPr bwMode="auto">
          <a:xfrm>
            <a:off x="5181600" y="5181600"/>
            <a:ext cx="304800" cy="457200"/>
          </a:xfrm>
          <a:prstGeom prst="line">
            <a:avLst/>
          </a:prstGeom>
          <a:noFill/>
          <a:ln w="38100">
            <a:solidFill>
              <a:schemeClr val="tx1"/>
            </a:solidFill>
            <a:round/>
            <a:headEnd/>
            <a:tailEnd/>
          </a:ln>
          <a:effectLst/>
        </p:spPr>
        <p:txBody>
          <a:bodyPr wrap="none" anchor="ctr"/>
          <a:lstStyle/>
          <a:p>
            <a:endParaRPr lang="zh-CN" altLang="en-US"/>
          </a:p>
        </p:txBody>
      </p:sp>
      <p:sp>
        <p:nvSpPr>
          <p:cNvPr id="213000" name="Line 8"/>
          <p:cNvSpPr>
            <a:spLocks noChangeShapeType="1"/>
          </p:cNvSpPr>
          <p:nvPr/>
        </p:nvSpPr>
        <p:spPr bwMode="auto">
          <a:xfrm>
            <a:off x="6553200" y="5105400"/>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213001" name="Line 9"/>
          <p:cNvSpPr>
            <a:spLocks noChangeShapeType="1"/>
          </p:cNvSpPr>
          <p:nvPr/>
        </p:nvSpPr>
        <p:spPr bwMode="auto">
          <a:xfrm>
            <a:off x="2743200" y="5486400"/>
            <a:ext cx="457200" cy="457200"/>
          </a:xfrm>
          <a:prstGeom prst="line">
            <a:avLst/>
          </a:prstGeom>
          <a:noFill/>
          <a:ln w="38100">
            <a:solidFill>
              <a:schemeClr val="tx1"/>
            </a:solidFill>
            <a:round/>
            <a:headEnd/>
            <a:tailEnd/>
          </a:ln>
          <a:effectLst/>
        </p:spPr>
        <p:txBody>
          <a:bodyPr wrap="none" anchor="ctr"/>
          <a:lstStyle/>
          <a:p>
            <a:endParaRPr lang="zh-CN" altLang="en-US"/>
          </a:p>
        </p:txBody>
      </p:sp>
      <p:sp>
        <p:nvSpPr>
          <p:cNvPr id="213002" name="Line 10"/>
          <p:cNvSpPr>
            <a:spLocks noChangeShapeType="1"/>
          </p:cNvSpPr>
          <p:nvPr/>
        </p:nvSpPr>
        <p:spPr bwMode="auto">
          <a:xfrm>
            <a:off x="2133600" y="4876800"/>
            <a:ext cx="457200" cy="457200"/>
          </a:xfrm>
          <a:prstGeom prst="line">
            <a:avLst/>
          </a:prstGeom>
          <a:noFill/>
          <a:ln w="38100">
            <a:solidFill>
              <a:schemeClr val="tx1"/>
            </a:solidFill>
            <a:round/>
            <a:headEnd/>
            <a:tailEnd/>
          </a:ln>
          <a:effectLst/>
        </p:spPr>
        <p:txBody>
          <a:bodyPr wrap="none" anchor="ctr"/>
          <a:lstStyle/>
          <a:p>
            <a:endParaRPr lang="zh-CN" altLang="en-US"/>
          </a:p>
        </p:txBody>
      </p:sp>
      <p:sp>
        <p:nvSpPr>
          <p:cNvPr id="213003" name="Line 11"/>
          <p:cNvSpPr>
            <a:spLocks noChangeShapeType="1"/>
          </p:cNvSpPr>
          <p:nvPr/>
        </p:nvSpPr>
        <p:spPr bwMode="auto">
          <a:xfrm>
            <a:off x="1524000" y="4267200"/>
            <a:ext cx="457200" cy="457200"/>
          </a:xfrm>
          <a:prstGeom prst="line">
            <a:avLst/>
          </a:prstGeom>
          <a:noFill/>
          <a:ln w="38100">
            <a:solidFill>
              <a:schemeClr val="tx1"/>
            </a:solidFill>
            <a:round/>
            <a:headEnd/>
            <a:tailEnd/>
          </a:ln>
          <a:effectLst/>
        </p:spPr>
        <p:txBody>
          <a:bodyPr wrap="none" anchor="ctr"/>
          <a:lstStyle/>
          <a:p>
            <a:endParaRPr lang="zh-CN" altLang="en-US"/>
          </a:p>
        </p:txBody>
      </p:sp>
      <p:sp>
        <p:nvSpPr>
          <p:cNvPr id="213004" name="Line 12"/>
          <p:cNvSpPr>
            <a:spLocks noChangeShapeType="1"/>
          </p:cNvSpPr>
          <p:nvPr/>
        </p:nvSpPr>
        <p:spPr bwMode="auto">
          <a:xfrm flipH="1">
            <a:off x="2133600" y="5562600"/>
            <a:ext cx="457200" cy="457200"/>
          </a:xfrm>
          <a:prstGeom prst="line">
            <a:avLst/>
          </a:prstGeom>
          <a:noFill/>
          <a:ln w="38100">
            <a:solidFill>
              <a:schemeClr val="tx1"/>
            </a:solidFill>
            <a:round/>
            <a:headEnd/>
            <a:tailEnd/>
          </a:ln>
          <a:effectLst/>
        </p:spPr>
        <p:txBody>
          <a:bodyPr wrap="none" anchor="ctr"/>
          <a:lstStyle/>
          <a:p>
            <a:endParaRPr lang="zh-CN" altLang="en-US"/>
          </a:p>
        </p:txBody>
      </p:sp>
      <p:sp>
        <p:nvSpPr>
          <p:cNvPr id="213005" name="Line 13"/>
          <p:cNvSpPr>
            <a:spLocks noChangeShapeType="1"/>
          </p:cNvSpPr>
          <p:nvPr/>
        </p:nvSpPr>
        <p:spPr bwMode="auto">
          <a:xfrm>
            <a:off x="5943600" y="4343400"/>
            <a:ext cx="457200" cy="533400"/>
          </a:xfrm>
          <a:prstGeom prst="line">
            <a:avLst/>
          </a:prstGeom>
          <a:noFill/>
          <a:ln w="38100">
            <a:solidFill>
              <a:schemeClr val="tx1"/>
            </a:solidFill>
            <a:round/>
            <a:headEnd/>
            <a:tailEnd/>
          </a:ln>
          <a:effectLst/>
        </p:spPr>
        <p:txBody>
          <a:bodyPr wrap="none" anchor="ctr"/>
          <a:lstStyle/>
          <a:p>
            <a:endParaRPr lang="zh-CN" altLang="en-US"/>
          </a:p>
        </p:txBody>
      </p:sp>
      <p:sp>
        <p:nvSpPr>
          <p:cNvPr id="213006" name="Oval 14"/>
          <p:cNvSpPr>
            <a:spLocks noChangeArrowheads="1"/>
          </p:cNvSpPr>
          <p:nvPr/>
        </p:nvSpPr>
        <p:spPr bwMode="auto">
          <a:xfrm>
            <a:off x="1219200" y="39624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A</a:t>
            </a:r>
            <a:endParaRPr lang="en-US" altLang="zh-CN" u="none"/>
          </a:p>
        </p:txBody>
      </p:sp>
      <p:sp>
        <p:nvSpPr>
          <p:cNvPr id="213007" name="Oval 15"/>
          <p:cNvSpPr>
            <a:spLocks noChangeArrowheads="1"/>
          </p:cNvSpPr>
          <p:nvPr/>
        </p:nvSpPr>
        <p:spPr bwMode="auto">
          <a:xfrm>
            <a:off x="1828800" y="45720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B</a:t>
            </a:r>
            <a:endParaRPr lang="en-US" altLang="zh-CN" u="none"/>
          </a:p>
        </p:txBody>
      </p:sp>
      <p:sp>
        <p:nvSpPr>
          <p:cNvPr id="213008" name="Oval 16"/>
          <p:cNvSpPr>
            <a:spLocks noChangeArrowheads="1"/>
          </p:cNvSpPr>
          <p:nvPr/>
        </p:nvSpPr>
        <p:spPr bwMode="auto">
          <a:xfrm>
            <a:off x="2438400" y="51816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C</a:t>
            </a:r>
            <a:endParaRPr lang="en-US" altLang="zh-CN" u="none"/>
          </a:p>
        </p:txBody>
      </p:sp>
      <p:sp>
        <p:nvSpPr>
          <p:cNvPr id="213010" name="Line 18"/>
          <p:cNvSpPr>
            <a:spLocks noChangeShapeType="1"/>
          </p:cNvSpPr>
          <p:nvPr/>
        </p:nvSpPr>
        <p:spPr bwMode="auto">
          <a:xfrm flipH="1">
            <a:off x="5257800" y="4419600"/>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213011" name="Oval 19"/>
          <p:cNvSpPr>
            <a:spLocks noChangeArrowheads="1"/>
          </p:cNvSpPr>
          <p:nvPr/>
        </p:nvSpPr>
        <p:spPr bwMode="auto">
          <a:xfrm>
            <a:off x="4876800" y="48006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A</a:t>
            </a:r>
            <a:endParaRPr lang="en-US" altLang="zh-CN" u="none"/>
          </a:p>
        </p:txBody>
      </p:sp>
      <p:sp>
        <p:nvSpPr>
          <p:cNvPr id="213012" name="Oval 20"/>
          <p:cNvSpPr>
            <a:spLocks noChangeArrowheads="1"/>
          </p:cNvSpPr>
          <p:nvPr/>
        </p:nvSpPr>
        <p:spPr bwMode="auto">
          <a:xfrm>
            <a:off x="5334000" y="55626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B</a:t>
            </a:r>
            <a:endParaRPr lang="en-US" altLang="zh-CN" u="none"/>
          </a:p>
        </p:txBody>
      </p:sp>
      <p:sp>
        <p:nvSpPr>
          <p:cNvPr id="213013" name="Oval 21"/>
          <p:cNvSpPr>
            <a:spLocks noChangeArrowheads="1"/>
          </p:cNvSpPr>
          <p:nvPr/>
        </p:nvSpPr>
        <p:spPr bwMode="auto">
          <a:xfrm>
            <a:off x="5562600" y="39624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C</a:t>
            </a:r>
            <a:endParaRPr lang="en-US" altLang="zh-CN" u="none"/>
          </a:p>
        </p:txBody>
      </p:sp>
      <p:sp>
        <p:nvSpPr>
          <p:cNvPr id="213014" name="Oval 22"/>
          <p:cNvSpPr>
            <a:spLocks noChangeArrowheads="1"/>
          </p:cNvSpPr>
          <p:nvPr/>
        </p:nvSpPr>
        <p:spPr bwMode="auto">
          <a:xfrm>
            <a:off x="6248400" y="48006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D</a:t>
            </a:r>
            <a:endParaRPr lang="en-US" altLang="zh-CN" u="none"/>
          </a:p>
        </p:txBody>
      </p:sp>
      <p:sp>
        <p:nvSpPr>
          <p:cNvPr id="213015" name="Oval 23"/>
          <p:cNvSpPr>
            <a:spLocks noChangeArrowheads="1"/>
          </p:cNvSpPr>
          <p:nvPr/>
        </p:nvSpPr>
        <p:spPr bwMode="auto">
          <a:xfrm>
            <a:off x="6781800" y="55626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E</a:t>
            </a:r>
            <a:endParaRPr lang="en-US" altLang="zh-CN" u="none"/>
          </a:p>
        </p:txBody>
      </p:sp>
      <p:sp>
        <p:nvSpPr>
          <p:cNvPr id="213016" name="Oval 24"/>
          <p:cNvSpPr>
            <a:spLocks noChangeArrowheads="1"/>
          </p:cNvSpPr>
          <p:nvPr/>
        </p:nvSpPr>
        <p:spPr bwMode="auto">
          <a:xfrm>
            <a:off x="1828800" y="57912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D</a:t>
            </a:r>
            <a:endParaRPr lang="en-US" altLang="zh-CN" u="none"/>
          </a:p>
        </p:txBody>
      </p:sp>
      <p:sp>
        <p:nvSpPr>
          <p:cNvPr id="213018" name="Oval 26"/>
          <p:cNvSpPr>
            <a:spLocks noChangeArrowheads="1"/>
          </p:cNvSpPr>
          <p:nvPr/>
        </p:nvSpPr>
        <p:spPr bwMode="auto">
          <a:xfrm>
            <a:off x="3048000" y="57912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3200" b="1" u="none">
                <a:latin typeface="Arial" charset="0"/>
              </a:rPr>
              <a:t>E</a:t>
            </a:r>
            <a:endParaRPr lang="en-US" altLang="zh-CN" u="none"/>
          </a:p>
        </p:txBody>
      </p:sp>
      <p:sp>
        <p:nvSpPr>
          <p:cNvPr id="213021" name="Rectangle 29"/>
          <p:cNvSpPr>
            <a:spLocks noChangeArrowheads="1"/>
          </p:cNvSpPr>
          <p:nvPr/>
        </p:nvSpPr>
        <p:spPr bwMode="auto">
          <a:xfrm>
            <a:off x="6581775" y="3870325"/>
            <a:ext cx="1825625" cy="579438"/>
          </a:xfrm>
          <a:prstGeom prst="rect">
            <a:avLst/>
          </a:prstGeom>
          <a:noFill/>
          <a:ln w="9525">
            <a:noFill/>
            <a:miter lim="800000"/>
            <a:headEnd/>
            <a:tailEnd/>
          </a:ln>
          <a:effectLst/>
        </p:spPr>
        <p:txBody>
          <a:bodyPr>
            <a:spAutoFit/>
          </a:bodyPr>
          <a:lstStyle/>
          <a:p>
            <a:r>
              <a:rPr lang="zh-CN" altLang="en-US" sz="3200" b="1">
                <a:solidFill>
                  <a:srgbClr val="008080"/>
                </a:solidFill>
                <a:effectLst>
                  <a:outerShdw blurRad="38100" dist="38100" dir="2700000" algn="tl">
                    <a:srgbClr val="C0C0C0"/>
                  </a:outerShdw>
                </a:effectLst>
                <a:ea typeface="隶书" pitchFamily="49" charset="-122"/>
              </a:rPr>
              <a:t>高度平衡</a:t>
            </a:r>
            <a:endParaRPr lang="zh-CN" altLang="en-US" sz="1900">
              <a:ea typeface="隶书" pitchFamily="49" charset="-122"/>
            </a:endParaRPr>
          </a:p>
        </p:txBody>
      </p:sp>
      <p:sp>
        <p:nvSpPr>
          <p:cNvPr id="25" name="灯片编号占位符 24"/>
          <p:cNvSpPr>
            <a:spLocks noGrp="1"/>
          </p:cNvSpPr>
          <p:nvPr>
            <p:ph type="sldNum" sz="quarter" idx="12"/>
          </p:nvPr>
        </p:nvSpPr>
        <p:spPr/>
        <p:txBody>
          <a:bodyPr/>
          <a:lstStyle/>
          <a:p>
            <a:fld id="{CCC81465-2BC0-4388-891C-26893B0BF1E9}" type="slidenum">
              <a:rPr lang="en-US" altLang="zh-CN" smtClean="0"/>
              <a:pPr/>
              <a:t>122</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box(in)">
                                      <p:cBhvr>
                                        <p:cTn id="7" dur="500"/>
                                        <p:tgtEl>
                                          <p:spTgt spid="2129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2996"/>
                                        </p:tgtEl>
                                        <p:attrNameLst>
                                          <p:attrName>style.visibility</p:attrName>
                                        </p:attrNameLst>
                                      </p:cBhvr>
                                      <p:to>
                                        <p:strVal val="visible"/>
                                      </p:to>
                                    </p:set>
                                    <p:animEffect transition="in" filter="checkerboard(across)">
                                      <p:cBhvr>
                                        <p:cTn id="12" dur="500"/>
                                        <p:tgtEl>
                                          <p:spTgt spid="21299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3001"/>
                                        </p:tgtEl>
                                        <p:attrNameLst>
                                          <p:attrName>style.visibility</p:attrName>
                                        </p:attrNameLst>
                                      </p:cBhvr>
                                      <p:to>
                                        <p:strVal val="visible"/>
                                      </p:to>
                                    </p:set>
                                    <p:anim calcmode="lin" valueType="num">
                                      <p:cBhvr additive="base">
                                        <p:cTn id="17" dur="500" fill="hold"/>
                                        <p:tgtEl>
                                          <p:spTgt spid="213001"/>
                                        </p:tgtEl>
                                        <p:attrNameLst>
                                          <p:attrName>ppt_x</p:attrName>
                                        </p:attrNameLst>
                                      </p:cBhvr>
                                      <p:tavLst>
                                        <p:tav tm="0">
                                          <p:val>
                                            <p:strVal val="0-#ppt_w/2"/>
                                          </p:val>
                                        </p:tav>
                                        <p:tav tm="100000">
                                          <p:val>
                                            <p:strVal val="#ppt_x"/>
                                          </p:val>
                                        </p:tav>
                                      </p:tavLst>
                                    </p:anim>
                                    <p:anim calcmode="lin" valueType="num">
                                      <p:cBhvr additive="base">
                                        <p:cTn id="18" dur="500" fill="hold"/>
                                        <p:tgtEl>
                                          <p:spTgt spid="213001"/>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3002"/>
                                        </p:tgtEl>
                                        <p:attrNameLst>
                                          <p:attrName>style.visibility</p:attrName>
                                        </p:attrNameLst>
                                      </p:cBhvr>
                                      <p:to>
                                        <p:strVal val="visible"/>
                                      </p:to>
                                    </p:set>
                                    <p:anim calcmode="lin" valueType="num">
                                      <p:cBhvr additive="base">
                                        <p:cTn id="21" dur="500" fill="hold"/>
                                        <p:tgtEl>
                                          <p:spTgt spid="213002"/>
                                        </p:tgtEl>
                                        <p:attrNameLst>
                                          <p:attrName>ppt_x</p:attrName>
                                        </p:attrNameLst>
                                      </p:cBhvr>
                                      <p:tavLst>
                                        <p:tav tm="0">
                                          <p:val>
                                            <p:strVal val="0-#ppt_w/2"/>
                                          </p:val>
                                        </p:tav>
                                        <p:tav tm="100000">
                                          <p:val>
                                            <p:strVal val="#ppt_x"/>
                                          </p:val>
                                        </p:tav>
                                      </p:tavLst>
                                    </p:anim>
                                    <p:anim calcmode="lin" valueType="num">
                                      <p:cBhvr additive="base">
                                        <p:cTn id="22" dur="500" fill="hold"/>
                                        <p:tgtEl>
                                          <p:spTgt spid="21300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13003"/>
                                        </p:tgtEl>
                                        <p:attrNameLst>
                                          <p:attrName>style.visibility</p:attrName>
                                        </p:attrNameLst>
                                      </p:cBhvr>
                                      <p:to>
                                        <p:strVal val="visible"/>
                                      </p:to>
                                    </p:set>
                                    <p:anim calcmode="lin" valueType="num">
                                      <p:cBhvr additive="base">
                                        <p:cTn id="25" dur="500" fill="hold"/>
                                        <p:tgtEl>
                                          <p:spTgt spid="213003"/>
                                        </p:tgtEl>
                                        <p:attrNameLst>
                                          <p:attrName>ppt_x</p:attrName>
                                        </p:attrNameLst>
                                      </p:cBhvr>
                                      <p:tavLst>
                                        <p:tav tm="0">
                                          <p:val>
                                            <p:strVal val="0-#ppt_w/2"/>
                                          </p:val>
                                        </p:tav>
                                        <p:tav tm="100000">
                                          <p:val>
                                            <p:strVal val="#ppt_x"/>
                                          </p:val>
                                        </p:tav>
                                      </p:tavLst>
                                    </p:anim>
                                    <p:anim calcmode="lin" valueType="num">
                                      <p:cBhvr additive="base">
                                        <p:cTn id="26" dur="500" fill="hold"/>
                                        <p:tgtEl>
                                          <p:spTgt spid="21300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13004"/>
                                        </p:tgtEl>
                                        <p:attrNameLst>
                                          <p:attrName>style.visibility</p:attrName>
                                        </p:attrNameLst>
                                      </p:cBhvr>
                                      <p:to>
                                        <p:strVal val="visible"/>
                                      </p:to>
                                    </p:set>
                                    <p:anim calcmode="lin" valueType="num">
                                      <p:cBhvr additive="base">
                                        <p:cTn id="29" dur="500" fill="hold"/>
                                        <p:tgtEl>
                                          <p:spTgt spid="213004"/>
                                        </p:tgtEl>
                                        <p:attrNameLst>
                                          <p:attrName>ppt_x</p:attrName>
                                        </p:attrNameLst>
                                      </p:cBhvr>
                                      <p:tavLst>
                                        <p:tav tm="0">
                                          <p:val>
                                            <p:strVal val="0-#ppt_w/2"/>
                                          </p:val>
                                        </p:tav>
                                        <p:tav tm="100000">
                                          <p:val>
                                            <p:strVal val="#ppt_x"/>
                                          </p:val>
                                        </p:tav>
                                      </p:tavLst>
                                    </p:anim>
                                    <p:anim calcmode="lin" valueType="num">
                                      <p:cBhvr additive="base">
                                        <p:cTn id="30" dur="500" fill="hold"/>
                                        <p:tgtEl>
                                          <p:spTgt spid="21300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13006"/>
                                        </p:tgtEl>
                                        <p:attrNameLst>
                                          <p:attrName>style.visibility</p:attrName>
                                        </p:attrNameLst>
                                      </p:cBhvr>
                                      <p:to>
                                        <p:strVal val="visible"/>
                                      </p:to>
                                    </p:set>
                                    <p:anim calcmode="lin" valueType="num">
                                      <p:cBhvr additive="base">
                                        <p:cTn id="33" dur="500" fill="hold"/>
                                        <p:tgtEl>
                                          <p:spTgt spid="213006"/>
                                        </p:tgtEl>
                                        <p:attrNameLst>
                                          <p:attrName>ppt_x</p:attrName>
                                        </p:attrNameLst>
                                      </p:cBhvr>
                                      <p:tavLst>
                                        <p:tav tm="0">
                                          <p:val>
                                            <p:strVal val="0-#ppt_w/2"/>
                                          </p:val>
                                        </p:tav>
                                        <p:tav tm="100000">
                                          <p:val>
                                            <p:strVal val="#ppt_x"/>
                                          </p:val>
                                        </p:tav>
                                      </p:tavLst>
                                    </p:anim>
                                    <p:anim calcmode="lin" valueType="num">
                                      <p:cBhvr additive="base">
                                        <p:cTn id="34" dur="500" fill="hold"/>
                                        <p:tgtEl>
                                          <p:spTgt spid="213006"/>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13007"/>
                                        </p:tgtEl>
                                        <p:attrNameLst>
                                          <p:attrName>style.visibility</p:attrName>
                                        </p:attrNameLst>
                                      </p:cBhvr>
                                      <p:to>
                                        <p:strVal val="visible"/>
                                      </p:to>
                                    </p:set>
                                    <p:anim calcmode="lin" valueType="num">
                                      <p:cBhvr additive="base">
                                        <p:cTn id="37" dur="500" fill="hold"/>
                                        <p:tgtEl>
                                          <p:spTgt spid="213007"/>
                                        </p:tgtEl>
                                        <p:attrNameLst>
                                          <p:attrName>ppt_x</p:attrName>
                                        </p:attrNameLst>
                                      </p:cBhvr>
                                      <p:tavLst>
                                        <p:tav tm="0">
                                          <p:val>
                                            <p:strVal val="0-#ppt_w/2"/>
                                          </p:val>
                                        </p:tav>
                                        <p:tav tm="100000">
                                          <p:val>
                                            <p:strVal val="#ppt_x"/>
                                          </p:val>
                                        </p:tav>
                                      </p:tavLst>
                                    </p:anim>
                                    <p:anim calcmode="lin" valueType="num">
                                      <p:cBhvr additive="base">
                                        <p:cTn id="38" dur="500" fill="hold"/>
                                        <p:tgtEl>
                                          <p:spTgt spid="213007"/>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13008"/>
                                        </p:tgtEl>
                                        <p:attrNameLst>
                                          <p:attrName>style.visibility</p:attrName>
                                        </p:attrNameLst>
                                      </p:cBhvr>
                                      <p:to>
                                        <p:strVal val="visible"/>
                                      </p:to>
                                    </p:set>
                                    <p:anim calcmode="lin" valueType="num">
                                      <p:cBhvr additive="base">
                                        <p:cTn id="41" dur="500" fill="hold"/>
                                        <p:tgtEl>
                                          <p:spTgt spid="213008"/>
                                        </p:tgtEl>
                                        <p:attrNameLst>
                                          <p:attrName>ppt_x</p:attrName>
                                        </p:attrNameLst>
                                      </p:cBhvr>
                                      <p:tavLst>
                                        <p:tav tm="0">
                                          <p:val>
                                            <p:strVal val="0-#ppt_w/2"/>
                                          </p:val>
                                        </p:tav>
                                        <p:tav tm="100000">
                                          <p:val>
                                            <p:strVal val="#ppt_x"/>
                                          </p:val>
                                        </p:tav>
                                      </p:tavLst>
                                    </p:anim>
                                    <p:anim calcmode="lin" valueType="num">
                                      <p:cBhvr additive="base">
                                        <p:cTn id="42" dur="500" fill="hold"/>
                                        <p:tgtEl>
                                          <p:spTgt spid="213008"/>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13016"/>
                                        </p:tgtEl>
                                        <p:attrNameLst>
                                          <p:attrName>style.visibility</p:attrName>
                                        </p:attrNameLst>
                                      </p:cBhvr>
                                      <p:to>
                                        <p:strVal val="visible"/>
                                      </p:to>
                                    </p:set>
                                    <p:anim calcmode="lin" valueType="num">
                                      <p:cBhvr additive="base">
                                        <p:cTn id="45" dur="500" fill="hold"/>
                                        <p:tgtEl>
                                          <p:spTgt spid="213016"/>
                                        </p:tgtEl>
                                        <p:attrNameLst>
                                          <p:attrName>ppt_x</p:attrName>
                                        </p:attrNameLst>
                                      </p:cBhvr>
                                      <p:tavLst>
                                        <p:tav tm="0">
                                          <p:val>
                                            <p:strVal val="0-#ppt_w/2"/>
                                          </p:val>
                                        </p:tav>
                                        <p:tav tm="100000">
                                          <p:val>
                                            <p:strVal val="#ppt_x"/>
                                          </p:val>
                                        </p:tav>
                                      </p:tavLst>
                                    </p:anim>
                                    <p:anim calcmode="lin" valueType="num">
                                      <p:cBhvr additive="base">
                                        <p:cTn id="46" dur="500" fill="hold"/>
                                        <p:tgtEl>
                                          <p:spTgt spid="213016"/>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13018"/>
                                        </p:tgtEl>
                                        <p:attrNameLst>
                                          <p:attrName>style.visibility</p:attrName>
                                        </p:attrNameLst>
                                      </p:cBhvr>
                                      <p:to>
                                        <p:strVal val="visible"/>
                                      </p:to>
                                    </p:set>
                                    <p:anim calcmode="lin" valueType="num">
                                      <p:cBhvr additive="base">
                                        <p:cTn id="49" dur="500" fill="hold"/>
                                        <p:tgtEl>
                                          <p:spTgt spid="213018"/>
                                        </p:tgtEl>
                                        <p:attrNameLst>
                                          <p:attrName>ppt_x</p:attrName>
                                        </p:attrNameLst>
                                      </p:cBhvr>
                                      <p:tavLst>
                                        <p:tav tm="0">
                                          <p:val>
                                            <p:strVal val="0-#ppt_w/2"/>
                                          </p:val>
                                        </p:tav>
                                        <p:tav tm="100000">
                                          <p:val>
                                            <p:strVal val="#ppt_x"/>
                                          </p:val>
                                        </p:tav>
                                      </p:tavLst>
                                    </p:anim>
                                    <p:anim calcmode="lin" valueType="num">
                                      <p:cBhvr additive="base">
                                        <p:cTn id="50" dur="500" fill="hold"/>
                                        <p:tgtEl>
                                          <p:spTgt spid="21301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1" nodeType="clickEffect">
                                  <p:stCondLst>
                                    <p:cond delay="0"/>
                                  </p:stCondLst>
                                  <p:childTnLst>
                                    <p:set>
                                      <p:cBhvr>
                                        <p:cTn id="54" dur="1" fill="hold">
                                          <p:stCondLst>
                                            <p:cond delay="0"/>
                                          </p:stCondLst>
                                        </p:cTn>
                                        <p:tgtEl>
                                          <p:spTgt spid="212998"/>
                                        </p:tgtEl>
                                        <p:attrNameLst>
                                          <p:attrName>style.visibility</p:attrName>
                                        </p:attrNameLst>
                                      </p:cBhvr>
                                      <p:to>
                                        <p:strVal val="visible"/>
                                      </p:to>
                                    </p:set>
                                    <p:anim calcmode="lin" valueType="num">
                                      <p:cBhvr additive="base">
                                        <p:cTn id="55" dur="500" fill="hold"/>
                                        <p:tgtEl>
                                          <p:spTgt spid="212998"/>
                                        </p:tgtEl>
                                        <p:attrNameLst>
                                          <p:attrName>ppt_x</p:attrName>
                                        </p:attrNameLst>
                                      </p:cBhvr>
                                      <p:tavLst>
                                        <p:tav tm="0">
                                          <p:val>
                                            <p:strVal val="#ppt_x"/>
                                          </p:val>
                                        </p:tav>
                                        <p:tav tm="100000">
                                          <p:val>
                                            <p:strVal val="#ppt_x"/>
                                          </p:val>
                                        </p:tav>
                                      </p:tavLst>
                                    </p:anim>
                                    <p:anim calcmode="lin" valueType="num">
                                      <p:cBhvr additive="base">
                                        <p:cTn id="56" dur="500" fill="hold"/>
                                        <p:tgtEl>
                                          <p:spTgt spid="21299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2999"/>
                                        </p:tgtEl>
                                        <p:attrNameLst>
                                          <p:attrName>style.visibility</p:attrName>
                                        </p:attrNameLst>
                                      </p:cBhvr>
                                      <p:to>
                                        <p:strVal val="visible"/>
                                      </p:to>
                                    </p:set>
                                    <p:anim calcmode="lin" valueType="num">
                                      <p:cBhvr additive="base">
                                        <p:cTn id="61" dur="500" fill="hold"/>
                                        <p:tgtEl>
                                          <p:spTgt spid="212999"/>
                                        </p:tgtEl>
                                        <p:attrNameLst>
                                          <p:attrName>ppt_x</p:attrName>
                                        </p:attrNameLst>
                                      </p:cBhvr>
                                      <p:tavLst>
                                        <p:tav tm="0">
                                          <p:val>
                                            <p:strVal val="1+#ppt_w/2"/>
                                          </p:val>
                                        </p:tav>
                                        <p:tav tm="100000">
                                          <p:val>
                                            <p:strVal val="#ppt_x"/>
                                          </p:val>
                                        </p:tav>
                                      </p:tavLst>
                                    </p:anim>
                                    <p:anim calcmode="lin" valueType="num">
                                      <p:cBhvr additive="base">
                                        <p:cTn id="62" dur="500" fill="hold"/>
                                        <p:tgtEl>
                                          <p:spTgt spid="212999"/>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213000"/>
                                        </p:tgtEl>
                                        <p:attrNameLst>
                                          <p:attrName>style.visibility</p:attrName>
                                        </p:attrNameLst>
                                      </p:cBhvr>
                                      <p:to>
                                        <p:strVal val="visible"/>
                                      </p:to>
                                    </p:set>
                                    <p:anim calcmode="lin" valueType="num">
                                      <p:cBhvr additive="base">
                                        <p:cTn id="65" dur="500" fill="hold"/>
                                        <p:tgtEl>
                                          <p:spTgt spid="213000"/>
                                        </p:tgtEl>
                                        <p:attrNameLst>
                                          <p:attrName>ppt_x</p:attrName>
                                        </p:attrNameLst>
                                      </p:cBhvr>
                                      <p:tavLst>
                                        <p:tav tm="0">
                                          <p:val>
                                            <p:strVal val="1+#ppt_w/2"/>
                                          </p:val>
                                        </p:tav>
                                        <p:tav tm="100000">
                                          <p:val>
                                            <p:strVal val="#ppt_x"/>
                                          </p:val>
                                        </p:tav>
                                      </p:tavLst>
                                    </p:anim>
                                    <p:anim calcmode="lin" valueType="num">
                                      <p:cBhvr additive="base">
                                        <p:cTn id="66" dur="500" fill="hold"/>
                                        <p:tgtEl>
                                          <p:spTgt spid="213000"/>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213005"/>
                                        </p:tgtEl>
                                        <p:attrNameLst>
                                          <p:attrName>style.visibility</p:attrName>
                                        </p:attrNameLst>
                                      </p:cBhvr>
                                      <p:to>
                                        <p:strVal val="visible"/>
                                      </p:to>
                                    </p:set>
                                    <p:anim calcmode="lin" valueType="num">
                                      <p:cBhvr additive="base">
                                        <p:cTn id="69" dur="500" fill="hold"/>
                                        <p:tgtEl>
                                          <p:spTgt spid="213005"/>
                                        </p:tgtEl>
                                        <p:attrNameLst>
                                          <p:attrName>ppt_x</p:attrName>
                                        </p:attrNameLst>
                                      </p:cBhvr>
                                      <p:tavLst>
                                        <p:tav tm="0">
                                          <p:val>
                                            <p:strVal val="1+#ppt_w/2"/>
                                          </p:val>
                                        </p:tav>
                                        <p:tav tm="100000">
                                          <p:val>
                                            <p:strVal val="#ppt_x"/>
                                          </p:val>
                                        </p:tav>
                                      </p:tavLst>
                                    </p:anim>
                                    <p:anim calcmode="lin" valueType="num">
                                      <p:cBhvr additive="base">
                                        <p:cTn id="70" dur="500" fill="hold"/>
                                        <p:tgtEl>
                                          <p:spTgt spid="213005"/>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213010"/>
                                        </p:tgtEl>
                                        <p:attrNameLst>
                                          <p:attrName>style.visibility</p:attrName>
                                        </p:attrNameLst>
                                      </p:cBhvr>
                                      <p:to>
                                        <p:strVal val="visible"/>
                                      </p:to>
                                    </p:set>
                                    <p:anim calcmode="lin" valueType="num">
                                      <p:cBhvr additive="base">
                                        <p:cTn id="73" dur="500" fill="hold"/>
                                        <p:tgtEl>
                                          <p:spTgt spid="213010"/>
                                        </p:tgtEl>
                                        <p:attrNameLst>
                                          <p:attrName>ppt_x</p:attrName>
                                        </p:attrNameLst>
                                      </p:cBhvr>
                                      <p:tavLst>
                                        <p:tav tm="0">
                                          <p:val>
                                            <p:strVal val="1+#ppt_w/2"/>
                                          </p:val>
                                        </p:tav>
                                        <p:tav tm="100000">
                                          <p:val>
                                            <p:strVal val="#ppt_x"/>
                                          </p:val>
                                        </p:tav>
                                      </p:tavLst>
                                    </p:anim>
                                    <p:anim calcmode="lin" valueType="num">
                                      <p:cBhvr additive="base">
                                        <p:cTn id="74" dur="500" fill="hold"/>
                                        <p:tgtEl>
                                          <p:spTgt spid="213010"/>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13011"/>
                                        </p:tgtEl>
                                        <p:attrNameLst>
                                          <p:attrName>style.visibility</p:attrName>
                                        </p:attrNameLst>
                                      </p:cBhvr>
                                      <p:to>
                                        <p:strVal val="visible"/>
                                      </p:to>
                                    </p:set>
                                    <p:anim calcmode="lin" valueType="num">
                                      <p:cBhvr additive="base">
                                        <p:cTn id="77" dur="500" fill="hold"/>
                                        <p:tgtEl>
                                          <p:spTgt spid="213011"/>
                                        </p:tgtEl>
                                        <p:attrNameLst>
                                          <p:attrName>ppt_x</p:attrName>
                                        </p:attrNameLst>
                                      </p:cBhvr>
                                      <p:tavLst>
                                        <p:tav tm="0">
                                          <p:val>
                                            <p:strVal val="1+#ppt_w/2"/>
                                          </p:val>
                                        </p:tav>
                                        <p:tav tm="100000">
                                          <p:val>
                                            <p:strVal val="#ppt_x"/>
                                          </p:val>
                                        </p:tav>
                                      </p:tavLst>
                                    </p:anim>
                                    <p:anim calcmode="lin" valueType="num">
                                      <p:cBhvr additive="base">
                                        <p:cTn id="78" dur="500" fill="hold"/>
                                        <p:tgtEl>
                                          <p:spTgt spid="213011"/>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213012"/>
                                        </p:tgtEl>
                                        <p:attrNameLst>
                                          <p:attrName>style.visibility</p:attrName>
                                        </p:attrNameLst>
                                      </p:cBhvr>
                                      <p:to>
                                        <p:strVal val="visible"/>
                                      </p:to>
                                    </p:set>
                                    <p:anim calcmode="lin" valueType="num">
                                      <p:cBhvr additive="base">
                                        <p:cTn id="81" dur="500" fill="hold"/>
                                        <p:tgtEl>
                                          <p:spTgt spid="213012"/>
                                        </p:tgtEl>
                                        <p:attrNameLst>
                                          <p:attrName>ppt_x</p:attrName>
                                        </p:attrNameLst>
                                      </p:cBhvr>
                                      <p:tavLst>
                                        <p:tav tm="0">
                                          <p:val>
                                            <p:strVal val="1+#ppt_w/2"/>
                                          </p:val>
                                        </p:tav>
                                        <p:tav tm="100000">
                                          <p:val>
                                            <p:strVal val="#ppt_x"/>
                                          </p:val>
                                        </p:tav>
                                      </p:tavLst>
                                    </p:anim>
                                    <p:anim calcmode="lin" valueType="num">
                                      <p:cBhvr additive="base">
                                        <p:cTn id="82" dur="500" fill="hold"/>
                                        <p:tgtEl>
                                          <p:spTgt spid="213012"/>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13013"/>
                                        </p:tgtEl>
                                        <p:attrNameLst>
                                          <p:attrName>style.visibility</p:attrName>
                                        </p:attrNameLst>
                                      </p:cBhvr>
                                      <p:to>
                                        <p:strVal val="visible"/>
                                      </p:to>
                                    </p:set>
                                    <p:anim calcmode="lin" valueType="num">
                                      <p:cBhvr additive="base">
                                        <p:cTn id="85" dur="500" fill="hold"/>
                                        <p:tgtEl>
                                          <p:spTgt spid="213013"/>
                                        </p:tgtEl>
                                        <p:attrNameLst>
                                          <p:attrName>ppt_x</p:attrName>
                                        </p:attrNameLst>
                                      </p:cBhvr>
                                      <p:tavLst>
                                        <p:tav tm="0">
                                          <p:val>
                                            <p:strVal val="1+#ppt_w/2"/>
                                          </p:val>
                                        </p:tav>
                                        <p:tav tm="100000">
                                          <p:val>
                                            <p:strVal val="#ppt_x"/>
                                          </p:val>
                                        </p:tav>
                                      </p:tavLst>
                                    </p:anim>
                                    <p:anim calcmode="lin" valueType="num">
                                      <p:cBhvr additive="base">
                                        <p:cTn id="86" dur="500" fill="hold"/>
                                        <p:tgtEl>
                                          <p:spTgt spid="213013"/>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213014"/>
                                        </p:tgtEl>
                                        <p:attrNameLst>
                                          <p:attrName>style.visibility</p:attrName>
                                        </p:attrNameLst>
                                      </p:cBhvr>
                                      <p:to>
                                        <p:strVal val="visible"/>
                                      </p:to>
                                    </p:set>
                                    <p:anim calcmode="lin" valueType="num">
                                      <p:cBhvr additive="base">
                                        <p:cTn id="89" dur="500" fill="hold"/>
                                        <p:tgtEl>
                                          <p:spTgt spid="213014"/>
                                        </p:tgtEl>
                                        <p:attrNameLst>
                                          <p:attrName>ppt_x</p:attrName>
                                        </p:attrNameLst>
                                      </p:cBhvr>
                                      <p:tavLst>
                                        <p:tav tm="0">
                                          <p:val>
                                            <p:strVal val="1+#ppt_w/2"/>
                                          </p:val>
                                        </p:tav>
                                        <p:tav tm="100000">
                                          <p:val>
                                            <p:strVal val="#ppt_x"/>
                                          </p:val>
                                        </p:tav>
                                      </p:tavLst>
                                    </p:anim>
                                    <p:anim calcmode="lin" valueType="num">
                                      <p:cBhvr additive="base">
                                        <p:cTn id="90" dur="500" fill="hold"/>
                                        <p:tgtEl>
                                          <p:spTgt spid="213014"/>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213015"/>
                                        </p:tgtEl>
                                        <p:attrNameLst>
                                          <p:attrName>style.visibility</p:attrName>
                                        </p:attrNameLst>
                                      </p:cBhvr>
                                      <p:to>
                                        <p:strVal val="visible"/>
                                      </p:to>
                                    </p:set>
                                    <p:anim calcmode="lin" valueType="num">
                                      <p:cBhvr additive="base">
                                        <p:cTn id="93" dur="500" fill="hold"/>
                                        <p:tgtEl>
                                          <p:spTgt spid="213015"/>
                                        </p:tgtEl>
                                        <p:attrNameLst>
                                          <p:attrName>ppt_x</p:attrName>
                                        </p:attrNameLst>
                                      </p:cBhvr>
                                      <p:tavLst>
                                        <p:tav tm="0">
                                          <p:val>
                                            <p:strVal val="1+#ppt_w/2"/>
                                          </p:val>
                                        </p:tav>
                                        <p:tav tm="100000">
                                          <p:val>
                                            <p:strVal val="#ppt_x"/>
                                          </p:val>
                                        </p:tav>
                                      </p:tavLst>
                                    </p:anim>
                                    <p:anim calcmode="lin" valueType="num">
                                      <p:cBhvr additive="base">
                                        <p:cTn id="94" dur="500" fill="hold"/>
                                        <p:tgtEl>
                                          <p:spTgt spid="213015"/>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13021"/>
                                        </p:tgtEl>
                                        <p:attrNameLst>
                                          <p:attrName>style.visibility</p:attrName>
                                        </p:attrNameLst>
                                      </p:cBhvr>
                                      <p:to>
                                        <p:strVal val="visible"/>
                                      </p:to>
                                    </p:set>
                                    <p:anim calcmode="lin" valueType="num">
                                      <p:cBhvr additive="base">
                                        <p:cTn id="99" dur="500" fill="hold"/>
                                        <p:tgtEl>
                                          <p:spTgt spid="213021"/>
                                        </p:tgtEl>
                                        <p:attrNameLst>
                                          <p:attrName>ppt_x</p:attrName>
                                        </p:attrNameLst>
                                      </p:cBhvr>
                                      <p:tavLst>
                                        <p:tav tm="0">
                                          <p:val>
                                            <p:strVal val="#ppt_x"/>
                                          </p:val>
                                        </p:tav>
                                        <p:tav tm="100000">
                                          <p:val>
                                            <p:strVal val="#ppt_x"/>
                                          </p:val>
                                        </p:tav>
                                      </p:tavLst>
                                    </p:anim>
                                    <p:anim calcmode="lin" valueType="num">
                                      <p:cBhvr additive="base">
                                        <p:cTn id="100" dur="500" fill="hold"/>
                                        <p:tgtEl>
                                          <p:spTgt spid="2130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p:bldP spid="212996" grpId="0"/>
      <p:bldP spid="212998" grpId="1"/>
      <p:bldP spid="212999" grpId="0" animBg="1"/>
      <p:bldP spid="213000" grpId="0" animBg="1"/>
      <p:bldP spid="213001" grpId="0" animBg="1"/>
      <p:bldP spid="213002" grpId="0" animBg="1"/>
      <p:bldP spid="213003" grpId="0" animBg="1"/>
      <p:bldP spid="213004" grpId="0" animBg="1"/>
      <p:bldP spid="213005" grpId="0" animBg="1"/>
      <p:bldP spid="213006" grpId="0" animBg="1"/>
      <p:bldP spid="213007" grpId="0" animBg="1"/>
      <p:bldP spid="213008" grpId="0" animBg="1"/>
      <p:bldP spid="213010" grpId="0" animBg="1"/>
      <p:bldP spid="213011" grpId="0" animBg="1"/>
      <p:bldP spid="213012" grpId="0" animBg="1"/>
      <p:bldP spid="213013" grpId="0" animBg="1"/>
      <p:bldP spid="213014" grpId="0" animBg="1"/>
      <p:bldP spid="213015" grpId="0" animBg="1"/>
      <p:bldP spid="213016" grpId="0" animBg="1"/>
      <p:bldP spid="213018" grpId="0" animBg="1"/>
      <p:bldP spid="213021" grpId="0"/>
    </p:bld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152400" y="1563914"/>
            <a:ext cx="8991600" cy="584775"/>
          </a:xfrm>
          <a:prstGeom prst="rect">
            <a:avLst/>
          </a:prstGeom>
          <a:noFill/>
          <a:ln w="9525">
            <a:noFill/>
            <a:miter lim="800000"/>
            <a:headEnd/>
            <a:tailEnd/>
          </a:ln>
          <a:effectLst/>
        </p:spPr>
        <p:txBody>
          <a:bodyPr wrap="square">
            <a:spAutoFit/>
          </a:bodyPr>
          <a:lstStyle/>
          <a:p>
            <a:r>
              <a:rPr lang="en-US" altLang="zh-CN" sz="3200" b="1" u="none">
                <a:effectLst>
                  <a:outerShdw blurRad="38100" dist="38100" dir="2700000" algn="tl">
                    <a:srgbClr val="C0C0C0"/>
                  </a:outerShdw>
                </a:effectLst>
                <a:ea typeface="楷体_GB2312" pitchFamily="49" charset="-122"/>
              </a:rPr>
              <a:t>    </a:t>
            </a:r>
            <a:endParaRPr lang="en-US" altLang="zh-CN" u="none"/>
          </a:p>
        </p:txBody>
      </p:sp>
      <p:sp>
        <p:nvSpPr>
          <p:cNvPr id="214019" name="Rectangle 3"/>
          <p:cNvSpPr>
            <a:spLocks noGrp="1" noChangeArrowheads="1"/>
          </p:cNvSpPr>
          <p:nvPr>
            <p:ph type="title"/>
          </p:nvPr>
        </p:nvSpPr>
        <p:spPr>
          <a:xfrm>
            <a:off x="1165225" y="903514"/>
            <a:ext cx="6891338" cy="575050"/>
          </a:xfrm>
        </p:spPr>
        <p:txBody>
          <a:bodyPr/>
          <a:lstStyle/>
          <a:p>
            <a:pPr algn="l"/>
            <a:r>
              <a:rPr lang="zh-CN" altLang="en-US" sz="3600" b="1" u="sng" dirty="0">
                <a:solidFill>
                  <a:srgbClr val="009900"/>
                </a:solidFill>
                <a:effectLst>
                  <a:outerShdw blurRad="38100" dist="38100" dir="2700000" algn="tl">
                    <a:srgbClr val="C0C0C0"/>
                  </a:outerShdw>
                </a:effectLst>
                <a:ea typeface="仿宋_GB2312" pitchFamily="49" charset="-122"/>
              </a:rPr>
              <a:t>结点的平衡因子</a:t>
            </a:r>
            <a:r>
              <a:rPr lang="zh-CN" altLang="en-US" sz="3600" b="1" dirty="0">
                <a:solidFill>
                  <a:srgbClr val="009900"/>
                </a:solidFill>
                <a:effectLst>
                  <a:outerShdw blurRad="38100" dist="38100" dir="2700000" algn="tl">
                    <a:srgbClr val="C0C0C0"/>
                  </a:outerShdw>
                </a:effectLst>
                <a:ea typeface="仿宋_GB2312" pitchFamily="49" charset="-122"/>
              </a:rPr>
              <a:t>  </a:t>
            </a:r>
            <a:r>
              <a:rPr lang="en-US" altLang="zh-CN" sz="3600" dirty="0">
                <a:solidFill>
                  <a:srgbClr val="CC3300"/>
                </a:solidFill>
                <a:effectLst>
                  <a:outerShdw blurRad="38100" dist="38100" dir="2700000" algn="tl">
                    <a:srgbClr val="C0C0C0"/>
                  </a:outerShdw>
                </a:effectLst>
                <a:ea typeface="仿宋_GB2312" pitchFamily="49" charset="-122"/>
              </a:rPr>
              <a:t>(</a:t>
            </a:r>
            <a:r>
              <a:rPr lang="en-US" altLang="zh-CN" sz="3600" b="1" dirty="0">
                <a:solidFill>
                  <a:srgbClr val="CC3300"/>
                </a:solidFill>
                <a:effectLst>
                  <a:outerShdw blurRad="38100" dist="38100" dir="2700000" algn="tl">
                    <a:srgbClr val="C0C0C0"/>
                  </a:outerShdw>
                </a:effectLst>
                <a:ea typeface="仿宋_GB2312" pitchFamily="49" charset="-122"/>
              </a:rPr>
              <a:t>Balance </a:t>
            </a:r>
            <a:r>
              <a:rPr lang="en-US" altLang="zh-CN" sz="3600" b="1" dirty="0" smtClean="0">
                <a:solidFill>
                  <a:srgbClr val="CC3300"/>
                </a:solidFill>
                <a:effectLst>
                  <a:outerShdw blurRad="38100" dist="38100" dir="2700000" algn="tl">
                    <a:srgbClr val="C0C0C0"/>
                  </a:outerShdw>
                </a:effectLst>
                <a:ea typeface="仿宋_GB2312" pitchFamily="49" charset="-122"/>
              </a:rPr>
              <a:t>Factor</a:t>
            </a:r>
            <a:r>
              <a:rPr lang="en-US" altLang="zh-CN" sz="3600" dirty="0">
                <a:solidFill>
                  <a:srgbClr val="CC3300"/>
                </a:solidFill>
                <a:effectLst>
                  <a:outerShdw blurRad="38100" dist="38100" dir="2700000" algn="tl">
                    <a:srgbClr val="C0C0C0"/>
                  </a:outerShdw>
                </a:effectLst>
                <a:ea typeface="仿宋_GB2312" pitchFamily="49" charset="-122"/>
              </a:rPr>
              <a:t>)</a:t>
            </a:r>
            <a:endParaRPr lang="en-US" altLang="zh-CN" dirty="0">
              <a:ea typeface="仿宋_GB2312" pitchFamily="49" charset="-122"/>
            </a:endParaRPr>
          </a:p>
        </p:txBody>
      </p:sp>
      <p:sp>
        <p:nvSpPr>
          <p:cNvPr id="214020" name="Rectangle 4"/>
          <p:cNvSpPr>
            <a:spLocks noGrp="1" noChangeArrowheads="1"/>
          </p:cNvSpPr>
          <p:nvPr>
            <p:ph type="body" idx="1"/>
          </p:nvPr>
        </p:nvSpPr>
        <p:spPr>
          <a:xfrm>
            <a:off x="415925" y="1665514"/>
            <a:ext cx="8335963" cy="4408715"/>
          </a:xfrm>
        </p:spPr>
        <p:txBody>
          <a:bodyPr/>
          <a:lstStyle/>
          <a:p>
            <a:pPr algn="just">
              <a:buClr>
                <a:srgbClr val="FF6600"/>
              </a:buClr>
              <a:buSzPct val="50000"/>
              <a:buFont typeface="Wingdings" pitchFamily="2" charset="2"/>
              <a:buChar char="n"/>
            </a:pPr>
            <a:r>
              <a:rPr lang="zh-CN" altLang="en-US" sz="2800" b="1" dirty="0">
                <a:solidFill>
                  <a:schemeClr val="hlink"/>
                </a:solidFill>
                <a:effectLst>
                  <a:outerShdw blurRad="38100" dist="38100" dir="2700000" algn="tl">
                    <a:srgbClr val="C0C0C0"/>
                  </a:outerShdw>
                </a:effectLst>
                <a:ea typeface="仿宋_GB2312" pitchFamily="49" charset="-122"/>
              </a:rPr>
              <a:t>每个结点附加一个数字，给出该结点</a:t>
            </a:r>
            <a:r>
              <a:rPr lang="zh-CN" altLang="en-US" sz="2800" b="1" dirty="0">
                <a:solidFill>
                  <a:schemeClr val="tx2"/>
                </a:solidFill>
                <a:effectLst>
                  <a:outerShdw blurRad="38100" dist="38100" dir="2700000" algn="tl">
                    <a:srgbClr val="C0C0C0"/>
                  </a:outerShdw>
                </a:effectLst>
                <a:ea typeface="仿宋_GB2312" pitchFamily="49" charset="-122"/>
              </a:rPr>
              <a:t>右子树的高度减去左子树的高度</a:t>
            </a:r>
            <a:r>
              <a:rPr lang="zh-CN" altLang="en-US" sz="2800" b="1" dirty="0">
                <a:solidFill>
                  <a:schemeClr val="hlink"/>
                </a:solidFill>
                <a:effectLst>
                  <a:outerShdw blurRad="38100" dist="38100" dir="2700000" algn="tl">
                    <a:srgbClr val="C0C0C0"/>
                  </a:outerShdw>
                </a:effectLst>
                <a:ea typeface="仿宋_GB2312" pitchFamily="49" charset="-122"/>
              </a:rPr>
              <a:t>所得的</a:t>
            </a:r>
            <a:r>
              <a:rPr lang="zh-CN" altLang="en-US" sz="2800" b="1" dirty="0">
                <a:solidFill>
                  <a:schemeClr val="tx2"/>
                </a:solidFill>
                <a:effectLst>
                  <a:outerShdw blurRad="38100" dist="38100" dir="2700000" algn="tl">
                    <a:srgbClr val="C0C0C0"/>
                  </a:outerShdw>
                </a:effectLst>
                <a:ea typeface="仿宋_GB2312" pitchFamily="49" charset="-122"/>
              </a:rPr>
              <a:t>高度差</a:t>
            </a:r>
            <a:r>
              <a:rPr lang="zh-CN" altLang="en-US" sz="2800" b="1" dirty="0">
                <a:solidFill>
                  <a:schemeClr val="hlink"/>
                </a:solidFill>
                <a:effectLst>
                  <a:outerShdw blurRad="38100" dist="38100" dir="2700000" algn="tl">
                    <a:srgbClr val="C0C0C0"/>
                  </a:outerShdw>
                </a:effectLst>
                <a:ea typeface="仿宋_GB2312" pitchFamily="49" charset="-122"/>
              </a:rPr>
              <a:t>，这个数字即为结点的平衡</a:t>
            </a:r>
            <a:r>
              <a:rPr lang="zh-CN" altLang="en-US" sz="2800" b="1" dirty="0" smtClean="0">
                <a:solidFill>
                  <a:schemeClr val="hlink"/>
                </a:solidFill>
                <a:effectLst>
                  <a:outerShdw blurRad="38100" dist="38100" dir="2700000" algn="tl">
                    <a:srgbClr val="C0C0C0"/>
                  </a:outerShdw>
                </a:effectLst>
                <a:ea typeface="仿宋_GB2312" pitchFamily="49" charset="-122"/>
              </a:rPr>
              <a:t>因子</a:t>
            </a:r>
            <a:r>
              <a:rPr lang="en-US" altLang="zh-CN" sz="2800" b="1" dirty="0" smtClean="0">
                <a:solidFill>
                  <a:schemeClr val="tx2"/>
                </a:solidFill>
                <a:effectLst>
                  <a:outerShdw blurRad="38100" dist="38100" dir="2700000" algn="tl">
                    <a:srgbClr val="C0C0C0"/>
                  </a:outerShdw>
                </a:effectLst>
                <a:ea typeface="仿宋_GB2312" pitchFamily="49" charset="-122"/>
              </a:rPr>
              <a:t>balance</a:t>
            </a:r>
            <a:r>
              <a:rPr lang="zh-CN" altLang="en-US" sz="2800" b="1" dirty="0" smtClean="0">
                <a:solidFill>
                  <a:schemeClr val="accent2"/>
                </a:solidFill>
                <a:effectLst>
                  <a:outerShdw blurRad="38100" dist="38100" dir="2700000" algn="tl">
                    <a:srgbClr val="C0C0C0"/>
                  </a:outerShdw>
                </a:effectLst>
                <a:ea typeface="仿宋_GB2312" pitchFamily="49" charset="-122"/>
              </a:rPr>
              <a:t>。</a:t>
            </a:r>
            <a:endParaRPr lang="zh-CN" altLang="en-US" sz="2800" b="1" dirty="0">
              <a:solidFill>
                <a:schemeClr val="accent2"/>
              </a:solidFill>
              <a:effectLst>
                <a:outerShdw blurRad="38100" dist="38100" dir="2700000" algn="tl">
                  <a:srgbClr val="C0C0C0"/>
                </a:outerShdw>
              </a:effectLst>
              <a:ea typeface="仿宋_GB2312" pitchFamily="49" charset="-122"/>
            </a:endParaRPr>
          </a:p>
          <a:p>
            <a:pPr algn="just">
              <a:buClr>
                <a:srgbClr val="FF6600"/>
              </a:buClr>
              <a:buSzPct val="50000"/>
              <a:buFont typeface="Wingdings" pitchFamily="2" charset="2"/>
              <a:buChar char="n"/>
            </a:pP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hlink"/>
                </a:solidFill>
                <a:effectLst>
                  <a:outerShdw blurRad="38100" dist="38100" dir="2700000" algn="tl">
                    <a:srgbClr val="C0C0C0"/>
                  </a:outerShdw>
                </a:effectLst>
                <a:ea typeface="仿宋_GB2312" pitchFamily="49" charset="-122"/>
              </a:rPr>
              <a:t>树任一结点平衡因子只能</a:t>
            </a:r>
            <a:r>
              <a:rPr lang="zh-CN" altLang="en-US" sz="2800" b="1" dirty="0" smtClean="0">
                <a:solidFill>
                  <a:schemeClr val="hlink"/>
                </a:solidFill>
                <a:effectLst>
                  <a:outerShdw blurRad="38100" dist="38100" dir="2700000" algn="tl">
                    <a:srgbClr val="C0C0C0"/>
                  </a:outerShdw>
                </a:effectLst>
                <a:ea typeface="仿宋_GB2312" pitchFamily="49" charset="-122"/>
              </a:rPr>
              <a:t>取</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1, 0, </a:t>
            </a:r>
            <a:r>
              <a:rPr lang="en-US" altLang="zh-CN" sz="2800" b="1" dirty="0" smtClean="0">
                <a:solidFill>
                  <a:schemeClr val="tx2"/>
                </a:solidFill>
                <a:effectLst>
                  <a:outerShdw blurRad="38100" dist="38100" dir="2700000" algn="tl">
                    <a:srgbClr val="C0C0C0"/>
                  </a:outerShdw>
                </a:effectLst>
                <a:ea typeface="仿宋_GB2312" pitchFamily="49" charset="-122"/>
              </a:rPr>
              <a:t>1</a:t>
            </a:r>
            <a:r>
              <a:rPr lang="zh-CN" altLang="en-US" sz="2800" b="1" dirty="0" smtClean="0">
                <a:solidFill>
                  <a:schemeClr val="accent2"/>
                </a:solidFill>
                <a:effectLst>
                  <a:outerShdw blurRad="38100" dist="38100" dir="2700000" algn="tl">
                    <a:srgbClr val="C0C0C0"/>
                  </a:outerShdw>
                </a:effectLst>
                <a:ea typeface="仿宋_GB2312" pitchFamily="49" charset="-122"/>
              </a:rPr>
              <a:t>。</a:t>
            </a:r>
            <a:endParaRPr lang="zh-CN" altLang="en-US" sz="2800" b="1" dirty="0">
              <a:solidFill>
                <a:schemeClr val="tx2"/>
              </a:solidFill>
              <a:effectLst>
                <a:outerShdw blurRad="38100" dist="38100" dir="2700000" algn="tl">
                  <a:srgbClr val="C0C0C0"/>
                </a:outerShdw>
              </a:effectLst>
              <a:ea typeface="仿宋_GB2312" pitchFamily="49" charset="-122"/>
            </a:endParaRPr>
          </a:p>
          <a:p>
            <a:pPr algn="just">
              <a:buClr>
                <a:srgbClr val="FF660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如果一个结点的平衡因子的绝对值大于</a:t>
            </a:r>
            <a:r>
              <a:rPr lang="en-US" altLang="zh-CN" sz="2800" b="1" dirty="0">
                <a:solidFill>
                  <a:schemeClr val="tx2"/>
                </a:solidFill>
                <a:effectLst>
                  <a:outerShdw blurRad="38100" dist="38100" dir="2700000" algn="tl">
                    <a:srgbClr val="C0C0C0"/>
                  </a:outerShdw>
                </a:effectLst>
                <a:ea typeface="仿宋_GB2312" pitchFamily="49" charset="-122"/>
              </a:rPr>
              <a:t>1</a:t>
            </a:r>
            <a:r>
              <a:rPr lang="zh-CN" altLang="en-US" sz="2800" b="1" dirty="0">
                <a:effectLst>
                  <a:outerShdw blurRad="38100" dist="38100" dir="2700000" algn="tl">
                    <a:srgbClr val="C0C0C0"/>
                  </a:outerShdw>
                </a:effectLst>
                <a:ea typeface="仿宋_GB2312" pitchFamily="49" charset="-122"/>
              </a:rPr>
              <a:t>，则这棵二叉搜索树就失去了平衡，不再是</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effectLst>
                  <a:outerShdw blurRad="38100" dist="38100" dir="2700000" algn="tl">
                    <a:srgbClr val="C0C0C0"/>
                  </a:outerShdw>
                </a:effectLst>
                <a:ea typeface="仿宋_GB2312" pitchFamily="49" charset="-122"/>
              </a:rPr>
              <a:t>树。</a:t>
            </a:r>
          </a:p>
          <a:p>
            <a:pPr algn="just">
              <a:buClr>
                <a:srgbClr val="FF660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如果一棵二叉搜索树是高度平衡的，且</a:t>
            </a:r>
            <a:r>
              <a:rPr lang="zh-CN" altLang="en-US" sz="2800" b="1" dirty="0" smtClean="0">
                <a:effectLst>
                  <a:outerShdw blurRad="38100" dist="38100" dir="2700000" algn="tl">
                    <a:srgbClr val="C0C0C0"/>
                  </a:outerShdw>
                </a:effectLst>
                <a:ea typeface="仿宋_GB2312" pitchFamily="49" charset="-122"/>
              </a:rPr>
              <a:t>有</a:t>
            </a:r>
            <a:r>
              <a:rPr lang="en-US" altLang="zh-CN" sz="2800" b="1" i="1" dirty="0" smtClean="0">
                <a:solidFill>
                  <a:schemeClr val="tx2"/>
                </a:solidFill>
                <a:effectLst>
                  <a:outerShdw blurRad="38100" dist="38100" dir="2700000" algn="tl">
                    <a:srgbClr val="C0C0C0"/>
                  </a:outerShdw>
                </a:effectLst>
                <a:ea typeface="仿宋_GB2312" pitchFamily="49" charset="-122"/>
              </a:rPr>
              <a:t>n</a:t>
            </a:r>
            <a:r>
              <a:rPr lang="zh-CN" altLang="en-US" sz="2800" b="1" dirty="0" smtClean="0">
                <a:effectLst>
                  <a:outerShdw blurRad="38100" dist="38100" dir="2700000" algn="tl">
                    <a:srgbClr val="C0C0C0"/>
                  </a:outerShdw>
                </a:effectLst>
                <a:ea typeface="仿宋_GB2312" pitchFamily="49" charset="-122"/>
              </a:rPr>
              <a:t>个</a:t>
            </a:r>
            <a:r>
              <a:rPr lang="zh-CN" altLang="en-US" sz="2800" b="1" dirty="0">
                <a:effectLst>
                  <a:outerShdw blurRad="38100" dist="38100" dir="2700000" algn="tl">
                    <a:srgbClr val="C0C0C0"/>
                  </a:outerShdw>
                </a:effectLst>
                <a:ea typeface="仿宋_GB2312" pitchFamily="49" charset="-122"/>
              </a:rPr>
              <a:t>结点，其高度可保持</a:t>
            </a:r>
            <a:r>
              <a:rPr lang="zh-CN" altLang="en-US" sz="2800" b="1" dirty="0" smtClean="0">
                <a:effectLst>
                  <a:outerShdw blurRad="38100" dist="38100" dir="2700000" algn="tl">
                    <a:srgbClr val="C0C0C0"/>
                  </a:outerShdw>
                </a:effectLst>
                <a:ea typeface="仿宋_GB2312" pitchFamily="49" charset="-122"/>
              </a:rPr>
              <a:t>在</a:t>
            </a:r>
            <a:r>
              <a:rPr lang="en-US" altLang="zh-CN" sz="2800" b="1" dirty="0" smtClean="0">
                <a:solidFill>
                  <a:schemeClr val="tx2"/>
                </a:solidFill>
                <a:effectLst>
                  <a:outerShdw blurRad="38100" dist="38100" dir="2700000" algn="tl">
                    <a:srgbClr val="C0C0C0"/>
                  </a:outerShdw>
                </a:effectLst>
                <a:ea typeface="仿宋_GB2312" pitchFamily="49" charset="-122"/>
              </a:rPr>
              <a:t>O(log</a:t>
            </a:r>
            <a:r>
              <a:rPr lang="en-US" altLang="zh-CN" sz="2800" b="1" baseline="-25000" dirty="0" smtClean="0">
                <a:solidFill>
                  <a:schemeClr val="tx2"/>
                </a:solidFill>
                <a:effectLst>
                  <a:outerShdw blurRad="38100" dist="38100" dir="2700000" algn="tl">
                    <a:srgbClr val="C0C0C0"/>
                  </a:outerShdw>
                </a:effectLst>
                <a:ea typeface="仿宋_GB2312" pitchFamily="49" charset="-122"/>
              </a:rPr>
              <a:t>2</a:t>
            </a:r>
            <a:r>
              <a:rPr lang="en-US" altLang="zh-CN" sz="2800" b="1" i="1" dirty="0" smtClean="0">
                <a:solidFill>
                  <a:schemeClr val="tx2"/>
                </a:solidFill>
                <a:effectLst>
                  <a:outerShdw blurRad="38100" dist="38100" dir="2700000" algn="tl">
                    <a:srgbClr val="C0C0C0"/>
                  </a:outerShdw>
                </a:effectLst>
                <a:ea typeface="仿宋_GB2312" pitchFamily="49" charset="-122"/>
              </a:rPr>
              <a:t>n</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effectLst>
                  <a:outerShdw blurRad="38100" dist="38100" dir="2700000" algn="tl">
                    <a:srgbClr val="C0C0C0"/>
                  </a:outerShdw>
                </a:effectLst>
                <a:ea typeface="仿宋_GB2312" pitchFamily="49" charset="-122"/>
              </a:rPr>
              <a:t>，</a:t>
            </a:r>
            <a:r>
              <a:rPr lang="zh-CN" altLang="en-US" sz="2800" b="1" dirty="0">
                <a:effectLst>
                  <a:outerShdw blurRad="38100" dist="38100" dir="2700000" algn="tl">
                    <a:srgbClr val="C0C0C0"/>
                  </a:outerShdw>
                </a:effectLst>
                <a:ea typeface="仿宋_GB2312" pitchFamily="49" charset="-122"/>
              </a:rPr>
              <a:t>平均搜索长度也可保持</a:t>
            </a:r>
            <a:r>
              <a:rPr lang="zh-CN" altLang="en-US" sz="2800" b="1" dirty="0" smtClean="0">
                <a:effectLst>
                  <a:outerShdw blurRad="38100" dist="38100" dir="2700000" algn="tl">
                    <a:srgbClr val="C0C0C0"/>
                  </a:outerShdw>
                </a:effectLst>
                <a:ea typeface="仿宋_GB2312" pitchFamily="49" charset="-122"/>
              </a:rPr>
              <a:t>在</a:t>
            </a:r>
            <a:r>
              <a:rPr lang="en-US" altLang="zh-CN" sz="2800" b="1" dirty="0" smtClean="0">
                <a:solidFill>
                  <a:schemeClr val="tx2"/>
                </a:solidFill>
                <a:effectLst>
                  <a:outerShdw blurRad="38100" dist="38100" dir="2700000" algn="tl">
                    <a:srgbClr val="C0C0C0"/>
                  </a:outerShdw>
                </a:effectLst>
                <a:ea typeface="仿宋_GB2312" pitchFamily="49" charset="-122"/>
              </a:rPr>
              <a:t>O(log</a:t>
            </a:r>
            <a:r>
              <a:rPr lang="en-US" altLang="zh-CN" sz="2800" b="1" baseline="-25000" dirty="0" smtClean="0">
                <a:solidFill>
                  <a:schemeClr val="tx2"/>
                </a:solidFill>
                <a:effectLst>
                  <a:outerShdw blurRad="38100" dist="38100" dir="2700000" algn="tl">
                    <a:srgbClr val="C0C0C0"/>
                  </a:outerShdw>
                </a:effectLst>
                <a:ea typeface="仿宋_GB2312" pitchFamily="49" charset="-122"/>
              </a:rPr>
              <a:t>2</a:t>
            </a:r>
            <a:r>
              <a:rPr lang="en-US" altLang="zh-CN" sz="2800" b="1" i="1" dirty="0" smtClean="0">
                <a:solidFill>
                  <a:schemeClr val="tx2"/>
                </a:solidFill>
                <a:effectLst>
                  <a:outerShdw blurRad="38100" dist="38100" dir="2700000" algn="tl">
                    <a:srgbClr val="C0C0C0"/>
                  </a:outerShdw>
                </a:effectLst>
                <a:ea typeface="仿宋_GB2312" pitchFamily="49" charset="-122"/>
              </a:rPr>
              <a:t>n</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zh-CN" altLang="en-US" sz="2800" b="1" dirty="0" smtClean="0">
                <a:effectLst>
                  <a:outerShdw blurRad="38100" dist="38100" dir="2700000" algn="tl">
                    <a:srgbClr val="C0C0C0"/>
                  </a:outerShdw>
                </a:effectLst>
                <a:ea typeface="仿宋_GB2312" pitchFamily="49" charset="-122"/>
              </a:rPr>
              <a:t>。</a:t>
            </a:r>
            <a:endParaRPr lang="zh-CN" altLang="en-US" sz="2800" b="1" dirty="0">
              <a:effectLst>
                <a:outerShdw blurRad="38100" dist="38100" dir="2700000" algn="tl">
                  <a:srgbClr val="C0C0C0"/>
                </a:outerShdw>
              </a:effectLst>
              <a:ea typeface="仿宋_GB2312" pitchFamily="49" charset="-122"/>
            </a:endParaRPr>
          </a:p>
        </p:txBody>
      </p:sp>
      <p:sp>
        <p:nvSpPr>
          <p:cNvPr id="5" name="灯片编号占位符 4"/>
          <p:cNvSpPr>
            <a:spLocks noGrp="1"/>
          </p:cNvSpPr>
          <p:nvPr>
            <p:ph type="sldNum" sz="quarter" idx="12"/>
          </p:nvPr>
        </p:nvSpPr>
        <p:spPr/>
        <p:txBody>
          <a:bodyPr/>
          <a:lstStyle/>
          <a:p>
            <a:fld id="{CCC81465-2BC0-4388-891C-26893B0BF1E9}" type="slidenum">
              <a:rPr lang="en-US" altLang="zh-CN" smtClean="0"/>
              <a:pPr/>
              <a:t>123</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4020">
                                            <p:txEl>
                                              <p:pRg st="0" end="0"/>
                                            </p:txEl>
                                          </p:spTgt>
                                        </p:tgtEl>
                                        <p:attrNameLst>
                                          <p:attrName>style.visibility</p:attrName>
                                        </p:attrNameLst>
                                      </p:cBhvr>
                                      <p:to>
                                        <p:strVal val="visible"/>
                                      </p:to>
                                    </p:set>
                                    <p:animEffect transition="in" filter="checkerboard(across)">
                                      <p:cBhvr>
                                        <p:cTn id="7" dur="500"/>
                                        <p:tgtEl>
                                          <p:spTgt spid="21402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14020">
                                            <p:txEl>
                                              <p:pRg st="1" end="1"/>
                                            </p:txEl>
                                          </p:spTgt>
                                        </p:tgtEl>
                                        <p:attrNameLst>
                                          <p:attrName>style.visibility</p:attrName>
                                        </p:attrNameLst>
                                      </p:cBhvr>
                                      <p:to>
                                        <p:strVal val="visible"/>
                                      </p:to>
                                    </p:set>
                                    <p:animEffect transition="in" filter="checkerboard(across)">
                                      <p:cBhvr>
                                        <p:cTn id="10" dur="500"/>
                                        <p:tgtEl>
                                          <p:spTgt spid="21402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14020">
                                            <p:txEl>
                                              <p:pRg st="2" end="2"/>
                                            </p:txEl>
                                          </p:spTgt>
                                        </p:tgtEl>
                                        <p:attrNameLst>
                                          <p:attrName>style.visibility</p:attrName>
                                        </p:attrNameLst>
                                      </p:cBhvr>
                                      <p:to>
                                        <p:strVal val="visible"/>
                                      </p:to>
                                    </p:set>
                                    <p:animEffect transition="in" filter="checkerboard(across)">
                                      <p:cBhvr>
                                        <p:cTn id="15" dur="500"/>
                                        <p:tgtEl>
                                          <p:spTgt spid="214020">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4020">
                                            <p:txEl>
                                              <p:pRg st="3" end="3"/>
                                            </p:txEl>
                                          </p:spTgt>
                                        </p:tgtEl>
                                        <p:attrNameLst>
                                          <p:attrName>style.visibility</p:attrName>
                                        </p:attrNameLst>
                                      </p:cBhvr>
                                      <p:to>
                                        <p:strVal val="visible"/>
                                      </p:to>
                                    </p:set>
                                    <p:animEffect transition="in" filter="checkerboard(across)">
                                      <p:cBhvr>
                                        <p:cTn id="18" dur="500"/>
                                        <p:tgtEl>
                                          <p:spTgt spid="2140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05113" y="601663"/>
            <a:ext cx="3581400" cy="457200"/>
          </a:xfrm>
        </p:spPr>
        <p:txBody>
          <a:bodyPr/>
          <a:lstStyle/>
          <a:p>
            <a:r>
              <a:rPr lang="en-US" altLang="zh-CN" sz="3600" b="1" u="sng">
                <a:effectLst>
                  <a:outerShdw blurRad="38100" dist="38100" dir="2700000" algn="tl">
                    <a:srgbClr val="C0C0C0"/>
                  </a:outerShdw>
                </a:effectLst>
                <a:ea typeface="仿宋_GB2312" pitchFamily="49" charset="-122"/>
              </a:rPr>
              <a:t>AVL</a:t>
            </a:r>
            <a:r>
              <a:rPr lang="zh-CN" altLang="en-US" sz="3600" b="1" u="sng">
                <a:solidFill>
                  <a:srgbClr val="0000FF"/>
                </a:solidFill>
                <a:effectLst>
                  <a:outerShdw blurRad="38100" dist="38100" dir="2700000" algn="tl">
                    <a:srgbClr val="C0C0C0"/>
                  </a:outerShdw>
                </a:effectLst>
                <a:ea typeface="仿宋_GB2312" pitchFamily="49" charset="-122"/>
              </a:rPr>
              <a:t>树的类定义</a:t>
            </a:r>
            <a:endParaRPr lang="zh-CN" altLang="en-US" sz="4000" u="sng">
              <a:ea typeface="仿宋_GB2312" pitchFamily="49" charset="-122"/>
            </a:endParaRPr>
          </a:p>
        </p:txBody>
      </p:sp>
      <p:sp>
        <p:nvSpPr>
          <p:cNvPr id="215043" name="Rectangle 3"/>
          <p:cNvSpPr>
            <a:spLocks noChangeArrowheads="1"/>
          </p:cNvSpPr>
          <p:nvPr/>
        </p:nvSpPr>
        <p:spPr bwMode="auto">
          <a:xfrm>
            <a:off x="541338" y="1227138"/>
            <a:ext cx="8153400" cy="4789487"/>
          </a:xfrm>
          <a:prstGeom prst="rect">
            <a:avLst/>
          </a:prstGeom>
          <a:noFill/>
          <a:ln w="9525">
            <a:noFill/>
            <a:miter lim="800000"/>
            <a:headEnd/>
            <a:tailEnd/>
          </a:ln>
          <a:effectLst/>
        </p:spPr>
        <p:txBody>
          <a:bodyPr>
            <a:spAutoFit/>
          </a:bodyPr>
          <a:lstStyle/>
          <a:p>
            <a:r>
              <a:rPr lang="en-US" altLang="zh-CN" sz="2800" b="1" u="none" dirty="0">
                <a:solidFill>
                  <a:srgbClr val="CC0000"/>
                </a:solidFill>
              </a:rPr>
              <a:t>template &lt;class Type&gt; class</a:t>
            </a:r>
            <a:r>
              <a:rPr lang="en-US" altLang="zh-CN" sz="2800" u="none" dirty="0">
                <a:solidFill>
                  <a:srgbClr val="CC0000"/>
                </a:solidFill>
              </a:rPr>
              <a:t> </a:t>
            </a:r>
            <a:r>
              <a:rPr lang="en-US" altLang="zh-CN" sz="2800" u="none" dirty="0" err="1">
                <a:solidFill>
                  <a:srgbClr val="CC0000"/>
                </a:solidFill>
              </a:rPr>
              <a:t>AVLTree</a:t>
            </a:r>
            <a:r>
              <a:rPr lang="en-US" altLang="zh-CN" sz="2800" u="none" dirty="0">
                <a:solidFill>
                  <a:srgbClr val="CC0000"/>
                </a:solidFill>
              </a:rPr>
              <a:t> </a:t>
            </a:r>
            <a:r>
              <a:rPr lang="en-US" altLang="zh-CN" sz="2800" b="1" u="none" dirty="0">
                <a:solidFill>
                  <a:srgbClr val="CC0000"/>
                </a:solidFill>
              </a:rPr>
              <a:t>{</a:t>
            </a:r>
          </a:p>
          <a:p>
            <a:r>
              <a:rPr lang="en-US" altLang="zh-CN" sz="2800" b="1" u="none" dirty="0" smtClean="0">
                <a:solidFill>
                  <a:srgbClr val="CC0000"/>
                </a:solidFill>
              </a:rPr>
              <a:t>  public</a:t>
            </a:r>
            <a:r>
              <a:rPr lang="en-US" altLang="zh-CN" sz="2800" b="1" u="none" dirty="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err="1">
                <a:solidFill>
                  <a:srgbClr val="CC0000"/>
                </a:solidFill>
              </a:rPr>
              <a:t>struct</a:t>
            </a:r>
            <a:r>
              <a:rPr lang="en-US" altLang="zh-CN" sz="2800" u="none" dirty="0">
                <a:solidFill>
                  <a:srgbClr val="CC0000"/>
                </a:solidFill>
              </a:rPr>
              <a:t> </a:t>
            </a:r>
            <a:r>
              <a:rPr lang="en-US" altLang="zh-CN" sz="2800" u="none" dirty="0" err="1">
                <a:solidFill>
                  <a:srgbClr val="CC0000"/>
                </a:solidFill>
              </a:rPr>
              <a:t>AVLNode</a:t>
            </a:r>
            <a:r>
              <a:rPr lang="en-US" altLang="zh-CN" sz="2800" u="none" dirty="0">
                <a:solidFill>
                  <a:srgbClr val="CC0000"/>
                </a:solidFill>
              </a:rPr>
              <a:t> </a:t>
            </a:r>
            <a:r>
              <a:rPr lang="en-US" altLang="zh-CN" sz="2800" b="1" u="none" dirty="0">
                <a:solidFill>
                  <a:srgbClr val="CC0000"/>
                </a:solidFill>
              </a:rPr>
              <a:t>{  </a:t>
            </a:r>
            <a:r>
              <a:rPr lang="en-US" altLang="zh-CN" sz="2800" b="1" u="none" dirty="0" smtClean="0">
                <a:solidFill>
                  <a:schemeClr val="accent2"/>
                </a:solidFill>
              </a:rPr>
              <a:t>//</a:t>
            </a:r>
            <a:r>
              <a:rPr lang="en-US" altLang="zh-CN" sz="2800" b="1" u="none" dirty="0" smtClean="0">
                <a:solidFill>
                  <a:schemeClr val="tx2"/>
                </a:solidFill>
              </a:rPr>
              <a:t>AVL</a:t>
            </a:r>
            <a:r>
              <a:rPr lang="zh-CN" altLang="en-US" sz="2800" u="none" dirty="0" smtClean="0">
                <a:solidFill>
                  <a:schemeClr val="accent2"/>
                </a:solidFill>
                <a:ea typeface="隶书" pitchFamily="49" charset="-122"/>
              </a:rPr>
              <a:t>树</a:t>
            </a:r>
            <a:r>
              <a:rPr lang="zh-CN" altLang="en-US" sz="2800" u="none" dirty="0">
                <a:solidFill>
                  <a:schemeClr val="accent2"/>
                </a:solidFill>
                <a:ea typeface="隶书" pitchFamily="49" charset="-122"/>
              </a:rPr>
              <a:t>结点</a:t>
            </a:r>
            <a:r>
              <a:rPr lang="zh-CN" altLang="en-US" sz="2800" u="none" dirty="0">
                <a:solidFill>
                  <a:srgbClr val="CC0000"/>
                </a:solidFill>
              </a:rPr>
              <a:t>  </a:t>
            </a:r>
          </a:p>
          <a:p>
            <a:r>
              <a:rPr lang="zh-CN" altLang="en-US" sz="2800" b="1" u="none" dirty="0">
                <a:solidFill>
                  <a:srgbClr val="CC0000"/>
                </a:solidFill>
              </a:rPr>
              <a:t>        </a:t>
            </a:r>
            <a:r>
              <a:rPr lang="en-US" altLang="zh-CN" sz="2800" b="1" u="none" dirty="0">
                <a:solidFill>
                  <a:srgbClr val="CC0000"/>
                </a:solidFill>
              </a:rPr>
              <a:t>Type</a:t>
            </a:r>
            <a:r>
              <a:rPr lang="en-US" altLang="zh-CN" sz="2800" u="none" dirty="0">
                <a:solidFill>
                  <a:srgbClr val="CC0000"/>
                </a:solidFill>
              </a:rPr>
              <a:t> data</a:t>
            </a:r>
            <a:r>
              <a:rPr lang="en-US" altLang="zh-CN" sz="2800" b="1" u="none" dirty="0" smtClean="0">
                <a:solidFill>
                  <a:srgbClr val="CC0000"/>
                </a:solidFill>
              </a:rPr>
              <a:t>;  </a:t>
            </a:r>
            <a:r>
              <a:rPr lang="en-US" altLang="zh-CN" sz="2800" b="1" u="none" dirty="0" err="1">
                <a:solidFill>
                  <a:srgbClr val="CC0000"/>
                </a:solidFill>
              </a:rPr>
              <a:t>int</a:t>
            </a:r>
            <a:r>
              <a:rPr lang="en-US" altLang="zh-CN" sz="2800" u="none" dirty="0">
                <a:solidFill>
                  <a:srgbClr val="CC0000"/>
                </a:solidFill>
              </a:rPr>
              <a:t> balance</a:t>
            </a:r>
            <a:r>
              <a:rPr lang="en-US" altLang="zh-CN" sz="2800" b="1" u="none" dirty="0">
                <a:solidFill>
                  <a:srgbClr val="CC0000"/>
                </a:solidFill>
              </a:rPr>
              <a:t>;</a:t>
            </a:r>
          </a:p>
          <a:p>
            <a:r>
              <a:rPr lang="en-US" altLang="zh-CN" sz="2800" u="none" dirty="0">
                <a:solidFill>
                  <a:srgbClr val="CC0000"/>
                </a:solidFill>
              </a:rPr>
              <a:t>        </a:t>
            </a:r>
            <a:r>
              <a:rPr lang="en-US" altLang="zh-CN" sz="2800" u="none" dirty="0" err="1">
                <a:solidFill>
                  <a:srgbClr val="CC0000"/>
                </a:solidFill>
              </a:rPr>
              <a:t>AVLNode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left</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right</a:t>
            </a:r>
            <a:r>
              <a:rPr lang="en-US" altLang="zh-CN" sz="2800" b="1" u="none" dirty="0">
                <a:solidFill>
                  <a:srgbClr val="CC0000"/>
                </a:solidFill>
              </a:rPr>
              <a:t>;</a:t>
            </a:r>
          </a:p>
          <a:p>
            <a:r>
              <a:rPr lang="en-US" altLang="zh-CN" sz="2800" u="none" dirty="0">
                <a:solidFill>
                  <a:srgbClr val="CC0000"/>
                </a:solidFill>
              </a:rPr>
              <a:t>        </a:t>
            </a:r>
            <a:r>
              <a:rPr lang="en-US" altLang="zh-CN" sz="2800" u="none" dirty="0" err="1" smtClean="0">
                <a:solidFill>
                  <a:srgbClr val="CC0000"/>
                </a:solidFill>
              </a:rPr>
              <a:t>AVLNode</a:t>
            </a:r>
            <a:r>
              <a:rPr lang="en-US" altLang="zh-CN" sz="2800" b="1" u="none" dirty="0" smtClean="0">
                <a:solidFill>
                  <a:srgbClr val="CC0000"/>
                </a:solidFill>
              </a:rPr>
              <a:t>( </a:t>
            </a:r>
            <a:r>
              <a:rPr lang="en-US" altLang="zh-CN" sz="2800" b="1" u="none" dirty="0">
                <a:solidFill>
                  <a:srgbClr val="CC0000"/>
                </a:solidFill>
              </a:rPr>
              <a:t>) :</a:t>
            </a:r>
            <a:r>
              <a:rPr lang="en-US" altLang="zh-CN" sz="2800" u="none" dirty="0">
                <a:solidFill>
                  <a:srgbClr val="CC0000"/>
                </a:solidFill>
              </a:rPr>
              <a:t> </a:t>
            </a:r>
            <a:r>
              <a:rPr lang="en-US" altLang="zh-CN" sz="2800" u="none" dirty="0" smtClean="0">
                <a:solidFill>
                  <a:srgbClr val="CC0000"/>
                </a:solidFill>
              </a:rPr>
              <a:t>left</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right</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a:solidFill>
                  <a:srgbClr val="CC0000"/>
                </a:solidFill>
              </a:rPr>
              <a:t>),</a:t>
            </a:r>
          </a:p>
          <a:p>
            <a:r>
              <a:rPr lang="en-US" altLang="zh-CN" sz="2800" u="none" dirty="0">
                <a:solidFill>
                  <a:srgbClr val="CC0000"/>
                </a:solidFill>
              </a:rPr>
              <a:t>                                 </a:t>
            </a:r>
            <a:r>
              <a:rPr lang="en-US" altLang="zh-CN" sz="2800" u="none" dirty="0" smtClean="0">
                <a:solidFill>
                  <a:srgbClr val="CC0000"/>
                </a:solidFill>
              </a:rPr>
              <a:t>balance</a:t>
            </a:r>
            <a:r>
              <a:rPr lang="en-US" altLang="zh-CN" sz="2800" b="1" u="none" dirty="0" smtClean="0">
                <a:solidFill>
                  <a:srgbClr val="CC0000"/>
                </a:solidFill>
              </a:rPr>
              <a:t>(</a:t>
            </a:r>
            <a:r>
              <a:rPr lang="en-US" altLang="zh-CN" sz="2800" u="none" dirty="0" smtClean="0">
                <a:solidFill>
                  <a:srgbClr val="CC0000"/>
                </a:solidFill>
              </a:rPr>
              <a:t>0</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 }</a:t>
            </a:r>
          </a:p>
          <a:p>
            <a:r>
              <a:rPr lang="en-US" altLang="zh-CN" sz="2800" u="none" dirty="0">
                <a:solidFill>
                  <a:srgbClr val="CC0000"/>
                </a:solidFill>
              </a:rPr>
              <a:t>        </a:t>
            </a:r>
            <a:r>
              <a:rPr lang="en-US" altLang="zh-CN" sz="2800" u="none" dirty="0" err="1" smtClean="0">
                <a:solidFill>
                  <a:srgbClr val="CC0000"/>
                </a:solidFill>
              </a:rPr>
              <a:t>AVLNode</a:t>
            </a:r>
            <a:r>
              <a:rPr lang="en-US" altLang="zh-CN" sz="2800" b="1" u="none" dirty="0" smtClean="0">
                <a:solidFill>
                  <a:srgbClr val="CC0000"/>
                </a:solidFill>
              </a:rPr>
              <a:t>(Type</a:t>
            </a:r>
            <a:r>
              <a:rPr lang="en-US" altLang="zh-CN" sz="2800" u="none" dirty="0" smtClean="0">
                <a:solidFill>
                  <a:srgbClr val="CC0000"/>
                </a:solidFill>
              </a:rPr>
              <a:t> </a:t>
            </a:r>
            <a:r>
              <a:rPr lang="en-US" altLang="zh-CN" sz="2800" u="none" dirty="0">
                <a:solidFill>
                  <a:srgbClr val="CC0000"/>
                </a:solidFill>
              </a:rPr>
              <a:t>d</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u="none" dirty="0" err="1">
                <a:solidFill>
                  <a:srgbClr val="CC0000"/>
                </a:solidFill>
              </a:rPr>
              <a:t>AVLNode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smtClean="0">
                <a:solidFill>
                  <a:srgbClr val="CC0000"/>
                </a:solidFill>
              </a:rPr>
              <a:t>l</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u="none" dirty="0" err="1">
                <a:solidFill>
                  <a:srgbClr val="CC0000"/>
                </a:solidFill>
              </a:rPr>
              <a:t>AVLNode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smtClean="0">
                <a:solidFill>
                  <a:srgbClr val="CC0000"/>
                </a:solidFill>
              </a:rPr>
              <a:t>r</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smtClean="0">
                <a:solidFill>
                  <a:srgbClr val="CC0000"/>
                </a:solidFill>
              </a:rPr>
              <a:t>)</a:t>
            </a:r>
            <a:endParaRPr lang="en-US" altLang="zh-CN" sz="2800" b="1" u="none" dirty="0">
              <a:solidFill>
                <a:srgbClr val="CC0000"/>
              </a:solidFill>
            </a:endParaRPr>
          </a:p>
          <a:p>
            <a:r>
              <a:rPr lang="en-US" altLang="zh-CN" sz="2800" u="none" dirty="0">
                <a:solidFill>
                  <a:srgbClr val="CC0000"/>
                </a:solidFill>
              </a:rPr>
              <a:t>           </a:t>
            </a:r>
            <a:r>
              <a:rPr lang="en-US" altLang="zh-CN" sz="2800" b="1" u="none" dirty="0">
                <a:solidFill>
                  <a:srgbClr val="CC0000"/>
                </a:solidFill>
              </a:rPr>
              <a:t>: </a:t>
            </a:r>
            <a:r>
              <a:rPr lang="en-US" altLang="zh-CN" sz="2800" u="none" dirty="0" smtClean="0">
                <a:solidFill>
                  <a:srgbClr val="CC0000"/>
                </a:solidFill>
              </a:rPr>
              <a:t>data</a:t>
            </a:r>
            <a:r>
              <a:rPr lang="en-US" altLang="zh-CN" sz="2800" b="1" u="none" dirty="0" smtClean="0">
                <a:solidFill>
                  <a:srgbClr val="CC0000"/>
                </a:solidFill>
              </a:rPr>
              <a:t>(</a:t>
            </a:r>
            <a:r>
              <a:rPr lang="en-US" altLang="zh-CN" sz="2800" u="none" dirty="0" smtClean="0">
                <a:solidFill>
                  <a:srgbClr val="CC0000"/>
                </a:solidFill>
              </a:rPr>
              <a:t>d</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left</a:t>
            </a:r>
            <a:r>
              <a:rPr lang="en-US" altLang="zh-CN" sz="2800" b="1" u="none" dirty="0" smtClean="0">
                <a:solidFill>
                  <a:srgbClr val="CC0000"/>
                </a:solidFill>
              </a:rPr>
              <a:t>(</a:t>
            </a:r>
            <a:r>
              <a:rPr lang="en-US" altLang="zh-CN" sz="2800" u="none" dirty="0" smtClean="0">
                <a:solidFill>
                  <a:srgbClr val="CC0000"/>
                </a:solidFill>
              </a:rPr>
              <a:t>l</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right</a:t>
            </a:r>
            <a:r>
              <a:rPr lang="en-US" altLang="zh-CN" sz="2800" b="1" u="none" dirty="0" smtClean="0">
                <a:solidFill>
                  <a:srgbClr val="CC0000"/>
                </a:solidFill>
              </a:rPr>
              <a:t>(</a:t>
            </a:r>
            <a:r>
              <a:rPr lang="en-US" altLang="zh-CN" sz="2800" u="none" dirty="0" smtClean="0">
                <a:solidFill>
                  <a:srgbClr val="CC0000"/>
                </a:solidFill>
              </a:rPr>
              <a:t>r</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balance</a:t>
            </a:r>
            <a:r>
              <a:rPr lang="en-US" altLang="zh-CN" sz="2800" b="1" u="none" dirty="0" smtClean="0">
                <a:solidFill>
                  <a:srgbClr val="CC0000"/>
                </a:solidFill>
              </a:rPr>
              <a:t>(</a:t>
            </a:r>
            <a:r>
              <a:rPr lang="en-US" altLang="zh-CN" sz="2800" u="none" dirty="0" smtClean="0">
                <a:solidFill>
                  <a:srgbClr val="CC0000"/>
                </a:solidFill>
              </a:rPr>
              <a:t>0</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 }</a:t>
            </a:r>
            <a:endParaRPr lang="en-US" altLang="zh-CN" sz="2800" u="none" dirty="0">
              <a:solidFill>
                <a:srgbClr val="CC0000"/>
              </a:solidFill>
            </a:endParaRP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124</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checkerboard(across)">
                                      <p:cBhvr>
                                        <p:cTn id="7" dur="500"/>
                                        <p:tgtEl>
                                          <p:spTgt spid="21504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15043">
                                            <p:txEl>
                                              <p:pRg st="1" end="1"/>
                                            </p:txEl>
                                          </p:spTgt>
                                        </p:tgtEl>
                                        <p:attrNameLst>
                                          <p:attrName>style.visibility</p:attrName>
                                        </p:attrNameLst>
                                      </p:cBhvr>
                                      <p:to>
                                        <p:strVal val="visible"/>
                                      </p:to>
                                    </p:set>
                                    <p:animEffect transition="in" filter="checkerboard(across)">
                                      <p:cBhvr>
                                        <p:cTn id="10" dur="500"/>
                                        <p:tgtEl>
                                          <p:spTgt spid="21504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15043">
                                            <p:txEl>
                                              <p:pRg st="2" end="2"/>
                                            </p:txEl>
                                          </p:spTgt>
                                        </p:tgtEl>
                                        <p:attrNameLst>
                                          <p:attrName>style.visibility</p:attrName>
                                        </p:attrNameLst>
                                      </p:cBhvr>
                                      <p:to>
                                        <p:strVal val="visible"/>
                                      </p:to>
                                    </p:set>
                                    <p:animEffect transition="in" filter="checkerboard(across)">
                                      <p:cBhvr>
                                        <p:cTn id="13" dur="500"/>
                                        <p:tgtEl>
                                          <p:spTgt spid="21504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15043">
                                            <p:txEl>
                                              <p:pRg st="3" end="3"/>
                                            </p:txEl>
                                          </p:spTgt>
                                        </p:tgtEl>
                                        <p:attrNameLst>
                                          <p:attrName>style.visibility</p:attrName>
                                        </p:attrNameLst>
                                      </p:cBhvr>
                                      <p:to>
                                        <p:strVal val="visible"/>
                                      </p:to>
                                    </p:set>
                                    <p:animEffect transition="in" filter="checkerboard(across)">
                                      <p:cBhvr>
                                        <p:cTn id="16" dur="500"/>
                                        <p:tgtEl>
                                          <p:spTgt spid="21504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15043">
                                            <p:txEl>
                                              <p:pRg st="4" end="4"/>
                                            </p:txEl>
                                          </p:spTgt>
                                        </p:tgtEl>
                                        <p:attrNameLst>
                                          <p:attrName>style.visibility</p:attrName>
                                        </p:attrNameLst>
                                      </p:cBhvr>
                                      <p:to>
                                        <p:strVal val="visible"/>
                                      </p:to>
                                    </p:set>
                                    <p:animEffect transition="in" filter="checkerboard(across)">
                                      <p:cBhvr>
                                        <p:cTn id="19" dur="500"/>
                                        <p:tgtEl>
                                          <p:spTgt spid="21504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15043">
                                            <p:txEl>
                                              <p:pRg st="5" end="5"/>
                                            </p:txEl>
                                          </p:spTgt>
                                        </p:tgtEl>
                                        <p:attrNameLst>
                                          <p:attrName>style.visibility</p:attrName>
                                        </p:attrNameLst>
                                      </p:cBhvr>
                                      <p:to>
                                        <p:strVal val="visible"/>
                                      </p:to>
                                    </p:set>
                                    <p:animEffect transition="in" filter="checkerboard(across)">
                                      <p:cBhvr>
                                        <p:cTn id="22" dur="500"/>
                                        <p:tgtEl>
                                          <p:spTgt spid="215043">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15043">
                                            <p:txEl>
                                              <p:pRg st="6" end="6"/>
                                            </p:txEl>
                                          </p:spTgt>
                                        </p:tgtEl>
                                        <p:attrNameLst>
                                          <p:attrName>style.visibility</p:attrName>
                                        </p:attrNameLst>
                                      </p:cBhvr>
                                      <p:to>
                                        <p:strVal val="visible"/>
                                      </p:to>
                                    </p:set>
                                    <p:animEffect transition="in" filter="checkerboard(across)">
                                      <p:cBhvr>
                                        <p:cTn id="25" dur="500"/>
                                        <p:tgtEl>
                                          <p:spTgt spid="215043">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15043">
                                            <p:txEl>
                                              <p:pRg st="7" end="7"/>
                                            </p:txEl>
                                          </p:spTgt>
                                        </p:tgtEl>
                                        <p:attrNameLst>
                                          <p:attrName>style.visibility</p:attrName>
                                        </p:attrNameLst>
                                      </p:cBhvr>
                                      <p:to>
                                        <p:strVal val="visible"/>
                                      </p:to>
                                    </p:set>
                                    <p:animEffect transition="in" filter="checkerboard(across)">
                                      <p:cBhvr>
                                        <p:cTn id="28" dur="500"/>
                                        <p:tgtEl>
                                          <p:spTgt spid="215043">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15043">
                                            <p:txEl>
                                              <p:pRg st="8" end="8"/>
                                            </p:txEl>
                                          </p:spTgt>
                                        </p:tgtEl>
                                        <p:attrNameLst>
                                          <p:attrName>style.visibility</p:attrName>
                                        </p:attrNameLst>
                                      </p:cBhvr>
                                      <p:to>
                                        <p:strVal val="visible"/>
                                      </p:to>
                                    </p:set>
                                    <p:animEffect transition="in" filter="checkerboard(across)">
                                      <p:cBhvr>
                                        <p:cTn id="31" dur="500"/>
                                        <p:tgtEl>
                                          <p:spTgt spid="215043">
                                            <p:txEl>
                                              <p:pRg st="8" end="8"/>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215043">
                                            <p:txEl>
                                              <p:pRg st="9" end="9"/>
                                            </p:txEl>
                                          </p:spTgt>
                                        </p:tgtEl>
                                        <p:attrNameLst>
                                          <p:attrName>style.visibility</p:attrName>
                                        </p:attrNameLst>
                                      </p:cBhvr>
                                      <p:to>
                                        <p:strVal val="visible"/>
                                      </p:to>
                                    </p:set>
                                    <p:animEffect transition="in" filter="checkerboard(across)">
                                      <p:cBhvr>
                                        <p:cTn id="34" dur="500"/>
                                        <p:tgtEl>
                                          <p:spTgt spid="215043">
                                            <p:txEl>
                                              <p:pRg st="9" end="9"/>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215043">
                                            <p:txEl>
                                              <p:pRg st="10" end="10"/>
                                            </p:txEl>
                                          </p:spTgt>
                                        </p:tgtEl>
                                        <p:attrNameLst>
                                          <p:attrName>style.visibility</p:attrName>
                                        </p:attrNameLst>
                                      </p:cBhvr>
                                      <p:to>
                                        <p:strVal val="visible"/>
                                      </p:to>
                                    </p:set>
                                    <p:animEffect transition="in" filter="checkerboard(across)">
                                      <p:cBhvr>
                                        <p:cTn id="37" dur="500"/>
                                        <p:tgtEl>
                                          <p:spTgt spid="215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066" name="Rectangle 2"/>
          <p:cNvSpPr>
            <a:spLocks noChangeArrowheads="1"/>
          </p:cNvSpPr>
          <p:nvPr/>
        </p:nvSpPr>
        <p:spPr bwMode="auto">
          <a:xfrm>
            <a:off x="381000" y="771525"/>
            <a:ext cx="8763000" cy="5262979"/>
          </a:xfrm>
          <a:prstGeom prst="rect">
            <a:avLst/>
          </a:prstGeom>
          <a:noFill/>
          <a:ln w="9525">
            <a:noFill/>
            <a:miter lim="800000"/>
            <a:headEnd/>
            <a:tailEnd/>
          </a:ln>
          <a:effectLst/>
        </p:spPr>
        <p:txBody>
          <a:bodyPr>
            <a:spAutoFit/>
          </a:bodyPr>
          <a:lstStyle/>
          <a:p>
            <a:r>
              <a:rPr lang="en-US" altLang="zh-CN" sz="2800" b="1" u="none" dirty="0" smtClean="0">
                <a:solidFill>
                  <a:srgbClr val="CC0000"/>
                </a:solidFill>
              </a:rPr>
              <a:t>  protected</a:t>
            </a:r>
            <a:r>
              <a:rPr lang="en-US" altLang="zh-CN" sz="2800" b="1" u="none" dirty="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Type</a:t>
            </a:r>
            <a:r>
              <a:rPr lang="en-US" altLang="zh-CN" sz="2800" u="none" dirty="0">
                <a:solidFill>
                  <a:srgbClr val="CC0000"/>
                </a:solidFill>
              </a:rPr>
              <a:t> </a:t>
            </a:r>
            <a:r>
              <a:rPr lang="en-US" altLang="zh-CN" sz="2800" u="none" dirty="0" err="1">
                <a:solidFill>
                  <a:srgbClr val="CC0000"/>
                </a:solidFill>
              </a:rPr>
              <a:t>RefValue</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u="none" dirty="0" err="1">
                <a:solidFill>
                  <a:srgbClr val="CC0000"/>
                </a:solidFill>
              </a:rPr>
              <a:t>AVLNode</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root</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b="1" u="none" dirty="0" err="1" smtClean="0">
                <a:solidFill>
                  <a:srgbClr val="CC0000"/>
                </a:solidFill>
              </a:rPr>
              <a:t>bool</a:t>
            </a:r>
            <a:r>
              <a:rPr lang="en-US" altLang="zh-CN" sz="2800" u="none" dirty="0" smtClean="0">
                <a:solidFill>
                  <a:srgbClr val="CC0000"/>
                </a:solidFill>
              </a:rPr>
              <a:t> Insert</a:t>
            </a:r>
            <a:r>
              <a:rPr lang="en-US" altLang="zh-CN" sz="2800" b="1" u="none" dirty="0" smtClean="0">
                <a:solidFill>
                  <a:srgbClr val="CC0000"/>
                </a:solidFill>
              </a:rPr>
              <a:t>(</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*&amp;</a:t>
            </a:r>
            <a:r>
              <a:rPr lang="en-US" altLang="zh-CN" sz="2800" u="none" dirty="0">
                <a:solidFill>
                  <a:srgbClr val="CC0000"/>
                </a:solidFill>
              </a:rPr>
              <a:t>Tree</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Type</a:t>
            </a:r>
            <a:r>
              <a:rPr lang="en-US" altLang="zh-CN" sz="2800" u="none" dirty="0">
                <a:solidFill>
                  <a:srgbClr val="CC0000"/>
                </a:solidFill>
              </a:rPr>
              <a:t> </a:t>
            </a:r>
            <a:r>
              <a:rPr lang="en-US" altLang="zh-CN" sz="2800" u="none" dirty="0" smtClean="0">
                <a:solidFill>
                  <a:srgbClr val="CC0000"/>
                </a:solidFill>
              </a:rPr>
              <a:t>x</a:t>
            </a:r>
            <a:r>
              <a:rPr lang="en-US" altLang="zh-CN" sz="2800" b="1" u="none" dirty="0" smtClean="0">
                <a:solidFill>
                  <a:srgbClr val="CC0000"/>
                </a:solidFill>
              </a:rPr>
              <a:t>);</a:t>
            </a:r>
          </a:p>
          <a:p>
            <a:r>
              <a:rPr lang="en-US" altLang="zh-CN" sz="2800" b="1" u="none" dirty="0" smtClean="0">
                <a:solidFill>
                  <a:srgbClr val="CC0000"/>
                </a:solidFill>
              </a:rPr>
              <a:t>   </a:t>
            </a:r>
            <a:r>
              <a:rPr lang="en-US" altLang="zh-CN" sz="2800" b="1" u="none" dirty="0" err="1" smtClean="0">
                <a:solidFill>
                  <a:srgbClr val="CC0000"/>
                </a:solidFill>
              </a:rPr>
              <a:t>bool</a:t>
            </a:r>
            <a:r>
              <a:rPr lang="en-US" altLang="zh-CN" sz="2800" u="none" dirty="0" smtClean="0">
                <a:solidFill>
                  <a:srgbClr val="CC0000"/>
                </a:solidFill>
              </a:rPr>
              <a:t> Remove</a:t>
            </a:r>
            <a:r>
              <a:rPr lang="en-US" altLang="zh-CN" sz="2800" b="1" u="none" dirty="0" smtClean="0">
                <a:solidFill>
                  <a:srgbClr val="CC0000"/>
                </a:solidFill>
              </a:rPr>
              <a:t>(</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smtClean="0">
                <a:solidFill>
                  <a:srgbClr val="CC0000"/>
                </a:solidFill>
              </a:rPr>
              <a:t>&lt;Type&gt;</a:t>
            </a:r>
            <a:r>
              <a:rPr lang="en-US" altLang="zh-CN" sz="2800" u="none" dirty="0" smtClean="0">
                <a:solidFill>
                  <a:srgbClr val="CC0000"/>
                </a:solidFill>
              </a:rPr>
              <a:t> </a:t>
            </a:r>
            <a:r>
              <a:rPr lang="en-US" altLang="zh-CN" sz="2800" b="1" u="none" dirty="0" smtClean="0">
                <a:solidFill>
                  <a:srgbClr val="CC0000"/>
                </a:solidFill>
              </a:rPr>
              <a:t>*&amp;</a:t>
            </a:r>
            <a:r>
              <a:rPr lang="en-US" altLang="zh-CN" sz="2800" u="none" dirty="0" smtClean="0">
                <a:solidFill>
                  <a:srgbClr val="CC0000"/>
                </a:solidFill>
              </a:rPr>
              <a:t>Tree</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smtClean="0">
                <a:solidFill>
                  <a:srgbClr val="CC0000"/>
                </a:solidFill>
              </a:rPr>
              <a:t>Type</a:t>
            </a:r>
            <a:r>
              <a:rPr lang="en-US" altLang="zh-CN" sz="2800" u="none" dirty="0" smtClean="0">
                <a:solidFill>
                  <a:srgbClr val="CC0000"/>
                </a:solidFill>
              </a:rPr>
              <a:t> x</a:t>
            </a:r>
            <a:r>
              <a:rPr lang="en-US" altLang="zh-CN" sz="2800" b="1" u="none" dirty="0" smtClean="0">
                <a:solidFill>
                  <a:srgbClr val="CC0000"/>
                </a:solidFill>
              </a:rPr>
              <a:t>);</a:t>
            </a:r>
            <a:endParaRPr lang="en-US" altLang="zh-CN" sz="2800" b="1" u="none" dirty="0">
              <a:solidFill>
                <a:srgbClr val="CC0000"/>
              </a:solidFill>
            </a:endParaRPr>
          </a:p>
          <a:p>
            <a:r>
              <a:rPr lang="en-US" altLang="zh-CN" sz="2800" u="none" dirty="0">
                <a:solidFill>
                  <a:srgbClr val="CC0000"/>
                </a:solidFill>
              </a:rPr>
              <a:t>   </a:t>
            </a:r>
            <a:r>
              <a:rPr lang="en-US" altLang="zh-CN" sz="2800" b="1" u="none" dirty="0">
                <a:solidFill>
                  <a:srgbClr val="CC0000"/>
                </a:solidFill>
              </a:rPr>
              <a:t>void</a:t>
            </a:r>
            <a:r>
              <a:rPr lang="en-US" altLang="zh-CN" sz="2800" u="none" dirty="0">
                <a:solidFill>
                  <a:srgbClr val="CC0000"/>
                </a:solidFill>
              </a:rPr>
              <a:t> </a:t>
            </a:r>
            <a:r>
              <a:rPr lang="en-US" altLang="zh-CN" sz="2800" u="none" dirty="0" err="1" smtClean="0">
                <a:solidFill>
                  <a:srgbClr val="CC0000"/>
                </a:solidFill>
              </a:rPr>
              <a:t>RotateLeft</a:t>
            </a:r>
            <a:r>
              <a:rPr lang="en-US" altLang="zh-CN" sz="2800" b="1" u="none" dirty="0" smtClean="0">
                <a:solidFill>
                  <a:srgbClr val="CC0000"/>
                </a:solidFill>
              </a:rPr>
              <a:t>(</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Tree</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u="none" dirty="0" smtClean="0">
                <a:solidFill>
                  <a:srgbClr val="CC0000"/>
                </a:solidFill>
              </a:rPr>
              <a:t> </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*&amp;</a:t>
            </a:r>
            <a:r>
              <a:rPr lang="en-US" altLang="zh-CN" sz="2800" u="none" dirty="0" err="1" smtClean="0">
                <a:solidFill>
                  <a:srgbClr val="CC0000"/>
                </a:solidFill>
              </a:rPr>
              <a:t>NewTree</a:t>
            </a:r>
            <a:r>
              <a:rPr lang="en-US" altLang="zh-CN" sz="2800" b="1" u="none" dirty="0" smtClean="0">
                <a:solidFill>
                  <a:srgbClr val="CC0000"/>
                </a:solidFill>
              </a:rPr>
              <a:t>);</a:t>
            </a:r>
            <a:endParaRPr lang="en-US" altLang="zh-CN" sz="2800" b="1" u="none" dirty="0">
              <a:solidFill>
                <a:srgbClr val="CC0000"/>
              </a:solidFill>
            </a:endParaRPr>
          </a:p>
          <a:p>
            <a:r>
              <a:rPr lang="en-US" altLang="zh-CN" sz="2800" u="none" dirty="0">
                <a:solidFill>
                  <a:srgbClr val="CC0000"/>
                </a:solidFill>
              </a:rPr>
              <a:t>   </a:t>
            </a:r>
            <a:r>
              <a:rPr lang="en-US" altLang="zh-CN" sz="2800" b="1" u="none" dirty="0">
                <a:solidFill>
                  <a:srgbClr val="CC0000"/>
                </a:solidFill>
              </a:rPr>
              <a:t>void</a:t>
            </a:r>
            <a:r>
              <a:rPr lang="en-US" altLang="zh-CN" sz="2800" u="none" dirty="0">
                <a:solidFill>
                  <a:srgbClr val="CC0000"/>
                </a:solidFill>
              </a:rPr>
              <a:t> </a:t>
            </a:r>
            <a:r>
              <a:rPr lang="en-US" altLang="zh-CN" sz="2800" u="none" dirty="0" err="1" smtClean="0">
                <a:solidFill>
                  <a:srgbClr val="CC0000"/>
                </a:solidFill>
              </a:rPr>
              <a:t>RotateRight</a:t>
            </a:r>
            <a:r>
              <a:rPr lang="en-US" altLang="zh-CN" sz="2800" b="1" u="none" dirty="0" smtClean="0">
                <a:solidFill>
                  <a:srgbClr val="CC0000"/>
                </a:solidFill>
              </a:rPr>
              <a:t>(</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Tree</a:t>
            </a:r>
            <a:r>
              <a:rPr lang="en-US" altLang="zh-CN" sz="2800" b="1" u="none" dirty="0">
                <a:solidFill>
                  <a:srgbClr val="CC0000"/>
                </a:solidFill>
              </a:rPr>
              <a:t>,</a:t>
            </a:r>
          </a:p>
          <a:p>
            <a:r>
              <a:rPr lang="en-US" altLang="zh-CN" sz="2800" u="none" dirty="0">
                <a:solidFill>
                  <a:srgbClr val="CC0000"/>
                </a:solidFill>
              </a:rPr>
              <a:t>                                 </a:t>
            </a:r>
            <a:r>
              <a:rPr lang="en-US" altLang="zh-CN" sz="2800" u="none" dirty="0" smtClean="0">
                <a:solidFill>
                  <a:srgbClr val="CC0000"/>
                </a:solidFill>
              </a:rPr>
              <a:t> </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*&amp;</a:t>
            </a:r>
            <a:r>
              <a:rPr lang="en-US" altLang="zh-CN" sz="2800" u="none" dirty="0" err="1" smtClean="0">
                <a:solidFill>
                  <a:srgbClr val="CC0000"/>
                </a:solidFill>
              </a:rPr>
              <a:t>NewTree</a:t>
            </a:r>
            <a:r>
              <a:rPr lang="en-US" altLang="zh-CN" sz="2800" b="1" u="none" dirty="0" smtClean="0">
                <a:solidFill>
                  <a:srgbClr val="CC0000"/>
                </a:solidFill>
              </a:rPr>
              <a:t>);</a:t>
            </a:r>
            <a:r>
              <a:rPr lang="en-US" altLang="zh-CN" sz="2800" u="none" dirty="0" smtClean="0">
                <a:solidFill>
                  <a:srgbClr val="CC0000"/>
                </a:solidFill>
              </a:rPr>
              <a:t> </a:t>
            </a:r>
            <a:r>
              <a:rPr lang="en-US" altLang="zh-CN" sz="2800" u="none" dirty="0">
                <a:solidFill>
                  <a:srgbClr val="CC0000"/>
                </a:solidFill>
              </a:rPr>
              <a:t>	</a:t>
            </a:r>
          </a:p>
          <a:p>
            <a:r>
              <a:rPr lang="en-US" altLang="zh-CN" sz="2800" u="none" dirty="0">
                <a:solidFill>
                  <a:srgbClr val="CC0000"/>
                </a:solidFill>
              </a:rPr>
              <a:t>   </a:t>
            </a:r>
            <a:r>
              <a:rPr lang="en-US" altLang="zh-CN" sz="2800" b="1" u="none" dirty="0">
                <a:solidFill>
                  <a:srgbClr val="CC0000"/>
                </a:solidFill>
              </a:rPr>
              <a:t>void</a:t>
            </a:r>
            <a:r>
              <a:rPr lang="en-US" altLang="zh-CN" sz="2800" u="none" dirty="0">
                <a:solidFill>
                  <a:srgbClr val="CC0000"/>
                </a:solidFill>
              </a:rPr>
              <a:t> </a:t>
            </a:r>
            <a:r>
              <a:rPr lang="en-US" altLang="zh-CN" sz="2800" u="none" dirty="0" err="1" smtClean="0">
                <a:solidFill>
                  <a:srgbClr val="CC0000"/>
                </a:solidFill>
              </a:rPr>
              <a:t>LeftBalance</a:t>
            </a:r>
            <a:r>
              <a:rPr lang="en-US" altLang="zh-CN" sz="2800" b="1" u="none" dirty="0" smtClean="0">
                <a:solidFill>
                  <a:srgbClr val="CC0000"/>
                </a:solidFill>
              </a:rPr>
              <a:t>(</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*&amp;</a:t>
            </a:r>
            <a:r>
              <a:rPr lang="en-US" altLang="zh-CN" sz="2800" u="none" dirty="0" smtClean="0">
                <a:solidFill>
                  <a:srgbClr val="CC0000"/>
                </a:solidFill>
              </a:rPr>
              <a:t>Tree</a:t>
            </a:r>
            <a:r>
              <a:rPr lang="en-US" altLang="zh-CN" sz="2800" b="1" u="none" dirty="0" smtClean="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void</a:t>
            </a:r>
            <a:r>
              <a:rPr lang="en-US" altLang="zh-CN" sz="2800" u="none" dirty="0">
                <a:solidFill>
                  <a:srgbClr val="CC0000"/>
                </a:solidFill>
              </a:rPr>
              <a:t> </a:t>
            </a:r>
            <a:r>
              <a:rPr lang="en-US" altLang="zh-CN" sz="2800" u="none" dirty="0" err="1">
                <a:solidFill>
                  <a:srgbClr val="CC0000"/>
                </a:solidFill>
              </a:rPr>
              <a:t>RightBalance</a:t>
            </a:r>
            <a:r>
              <a:rPr lang="en-US" altLang="zh-CN" sz="2800" u="none" dirty="0">
                <a:solidFill>
                  <a:srgbClr val="CC0000"/>
                </a:solidFill>
              </a:rPr>
              <a:t> </a:t>
            </a:r>
            <a:r>
              <a:rPr lang="en-US" altLang="zh-CN" sz="2800" b="1" u="none" dirty="0" smtClean="0">
                <a:solidFill>
                  <a:srgbClr val="CC0000"/>
                </a:solidFill>
              </a:rPr>
              <a:t>(</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*&amp;</a:t>
            </a:r>
            <a:r>
              <a:rPr lang="en-US" altLang="zh-CN" sz="2800" u="none" dirty="0" smtClean="0">
                <a:solidFill>
                  <a:srgbClr val="CC0000"/>
                </a:solidFill>
              </a:rPr>
              <a:t>Tree</a:t>
            </a:r>
            <a:r>
              <a:rPr lang="en-US" altLang="zh-CN" sz="2800" b="1" u="none" dirty="0" smtClean="0">
                <a:solidFill>
                  <a:srgbClr val="CC0000"/>
                </a:solidFill>
              </a:rPr>
              <a:t>);</a:t>
            </a:r>
            <a:endParaRPr lang="en-US" altLang="zh-CN" sz="2800" b="1" u="none" dirty="0">
              <a:solidFill>
                <a:srgbClr val="CC0000"/>
              </a:solidFill>
            </a:endParaRPr>
          </a:p>
          <a:p>
            <a:r>
              <a:rPr lang="en-US" altLang="zh-CN" sz="2800" b="1" u="none" dirty="0">
                <a:solidFill>
                  <a:srgbClr val="CC0000"/>
                </a:solidFill>
              </a:rPr>
              <a:t>   </a:t>
            </a:r>
            <a:r>
              <a:rPr lang="en-US" altLang="zh-CN" sz="2800" b="1" u="none" dirty="0" err="1">
                <a:solidFill>
                  <a:srgbClr val="CC0000"/>
                </a:solidFill>
              </a:rPr>
              <a:t>int</a:t>
            </a:r>
            <a:r>
              <a:rPr lang="en-US" altLang="zh-CN" sz="2800" u="none" dirty="0">
                <a:solidFill>
                  <a:srgbClr val="CC0000"/>
                </a:solidFill>
              </a:rPr>
              <a:t> </a:t>
            </a:r>
            <a:r>
              <a:rPr lang="en-US" altLang="zh-CN" sz="2800" u="none" dirty="0" smtClean="0">
                <a:solidFill>
                  <a:srgbClr val="CC0000"/>
                </a:solidFill>
              </a:rPr>
              <a:t>Height</a:t>
            </a:r>
            <a:r>
              <a:rPr lang="en-US" altLang="zh-CN" sz="2800" b="1" u="none" dirty="0" smtClean="0">
                <a:solidFill>
                  <a:srgbClr val="CC0000"/>
                </a:solidFill>
              </a:rPr>
              <a:t>(</a:t>
            </a:r>
            <a:r>
              <a:rPr lang="en-US" altLang="zh-CN" sz="2800" u="none" dirty="0" err="1" smtClean="0">
                <a:solidFill>
                  <a:srgbClr val="CC0000"/>
                </a:solidFill>
              </a:rPr>
              <a:t>AVLNode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smtClean="0">
                <a:solidFill>
                  <a:srgbClr val="CC0000"/>
                </a:solidFill>
              </a:rPr>
              <a:t>t</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const;</a:t>
            </a:r>
            <a:r>
              <a:rPr lang="en-US" altLang="zh-CN" sz="2800" u="none" dirty="0">
                <a:solidFill>
                  <a:srgbClr val="CC0000"/>
                </a:solidFill>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125</a:t>
            </a:fld>
            <a:endParaRPr lang="en-US" altLang="zh-CN"/>
          </a:p>
        </p:txBody>
      </p:sp>
    </p:spTree>
  </p:cSld>
  <p:clrMapOvr>
    <a:masterClrMapping/>
  </p:clrMapOvr>
  <p:transition>
    <p:split orient="vert"/>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ChangeArrowheads="1"/>
          </p:cNvSpPr>
          <p:nvPr/>
        </p:nvSpPr>
        <p:spPr bwMode="auto">
          <a:xfrm>
            <a:off x="441325" y="622300"/>
            <a:ext cx="8450263" cy="5262979"/>
          </a:xfrm>
          <a:prstGeom prst="rect">
            <a:avLst/>
          </a:prstGeom>
          <a:noFill/>
          <a:ln w="9525">
            <a:noFill/>
            <a:miter lim="800000"/>
            <a:headEnd/>
            <a:tailEnd/>
          </a:ln>
          <a:effectLst/>
        </p:spPr>
        <p:txBody>
          <a:bodyPr>
            <a:spAutoFit/>
          </a:bodyPr>
          <a:lstStyle/>
          <a:p>
            <a:r>
              <a:rPr lang="en-US" altLang="zh-CN" sz="2800" b="1" u="none" dirty="0">
                <a:solidFill>
                  <a:srgbClr val="CC0000"/>
                </a:solidFill>
              </a:rPr>
              <a:t>public:</a:t>
            </a:r>
            <a:endParaRPr lang="en-US" altLang="zh-CN" sz="2800" u="none" dirty="0">
              <a:solidFill>
                <a:srgbClr val="CC0000"/>
              </a:solidFill>
            </a:endParaRPr>
          </a:p>
          <a:p>
            <a:r>
              <a:rPr lang="en-US" altLang="zh-CN" sz="2800" u="none" dirty="0">
                <a:solidFill>
                  <a:srgbClr val="CC0000"/>
                </a:solidFill>
              </a:rPr>
              <a:t>    </a:t>
            </a:r>
            <a:r>
              <a:rPr lang="en-US" altLang="zh-CN" sz="2800" u="none" dirty="0" err="1" smtClean="0">
                <a:solidFill>
                  <a:srgbClr val="CC0000"/>
                </a:solidFill>
              </a:rPr>
              <a:t>AVLTree</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root</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 }</a:t>
            </a:r>
            <a:r>
              <a:rPr lang="en-US" altLang="zh-CN" sz="2800" u="none" dirty="0">
                <a:solidFill>
                  <a:srgbClr val="CC0000"/>
                </a:solidFill>
              </a:rPr>
              <a:t> </a:t>
            </a:r>
          </a:p>
          <a:p>
            <a:r>
              <a:rPr lang="en-US" altLang="zh-CN" sz="2800" u="none" dirty="0">
                <a:solidFill>
                  <a:srgbClr val="CC0000"/>
                </a:solidFill>
              </a:rPr>
              <a:t>    </a:t>
            </a:r>
            <a:r>
              <a:rPr lang="en-US" altLang="zh-CN" sz="2800" u="none" dirty="0" err="1" smtClean="0">
                <a:solidFill>
                  <a:srgbClr val="CC0000"/>
                </a:solidFill>
              </a:rPr>
              <a:t>AVLNode</a:t>
            </a:r>
            <a:r>
              <a:rPr lang="en-US" altLang="zh-CN" sz="2800" b="1" u="none" dirty="0" smtClean="0">
                <a:solidFill>
                  <a:srgbClr val="CC0000"/>
                </a:solidFill>
              </a:rPr>
              <a:t>(Type </a:t>
            </a:r>
            <a:r>
              <a:rPr lang="en-US" altLang="zh-CN" sz="2800" u="none" dirty="0" smtClean="0">
                <a:solidFill>
                  <a:srgbClr val="CC0000"/>
                </a:solidFill>
              </a:rPr>
              <a:t>Ref</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 </a:t>
            </a:r>
            <a:r>
              <a:rPr lang="en-US" altLang="zh-CN" sz="2800" u="none" dirty="0" err="1" smtClean="0">
                <a:solidFill>
                  <a:srgbClr val="CC0000"/>
                </a:solidFill>
              </a:rPr>
              <a:t>RefValue</a:t>
            </a:r>
            <a:r>
              <a:rPr lang="en-US" altLang="zh-CN" sz="2800" b="1" u="none" dirty="0" smtClean="0">
                <a:solidFill>
                  <a:srgbClr val="CC0000"/>
                </a:solidFill>
              </a:rPr>
              <a:t>(</a:t>
            </a:r>
            <a:r>
              <a:rPr lang="en-US" altLang="zh-CN" sz="2800" u="none" dirty="0" smtClean="0">
                <a:solidFill>
                  <a:srgbClr val="CC0000"/>
                </a:solidFill>
              </a:rPr>
              <a:t>Ref</a:t>
            </a:r>
            <a:r>
              <a:rPr lang="en-US" altLang="zh-CN" sz="2800" b="1" u="none" dirty="0" smtClean="0">
                <a:solidFill>
                  <a:srgbClr val="CC0000"/>
                </a:solidFill>
              </a:rPr>
              <a:t>),</a:t>
            </a:r>
            <a:r>
              <a:rPr lang="en-US" altLang="zh-CN" sz="2800" u="none" dirty="0" smtClean="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u="none" dirty="0" smtClean="0">
                <a:solidFill>
                  <a:srgbClr val="CC0000"/>
                </a:solidFill>
              </a:rPr>
              <a:t>root</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 }</a:t>
            </a:r>
          </a:p>
          <a:p>
            <a:r>
              <a:rPr lang="en-US" altLang="zh-CN" sz="2800" u="none" dirty="0">
                <a:solidFill>
                  <a:srgbClr val="CC0000"/>
                </a:solidFill>
              </a:rPr>
              <a:t>  </a:t>
            </a:r>
            <a:r>
              <a:rPr lang="en-US" altLang="zh-CN" sz="2800" u="none" dirty="0" smtClean="0">
                <a:solidFill>
                  <a:srgbClr val="CC0000"/>
                </a:solidFill>
              </a:rPr>
              <a:t> </a:t>
            </a:r>
            <a:r>
              <a:rPr lang="en-US" altLang="zh-CN" sz="2800" b="1" u="none" dirty="0" err="1" smtClean="0">
                <a:solidFill>
                  <a:srgbClr val="CC0000"/>
                </a:solidFill>
              </a:rPr>
              <a:t>bool</a:t>
            </a:r>
            <a:r>
              <a:rPr lang="en-US" altLang="zh-CN" sz="2800" u="none" dirty="0" smtClean="0">
                <a:solidFill>
                  <a:srgbClr val="CC0000"/>
                </a:solidFill>
              </a:rPr>
              <a:t> Insert</a:t>
            </a:r>
            <a:r>
              <a:rPr lang="en-US" altLang="zh-CN" sz="2800" b="1" u="none" dirty="0" smtClean="0">
                <a:solidFill>
                  <a:srgbClr val="CC0000"/>
                </a:solidFill>
              </a:rPr>
              <a:t>(Type</a:t>
            </a:r>
            <a:r>
              <a:rPr lang="en-US" altLang="zh-CN" sz="2800" u="none" dirty="0" smtClean="0">
                <a:solidFill>
                  <a:srgbClr val="CC0000"/>
                </a:solidFill>
              </a:rPr>
              <a:t> x</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smtClean="0">
                <a:solidFill>
                  <a:srgbClr val="CC0000"/>
                </a:solidFill>
              </a:rPr>
              <a:t>{ </a:t>
            </a:r>
            <a:r>
              <a:rPr lang="en-US" altLang="zh-CN" sz="2800" b="1" u="none" dirty="0">
                <a:solidFill>
                  <a:srgbClr val="CC0000"/>
                </a:solidFill>
              </a:rPr>
              <a:t>return</a:t>
            </a:r>
            <a:r>
              <a:rPr lang="en-US" altLang="zh-CN" sz="2800" u="none" dirty="0">
                <a:solidFill>
                  <a:srgbClr val="CC0000"/>
                </a:solidFill>
              </a:rPr>
              <a:t> </a:t>
            </a:r>
            <a:r>
              <a:rPr lang="en-US" altLang="zh-CN" sz="2800" u="none" dirty="0" smtClean="0">
                <a:solidFill>
                  <a:srgbClr val="CC0000"/>
                </a:solidFill>
              </a:rPr>
              <a:t>Insert</a:t>
            </a:r>
            <a:r>
              <a:rPr lang="en-US" altLang="zh-CN" sz="2800" b="1" u="none" dirty="0" smtClean="0">
                <a:solidFill>
                  <a:srgbClr val="CC0000"/>
                </a:solidFill>
              </a:rPr>
              <a:t>(</a:t>
            </a:r>
            <a:r>
              <a:rPr lang="en-US" altLang="zh-CN" sz="2800" u="none" dirty="0" smtClean="0">
                <a:solidFill>
                  <a:srgbClr val="CC0000"/>
                </a:solidFill>
              </a:rPr>
              <a:t>root</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x</a:t>
            </a:r>
            <a:r>
              <a:rPr lang="en-US" altLang="zh-CN" sz="2800" b="1" u="none" dirty="0" smtClean="0">
                <a:solidFill>
                  <a:srgbClr val="CC0000"/>
                </a:solidFill>
              </a:rPr>
              <a:t>); </a:t>
            </a:r>
            <a:r>
              <a:rPr lang="en-US" altLang="zh-CN" sz="2800" b="1" u="none" dirty="0">
                <a:solidFill>
                  <a:srgbClr val="CC0000"/>
                </a:solidFill>
              </a:rPr>
              <a:t>}</a:t>
            </a:r>
            <a:endParaRPr lang="en-US" altLang="zh-CN" sz="2800" u="none" dirty="0">
              <a:solidFill>
                <a:srgbClr val="CC0000"/>
              </a:solidFill>
            </a:endParaRPr>
          </a:p>
          <a:p>
            <a:r>
              <a:rPr lang="en-US" altLang="zh-CN" sz="2800" u="none" dirty="0" smtClean="0">
                <a:solidFill>
                  <a:srgbClr val="CC0000"/>
                </a:solidFill>
              </a:rPr>
              <a:t>   </a:t>
            </a:r>
            <a:r>
              <a:rPr lang="en-US" altLang="zh-CN" sz="2800" b="1" u="none" dirty="0" err="1" smtClean="0">
                <a:solidFill>
                  <a:srgbClr val="CC0000"/>
                </a:solidFill>
              </a:rPr>
              <a:t>bool</a:t>
            </a:r>
            <a:r>
              <a:rPr lang="en-US" altLang="zh-CN" sz="2800" u="none" dirty="0" smtClean="0">
                <a:solidFill>
                  <a:srgbClr val="CC0000"/>
                </a:solidFill>
              </a:rPr>
              <a:t> Remove</a:t>
            </a:r>
            <a:r>
              <a:rPr lang="en-US" altLang="zh-CN" sz="2800" b="1" u="none" dirty="0" smtClean="0">
                <a:solidFill>
                  <a:srgbClr val="CC0000"/>
                </a:solidFill>
              </a:rPr>
              <a:t>(Type</a:t>
            </a:r>
            <a:r>
              <a:rPr lang="en-US" altLang="zh-CN" sz="2800" u="none" dirty="0" smtClean="0">
                <a:solidFill>
                  <a:srgbClr val="CC0000"/>
                </a:solidFill>
              </a:rPr>
              <a:t> x</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smtClean="0">
                <a:solidFill>
                  <a:srgbClr val="CC0000"/>
                </a:solidFill>
              </a:rPr>
              <a:t>{ return</a:t>
            </a:r>
            <a:r>
              <a:rPr lang="en-US" altLang="zh-CN" sz="2800" u="none" dirty="0" smtClean="0">
                <a:solidFill>
                  <a:srgbClr val="CC0000"/>
                </a:solidFill>
              </a:rPr>
              <a:t> Remove</a:t>
            </a:r>
            <a:r>
              <a:rPr lang="en-US" altLang="zh-CN" sz="2800" b="1" u="none" dirty="0" smtClean="0">
                <a:solidFill>
                  <a:srgbClr val="CC0000"/>
                </a:solidFill>
              </a:rPr>
              <a:t>(</a:t>
            </a:r>
            <a:r>
              <a:rPr lang="en-US" altLang="zh-CN" sz="2800" u="none" dirty="0" smtClean="0">
                <a:solidFill>
                  <a:srgbClr val="CC0000"/>
                </a:solidFill>
              </a:rPr>
              <a:t>root</a:t>
            </a:r>
            <a:r>
              <a:rPr lang="en-US" altLang="zh-CN" sz="2800" b="1" u="none" dirty="0" smtClean="0">
                <a:solidFill>
                  <a:srgbClr val="CC0000"/>
                </a:solidFill>
              </a:rPr>
              <a:t>,</a:t>
            </a:r>
            <a:r>
              <a:rPr lang="en-US" altLang="zh-CN" sz="2800" u="none" dirty="0" smtClean="0">
                <a:solidFill>
                  <a:srgbClr val="CC0000"/>
                </a:solidFill>
              </a:rPr>
              <a:t> x</a:t>
            </a:r>
            <a:r>
              <a:rPr lang="en-US" altLang="zh-CN" sz="2800" b="1" u="none" dirty="0" smtClean="0">
                <a:solidFill>
                  <a:srgbClr val="CC0000"/>
                </a:solidFill>
              </a:rPr>
              <a:t>); }</a:t>
            </a:r>
            <a:endParaRPr lang="en-US" altLang="zh-CN" sz="2800" u="none" dirty="0" smtClean="0">
              <a:solidFill>
                <a:srgbClr val="CC0000"/>
              </a:solidFill>
            </a:endParaRPr>
          </a:p>
          <a:p>
            <a:r>
              <a:rPr lang="en-US" altLang="zh-CN" sz="2800" u="none" dirty="0" smtClean="0">
                <a:solidFill>
                  <a:srgbClr val="CC0000"/>
                </a:solidFill>
              </a:rPr>
              <a:t>   </a:t>
            </a:r>
            <a:r>
              <a:rPr lang="en-US" altLang="zh-CN" sz="2800" b="1" u="none" dirty="0">
                <a:solidFill>
                  <a:srgbClr val="CC0000"/>
                </a:solidFill>
              </a:rPr>
              <a:t>friend </a:t>
            </a:r>
            <a:r>
              <a:rPr lang="en-US" altLang="zh-CN" sz="2800" b="1" u="none" dirty="0" err="1">
                <a:solidFill>
                  <a:srgbClr val="CC0000"/>
                </a:solidFill>
              </a:rPr>
              <a:t>istream</a:t>
            </a:r>
            <a:r>
              <a:rPr lang="en-US" altLang="zh-CN" sz="2800" b="1" u="none" dirty="0">
                <a:solidFill>
                  <a:srgbClr val="CC0000"/>
                </a:solidFill>
              </a:rPr>
              <a:t> &amp; operator</a:t>
            </a:r>
            <a:r>
              <a:rPr lang="en-US" altLang="zh-CN" sz="2800" u="none" dirty="0">
                <a:solidFill>
                  <a:srgbClr val="CC0000"/>
                </a:solidFill>
              </a:rPr>
              <a:t> &gt;&gt;</a:t>
            </a:r>
          </a:p>
          <a:p>
            <a:r>
              <a:rPr lang="en-US" altLang="zh-CN" sz="2800" u="none" dirty="0">
                <a:solidFill>
                  <a:srgbClr val="CC0000"/>
                </a:solidFill>
              </a:rPr>
              <a:t>           </a:t>
            </a:r>
            <a:r>
              <a:rPr lang="en-US" altLang="zh-CN" sz="2800" b="1" u="none" dirty="0" smtClean="0">
                <a:solidFill>
                  <a:srgbClr val="CC0000"/>
                </a:solidFill>
              </a:rPr>
              <a:t>(</a:t>
            </a:r>
            <a:r>
              <a:rPr lang="en-US" altLang="zh-CN" sz="2800" b="1" u="none" dirty="0" err="1" smtClean="0">
                <a:solidFill>
                  <a:srgbClr val="CC0000"/>
                </a:solidFill>
              </a:rPr>
              <a:t>istream</a:t>
            </a:r>
            <a:r>
              <a:rPr lang="en-US" altLang="zh-CN" sz="2800" b="1" u="none" dirty="0" smtClean="0">
                <a:solidFill>
                  <a:srgbClr val="CC0000"/>
                </a:solidFill>
              </a:rPr>
              <a:t> </a:t>
            </a:r>
            <a:r>
              <a:rPr lang="en-US" altLang="zh-CN" sz="2800" b="1" u="none" dirty="0">
                <a:solidFill>
                  <a:srgbClr val="CC0000"/>
                </a:solidFill>
              </a:rPr>
              <a:t>&amp;</a:t>
            </a:r>
            <a:r>
              <a:rPr lang="en-US" altLang="zh-CN" sz="2800" u="none" dirty="0">
                <a:solidFill>
                  <a:srgbClr val="CC0000"/>
                </a:solidFill>
              </a:rPr>
              <a:t>in</a:t>
            </a:r>
            <a:r>
              <a:rPr lang="en-US" altLang="zh-CN" sz="2800" b="1" u="none" dirty="0">
                <a:solidFill>
                  <a:srgbClr val="CC0000"/>
                </a:solidFill>
              </a:rPr>
              <a:t>,</a:t>
            </a:r>
            <a:r>
              <a:rPr lang="en-US" altLang="zh-CN" sz="2800" u="none" dirty="0">
                <a:solidFill>
                  <a:srgbClr val="CC0000"/>
                </a:solidFill>
              </a:rPr>
              <a:t> </a:t>
            </a:r>
            <a:r>
              <a:rPr lang="en-US" altLang="zh-CN" sz="2800" u="none" dirty="0" err="1">
                <a:solidFill>
                  <a:srgbClr val="CC0000"/>
                </a:solidFill>
              </a:rPr>
              <a:t>AVLTree</a:t>
            </a:r>
            <a:r>
              <a:rPr lang="en-US" altLang="zh-CN" sz="2800" u="none" dirty="0">
                <a:solidFill>
                  <a:srgbClr val="CC0000"/>
                </a:solidFill>
              </a:rPr>
              <a:t> </a:t>
            </a:r>
            <a:r>
              <a:rPr lang="en-US" altLang="zh-CN" sz="2800" b="1" u="none" dirty="0">
                <a:solidFill>
                  <a:srgbClr val="CC0000"/>
                </a:solidFill>
              </a:rPr>
              <a:t>&lt;Type&gt; &amp;</a:t>
            </a:r>
            <a:r>
              <a:rPr lang="en-US" altLang="zh-CN" sz="2800" u="none" dirty="0" smtClean="0">
                <a:solidFill>
                  <a:srgbClr val="CC0000"/>
                </a:solidFill>
              </a:rPr>
              <a:t>Tree</a:t>
            </a:r>
            <a:r>
              <a:rPr lang="en-US" altLang="zh-CN" sz="2800" b="1" u="none" dirty="0" smtClean="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smtClean="0">
                <a:solidFill>
                  <a:srgbClr val="CC0000"/>
                </a:solidFill>
              </a:rPr>
              <a:t>friend </a:t>
            </a:r>
            <a:r>
              <a:rPr lang="en-US" altLang="zh-CN" sz="2800" b="1" u="none" dirty="0" err="1">
                <a:solidFill>
                  <a:srgbClr val="CC0000"/>
                </a:solidFill>
              </a:rPr>
              <a:t>ostream</a:t>
            </a:r>
            <a:r>
              <a:rPr lang="en-US" altLang="zh-CN" sz="2800" b="1" u="none" dirty="0">
                <a:solidFill>
                  <a:srgbClr val="CC0000"/>
                </a:solidFill>
              </a:rPr>
              <a:t> &amp; operator</a:t>
            </a:r>
            <a:r>
              <a:rPr lang="en-US" altLang="zh-CN" sz="2800" u="none" dirty="0">
                <a:solidFill>
                  <a:srgbClr val="CC0000"/>
                </a:solidFill>
              </a:rPr>
              <a:t> &lt;&lt;</a:t>
            </a:r>
          </a:p>
          <a:p>
            <a:r>
              <a:rPr lang="en-US" altLang="zh-CN" sz="2800" u="none" dirty="0">
                <a:solidFill>
                  <a:srgbClr val="CC0000"/>
                </a:solidFill>
              </a:rPr>
              <a:t>           </a:t>
            </a:r>
            <a:r>
              <a:rPr lang="en-US" altLang="zh-CN" sz="2800" b="1" u="none" dirty="0" smtClean="0">
                <a:solidFill>
                  <a:srgbClr val="CC0000"/>
                </a:solidFill>
              </a:rPr>
              <a:t>(</a:t>
            </a:r>
            <a:r>
              <a:rPr lang="en-US" altLang="zh-CN" sz="2800" b="1" u="none" dirty="0" err="1" smtClean="0">
                <a:solidFill>
                  <a:srgbClr val="CC0000"/>
                </a:solidFill>
              </a:rPr>
              <a:t>ostream</a:t>
            </a:r>
            <a:r>
              <a:rPr lang="en-US" altLang="zh-CN" sz="2800" b="1" u="none" dirty="0" smtClean="0">
                <a:solidFill>
                  <a:srgbClr val="CC0000"/>
                </a:solidFill>
              </a:rPr>
              <a:t> </a:t>
            </a:r>
            <a:r>
              <a:rPr lang="en-US" altLang="zh-CN" sz="2800" b="1" u="none" dirty="0">
                <a:solidFill>
                  <a:srgbClr val="CC0000"/>
                </a:solidFill>
              </a:rPr>
              <a:t>&amp;</a:t>
            </a:r>
            <a:r>
              <a:rPr lang="en-US" altLang="zh-CN" sz="2800" u="none" dirty="0">
                <a:solidFill>
                  <a:srgbClr val="CC0000"/>
                </a:solidFill>
              </a:rPr>
              <a:t>out</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const</a:t>
            </a:r>
            <a:r>
              <a:rPr lang="en-US" altLang="zh-CN" sz="2800" u="none" dirty="0">
                <a:solidFill>
                  <a:srgbClr val="CC0000"/>
                </a:solidFill>
              </a:rPr>
              <a:t>  </a:t>
            </a:r>
            <a:r>
              <a:rPr lang="en-US" altLang="zh-CN" sz="2800" u="none" dirty="0" err="1">
                <a:solidFill>
                  <a:srgbClr val="CC0000"/>
                </a:solidFill>
              </a:rPr>
              <a:t>AVLTree</a:t>
            </a:r>
            <a:r>
              <a:rPr lang="en-US" altLang="zh-CN" sz="2800" u="none" dirty="0">
                <a:solidFill>
                  <a:srgbClr val="CC0000"/>
                </a:solidFill>
              </a:rPr>
              <a:t> </a:t>
            </a:r>
            <a:r>
              <a:rPr lang="en-US" altLang="zh-CN" sz="2800" b="1" u="none" dirty="0">
                <a:solidFill>
                  <a:srgbClr val="CC0000"/>
                </a:solidFill>
              </a:rPr>
              <a:t>&lt;Type&gt; &amp;</a:t>
            </a:r>
            <a:r>
              <a:rPr lang="en-US" altLang="zh-CN" sz="2800" u="none" dirty="0" smtClean="0">
                <a:solidFill>
                  <a:srgbClr val="CC0000"/>
                </a:solidFill>
              </a:rPr>
              <a:t>Tree</a:t>
            </a:r>
            <a:r>
              <a:rPr lang="en-US" altLang="zh-CN" sz="2800" b="1" u="none" dirty="0" smtClean="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err="1" smtClean="0">
                <a:solidFill>
                  <a:srgbClr val="CC0000"/>
                </a:solidFill>
              </a:rPr>
              <a:t>int</a:t>
            </a:r>
            <a:r>
              <a:rPr lang="en-US" altLang="zh-CN" sz="2800" u="none" dirty="0" smtClean="0">
                <a:solidFill>
                  <a:srgbClr val="CC0000"/>
                </a:solidFill>
              </a:rPr>
              <a:t> Height</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const;</a:t>
            </a:r>
            <a:endParaRPr lang="en-US" altLang="zh-CN" sz="2800" u="none" dirty="0">
              <a:solidFill>
                <a:srgbClr val="CC0000"/>
              </a:solidFill>
            </a:endParaRPr>
          </a:p>
          <a:p>
            <a:r>
              <a:rPr lang="en-US" altLang="zh-CN" sz="2800" b="1" u="none" dirty="0">
                <a:solidFill>
                  <a:srgbClr val="CC0000"/>
                </a:solidFill>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126</a:t>
            </a:fld>
            <a:endParaRPr lang="en-US" altLang="zh-CN"/>
          </a:p>
        </p:txBody>
      </p:sp>
    </p:spTree>
  </p:cSld>
  <p:clrMapOvr>
    <a:masterClrMapping/>
  </p:clrMapOvr>
  <p:transition>
    <p:split orient="ver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2870200" y="841829"/>
            <a:ext cx="2743200" cy="609600"/>
          </a:xfrm>
        </p:spPr>
        <p:txBody>
          <a:bodyPr/>
          <a:lstStyle/>
          <a:p>
            <a:pPr algn="just"/>
            <a:r>
              <a:rPr lang="zh-CN" altLang="en-US" sz="3600" b="1" u="sng" dirty="0">
                <a:solidFill>
                  <a:srgbClr val="CC3300"/>
                </a:solidFill>
                <a:effectLst>
                  <a:outerShdw blurRad="38100" dist="38100" dir="2700000" algn="tl">
                    <a:srgbClr val="C0C0C0"/>
                  </a:outerShdw>
                </a:effectLst>
                <a:ea typeface="仿宋_GB2312" pitchFamily="49" charset="-122"/>
              </a:rPr>
              <a:t>平衡化旋转</a:t>
            </a:r>
            <a:endParaRPr lang="zh-CN" altLang="en-US" u="sng" dirty="0">
              <a:solidFill>
                <a:schemeClr val="tx1"/>
              </a:solidFill>
              <a:ea typeface="仿宋_GB2312" pitchFamily="49" charset="-122"/>
            </a:endParaRPr>
          </a:p>
        </p:txBody>
      </p:sp>
      <p:sp>
        <p:nvSpPr>
          <p:cNvPr id="218115" name="Rectangle 3"/>
          <p:cNvSpPr>
            <a:spLocks noGrp="1" noChangeArrowheads="1"/>
          </p:cNvSpPr>
          <p:nvPr>
            <p:ph type="body" idx="1"/>
          </p:nvPr>
        </p:nvSpPr>
        <p:spPr>
          <a:xfrm>
            <a:off x="475343" y="1556657"/>
            <a:ext cx="8247063" cy="4757057"/>
          </a:xfrm>
        </p:spPr>
        <p:txBody>
          <a:bodyPr/>
          <a:lstStyle/>
          <a:p>
            <a:pPr algn="just">
              <a:buClr>
                <a:schemeClr val="tx2"/>
              </a:buClr>
              <a:buSzPct val="50000"/>
              <a:buFont typeface="Wingdings" pitchFamily="2" charset="2"/>
              <a:buChar char="n"/>
            </a:pPr>
            <a:r>
              <a:rPr lang="zh-CN" altLang="en-US" sz="2800" b="1" dirty="0">
                <a:solidFill>
                  <a:srgbClr val="000099"/>
                </a:solidFill>
                <a:effectLst>
                  <a:outerShdw blurRad="38100" dist="38100" dir="2700000" algn="tl">
                    <a:srgbClr val="C0C0C0"/>
                  </a:outerShdw>
                </a:effectLst>
                <a:ea typeface="仿宋_GB2312" pitchFamily="49" charset="-122"/>
              </a:rPr>
              <a:t>如果在一棵平衡的二叉搜索树中插入一个新结点，造成了不平衡。此时必须调整树的结构，使之平衡化。</a:t>
            </a:r>
          </a:p>
          <a:p>
            <a:pPr algn="just">
              <a:buClr>
                <a:schemeClr val="tx2"/>
              </a:buClr>
              <a:buSzPct val="50000"/>
              <a:buFont typeface="Wingdings" pitchFamily="2" charset="2"/>
              <a:buChar char="n"/>
            </a:pPr>
            <a:r>
              <a:rPr lang="zh-CN" altLang="en-US" sz="2800" b="1" dirty="0">
                <a:solidFill>
                  <a:srgbClr val="000099"/>
                </a:solidFill>
                <a:effectLst>
                  <a:outerShdw blurRad="38100" dist="38100" dir="2700000" algn="tl">
                    <a:srgbClr val="C0C0C0"/>
                  </a:outerShdw>
                </a:effectLst>
                <a:ea typeface="仿宋_GB2312" pitchFamily="49" charset="-122"/>
              </a:rPr>
              <a:t>平衡化旋转有两类：</a:t>
            </a:r>
          </a:p>
          <a:p>
            <a:pPr lvl="1" algn="just">
              <a:buClr>
                <a:srgbClr val="009900"/>
              </a:buClr>
              <a:buSzPct val="50000"/>
              <a:buFont typeface="Wingdings" pitchFamily="2" charset="2"/>
              <a:buChar char="u"/>
            </a:pPr>
            <a:r>
              <a:rPr lang="zh-CN" altLang="en-US" b="1" dirty="0">
                <a:solidFill>
                  <a:srgbClr val="000099"/>
                </a:solidFill>
                <a:effectLst>
                  <a:outerShdw blurRad="38100" dist="38100" dir="2700000" algn="tl">
                    <a:srgbClr val="C0C0C0"/>
                  </a:outerShdw>
                </a:effectLst>
                <a:ea typeface="仿宋_GB2312" pitchFamily="49" charset="-122"/>
              </a:rPr>
              <a:t> </a:t>
            </a:r>
            <a:r>
              <a:rPr lang="zh-CN" altLang="en-US" b="1" dirty="0">
                <a:solidFill>
                  <a:schemeClr val="tx2"/>
                </a:solidFill>
                <a:effectLst>
                  <a:outerShdw blurRad="38100" dist="38100" dir="2700000" algn="tl">
                    <a:srgbClr val="C0C0C0"/>
                  </a:outerShdw>
                </a:effectLst>
                <a:ea typeface="仿宋_GB2312" pitchFamily="49" charset="-122"/>
              </a:rPr>
              <a:t>单旋转（左旋和右旋）</a:t>
            </a:r>
          </a:p>
          <a:p>
            <a:pPr lvl="1" algn="just">
              <a:spcBef>
                <a:spcPct val="0"/>
              </a:spcBef>
              <a:buClr>
                <a:srgbClr val="009900"/>
              </a:buClr>
              <a:buSzPct val="50000"/>
              <a:buFont typeface="Wingdings" pitchFamily="2" charset="2"/>
              <a:buChar char="u"/>
            </a:pPr>
            <a:r>
              <a:rPr lang="zh-CN" altLang="en-US" b="1" dirty="0">
                <a:solidFill>
                  <a:schemeClr val="tx2"/>
                </a:solidFill>
                <a:effectLst>
                  <a:outerShdw blurRad="38100" dist="38100" dir="2700000" algn="tl">
                    <a:srgbClr val="C0C0C0"/>
                  </a:outerShdw>
                </a:effectLst>
                <a:ea typeface="仿宋_GB2312" pitchFamily="49" charset="-122"/>
              </a:rPr>
              <a:t> 双旋转（左平衡和右平衡）</a:t>
            </a:r>
          </a:p>
          <a:p>
            <a:pPr algn="just">
              <a:buClr>
                <a:schemeClr val="tx2"/>
              </a:buClr>
              <a:buSzPct val="50000"/>
              <a:buFont typeface="Wingdings" pitchFamily="2" charset="2"/>
              <a:buChar char="n"/>
            </a:pPr>
            <a:r>
              <a:rPr lang="zh-CN" altLang="en-US" sz="2800" b="1" dirty="0">
                <a:solidFill>
                  <a:srgbClr val="000099"/>
                </a:solidFill>
                <a:effectLst>
                  <a:outerShdw blurRad="38100" dist="38100" dir="2700000" algn="tl">
                    <a:srgbClr val="C0C0C0"/>
                  </a:outerShdw>
                </a:effectLst>
                <a:ea typeface="仿宋_GB2312" pitchFamily="49" charset="-122"/>
              </a:rPr>
              <a:t>每插入一个新结点</a:t>
            </a:r>
            <a:r>
              <a:rPr lang="zh-CN" altLang="en-US" sz="2800" b="1" dirty="0" smtClean="0">
                <a:solidFill>
                  <a:srgbClr val="000099"/>
                </a:solidFill>
                <a:effectLst>
                  <a:outerShdw blurRad="38100" dist="38100" dir="2700000" algn="tl">
                    <a:srgbClr val="C0C0C0"/>
                  </a:outerShdw>
                </a:effectLst>
                <a:ea typeface="仿宋_GB2312" pitchFamily="49" charset="-122"/>
              </a:rPr>
              <a:t>时，</a:t>
            </a:r>
            <a:r>
              <a:rPr lang="en-US" altLang="zh-CN" sz="2800" b="1" dirty="0" smtClean="0">
                <a:solidFill>
                  <a:schemeClr val="tx2"/>
                </a:solidFill>
                <a:effectLst>
                  <a:outerShdw blurRad="38100" dist="38100" dir="2700000" algn="tl">
                    <a:srgbClr val="C0C0C0"/>
                  </a:outerShdw>
                </a:effectLst>
                <a:ea typeface="仿宋_GB2312" pitchFamily="49" charset="-122"/>
              </a:rPr>
              <a:t>AVL</a:t>
            </a:r>
            <a:r>
              <a:rPr lang="zh-CN" altLang="en-US" sz="2800" b="1" dirty="0" smtClean="0">
                <a:solidFill>
                  <a:srgbClr val="000099"/>
                </a:solidFill>
                <a:effectLst>
                  <a:outerShdw blurRad="38100" dist="38100" dir="2700000" algn="tl">
                    <a:srgbClr val="C0C0C0"/>
                  </a:outerShdw>
                </a:effectLst>
                <a:ea typeface="仿宋_GB2312" pitchFamily="49" charset="-122"/>
              </a:rPr>
              <a:t>树</a:t>
            </a:r>
            <a:r>
              <a:rPr lang="zh-CN" altLang="en-US" sz="2800" b="1" dirty="0">
                <a:solidFill>
                  <a:srgbClr val="000099"/>
                </a:solidFill>
                <a:effectLst>
                  <a:outerShdw blurRad="38100" dist="38100" dir="2700000" algn="tl">
                    <a:srgbClr val="C0C0C0"/>
                  </a:outerShdw>
                </a:effectLst>
                <a:ea typeface="仿宋_GB2312" pitchFamily="49" charset="-122"/>
              </a:rPr>
              <a:t>中相关结点的平衡状态会发生改变。因此，在插入</a:t>
            </a:r>
            <a:r>
              <a:rPr lang="zh-CN" altLang="en-US" sz="2800" b="1" dirty="0" smtClean="0">
                <a:solidFill>
                  <a:srgbClr val="000099"/>
                </a:solidFill>
                <a:effectLst>
                  <a:outerShdw blurRad="38100" dist="38100" dir="2700000" algn="tl">
                    <a:srgbClr val="C0C0C0"/>
                  </a:outerShdw>
                </a:effectLst>
                <a:ea typeface="仿宋_GB2312" pitchFamily="49" charset="-122"/>
              </a:rPr>
              <a:t>一个</a:t>
            </a:r>
            <a:r>
              <a:rPr lang="zh-CN" altLang="en-US" sz="2800" b="1" dirty="0">
                <a:solidFill>
                  <a:srgbClr val="000099"/>
                </a:solidFill>
                <a:effectLst>
                  <a:outerShdw blurRad="38100" dist="38100" dir="2700000" algn="tl">
                    <a:srgbClr val="C0C0C0"/>
                  </a:outerShdw>
                </a:effectLst>
                <a:ea typeface="仿宋_GB2312" pitchFamily="49" charset="-122"/>
              </a:rPr>
              <a:t>新结点后，需要</a:t>
            </a:r>
            <a:r>
              <a:rPr lang="zh-CN" altLang="en-US" sz="2800" b="1" u="sng" dirty="0">
                <a:solidFill>
                  <a:schemeClr val="tx2"/>
                </a:solidFill>
                <a:effectLst>
                  <a:outerShdw blurRad="38100" dist="38100" dir="2700000" algn="tl">
                    <a:srgbClr val="C0C0C0"/>
                  </a:outerShdw>
                </a:effectLst>
                <a:ea typeface="仿宋_GB2312" pitchFamily="49" charset="-122"/>
              </a:rPr>
              <a:t>从插入位置沿通向根的路径回溯</a:t>
            </a:r>
            <a:r>
              <a:rPr lang="zh-CN" altLang="en-US" sz="2800" b="1" dirty="0">
                <a:solidFill>
                  <a:srgbClr val="000099"/>
                </a:solidFill>
                <a:effectLst>
                  <a:outerShdw blurRad="38100" dist="38100" dir="2700000" algn="tl">
                    <a:srgbClr val="C0C0C0"/>
                  </a:outerShdw>
                </a:effectLst>
                <a:ea typeface="仿宋_GB2312" pitchFamily="49" charset="-122"/>
              </a:rPr>
              <a:t>，</a:t>
            </a:r>
            <a:r>
              <a:rPr lang="zh-CN" altLang="en-US" sz="2800" b="1" u="sng" dirty="0">
                <a:solidFill>
                  <a:schemeClr val="tx2"/>
                </a:solidFill>
                <a:effectLst>
                  <a:outerShdw blurRad="38100" dist="38100" dir="2700000" algn="tl">
                    <a:srgbClr val="C0C0C0"/>
                  </a:outerShdw>
                </a:effectLst>
                <a:ea typeface="仿宋_GB2312" pitchFamily="49" charset="-122"/>
              </a:rPr>
              <a:t>检查各结点的平衡因子</a:t>
            </a:r>
            <a:r>
              <a:rPr lang="zh-CN" altLang="en-US" sz="2800" b="1" dirty="0">
                <a:solidFill>
                  <a:srgbClr val="000099"/>
                </a:solidFill>
                <a:effectLst>
                  <a:outerShdw blurRad="38100" dist="38100" dir="2700000" algn="tl">
                    <a:srgbClr val="C0C0C0"/>
                  </a:outerShdw>
                </a:effectLst>
                <a:ea typeface="仿宋_GB2312" pitchFamily="49" charset="-122"/>
              </a:rPr>
              <a:t>。</a:t>
            </a: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127</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checkerboard(across)">
                                      <p:cBhvr>
                                        <p:cTn id="7" dur="500"/>
                                        <p:tgtEl>
                                          <p:spTgt spid="218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8115">
                                            <p:txEl>
                                              <p:pRg st="1" end="1"/>
                                            </p:txEl>
                                          </p:spTgt>
                                        </p:tgtEl>
                                        <p:attrNameLst>
                                          <p:attrName>style.visibility</p:attrName>
                                        </p:attrNameLst>
                                      </p:cBhvr>
                                      <p:to>
                                        <p:strVal val="visible"/>
                                      </p:to>
                                    </p:set>
                                    <p:animEffect transition="in" filter="checkerboard(across)">
                                      <p:cBhvr>
                                        <p:cTn id="12" dur="500"/>
                                        <p:tgtEl>
                                          <p:spTgt spid="218115">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18115">
                                            <p:txEl>
                                              <p:pRg st="2" end="2"/>
                                            </p:txEl>
                                          </p:spTgt>
                                        </p:tgtEl>
                                        <p:attrNameLst>
                                          <p:attrName>style.visibility</p:attrName>
                                        </p:attrNameLst>
                                      </p:cBhvr>
                                      <p:to>
                                        <p:strVal val="visible"/>
                                      </p:to>
                                    </p:set>
                                    <p:animEffect transition="in" filter="checkerboard(across)">
                                      <p:cBhvr>
                                        <p:cTn id="15" dur="500"/>
                                        <p:tgtEl>
                                          <p:spTgt spid="218115">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18115">
                                            <p:txEl>
                                              <p:pRg st="3" end="3"/>
                                            </p:txEl>
                                          </p:spTgt>
                                        </p:tgtEl>
                                        <p:attrNameLst>
                                          <p:attrName>style.visibility</p:attrName>
                                        </p:attrNameLst>
                                      </p:cBhvr>
                                      <p:to>
                                        <p:strVal val="visible"/>
                                      </p:to>
                                    </p:set>
                                    <p:animEffect transition="in" filter="checkerboard(across)">
                                      <p:cBhvr>
                                        <p:cTn id="18" dur="500"/>
                                        <p:tgtEl>
                                          <p:spTgt spid="21811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218115">
                                            <p:txEl>
                                              <p:pRg st="4" end="4"/>
                                            </p:txEl>
                                          </p:spTgt>
                                        </p:tgtEl>
                                        <p:attrNameLst>
                                          <p:attrName>style.visibility</p:attrName>
                                        </p:attrNameLst>
                                      </p:cBhvr>
                                      <p:to>
                                        <p:strVal val="visible"/>
                                      </p:to>
                                    </p:set>
                                    <p:animEffect transition="in" filter="checkerboard(across)">
                                      <p:cBhvr>
                                        <p:cTn id="23" dur="500"/>
                                        <p:tgtEl>
                                          <p:spTgt spid="2181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9144" name="Rectangle 8"/>
          <p:cNvSpPr>
            <a:spLocks noGrp="1" noChangeArrowheads="1"/>
          </p:cNvSpPr>
          <p:nvPr>
            <p:ph type="body" idx="1"/>
          </p:nvPr>
        </p:nvSpPr>
        <p:spPr>
          <a:xfrm>
            <a:off x="350838" y="533400"/>
            <a:ext cx="8389937" cy="4208463"/>
          </a:xfrm>
        </p:spPr>
        <p:txBody>
          <a:bodyPr/>
          <a:lstStyle/>
          <a:p>
            <a:pPr algn="just">
              <a:buClr>
                <a:schemeClr val="tx2"/>
              </a:buClr>
              <a:buSzPct val="50000"/>
              <a:buFont typeface="Wingdings" pitchFamily="2" charset="2"/>
              <a:buChar char="n"/>
            </a:pPr>
            <a:r>
              <a:rPr lang="zh-CN" altLang="en-US" sz="2800" b="1" dirty="0">
                <a:solidFill>
                  <a:srgbClr val="000099"/>
                </a:solidFill>
                <a:effectLst>
                  <a:outerShdw blurRad="38100" dist="38100" dir="2700000" algn="tl">
                    <a:srgbClr val="C0C0C0"/>
                  </a:outerShdw>
                </a:effectLst>
                <a:ea typeface="仿宋_GB2312" pitchFamily="49" charset="-122"/>
              </a:rPr>
              <a:t>如果在某一结点发现高度不平衡，停止回溯。从发生不平衡的结点起，沿刚才回溯的路径取直接下两层的结点。</a:t>
            </a:r>
          </a:p>
          <a:p>
            <a:pPr algn="just">
              <a:buClr>
                <a:schemeClr val="tx2"/>
              </a:buClr>
              <a:buSzPct val="50000"/>
              <a:buFont typeface="Wingdings" pitchFamily="2" charset="2"/>
              <a:buChar char="n"/>
            </a:pPr>
            <a:r>
              <a:rPr lang="zh-CN" altLang="en-US" sz="2800" b="1" u="sng" dirty="0">
                <a:solidFill>
                  <a:srgbClr val="FF3300"/>
                </a:solidFill>
                <a:effectLst>
                  <a:outerShdw blurRad="38100" dist="38100" dir="2700000" algn="tl">
                    <a:srgbClr val="C0C0C0"/>
                  </a:outerShdw>
                </a:effectLst>
                <a:ea typeface="仿宋_GB2312" pitchFamily="49" charset="-122"/>
              </a:rPr>
              <a:t>如果这三个结点处于一条直线上</a:t>
            </a:r>
            <a:r>
              <a:rPr lang="zh-CN" altLang="en-US" sz="2800" b="1" dirty="0">
                <a:solidFill>
                  <a:srgbClr val="000099"/>
                </a:solidFill>
                <a:effectLst>
                  <a:outerShdw blurRad="38100" dist="38100" dir="2700000" algn="tl">
                    <a:srgbClr val="C0C0C0"/>
                  </a:outerShdw>
                </a:effectLst>
                <a:ea typeface="仿宋_GB2312" pitchFamily="49" charset="-122"/>
              </a:rPr>
              <a:t>，</a:t>
            </a:r>
            <a:r>
              <a:rPr lang="zh-CN" altLang="en-US" sz="2800" b="1" u="sng" dirty="0">
                <a:solidFill>
                  <a:srgbClr val="FF3300"/>
                </a:solidFill>
                <a:effectLst>
                  <a:outerShdw blurRad="38100" dist="38100" dir="2700000" algn="tl">
                    <a:srgbClr val="C0C0C0"/>
                  </a:outerShdw>
                </a:effectLst>
                <a:ea typeface="仿宋_GB2312" pitchFamily="49" charset="-122"/>
              </a:rPr>
              <a:t>则采用单旋转进行平衡化</a:t>
            </a:r>
            <a:r>
              <a:rPr lang="zh-CN" altLang="en-US" sz="2800" b="1" dirty="0">
                <a:solidFill>
                  <a:srgbClr val="000099"/>
                </a:solidFill>
                <a:effectLst>
                  <a:outerShdw blurRad="38100" dist="38100" dir="2700000" algn="tl">
                    <a:srgbClr val="C0C0C0"/>
                  </a:outerShdw>
                </a:effectLst>
                <a:ea typeface="仿宋_GB2312" pitchFamily="49" charset="-122"/>
              </a:rPr>
              <a:t>。单旋转可按其方向分为左单旋转和右单旋转，其中一个是另一 个的镜像，其方向与不平衡的形状相关。</a:t>
            </a:r>
          </a:p>
          <a:p>
            <a:pPr algn="just">
              <a:buClr>
                <a:schemeClr val="tx2"/>
              </a:buClr>
              <a:buSzPct val="50000"/>
              <a:buFont typeface="Wingdings" pitchFamily="2" charset="2"/>
              <a:buChar char="n"/>
            </a:pPr>
            <a:r>
              <a:rPr lang="zh-CN" altLang="en-US" sz="2800" b="1" u="sng" dirty="0">
                <a:solidFill>
                  <a:srgbClr val="FF3300"/>
                </a:solidFill>
                <a:effectLst>
                  <a:outerShdw blurRad="38100" dist="38100" dir="2700000" algn="tl">
                    <a:srgbClr val="C0C0C0"/>
                  </a:outerShdw>
                </a:effectLst>
                <a:ea typeface="仿宋_GB2312" pitchFamily="49" charset="-122"/>
              </a:rPr>
              <a:t>如果这三个结点处于一条折线上</a:t>
            </a:r>
            <a:r>
              <a:rPr lang="zh-CN" altLang="en-US" sz="2800" b="1" dirty="0">
                <a:solidFill>
                  <a:srgbClr val="000099"/>
                </a:solidFill>
                <a:effectLst>
                  <a:outerShdw blurRad="38100" dist="38100" dir="2700000" algn="tl">
                    <a:srgbClr val="C0C0C0"/>
                  </a:outerShdw>
                </a:effectLst>
                <a:ea typeface="仿宋_GB2312" pitchFamily="49" charset="-122"/>
              </a:rPr>
              <a:t>，</a:t>
            </a:r>
            <a:r>
              <a:rPr lang="zh-CN" altLang="en-US" sz="2800" b="1" u="sng" dirty="0">
                <a:solidFill>
                  <a:srgbClr val="FF3300"/>
                </a:solidFill>
                <a:effectLst>
                  <a:outerShdw blurRad="38100" dist="38100" dir="2700000" algn="tl">
                    <a:srgbClr val="C0C0C0"/>
                  </a:outerShdw>
                </a:effectLst>
                <a:ea typeface="仿宋_GB2312" pitchFamily="49" charset="-122"/>
              </a:rPr>
              <a:t>则采用双旋转进行平衡化</a:t>
            </a:r>
            <a:r>
              <a:rPr lang="zh-CN" altLang="en-US" sz="2800" b="1" dirty="0">
                <a:solidFill>
                  <a:srgbClr val="000099"/>
                </a:solidFill>
                <a:effectLst>
                  <a:outerShdw blurRad="38100" dist="38100" dir="2700000" algn="tl">
                    <a:srgbClr val="C0C0C0"/>
                  </a:outerShdw>
                </a:effectLst>
                <a:ea typeface="仿宋_GB2312" pitchFamily="49" charset="-122"/>
              </a:rPr>
              <a:t>。双旋转分为先左后右和先右后左两类。</a:t>
            </a:r>
          </a:p>
        </p:txBody>
      </p:sp>
      <p:sp>
        <p:nvSpPr>
          <p:cNvPr id="219156" name="Line 20"/>
          <p:cNvSpPr>
            <a:spLocks noChangeShapeType="1"/>
          </p:cNvSpPr>
          <p:nvPr/>
        </p:nvSpPr>
        <p:spPr bwMode="auto">
          <a:xfrm>
            <a:off x="4897438" y="5465763"/>
            <a:ext cx="0" cy="0"/>
          </a:xfrm>
          <a:prstGeom prst="line">
            <a:avLst/>
          </a:prstGeom>
          <a:noFill/>
          <a:ln w="9525">
            <a:solidFill>
              <a:schemeClr val="tx1"/>
            </a:solidFill>
            <a:round/>
            <a:headEnd/>
            <a:tailEnd/>
          </a:ln>
          <a:effectLst/>
        </p:spPr>
        <p:txBody>
          <a:bodyPr wrap="none" anchor="ctr"/>
          <a:lstStyle/>
          <a:p>
            <a:endParaRPr lang="zh-CN" altLang="en-US"/>
          </a:p>
        </p:txBody>
      </p:sp>
      <p:sp>
        <p:nvSpPr>
          <p:cNvPr id="219163" name="Line 27"/>
          <p:cNvSpPr>
            <a:spLocks noChangeShapeType="1"/>
          </p:cNvSpPr>
          <p:nvPr/>
        </p:nvSpPr>
        <p:spPr bwMode="auto">
          <a:xfrm flipV="1">
            <a:off x="7097713" y="5402263"/>
            <a:ext cx="520700" cy="369887"/>
          </a:xfrm>
          <a:prstGeom prst="line">
            <a:avLst/>
          </a:prstGeom>
          <a:noFill/>
          <a:ln w="28575">
            <a:solidFill>
              <a:schemeClr val="tx1"/>
            </a:solidFill>
            <a:round/>
            <a:headEnd/>
            <a:tailEnd/>
          </a:ln>
          <a:effectLst/>
        </p:spPr>
        <p:txBody>
          <a:bodyPr wrap="none" anchor="ctr"/>
          <a:lstStyle/>
          <a:p>
            <a:endParaRPr lang="zh-CN" altLang="en-US"/>
          </a:p>
        </p:txBody>
      </p:sp>
      <p:sp>
        <p:nvSpPr>
          <p:cNvPr id="219164" name="Line 28"/>
          <p:cNvSpPr>
            <a:spLocks noChangeShapeType="1"/>
          </p:cNvSpPr>
          <p:nvPr/>
        </p:nvSpPr>
        <p:spPr bwMode="auto">
          <a:xfrm>
            <a:off x="7097713" y="5032375"/>
            <a:ext cx="520700" cy="369888"/>
          </a:xfrm>
          <a:prstGeom prst="line">
            <a:avLst/>
          </a:prstGeom>
          <a:noFill/>
          <a:ln w="28575">
            <a:solidFill>
              <a:schemeClr val="tx1"/>
            </a:solidFill>
            <a:round/>
            <a:headEnd/>
            <a:tailEnd/>
          </a:ln>
          <a:effectLst/>
        </p:spPr>
        <p:txBody>
          <a:bodyPr wrap="none" anchor="ctr"/>
          <a:lstStyle/>
          <a:p>
            <a:endParaRPr lang="zh-CN" altLang="en-US"/>
          </a:p>
        </p:txBody>
      </p:sp>
      <p:sp>
        <p:nvSpPr>
          <p:cNvPr id="219165" name="Line 29"/>
          <p:cNvSpPr>
            <a:spLocks noChangeShapeType="1"/>
          </p:cNvSpPr>
          <p:nvPr/>
        </p:nvSpPr>
        <p:spPr bwMode="auto">
          <a:xfrm>
            <a:off x="5035550" y="5462588"/>
            <a:ext cx="520700" cy="373062"/>
          </a:xfrm>
          <a:prstGeom prst="line">
            <a:avLst/>
          </a:prstGeom>
          <a:noFill/>
          <a:ln w="28575">
            <a:solidFill>
              <a:schemeClr val="tx1"/>
            </a:solidFill>
            <a:round/>
            <a:headEnd/>
            <a:tailEnd/>
          </a:ln>
          <a:effectLst/>
        </p:spPr>
        <p:txBody>
          <a:bodyPr wrap="none" anchor="ctr"/>
          <a:lstStyle/>
          <a:p>
            <a:endParaRPr lang="zh-CN" altLang="en-US"/>
          </a:p>
        </p:txBody>
      </p:sp>
      <p:sp>
        <p:nvSpPr>
          <p:cNvPr id="219166" name="Line 30"/>
          <p:cNvSpPr>
            <a:spLocks noChangeShapeType="1"/>
          </p:cNvSpPr>
          <p:nvPr/>
        </p:nvSpPr>
        <p:spPr bwMode="auto">
          <a:xfrm flipV="1">
            <a:off x="5035550" y="4970463"/>
            <a:ext cx="520700" cy="369887"/>
          </a:xfrm>
          <a:prstGeom prst="line">
            <a:avLst/>
          </a:prstGeom>
          <a:noFill/>
          <a:ln w="28575">
            <a:solidFill>
              <a:schemeClr val="tx1"/>
            </a:solidFill>
            <a:round/>
            <a:headEnd/>
            <a:tailEnd/>
          </a:ln>
          <a:effectLst/>
        </p:spPr>
        <p:txBody>
          <a:bodyPr wrap="none" anchor="ctr"/>
          <a:lstStyle/>
          <a:p>
            <a:endParaRPr lang="zh-CN" altLang="en-US"/>
          </a:p>
        </p:txBody>
      </p:sp>
      <p:sp>
        <p:nvSpPr>
          <p:cNvPr id="219167" name="Line 31"/>
          <p:cNvSpPr>
            <a:spLocks noChangeShapeType="1"/>
          </p:cNvSpPr>
          <p:nvPr/>
        </p:nvSpPr>
        <p:spPr bwMode="auto">
          <a:xfrm>
            <a:off x="3175000" y="5032375"/>
            <a:ext cx="1038225" cy="739775"/>
          </a:xfrm>
          <a:prstGeom prst="line">
            <a:avLst/>
          </a:prstGeom>
          <a:noFill/>
          <a:ln w="28575">
            <a:solidFill>
              <a:schemeClr val="tx1"/>
            </a:solidFill>
            <a:round/>
            <a:headEnd/>
            <a:tailEnd/>
          </a:ln>
          <a:effectLst/>
        </p:spPr>
        <p:txBody>
          <a:bodyPr wrap="none" anchor="ctr"/>
          <a:lstStyle/>
          <a:p>
            <a:endParaRPr lang="zh-CN" altLang="en-US"/>
          </a:p>
        </p:txBody>
      </p:sp>
      <p:sp>
        <p:nvSpPr>
          <p:cNvPr id="219168" name="Line 32"/>
          <p:cNvSpPr>
            <a:spLocks noChangeShapeType="1"/>
          </p:cNvSpPr>
          <p:nvPr/>
        </p:nvSpPr>
        <p:spPr bwMode="auto">
          <a:xfrm flipH="1">
            <a:off x="1511300" y="5032375"/>
            <a:ext cx="1039813" cy="739775"/>
          </a:xfrm>
          <a:prstGeom prst="line">
            <a:avLst/>
          </a:prstGeom>
          <a:noFill/>
          <a:ln w="28575">
            <a:solidFill>
              <a:schemeClr val="tx1"/>
            </a:solidFill>
            <a:round/>
            <a:headEnd/>
            <a:tailEnd/>
          </a:ln>
          <a:effectLst/>
        </p:spPr>
        <p:txBody>
          <a:bodyPr wrap="none" anchor="ctr"/>
          <a:lstStyle/>
          <a:p>
            <a:endParaRPr lang="zh-CN" altLang="en-US"/>
          </a:p>
        </p:txBody>
      </p:sp>
      <p:sp>
        <p:nvSpPr>
          <p:cNvPr id="219169" name="Oval 33"/>
          <p:cNvSpPr>
            <a:spLocks noChangeArrowheads="1"/>
          </p:cNvSpPr>
          <p:nvPr/>
        </p:nvSpPr>
        <p:spPr bwMode="auto">
          <a:xfrm>
            <a:off x="2243138" y="4846638"/>
            <a:ext cx="347662" cy="2460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70" name="Oval 34"/>
          <p:cNvSpPr>
            <a:spLocks noChangeArrowheads="1"/>
          </p:cNvSpPr>
          <p:nvPr/>
        </p:nvSpPr>
        <p:spPr bwMode="auto">
          <a:xfrm>
            <a:off x="1778000" y="5280025"/>
            <a:ext cx="347663" cy="2460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71" name="Oval 35"/>
          <p:cNvSpPr>
            <a:spLocks noChangeArrowheads="1"/>
          </p:cNvSpPr>
          <p:nvPr/>
        </p:nvSpPr>
        <p:spPr bwMode="auto">
          <a:xfrm>
            <a:off x="1312863" y="5711825"/>
            <a:ext cx="346075" cy="2460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72" name="Oval 36"/>
          <p:cNvSpPr>
            <a:spLocks noChangeArrowheads="1"/>
          </p:cNvSpPr>
          <p:nvPr/>
        </p:nvSpPr>
        <p:spPr bwMode="auto">
          <a:xfrm>
            <a:off x="2974975" y="4846638"/>
            <a:ext cx="346075" cy="2460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73" name="Oval 37"/>
          <p:cNvSpPr>
            <a:spLocks noChangeArrowheads="1"/>
          </p:cNvSpPr>
          <p:nvPr/>
        </p:nvSpPr>
        <p:spPr bwMode="auto">
          <a:xfrm>
            <a:off x="3440113" y="5280025"/>
            <a:ext cx="346075" cy="2460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74" name="Oval 38"/>
          <p:cNvSpPr>
            <a:spLocks noChangeArrowheads="1"/>
          </p:cNvSpPr>
          <p:nvPr/>
        </p:nvSpPr>
        <p:spPr bwMode="auto">
          <a:xfrm>
            <a:off x="3905250" y="5711825"/>
            <a:ext cx="347663" cy="2460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75" name="Rectangle 39"/>
          <p:cNvSpPr>
            <a:spLocks noChangeArrowheads="1"/>
          </p:cNvSpPr>
          <p:nvPr/>
        </p:nvSpPr>
        <p:spPr bwMode="auto">
          <a:xfrm>
            <a:off x="1112838" y="6011863"/>
            <a:ext cx="1743075" cy="517525"/>
          </a:xfrm>
          <a:prstGeom prst="rect">
            <a:avLst/>
          </a:prstGeom>
          <a:noFill/>
          <a:ln w="9525">
            <a:noFill/>
            <a:miter lim="800000"/>
            <a:headEnd/>
            <a:tailEnd/>
          </a:ln>
          <a:effectLst/>
        </p:spPr>
        <p:txBody>
          <a:bodyPr>
            <a:spAutoFit/>
          </a:bodyPr>
          <a:lstStyle/>
          <a:p>
            <a:r>
              <a:rPr lang="zh-CN" altLang="en-US" sz="2800" b="1">
                <a:effectLst>
                  <a:outerShdw blurRad="38100" dist="38100" dir="2700000" algn="tl">
                    <a:srgbClr val="C0C0C0"/>
                  </a:outerShdw>
                </a:effectLst>
                <a:ea typeface="隶书" pitchFamily="49" charset="-122"/>
              </a:rPr>
              <a:t>右单旋转</a:t>
            </a:r>
            <a:endParaRPr lang="zh-CN" altLang="en-US" sz="2800" b="1">
              <a:effectLst>
                <a:outerShdw blurRad="38100" dist="38100" dir="2700000" algn="tl">
                  <a:srgbClr val="C0C0C0"/>
                </a:outerShdw>
              </a:effectLst>
              <a:ea typeface="楷体_GB2312" pitchFamily="49" charset="-122"/>
            </a:endParaRPr>
          </a:p>
        </p:txBody>
      </p:sp>
      <p:sp>
        <p:nvSpPr>
          <p:cNvPr id="219176" name="Rectangle 40"/>
          <p:cNvSpPr>
            <a:spLocks noChangeArrowheads="1"/>
          </p:cNvSpPr>
          <p:nvPr/>
        </p:nvSpPr>
        <p:spPr bwMode="auto">
          <a:xfrm>
            <a:off x="2798763" y="6011863"/>
            <a:ext cx="1612900" cy="517525"/>
          </a:xfrm>
          <a:prstGeom prst="rect">
            <a:avLst/>
          </a:prstGeom>
          <a:noFill/>
          <a:ln w="9525">
            <a:noFill/>
            <a:miter lim="800000"/>
            <a:headEnd/>
            <a:tailEnd/>
          </a:ln>
          <a:effectLst/>
        </p:spPr>
        <p:txBody>
          <a:bodyPr wrap="none">
            <a:spAutoFit/>
          </a:bodyPr>
          <a:lstStyle/>
          <a:p>
            <a:r>
              <a:rPr lang="zh-CN" altLang="en-US" sz="2800" b="1">
                <a:effectLst>
                  <a:outerShdw blurRad="38100" dist="38100" dir="2700000" algn="tl">
                    <a:srgbClr val="C0C0C0"/>
                  </a:outerShdw>
                </a:effectLst>
                <a:ea typeface="隶书" pitchFamily="49" charset="-122"/>
              </a:rPr>
              <a:t>左单旋转</a:t>
            </a:r>
            <a:endParaRPr lang="zh-CN" altLang="en-US" sz="2800" b="1">
              <a:effectLst>
                <a:outerShdw blurRad="38100" dist="38100" dir="2700000" algn="tl">
                  <a:srgbClr val="C0C0C0"/>
                </a:outerShdw>
              </a:effectLst>
              <a:ea typeface="楷体_GB2312" pitchFamily="49" charset="-122"/>
            </a:endParaRPr>
          </a:p>
        </p:txBody>
      </p:sp>
      <p:sp>
        <p:nvSpPr>
          <p:cNvPr id="219177" name="Oval 41"/>
          <p:cNvSpPr>
            <a:spLocks noChangeArrowheads="1"/>
          </p:cNvSpPr>
          <p:nvPr/>
        </p:nvSpPr>
        <p:spPr bwMode="auto">
          <a:xfrm>
            <a:off x="4837113" y="5280025"/>
            <a:ext cx="346075" cy="2460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78" name="Oval 42"/>
          <p:cNvSpPr>
            <a:spLocks noChangeArrowheads="1"/>
          </p:cNvSpPr>
          <p:nvPr/>
        </p:nvSpPr>
        <p:spPr bwMode="auto">
          <a:xfrm>
            <a:off x="5302250" y="4846638"/>
            <a:ext cx="347663" cy="2460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79" name="Oval 43"/>
          <p:cNvSpPr>
            <a:spLocks noChangeArrowheads="1"/>
          </p:cNvSpPr>
          <p:nvPr/>
        </p:nvSpPr>
        <p:spPr bwMode="auto">
          <a:xfrm>
            <a:off x="5302250" y="5711825"/>
            <a:ext cx="347663" cy="2460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80" name="Rectangle 44"/>
          <p:cNvSpPr>
            <a:spLocks noChangeArrowheads="1"/>
          </p:cNvSpPr>
          <p:nvPr/>
        </p:nvSpPr>
        <p:spPr bwMode="auto">
          <a:xfrm>
            <a:off x="4306888" y="6029325"/>
            <a:ext cx="2343150" cy="517525"/>
          </a:xfrm>
          <a:prstGeom prst="rect">
            <a:avLst/>
          </a:prstGeom>
          <a:noFill/>
          <a:ln w="9525">
            <a:noFill/>
            <a:miter lim="800000"/>
            <a:headEnd/>
            <a:tailEnd/>
          </a:ln>
          <a:effectLst/>
        </p:spPr>
        <p:txBody>
          <a:bodyPr>
            <a:spAutoFit/>
          </a:bodyPr>
          <a:lstStyle/>
          <a:p>
            <a:r>
              <a:rPr lang="en-US" altLang="zh-CN" sz="2800" b="1">
                <a:effectLst>
                  <a:outerShdw blurRad="38100" dist="38100" dir="2700000" algn="tl">
                    <a:srgbClr val="C0C0C0"/>
                  </a:outerShdw>
                </a:effectLst>
                <a:ea typeface="隶书" pitchFamily="49" charset="-122"/>
              </a:rPr>
              <a:t> </a:t>
            </a:r>
            <a:r>
              <a:rPr lang="zh-CN" altLang="en-US" sz="2800" b="1">
                <a:effectLst>
                  <a:outerShdw blurRad="38100" dist="38100" dir="2700000" algn="tl">
                    <a:srgbClr val="C0C0C0"/>
                  </a:outerShdw>
                </a:effectLst>
                <a:ea typeface="隶书" pitchFamily="49" charset="-122"/>
              </a:rPr>
              <a:t>左右双旋转</a:t>
            </a:r>
            <a:endParaRPr lang="zh-CN" altLang="en-US" sz="2800" b="1">
              <a:effectLst>
                <a:outerShdw blurRad="38100" dist="38100" dir="2700000" algn="tl">
                  <a:srgbClr val="C0C0C0"/>
                </a:outerShdw>
              </a:effectLst>
              <a:ea typeface="楷体_GB2312" pitchFamily="49" charset="-122"/>
            </a:endParaRPr>
          </a:p>
        </p:txBody>
      </p:sp>
      <p:sp>
        <p:nvSpPr>
          <p:cNvPr id="219181" name="Oval 45"/>
          <p:cNvSpPr>
            <a:spLocks noChangeArrowheads="1"/>
          </p:cNvSpPr>
          <p:nvPr/>
        </p:nvSpPr>
        <p:spPr bwMode="auto">
          <a:xfrm>
            <a:off x="7364413" y="5280025"/>
            <a:ext cx="346075" cy="2460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82" name="Oval 46"/>
          <p:cNvSpPr>
            <a:spLocks noChangeArrowheads="1"/>
          </p:cNvSpPr>
          <p:nvPr/>
        </p:nvSpPr>
        <p:spPr bwMode="auto">
          <a:xfrm>
            <a:off x="6899275" y="4846638"/>
            <a:ext cx="346075" cy="246062"/>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83" name="Oval 47"/>
          <p:cNvSpPr>
            <a:spLocks noChangeArrowheads="1"/>
          </p:cNvSpPr>
          <p:nvPr/>
        </p:nvSpPr>
        <p:spPr bwMode="auto">
          <a:xfrm>
            <a:off x="6899275" y="5711825"/>
            <a:ext cx="346075" cy="246063"/>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19184" name="Rectangle 48"/>
          <p:cNvSpPr>
            <a:spLocks noChangeArrowheads="1"/>
          </p:cNvSpPr>
          <p:nvPr/>
        </p:nvSpPr>
        <p:spPr bwMode="auto">
          <a:xfrm>
            <a:off x="6519863" y="6011863"/>
            <a:ext cx="1970087" cy="517525"/>
          </a:xfrm>
          <a:prstGeom prst="rect">
            <a:avLst/>
          </a:prstGeom>
          <a:noFill/>
          <a:ln w="9525">
            <a:noFill/>
            <a:miter lim="800000"/>
            <a:headEnd/>
            <a:tailEnd/>
          </a:ln>
          <a:effectLst/>
        </p:spPr>
        <p:txBody>
          <a:bodyPr wrap="none">
            <a:spAutoFit/>
          </a:bodyPr>
          <a:lstStyle/>
          <a:p>
            <a:r>
              <a:rPr lang="zh-CN" altLang="en-US" sz="2800" b="1">
                <a:effectLst>
                  <a:outerShdw blurRad="38100" dist="38100" dir="2700000" algn="tl">
                    <a:srgbClr val="C0C0C0"/>
                  </a:outerShdw>
                </a:effectLst>
                <a:ea typeface="隶书" pitchFamily="49" charset="-122"/>
              </a:rPr>
              <a:t>右左双旋转</a:t>
            </a:r>
          </a:p>
        </p:txBody>
      </p:sp>
      <p:sp>
        <p:nvSpPr>
          <p:cNvPr id="26" name="灯片编号占位符 25"/>
          <p:cNvSpPr>
            <a:spLocks noGrp="1"/>
          </p:cNvSpPr>
          <p:nvPr>
            <p:ph type="sldNum" sz="quarter" idx="12"/>
          </p:nvPr>
        </p:nvSpPr>
        <p:spPr>
          <a:xfrm>
            <a:off x="7061200" y="6400800"/>
            <a:ext cx="1905000" cy="457200"/>
          </a:xfrm>
        </p:spPr>
        <p:txBody>
          <a:bodyPr/>
          <a:lstStyle/>
          <a:p>
            <a:fld id="{CCC81465-2BC0-4388-891C-26893B0BF1E9}" type="slidenum">
              <a:rPr lang="en-US" altLang="zh-CN" smtClean="0"/>
              <a:pPr/>
              <a:t>128</a:t>
            </a:fld>
            <a:endParaRPr lang="en-US" altLang="zh-CN"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9144">
                                            <p:txEl>
                                              <p:pRg st="1" end="1"/>
                                            </p:txEl>
                                          </p:spTgt>
                                        </p:tgtEl>
                                        <p:attrNameLst>
                                          <p:attrName>style.visibility</p:attrName>
                                        </p:attrNameLst>
                                      </p:cBhvr>
                                      <p:to>
                                        <p:strVal val="visible"/>
                                      </p:to>
                                    </p:set>
                                    <p:animEffect transition="in" filter="checkerboard(across)">
                                      <p:cBhvr>
                                        <p:cTn id="7" dur="500"/>
                                        <p:tgtEl>
                                          <p:spTgt spid="2191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9144">
                                            <p:txEl>
                                              <p:pRg st="2" end="2"/>
                                            </p:txEl>
                                          </p:spTgt>
                                        </p:tgtEl>
                                        <p:attrNameLst>
                                          <p:attrName>style.visibility</p:attrName>
                                        </p:attrNameLst>
                                      </p:cBhvr>
                                      <p:to>
                                        <p:strVal val="visible"/>
                                      </p:to>
                                    </p:set>
                                    <p:animEffect transition="in" filter="checkerboard(across)">
                                      <p:cBhvr>
                                        <p:cTn id="12" dur="500"/>
                                        <p:tgtEl>
                                          <p:spTgt spid="21914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19168"/>
                                        </p:tgtEl>
                                        <p:attrNameLst>
                                          <p:attrName>style.visibility</p:attrName>
                                        </p:attrNameLst>
                                      </p:cBhvr>
                                      <p:to>
                                        <p:strVal val="visible"/>
                                      </p:to>
                                    </p:set>
                                    <p:anim calcmode="lin" valueType="num">
                                      <p:cBhvr additive="base">
                                        <p:cTn id="17" dur="500" fill="hold"/>
                                        <p:tgtEl>
                                          <p:spTgt spid="219168"/>
                                        </p:tgtEl>
                                        <p:attrNameLst>
                                          <p:attrName>ppt_x</p:attrName>
                                        </p:attrNameLst>
                                      </p:cBhvr>
                                      <p:tavLst>
                                        <p:tav tm="0">
                                          <p:val>
                                            <p:strVal val="0-#ppt_w/2"/>
                                          </p:val>
                                        </p:tav>
                                        <p:tav tm="100000">
                                          <p:val>
                                            <p:strVal val="#ppt_x"/>
                                          </p:val>
                                        </p:tav>
                                      </p:tavLst>
                                    </p:anim>
                                    <p:anim calcmode="lin" valueType="num">
                                      <p:cBhvr additive="base">
                                        <p:cTn id="18" dur="500" fill="hold"/>
                                        <p:tgtEl>
                                          <p:spTgt spid="21916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19169"/>
                                        </p:tgtEl>
                                        <p:attrNameLst>
                                          <p:attrName>style.visibility</p:attrName>
                                        </p:attrNameLst>
                                      </p:cBhvr>
                                      <p:to>
                                        <p:strVal val="visible"/>
                                      </p:to>
                                    </p:set>
                                    <p:anim calcmode="lin" valueType="num">
                                      <p:cBhvr additive="base">
                                        <p:cTn id="21" dur="500" fill="hold"/>
                                        <p:tgtEl>
                                          <p:spTgt spid="219169"/>
                                        </p:tgtEl>
                                        <p:attrNameLst>
                                          <p:attrName>ppt_x</p:attrName>
                                        </p:attrNameLst>
                                      </p:cBhvr>
                                      <p:tavLst>
                                        <p:tav tm="0">
                                          <p:val>
                                            <p:strVal val="0-#ppt_w/2"/>
                                          </p:val>
                                        </p:tav>
                                        <p:tav tm="100000">
                                          <p:val>
                                            <p:strVal val="#ppt_x"/>
                                          </p:val>
                                        </p:tav>
                                      </p:tavLst>
                                    </p:anim>
                                    <p:anim calcmode="lin" valueType="num">
                                      <p:cBhvr additive="base">
                                        <p:cTn id="22" dur="500" fill="hold"/>
                                        <p:tgtEl>
                                          <p:spTgt spid="21916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19170"/>
                                        </p:tgtEl>
                                        <p:attrNameLst>
                                          <p:attrName>style.visibility</p:attrName>
                                        </p:attrNameLst>
                                      </p:cBhvr>
                                      <p:to>
                                        <p:strVal val="visible"/>
                                      </p:to>
                                    </p:set>
                                    <p:anim calcmode="lin" valueType="num">
                                      <p:cBhvr additive="base">
                                        <p:cTn id="25" dur="500" fill="hold"/>
                                        <p:tgtEl>
                                          <p:spTgt spid="219170"/>
                                        </p:tgtEl>
                                        <p:attrNameLst>
                                          <p:attrName>ppt_x</p:attrName>
                                        </p:attrNameLst>
                                      </p:cBhvr>
                                      <p:tavLst>
                                        <p:tav tm="0">
                                          <p:val>
                                            <p:strVal val="0-#ppt_w/2"/>
                                          </p:val>
                                        </p:tav>
                                        <p:tav tm="100000">
                                          <p:val>
                                            <p:strVal val="#ppt_x"/>
                                          </p:val>
                                        </p:tav>
                                      </p:tavLst>
                                    </p:anim>
                                    <p:anim calcmode="lin" valueType="num">
                                      <p:cBhvr additive="base">
                                        <p:cTn id="26" dur="500" fill="hold"/>
                                        <p:tgtEl>
                                          <p:spTgt spid="219170"/>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19171"/>
                                        </p:tgtEl>
                                        <p:attrNameLst>
                                          <p:attrName>style.visibility</p:attrName>
                                        </p:attrNameLst>
                                      </p:cBhvr>
                                      <p:to>
                                        <p:strVal val="visible"/>
                                      </p:to>
                                    </p:set>
                                    <p:anim calcmode="lin" valueType="num">
                                      <p:cBhvr additive="base">
                                        <p:cTn id="29" dur="500" fill="hold"/>
                                        <p:tgtEl>
                                          <p:spTgt spid="219171"/>
                                        </p:tgtEl>
                                        <p:attrNameLst>
                                          <p:attrName>ppt_x</p:attrName>
                                        </p:attrNameLst>
                                      </p:cBhvr>
                                      <p:tavLst>
                                        <p:tav tm="0">
                                          <p:val>
                                            <p:strVal val="0-#ppt_w/2"/>
                                          </p:val>
                                        </p:tav>
                                        <p:tav tm="100000">
                                          <p:val>
                                            <p:strVal val="#ppt_x"/>
                                          </p:val>
                                        </p:tav>
                                      </p:tavLst>
                                    </p:anim>
                                    <p:anim calcmode="lin" valueType="num">
                                      <p:cBhvr additive="base">
                                        <p:cTn id="30" dur="500" fill="hold"/>
                                        <p:tgtEl>
                                          <p:spTgt spid="219171"/>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19175"/>
                                        </p:tgtEl>
                                        <p:attrNameLst>
                                          <p:attrName>style.visibility</p:attrName>
                                        </p:attrNameLst>
                                      </p:cBhvr>
                                      <p:to>
                                        <p:strVal val="visible"/>
                                      </p:to>
                                    </p:set>
                                    <p:anim calcmode="lin" valueType="num">
                                      <p:cBhvr additive="base">
                                        <p:cTn id="33" dur="500" fill="hold"/>
                                        <p:tgtEl>
                                          <p:spTgt spid="219175"/>
                                        </p:tgtEl>
                                        <p:attrNameLst>
                                          <p:attrName>ppt_x</p:attrName>
                                        </p:attrNameLst>
                                      </p:cBhvr>
                                      <p:tavLst>
                                        <p:tav tm="0">
                                          <p:val>
                                            <p:strVal val="0-#ppt_w/2"/>
                                          </p:val>
                                        </p:tav>
                                        <p:tav tm="100000">
                                          <p:val>
                                            <p:strVal val="#ppt_x"/>
                                          </p:val>
                                        </p:tav>
                                      </p:tavLst>
                                    </p:anim>
                                    <p:anim calcmode="lin" valueType="num">
                                      <p:cBhvr additive="base">
                                        <p:cTn id="34" dur="500" fill="hold"/>
                                        <p:tgtEl>
                                          <p:spTgt spid="219175"/>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9167"/>
                                        </p:tgtEl>
                                        <p:attrNameLst>
                                          <p:attrName>style.visibility</p:attrName>
                                        </p:attrNameLst>
                                      </p:cBhvr>
                                      <p:to>
                                        <p:strVal val="visible"/>
                                      </p:to>
                                    </p:set>
                                    <p:anim calcmode="lin" valueType="num">
                                      <p:cBhvr additive="base">
                                        <p:cTn id="39" dur="500" fill="hold"/>
                                        <p:tgtEl>
                                          <p:spTgt spid="219167"/>
                                        </p:tgtEl>
                                        <p:attrNameLst>
                                          <p:attrName>ppt_x</p:attrName>
                                        </p:attrNameLst>
                                      </p:cBhvr>
                                      <p:tavLst>
                                        <p:tav tm="0">
                                          <p:val>
                                            <p:strVal val="#ppt_x"/>
                                          </p:val>
                                        </p:tav>
                                        <p:tav tm="100000">
                                          <p:val>
                                            <p:strVal val="#ppt_x"/>
                                          </p:val>
                                        </p:tav>
                                      </p:tavLst>
                                    </p:anim>
                                    <p:anim calcmode="lin" valueType="num">
                                      <p:cBhvr additive="base">
                                        <p:cTn id="40" dur="500" fill="hold"/>
                                        <p:tgtEl>
                                          <p:spTgt spid="21916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19172"/>
                                        </p:tgtEl>
                                        <p:attrNameLst>
                                          <p:attrName>style.visibility</p:attrName>
                                        </p:attrNameLst>
                                      </p:cBhvr>
                                      <p:to>
                                        <p:strVal val="visible"/>
                                      </p:to>
                                    </p:set>
                                    <p:anim calcmode="lin" valueType="num">
                                      <p:cBhvr additive="base">
                                        <p:cTn id="43" dur="500" fill="hold"/>
                                        <p:tgtEl>
                                          <p:spTgt spid="219172"/>
                                        </p:tgtEl>
                                        <p:attrNameLst>
                                          <p:attrName>ppt_x</p:attrName>
                                        </p:attrNameLst>
                                      </p:cBhvr>
                                      <p:tavLst>
                                        <p:tav tm="0">
                                          <p:val>
                                            <p:strVal val="#ppt_x"/>
                                          </p:val>
                                        </p:tav>
                                        <p:tav tm="100000">
                                          <p:val>
                                            <p:strVal val="#ppt_x"/>
                                          </p:val>
                                        </p:tav>
                                      </p:tavLst>
                                    </p:anim>
                                    <p:anim calcmode="lin" valueType="num">
                                      <p:cBhvr additive="base">
                                        <p:cTn id="44" dur="500" fill="hold"/>
                                        <p:tgtEl>
                                          <p:spTgt spid="2191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19173"/>
                                        </p:tgtEl>
                                        <p:attrNameLst>
                                          <p:attrName>style.visibility</p:attrName>
                                        </p:attrNameLst>
                                      </p:cBhvr>
                                      <p:to>
                                        <p:strVal val="visible"/>
                                      </p:to>
                                    </p:set>
                                    <p:anim calcmode="lin" valueType="num">
                                      <p:cBhvr additive="base">
                                        <p:cTn id="47" dur="500" fill="hold"/>
                                        <p:tgtEl>
                                          <p:spTgt spid="219173"/>
                                        </p:tgtEl>
                                        <p:attrNameLst>
                                          <p:attrName>ppt_x</p:attrName>
                                        </p:attrNameLst>
                                      </p:cBhvr>
                                      <p:tavLst>
                                        <p:tav tm="0">
                                          <p:val>
                                            <p:strVal val="#ppt_x"/>
                                          </p:val>
                                        </p:tav>
                                        <p:tav tm="100000">
                                          <p:val>
                                            <p:strVal val="#ppt_x"/>
                                          </p:val>
                                        </p:tav>
                                      </p:tavLst>
                                    </p:anim>
                                    <p:anim calcmode="lin" valueType="num">
                                      <p:cBhvr additive="base">
                                        <p:cTn id="48" dur="500" fill="hold"/>
                                        <p:tgtEl>
                                          <p:spTgt spid="2191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19174"/>
                                        </p:tgtEl>
                                        <p:attrNameLst>
                                          <p:attrName>style.visibility</p:attrName>
                                        </p:attrNameLst>
                                      </p:cBhvr>
                                      <p:to>
                                        <p:strVal val="visible"/>
                                      </p:to>
                                    </p:set>
                                    <p:anim calcmode="lin" valueType="num">
                                      <p:cBhvr additive="base">
                                        <p:cTn id="51" dur="500" fill="hold"/>
                                        <p:tgtEl>
                                          <p:spTgt spid="219174"/>
                                        </p:tgtEl>
                                        <p:attrNameLst>
                                          <p:attrName>ppt_x</p:attrName>
                                        </p:attrNameLst>
                                      </p:cBhvr>
                                      <p:tavLst>
                                        <p:tav tm="0">
                                          <p:val>
                                            <p:strVal val="#ppt_x"/>
                                          </p:val>
                                        </p:tav>
                                        <p:tav tm="100000">
                                          <p:val>
                                            <p:strVal val="#ppt_x"/>
                                          </p:val>
                                        </p:tav>
                                      </p:tavLst>
                                    </p:anim>
                                    <p:anim calcmode="lin" valueType="num">
                                      <p:cBhvr additive="base">
                                        <p:cTn id="52" dur="500" fill="hold"/>
                                        <p:tgtEl>
                                          <p:spTgt spid="2191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19176"/>
                                        </p:tgtEl>
                                        <p:attrNameLst>
                                          <p:attrName>style.visibility</p:attrName>
                                        </p:attrNameLst>
                                      </p:cBhvr>
                                      <p:to>
                                        <p:strVal val="visible"/>
                                      </p:to>
                                    </p:set>
                                    <p:anim calcmode="lin" valueType="num">
                                      <p:cBhvr additive="base">
                                        <p:cTn id="55" dur="500" fill="hold"/>
                                        <p:tgtEl>
                                          <p:spTgt spid="219176"/>
                                        </p:tgtEl>
                                        <p:attrNameLst>
                                          <p:attrName>ppt_x</p:attrName>
                                        </p:attrNameLst>
                                      </p:cBhvr>
                                      <p:tavLst>
                                        <p:tav tm="0">
                                          <p:val>
                                            <p:strVal val="#ppt_x"/>
                                          </p:val>
                                        </p:tav>
                                        <p:tav tm="100000">
                                          <p:val>
                                            <p:strVal val="#ppt_x"/>
                                          </p:val>
                                        </p:tav>
                                      </p:tavLst>
                                    </p:anim>
                                    <p:anim calcmode="lin" valueType="num">
                                      <p:cBhvr additive="base">
                                        <p:cTn id="56" dur="500" fill="hold"/>
                                        <p:tgtEl>
                                          <p:spTgt spid="21917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19156"/>
                                        </p:tgtEl>
                                        <p:attrNameLst>
                                          <p:attrName>style.visibility</p:attrName>
                                        </p:attrNameLst>
                                      </p:cBhvr>
                                      <p:to>
                                        <p:strVal val="visible"/>
                                      </p:to>
                                    </p:set>
                                    <p:anim calcmode="lin" valueType="num">
                                      <p:cBhvr additive="base">
                                        <p:cTn id="61" dur="500" fill="hold"/>
                                        <p:tgtEl>
                                          <p:spTgt spid="219156"/>
                                        </p:tgtEl>
                                        <p:attrNameLst>
                                          <p:attrName>ppt_x</p:attrName>
                                        </p:attrNameLst>
                                      </p:cBhvr>
                                      <p:tavLst>
                                        <p:tav tm="0">
                                          <p:val>
                                            <p:strVal val="#ppt_x"/>
                                          </p:val>
                                        </p:tav>
                                        <p:tav tm="100000">
                                          <p:val>
                                            <p:strVal val="#ppt_x"/>
                                          </p:val>
                                        </p:tav>
                                      </p:tavLst>
                                    </p:anim>
                                    <p:anim calcmode="lin" valueType="num">
                                      <p:cBhvr additive="base">
                                        <p:cTn id="62" dur="500" fill="hold"/>
                                        <p:tgtEl>
                                          <p:spTgt spid="21915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9165"/>
                                        </p:tgtEl>
                                        <p:attrNameLst>
                                          <p:attrName>style.visibility</p:attrName>
                                        </p:attrNameLst>
                                      </p:cBhvr>
                                      <p:to>
                                        <p:strVal val="visible"/>
                                      </p:to>
                                    </p:set>
                                    <p:anim calcmode="lin" valueType="num">
                                      <p:cBhvr additive="base">
                                        <p:cTn id="65" dur="500" fill="hold"/>
                                        <p:tgtEl>
                                          <p:spTgt spid="219165"/>
                                        </p:tgtEl>
                                        <p:attrNameLst>
                                          <p:attrName>ppt_x</p:attrName>
                                        </p:attrNameLst>
                                      </p:cBhvr>
                                      <p:tavLst>
                                        <p:tav tm="0">
                                          <p:val>
                                            <p:strVal val="#ppt_x"/>
                                          </p:val>
                                        </p:tav>
                                        <p:tav tm="100000">
                                          <p:val>
                                            <p:strVal val="#ppt_x"/>
                                          </p:val>
                                        </p:tav>
                                      </p:tavLst>
                                    </p:anim>
                                    <p:anim calcmode="lin" valueType="num">
                                      <p:cBhvr additive="base">
                                        <p:cTn id="66" dur="500" fill="hold"/>
                                        <p:tgtEl>
                                          <p:spTgt spid="21916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19166"/>
                                        </p:tgtEl>
                                        <p:attrNameLst>
                                          <p:attrName>style.visibility</p:attrName>
                                        </p:attrNameLst>
                                      </p:cBhvr>
                                      <p:to>
                                        <p:strVal val="visible"/>
                                      </p:to>
                                    </p:set>
                                    <p:anim calcmode="lin" valueType="num">
                                      <p:cBhvr additive="base">
                                        <p:cTn id="69" dur="500" fill="hold"/>
                                        <p:tgtEl>
                                          <p:spTgt spid="219166"/>
                                        </p:tgtEl>
                                        <p:attrNameLst>
                                          <p:attrName>ppt_x</p:attrName>
                                        </p:attrNameLst>
                                      </p:cBhvr>
                                      <p:tavLst>
                                        <p:tav tm="0">
                                          <p:val>
                                            <p:strVal val="#ppt_x"/>
                                          </p:val>
                                        </p:tav>
                                        <p:tav tm="100000">
                                          <p:val>
                                            <p:strVal val="#ppt_x"/>
                                          </p:val>
                                        </p:tav>
                                      </p:tavLst>
                                    </p:anim>
                                    <p:anim calcmode="lin" valueType="num">
                                      <p:cBhvr additive="base">
                                        <p:cTn id="70" dur="500" fill="hold"/>
                                        <p:tgtEl>
                                          <p:spTgt spid="21916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19177"/>
                                        </p:tgtEl>
                                        <p:attrNameLst>
                                          <p:attrName>style.visibility</p:attrName>
                                        </p:attrNameLst>
                                      </p:cBhvr>
                                      <p:to>
                                        <p:strVal val="visible"/>
                                      </p:to>
                                    </p:set>
                                    <p:anim calcmode="lin" valueType="num">
                                      <p:cBhvr additive="base">
                                        <p:cTn id="73" dur="500" fill="hold"/>
                                        <p:tgtEl>
                                          <p:spTgt spid="219177"/>
                                        </p:tgtEl>
                                        <p:attrNameLst>
                                          <p:attrName>ppt_x</p:attrName>
                                        </p:attrNameLst>
                                      </p:cBhvr>
                                      <p:tavLst>
                                        <p:tav tm="0">
                                          <p:val>
                                            <p:strVal val="#ppt_x"/>
                                          </p:val>
                                        </p:tav>
                                        <p:tav tm="100000">
                                          <p:val>
                                            <p:strVal val="#ppt_x"/>
                                          </p:val>
                                        </p:tav>
                                      </p:tavLst>
                                    </p:anim>
                                    <p:anim calcmode="lin" valueType="num">
                                      <p:cBhvr additive="base">
                                        <p:cTn id="74" dur="500" fill="hold"/>
                                        <p:tgtEl>
                                          <p:spTgt spid="21917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19178"/>
                                        </p:tgtEl>
                                        <p:attrNameLst>
                                          <p:attrName>style.visibility</p:attrName>
                                        </p:attrNameLst>
                                      </p:cBhvr>
                                      <p:to>
                                        <p:strVal val="visible"/>
                                      </p:to>
                                    </p:set>
                                    <p:anim calcmode="lin" valueType="num">
                                      <p:cBhvr additive="base">
                                        <p:cTn id="77" dur="500" fill="hold"/>
                                        <p:tgtEl>
                                          <p:spTgt spid="219178"/>
                                        </p:tgtEl>
                                        <p:attrNameLst>
                                          <p:attrName>ppt_x</p:attrName>
                                        </p:attrNameLst>
                                      </p:cBhvr>
                                      <p:tavLst>
                                        <p:tav tm="0">
                                          <p:val>
                                            <p:strVal val="#ppt_x"/>
                                          </p:val>
                                        </p:tav>
                                        <p:tav tm="100000">
                                          <p:val>
                                            <p:strVal val="#ppt_x"/>
                                          </p:val>
                                        </p:tav>
                                      </p:tavLst>
                                    </p:anim>
                                    <p:anim calcmode="lin" valueType="num">
                                      <p:cBhvr additive="base">
                                        <p:cTn id="78" dur="500" fill="hold"/>
                                        <p:tgtEl>
                                          <p:spTgt spid="219178"/>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19179"/>
                                        </p:tgtEl>
                                        <p:attrNameLst>
                                          <p:attrName>style.visibility</p:attrName>
                                        </p:attrNameLst>
                                      </p:cBhvr>
                                      <p:to>
                                        <p:strVal val="visible"/>
                                      </p:to>
                                    </p:set>
                                    <p:anim calcmode="lin" valueType="num">
                                      <p:cBhvr additive="base">
                                        <p:cTn id="81" dur="500" fill="hold"/>
                                        <p:tgtEl>
                                          <p:spTgt spid="219179"/>
                                        </p:tgtEl>
                                        <p:attrNameLst>
                                          <p:attrName>ppt_x</p:attrName>
                                        </p:attrNameLst>
                                      </p:cBhvr>
                                      <p:tavLst>
                                        <p:tav tm="0">
                                          <p:val>
                                            <p:strVal val="#ppt_x"/>
                                          </p:val>
                                        </p:tav>
                                        <p:tav tm="100000">
                                          <p:val>
                                            <p:strVal val="#ppt_x"/>
                                          </p:val>
                                        </p:tav>
                                      </p:tavLst>
                                    </p:anim>
                                    <p:anim calcmode="lin" valueType="num">
                                      <p:cBhvr additive="base">
                                        <p:cTn id="82" dur="500" fill="hold"/>
                                        <p:tgtEl>
                                          <p:spTgt spid="219179"/>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19180"/>
                                        </p:tgtEl>
                                        <p:attrNameLst>
                                          <p:attrName>style.visibility</p:attrName>
                                        </p:attrNameLst>
                                      </p:cBhvr>
                                      <p:to>
                                        <p:strVal val="visible"/>
                                      </p:to>
                                    </p:set>
                                    <p:anim calcmode="lin" valueType="num">
                                      <p:cBhvr additive="base">
                                        <p:cTn id="85" dur="500" fill="hold"/>
                                        <p:tgtEl>
                                          <p:spTgt spid="219180"/>
                                        </p:tgtEl>
                                        <p:attrNameLst>
                                          <p:attrName>ppt_x</p:attrName>
                                        </p:attrNameLst>
                                      </p:cBhvr>
                                      <p:tavLst>
                                        <p:tav tm="0">
                                          <p:val>
                                            <p:strVal val="#ppt_x"/>
                                          </p:val>
                                        </p:tav>
                                        <p:tav tm="100000">
                                          <p:val>
                                            <p:strVal val="#ppt_x"/>
                                          </p:val>
                                        </p:tav>
                                      </p:tavLst>
                                    </p:anim>
                                    <p:anim calcmode="lin" valueType="num">
                                      <p:cBhvr additive="base">
                                        <p:cTn id="86" dur="500" fill="hold"/>
                                        <p:tgtEl>
                                          <p:spTgt spid="21918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219163"/>
                                        </p:tgtEl>
                                        <p:attrNameLst>
                                          <p:attrName>style.visibility</p:attrName>
                                        </p:attrNameLst>
                                      </p:cBhvr>
                                      <p:to>
                                        <p:strVal val="visible"/>
                                      </p:to>
                                    </p:set>
                                    <p:anim calcmode="lin" valueType="num">
                                      <p:cBhvr additive="base">
                                        <p:cTn id="91" dur="500" fill="hold"/>
                                        <p:tgtEl>
                                          <p:spTgt spid="219163"/>
                                        </p:tgtEl>
                                        <p:attrNameLst>
                                          <p:attrName>ppt_x</p:attrName>
                                        </p:attrNameLst>
                                      </p:cBhvr>
                                      <p:tavLst>
                                        <p:tav tm="0">
                                          <p:val>
                                            <p:strVal val="1+#ppt_w/2"/>
                                          </p:val>
                                        </p:tav>
                                        <p:tav tm="100000">
                                          <p:val>
                                            <p:strVal val="#ppt_x"/>
                                          </p:val>
                                        </p:tav>
                                      </p:tavLst>
                                    </p:anim>
                                    <p:anim calcmode="lin" valueType="num">
                                      <p:cBhvr additive="base">
                                        <p:cTn id="92" dur="500" fill="hold"/>
                                        <p:tgtEl>
                                          <p:spTgt spid="219163"/>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19164"/>
                                        </p:tgtEl>
                                        <p:attrNameLst>
                                          <p:attrName>style.visibility</p:attrName>
                                        </p:attrNameLst>
                                      </p:cBhvr>
                                      <p:to>
                                        <p:strVal val="visible"/>
                                      </p:to>
                                    </p:set>
                                    <p:anim calcmode="lin" valueType="num">
                                      <p:cBhvr additive="base">
                                        <p:cTn id="95" dur="500" fill="hold"/>
                                        <p:tgtEl>
                                          <p:spTgt spid="219164"/>
                                        </p:tgtEl>
                                        <p:attrNameLst>
                                          <p:attrName>ppt_x</p:attrName>
                                        </p:attrNameLst>
                                      </p:cBhvr>
                                      <p:tavLst>
                                        <p:tav tm="0">
                                          <p:val>
                                            <p:strVal val="1+#ppt_w/2"/>
                                          </p:val>
                                        </p:tav>
                                        <p:tav tm="100000">
                                          <p:val>
                                            <p:strVal val="#ppt_x"/>
                                          </p:val>
                                        </p:tav>
                                      </p:tavLst>
                                    </p:anim>
                                    <p:anim calcmode="lin" valueType="num">
                                      <p:cBhvr additive="base">
                                        <p:cTn id="96" dur="500" fill="hold"/>
                                        <p:tgtEl>
                                          <p:spTgt spid="219164"/>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219181"/>
                                        </p:tgtEl>
                                        <p:attrNameLst>
                                          <p:attrName>style.visibility</p:attrName>
                                        </p:attrNameLst>
                                      </p:cBhvr>
                                      <p:to>
                                        <p:strVal val="visible"/>
                                      </p:to>
                                    </p:set>
                                    <p:anim calcmode="lin" valueType="num">
                                      <p:cBhvr additive="base">
                                        <p:cTn id="99" dur="500" fill="hold"/>
                                        <p:tgtEl>
                                          <p:spTgt spid="219181"/>
                                        </p:tgtEl>
                                        <p:attrNameLst>
                                          <p:attrName>ppt_x</p:attrName>
                                        </p:attrNameLst>
                                      </p:cBhvr>
                                      <p:tavLst>
                                        <p:tav tm="0">
                                          <p:val>
                                            <p:strVal val="1+#ppt_w/2"/>
                                          </p:val>
                                        </p:tav>
                                        <p:tav tm="100000">
                                          <p:val>
                                            <p:strVal val="#ppt_x"/>
                                          </p:val>
                                        </p:tav>
                                      </p:tavLst>
                                    </p:anim>
                                    <p:anim calcmode="lin" valueType="num">
                                      <p:cBhvr additive="base">
                                        <p:cTn id="100" dur="500" fill="hold"/>
                                        <p:tgtEl>
                                          <p:spTgt spid="219181"/>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219182"/>
                                        </p:tgtEl>
                                        <p:attrNameLst>
                                          <p:attrName>style.visibility</p:attrName>
                                        </p:attrNameLst>
                                      </p:cBhvr>
                                      <p:to>
                                        <p:strVal val="visible"/>
                                      </p:to>
                                    </p:set>
                                    <p:anim calcmode="lin" valueType="num">
                                      <p:cBhvr additive="base">
                                        <p:cTn id="103" dur="500" fill="hold"/>
                                        <p:tgtEl>
                                          <p:spTgt spid="219182"/>
                                        </p:tgtEl>
                                        <p:attrNameLst>
                                          <p:attrName>ppt_x</p:attrName>
                                        </p:attrNameLst>
                                      </p:cBhvr>
                                      <p:tavLst>
                                        <p:tav tm="0">
                                          <p:val>
                                            <p:strVal val="1+#ppt_w/2"/>
                                          </p:val>
                                        </p:tav>
                                        <p:tav tm="100000">
                                          <p:val>
                                            <p:strVal val="#ppt_x"/>
                                          </p:val>
                                        </p:tav>
                                      </p:tavLst>
                                    </p:anim>
                                    <p:anim calcmode="lin" valueType="num">
                                      <p:cBhvr additive="base">
                                        <p:cTn id="104" dur="500" fill="hold"/>
                                        <p:tgtEl>
                                          <p:spTgt spid="219182"/>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219183"/>
                                        </p:tgtEl>
                                        <p:attrNameLst>
                                          <p:attrName>style.visibility</p:attrName>
                                        </p:attrNameLst>
                                      </p:cBhvr>
                                      <p:to>
                                        <p:strVal val="visible"/>
                                      </p:to>
                                    </p:set>
                                    <p:anim calcmode="lin" valueType="num">
                                      <p:cBhvr additive="base">
                                        <p:cTn id="107" dur="500" fill="hold"/>
                                        <p:tgtEl>
                                          <p:spTgt spid="219183"/>
                                        </p:tgtEl>
                                        <p:attrNameLst>
                                          <p:attrName>ppt_x</p:attrName>
                                        </p:attrNameLst>
                                      </p:cBhvr>
                                      <p:tavLst>
                                        <p:tav tm="0">
                                          <p:val>
                                            <p:strVal val="1+#ppt_w/2"/>
                                          </p:val>
                                        </p:tav>
                                        <p:tav tm="100000">
                                          <p:val>
                                            <p:strVal val="#ppt_x"/>
                                          </p:val>
                                        </p:tav>
                                      </p:tavLst>
                                    </p:anim>
                                    <p:anim calcmode="lin" valueType="num">
                                      <p:cBhvr additive="base">
                                        <p:cTn id="108" dur="500" fill="hold"/>
                                        <p:tgtEl>
                                          <p:spTgt spid="219183"/>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219184"/>
                                        </p:tgtEl>
                                        <p:attrNameLst>
                                          <p:attrName>style.visibility</p:attrName>
                                        </p:attrNameLst>
                                      </p:cBhvr>
                                      <p:to>
                                        <p:strVal val="visible"/>
                                      </p:to>
                                    </p:set>
                                    <p:anim calcmode="lin" valueType="num">
                                      <p:cBhvr additive="base">
                                        <p:cTn id="111" dur="500" fill="hold"/>
                                        <p:tgtEl>
                                          <p:spTgt spid="219184"/>
                                        </p:tgtEl>
                                        <p:attrNameLst>
                                          <p:attrName>ppt_x</p:attrName>
                                        </p:attrNameLst>
                                      </p:cBhvr>
                                      <p:tavLst>
                                        <p:tav tm="0">
                                          <p:val>
                                            <p:strVal val="1+#ppt_w/2"/>
                                          </p:val>
                                        </p:tav>
                                        <p:tav tm="100000">
                                          <p:val>
                                            <p:strVal val="#ppt_x"/>
                                          </p:val>
                                        </p:tav>
                                      </p:tavLst>
                                    </p:anim>
                                    <p:anim calcmode="lin" valueType="num">
                                      <p:cBhvr additive="base">
                                        <p:cTn id="112" dur="500" fill="hold"/>
                                        <p:tgtEl>
                                          <p:spTgt spid="219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6" grpId="0" animBg="1"/>
      <p:bldP spid="219163" grpId="0" animBg="1"/>
      <p:bldP spid="219164" grpId="0" animBg="1"/>
      <p:bldP spid="219165" grpId="0" animBg="1"/>
      <p:bldP spid="219166" grpId="0" animBg="1"/>
      <p:bldP spid="219167" grpId="0" animBg="1"/>
      <p:bldP spid="219168" grpId="0" animBg="1"/>
      <p:bldP spid="219169" grpId="0" animBg="1"/>
      <p:bldP spid="219170" grpId="0" animBg="1"/>
      <p:bldP spid="219171" grpId="0" animBg="1"/>
      <p:bldP spid="219172" grpId="0" animBg="1"/>
      <p:bldP spid="219173" grpId="0" animBg="1"/>
      <p:bldP spid="219174" grpId="0" animBg="1"/>
      <p:bldP spid="219175" grpId="0"/>
      <p:bldP spid="219176" grpId="0"/>
      <p:bldP spid="219177" grpId="0" animBg="1"/>
      <p:bldP spid="219178" grpId="0" animBg="1"/>
      <p:bldP spid="219179" grpId="0" animBg="1"/>
      <p:bldP spid="219180" grpId="0"/>
      <p:bldP spid="219181" grpId="0" animBg="1"/>
      <p:bldP spid="219182" grpId="0" animBg="1"/>
      <p:bldP spid="219183" grpId="0" animBg="1"/>
      <p:bldP spid="219184"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80" name="Rectangle 1028"/>
          <p:cNvSpPr>
            <a:spLocks noChangeArrowheads="1"/>
          </p:cNvSpPr>
          <p:nvPr/>
        </p:nvSpPr>
        <p:spPr bwMode="auto">
          <a:xfrm>
            <a:off x="493713" y="1193800"/>
            <a:ext cx="7848600" cy="2154238"/>
          </a:xfrm>
          <a:prstGeom prst="rect">
            <a:avLst/>
          </a:prstGeom>
          <a:noFill/>
          <a:ln w="9525">
            <a:noFill/>
            <a:miter lim="800000"/>
            <a:headEnd/>
            <a:tailEnd/>
          </a:ln>
          <a:effectLst/>
        </p:spPr>
        <p:txBody>
          <a:bodyPr lIns="92075" tIns="46038" rIns="92075" bIns="46038"/>
          <a:lstStyle/>
          <a:p>
            <a:pPr marL="342900" indent="-342900" algn="just">
              <a:buClr>
                <a:srgbClr val="FF6600"/>
              </a:buClr>
              <a:buSzPct val="50000"/>
              <a:buFont typeface="Wingdings" pitchFamily="2" charset="2"/>
              <a:buChar char="n"/>
            </a:pPr>
            <a:r>
              <a:rPr lang="zh-CN" altLang="en-US" sz="2800" b="1" u="none" dirty="0">
                <a:solidFill>
                  <a:schemeClr val="accent2"/>
                </a:solidFill>
                <a:effectLst>
                  <a:outerShdw blurRad="38100" dist="38100" dir="2700000" algn="tl">
                    <a:srgbClr val="C0C0C0"/>
                  </a:outerShdw>
                </a:effectLst>
                <a:ea typeface="仿宋_GB2312" pitchFamily="49" charset="-122"/>
              </a:rPr>
              <a:t>在结点</a:t>
            </a:r>
            <a:r>
              <a:rPr lang="en-US" altLang="zh-CN" sz="2800" b="1" u="none" dirty="0">
                <a:solidFill>
                  <a:schemeClr val="tx2"/>
                </a:solidFill>
                <a:effectLst>
                  <a:outerShdw blurRad="38100" dist="38100" dir="2700000" algn="tl">
                    <a:srgbClr val="C0C0C0"/>
                  </a:outerShdw>
                </a:effectLst>
                <a:ea typeface="仿宋_GB2312" pitchFamily="49" charset="-122"/>
              </a:rPr>
              <a:t>A</a:t>
            </a:r>
            <a:r>
              <a:rPr lang="zh-CN" altLang="en-US" sz="2800" b="1" u="none" dirty="0">
                <a:solidFill>
                  <a:schemeClr val="accent2"/>
                </a:solidFill>
                <a:effectLst>
                  <a:outerShdw blurRad="38100" dist="38100" dir="2700000" algn="tl">
                    <a:srgbClr val="C0C0C0"/>
                  </a:outerShdw>
                </a:effectLst>
                <a:ea typeface="仿宋_GB2312" pitchFamily="49" charset="-122"/>
              </a:rPr>
              <a:t>的右子女的右子树</a:t>
            </a:r>
            <a:r>
              <a:rPr lang="en-US" altLang="zh-CN" sz="2800" b="1" u="none" dirty="0">
                <a:solidFill>
                  <a:schemeClr val="tx2"/>
                </a:solidFill>
                <a:effectLst>
                  <a:outerShdw blurRad="38100" dist="38100" dir="2700000" algn="tl">
                    <a:srgbClr val="C0C0C0"/>
                  </a:outerShdw>
                </a:effectLst>
                <a:ea typeface="仿宋_GB2312" pitchFamily="49" charset="-122"/>
              </a:rPr>
              <a:t>E</a:t>
            </a:r>
            <a:r>
              <a:rPr lang="zh-CN" altLang="en-US" sz="2800" b="1" u="none" dirty="0">
                <a:solidFill>
                  <a:schemeClr val="accent2"/>
                </a:solidFill>
                <a:effectLst>
                  <a:outerShdw blurRad="38100" dist="38100" dir="2700000" algn="tl">
                    <a:srgbClr val="C0C0C0"/>
                  </a:outerShdw>
                </a:effectLst>
                <a:ea typeface="仿宋_GB2312" pitchFamily="49" charset="-122"/>
              </a:rPr>
              <a:t>中插入新结点，该子树高度增</a:t>
            </a:r>
            <a:r>
              <a:rPr lang="en-US" altLang="zh-CN" sz="2800" b="1" u="none" dirty="0">
                <a:solidFill>
                  <a:schemeClr val="tx2"/>
                </a:solidFill>
                <a:effectLst>
                  <a:outerShdw blurRad="38100" dist="38100" dir="2700000" algn="tl">
                    <a:srgbClr val="C0C0C0"/>
                  </a:outerShdw>
                </a:effectLst>
                <a:ea typeface="仿宋_GB2312" pitchFamily="49" charset="-122"/>
              </a:rPr>
              <a:t>1</a:t>
            </a:r>
            <a:r>
              <a:rPr lang="zh-CN" altLang="en-US" sz="2800" b="1" u="none" dirty="0">
                <a:solidFill>
                  <a:schemeClr val="accent2"/>
                </a:solidFill>
                <a:effectLst>
                  <a:outerShdw blurRad="38100" dist="38100" dir="2700000" algn="tl">
                    <a:srgbClr val="C0C0C0"/>
                  </a:outerShdw>
                </a:effectLst>
                <a:ea typeface="仿宋_GB2312" pitchFamily="49" charset="-122"/>
              </a:rPr>
              <a:t>导致结点</a:t>
            </a:r>
            <a:r>
              <a:rPr lang="en-US" altLang="zh-CN" sz="2800" b="1" u="none" dirty="0">
                <a:solidFill>
                  <a:schemeClr val="tx2"/>
                </a:solidFill>
                <a:effectLst>
                  <a:outerShdw blurRad="38100" dist="38100" dir="2700000" algn="tl">
                    <a:srgbClr val="C0C0C0"/>
                  </a:outerShdw>
                </a:effectLst>
                <a:ea typeface="仿宋_GB2312" pitchFamily="49" charset="-122"/>
              </a:rPr>
              <a:t>A</a:t>
            </a:r>
            <a:r>
              <a:rPr lang="zh-CN" altLang="en-US" sz="2800" b="1" u="none" dirty="0">
                <a:solidFill>
                  <a:schemeClr val="accent2"/>
                </a:solidFill>
                <a:effectLst>
                  <a:outerShdw blurRad="38100" dist="38100" dir="2700000" algn="tl">
                    <a:srgbClr val="C0C0C0"/>
                  </a:outerShdw>
                </a:effectLst>
                <a:ea typeface="仿宋_GB2312" pitchFamily="49" charset="-122"/>
              </a:rPr>
              <a:t>的平衡因子变成</a:t>
            </a:r>
            <a:r>
              <a:rPr lang="en-US" altLang="zh-CN" sz="2800" b="1" u="none" dirty="0">
                <a:solidFill>
                  <a:schemeClr val="tx2"/>
                </a:solidFill>
                <a:effectLst>
                  <a:outerShdw blurRad="38100" dist="38100" dir="2700000" algn="tl">
                    <a:srgbClr val="C0C0C0"/>
                  </a:outerShdw>
                </a:effectLst>
                <a:ea typeface="仿宋_GB2312" pitchFamily="49" charset="-122"/>
              </a:rPr>
              <a:t>2</a:t>
            </a:r>
            <a:r>
              <a:rPr lang="zh-CN" altLang="en-US" sz="2800" b="1" u="none" dirty="0">
                <a:solidFill>
                  <a:schemeClr val="accent2"/>
                </a:solidFill>
                <a:effectLst>
                  <a:outerShdw blurRad="38100" dist="38100" dir="2700000" algn="tl">
                    <a:srgbClr val="C0C0C0"/>
                  </a:outerShdw>
                </a:effectLst>
                <a:ea typeface="仿宋_GB2312" pitchFamily="49" charset="-122"/>
              </a:rPr>
              <a:t>，出现不平衡。为使树恢复平衡，从</a:t>
            </a:r>
            <a:r>
              <a:rPr lang="en-US" altLang="zh-CN" sz="2800" b="1" u="none" dirty="0">
                <a:solidFill>
                  <a:schemeClr val="tx2"/>
                </a:solidFill>
                <a:effectLst>
                  <a:outerShdw blurRad="38100" dist="38100" dir="2700000" algn="tl">
                    <a:srgbClr val="C0C0C0"/>
                  </a:outerShdw>
                </a:effectLst>
                <a:ea typeface="仿宋_GB2312" pitchFamily="49" charset="-122"/>
              </a:rPr>
              <a:t>A</a:t>
            </a:r>
            <a:r>
              <a:rPr lang="zh-CN" altLang="en-US" sz="2800" b="1" u="none" dirty="0">
                <a:solidFill>
                  <a:schemeClr val="accent2"/>
                </a:solidFill>
                <a:effectLst>
                  <a:outerShdw blurRad="38100" dist="38100" dir="2700000" algn="tl">
                    <a:srgbClr val="C0C0C0"/>
                  </a:outerShdw>
                </a:effectLst>
                <a:ea typeface="仿宋_GB2312" pitchFamily="49" charset="-122"/>
              </a:rPr>
              <a:t>沿插入路径连续取</a:t>
            </a:r>
            <a:r>
              <a:rPr lang="en-US" altLang="zh-CN" sz="2800" b="1" u="none" dirty="0">
                <a:solidFill>
                  <a:schemeClr val="tx2"/>
                </a:solidFill>
                <a:effectLst>
                  <a:outerShdw blurRad="38100" dist="38100" dir="2700000" algn="tl">
                    <a:srgbClr val="C0C0C0"/>
                  </a:outerShdw>
                </a:effectLst>
                <a:ea typeface="仿宋_GB2312" pitchFamily="49" charset="-122"/>
              </a:rPr>
              <a:t>3</a:t>
            </a:r>
            <a:r>
              <a:rPr lang="zh-CN" altLang="en-US" sz="2800" b="1" u="none" dirty="0">
                <a:solidFill>
                  <a:schemeClr val="accent2"/>
                </a:solidFill>
                <a:effectLst>
                  <a:outerShdw blurRad="38100" dist="38100" dir="2700000" algn="tl">
                    <a:srgbClr val="C0C0C0"/>
                  </a:outerShdw>
                </a:effectLst>
                <a:ea typeface="仿宋_GB2312" pitchFamily="49" charset="-122"/>
              </a:rPr>
              <a:t>个结点</a:t>
            </a:r>
            <a:r>
              <a:rPr lang="en-US" altLang="zh-CN" sz="2800" b="1" u="none" dirty="0">
                <a:solidFill>
                  <a:schemeClr val="tx2"/>
                </a:solidFill>
                <a:effectLst>
                  <a:outerShdw blurRad="38100" dist="38100" dir="2700000" algn="tl">
                    <a:srgbClr val="C0C0C0"/>
                  </a:outerShdw>
                </a:effectLst>
                <a:ea typeface="仿宋_GB2312" pitchFamily="49" charset="-122"/>
              </a:rPr>
              <a:t>A</a:t>
            </a:r>
            <a:r>
              <a:rPr lang="zh-CN" altLang="en-US" sz="2800" b="1" u="none" dirty="0">
                <a:solidFill>
                  <a:schemeClr val="accent2"/>
                </a:solidFill>
                <a:effectLst>
                  <a:outerShdw blurRad="38100" dist="38100" dir="2700000" algn="tl">
                    <a:srgbClr val="C0C0C0"/>
                  </a:outerShdw>
                </a:effectLst>
                <a:ea typeface="仿宋_GB2312" pitchFamily="49" charset="-122"/>
              </a:rPr>
              <a:t>、</a:t>
            </a:r>
            <a:r>
              <a:rPr lang="en-US" altLang="zh-CN" sz="2800" b="1" u="none" dirty="0">
                <a:solidFill>
                  <a:schemeClr val="tx2"/>
                </a:solidFill>
                <a:effectLst>
                  <a:outerShdw blurRad="38100" dist="38100" dir="2700000" algn="tl">
                    <a:srgbClr val="C0C0C0"/>
                  </a:outerShdw>
                </a:effectLst>
                <a:ea typeface="仿宋_GB2312" pitchFamily="49" charset="-122"/>
              </a:rPr>
              <a:t>C</a:t>
            </a:r>
            <a:r>
              <a:rPr lang="zh-CN" altLang="en-US" sz="2800" b="1" u="none" dirty="0">
                <a:solidFill>
                  <a:schemeClr val="accent2"/>
                </a:solidFill>
                <a:effectLst>
                  <a:outerShdw blurRad="38100" dist="38100" dir="2700000" algn="tl">
                    <a:srgbClr val="C0C0C0"/>
                  </a:outerShdw>
                </a:effectLst>
                <a:ea typeface="仿宋_GB2312" pitchFamily="49" charset="-122"/>
              </a:rPr>
              <a:t>和</a:t>
            </a:r>
            <a:r>
              <a:rPr lang="en-US" altLang="zh-CN" sz="2800" b="1" u="none" dirty="0">
                <a:solidFill>
                  <a:schemeClr val="tx2"/>
                </a:solidFill>
                <a:effectLst>
                  <a:outerShdw blurRad="38100" dist="38100" dir="2700000" algn="tl">
                    <a:srgbClr val="C0C0C0"/>
                  </a:outerShdw>
                </a:effectLst>
                <a:ea typeface="仿宋_GB2312" pitchFamily="49" charset="-122"/>
              </a:rPr>
              <a:t>E</a:t>
            </a:r>
            <a:r>
              <a:rPr lang="zh-CN" altLang="en-US" sz="2800" b="1" u="none" dirty="0">
                <a:solidFill>
                  <a:schemeClr val="accent2"/>
                </a:solidFill>
                <a:effectLst>
                  <a:outerShdw blurRad="38100" dist="38100" dir="2700000" algn="tl">
                    <a:srgbClr val="C0C0C0"/>
                  </a:outerShdw>
                </a:effectLst>
                <a:ea typeface="仿宋_GB2312" pitchFamily="49" charset="-122"/>
              </a:rPr>
              <a:t>，以结点</a:t>
            </a:r>
            <a:r>
              <a:rPr lang="en-US" altLang="zh-CN" sz="2800" b="1" u="none" dirty="0">
                <a:solidFill>
                  <a:schemeClr val="tx2"/>
                </a:solidFill>
                <a:effectLst>
                  <a:outerShdw blurRad="38100" dist="38100" dir="2700000" algn="tl">
                    <a:srgbClr val="C0C0C0"/>
                  </a:outerShdw>
                </a:effectLst>
                <a:ea typeface="仿宋_GB2312" pitchFamily="49" charset="-122"/>
              </a:rPr>
              <a:t>C</a:t>
            </a:r>
            <a:r>
              <a:rPr lang="zh-CN" altLang="en-US" sz="2800" b="1" u="none" dirty="0">
                <a:solidFill>
                  <a:schemeClr val="accent2"/>
                </a:solidFill>
                <a:effectLst>
                  <a:outerShdw blurRad="38100" dist="38100" dir="2700000" algn="tl">
                    <a:srgbClr val="C0C0C0"/>
                  </a:outerShdw>
                </a:effectLst>
                <a:ea typeface="仿宋_GB2312" pitchFamily="49" charset="-122"/>
              </a:rPr>
              <a:t>为旋转轴，让结点</a:t>
            </a:r>
            <a:r>
              <a:rPr lang="en-US" altLang="zh-CN" sz="2800" b="1" u="none" dirty="0">
                <a:solidFill>
                  <a:schemeClr val="tx2"/>
                </a:solidFill>
                <a:effectLst>
                  <a:outerShdw blurRad="38100" dist="38100" dir="2700000" algn="tl">
                    <a:srgbClr val="C0C0C0"/>
                  </a:outerShdw>
                </a:effectLst>
                <a:ea typeface="仿宋_GB2312" pitchFamily="49" charset="-122"/>
              </a:rPr>
              <a:t>A</a:t>
            </a:r>
            <a:r>
              <a:rPr lang="zh-CN" altLang="en-US" sz="2800" b="1" u="none" dirty="0">
                <a:solidFill>
                  <a:schemeClr val="accent2"/>
                </a:solidFill>
                <a:effectLst>
                  <a:outerShdw blurRad="38100" dist="38100" dir="2700000" algn="tl">
                    <a:srgbClr val="C0C0C0"/>
                  </a:outerShdw>
                </a:effectLst>
                <a:ea typeface="仿宋_GB2312" pitchFamily="49" charset="-122"/>
              </a:rPr>
              <a:t>反时针旋转。</a:t>
            </a:r>
          </a:p>
        </p:txBody>
      </p:sp>
      <p:sp>
        <p:nvSpPr>
          <p:cNvPr id="357378" name="Line 1026"/>
          <p:cNvSpPr>
            <a:spLocks noChangeShapeType="1"/>
          </p:cNvSpPr>
          <p:nvPr/>
        </p:nvSpPr>
        <p:spPr bwMode="auto">
          <a:xfrm>
            <a:off x="5181600" y="5360988"/>
            <a:ext cx="0" cy="0"/>
          </a:xfrm>
          <a:prstGeom prst="line">
            <a:avLst/>
          </a:prstGeom>
          <a:noFill/>
          <a:ln w="9525">
            <a:solidFill>
              <a:schemeClr val="tx1"/>
            </a:solidFill>
            <a:round/>
            <a:headEnd/>
            <a:tailEnd/>
          </a:ln>
          <a:effectLst/>
        </p:spPr>
        <p:txBody>
          <a:bodyPr wrap="none" anchor="ctr"/>
          <a:lstStyle/>
          <a:p>
            <a:endParaRPr lang="zh-CN" altLang="en-US"/>
          </a:p>
        </p:txBody>
      </p:sp>
      <p:sp>
        <p:nvSpPr>
          <p:cNvPr id="357381" name="Rectangle 1029"/>
          <p:cNvSpPr>
            <a:spLocks noChangeArrowheads="1"/>
          </p:cNvSpPr>
          <p:nvPr/>
        </p:nvSpPr>
        <p:spPr bwMode="auto">
          <a:xfrm>
            <a:off x="5446713" y="5422900"/>
            <a:ext cx="381000" cy="6350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357406" name="AutoShape 1054"/>
          <p:cNvSpPr>
            <a:spLocks noChangeArrowheads="1"/>
          </p:cNvSpPr>
          <p:nvPr/>
        </p:nvSpPr>
        <p:spPr bwMode="auto">
          <a:xfrm flipH="1">
            <a:off x="3482975" y="5908675"/>
            <a:ext cx="914400" cy="533400"/>
          </a:xfrm>
          <a:prstGeom prst="wedgeRoundRectCallout">
            <a:avLst>
              <a:gd name="adj1" fmla="val 96005"/>
              <a:gd name="adj2" fmla="val -60120"/>
              <a:gd name="adj3" fmla="val 16667"/>
            </a:avLst>
          </a:prstGeom>
          <a:solidFill>
            <a:srgbClr val="FFFFCC"/>
          </a:solidFill>
          <a:ln w="9525">
            <a:solidFill>
              <a:schemeClr val="tx2"/>
            </a:solidFill>
            <a:miter lim="800000"/>
            <a:headEnd/>
            <a:tailEnd/>
          </a:ln>
          <a:effectLst/>
        </p:spPr>
        <p:txBody>
          <a:bodyPr wrap="none" anchor="ctr"/>
          <a:lstStyle/>
          <a:p>
            <a:pPr algn="ctr"/>
            <a:endParaRPr kumimoji="0" lang="zh-CN" altLang="zh-CN" sz="2800" u="none">
              <a:solidFill>
                <a:schemeClr val="tx2"/>
              </a:solidFill>
            </a:endParaRPr>
          </a:p>
        </p:txBody>
      </p:sp>
      <p:sp>
        <p:nvSpPr>
          <p:cNvPr id="357407" name="Text Box 1055"/>
          <p:cNvSpPr txBox="1">
            <a:spLocks noChangeArrowheads="1"/>
          </p:cNvSpPr>
          <p:nvPr/>
        </p:nvSpPr>
        <p:spPr bwMode="auto">
          <a:xfrm>
            <a:off x="3495675" y="5908675"/>
            <a:ext cx="901700" cy="519113"/>
          </a:xfrm>
          <a:prstGeom prst="rect">
            <a:avLst/>
          </a:prstGeom>
          <a:noFill/>
          <a:ln w="9525">
            <a:noFill/>
            <a:miter lim="800000"/>
            <a:headEnd/>
            <a:tailEnd/>
          </a:ln>
          <a:effectLst/>
        </p:spPr>
        <p:txBody>
          <a:bodyPr>
            <a:spAutoFit/>
          </a:bodyPr>
          <a:lstStyle/>
          <a:p>
            <a:r>
              <a:rPr kumimoji="0" lang="zh-CN" altLang="en-US" sz="2800" b="1" u="none">
                <a:solidFill>
                  <a:schemeClr val="tx2"/>
                </a:solidFill>
                <a:effectLst>
                  <a:outerShdw blurRad="38100" dist="38100" dir="2700000" algn="tl">
                    <a:srgbClr val="C0C0C0"/>
                  </a:outerShdw>
                </a:effectLst>
                <a:ea typeface="隶书" pitchFamily="49" charset="-122"/>
              </a:rPr>
              <a:t>插入</a:t>
            </a:r>
            <a:endParaRPr kumimoji="0" lang="zh-CN" altLang="en-US" sz="2800" b="1" u="none">
              <a:solidFill>
                <a:schemeClr val="bg2"/>
              </a:solidFill>
              <a:effectLst>
                <a:outerShdw blurRad="38100" dist="38100" dir="2700000" algn="tl">
                  <a:srgbClr val="C0C0C0"/>
                </a:outerShdw>
              </a:effectLst>
              <a:ea typeface="隶书" pitchFamily="49" charset="-122"/>
            </a:endParaRPr>
          </a:p>
        </p:txBody>
      </p:sp>
      <p:sp>
        <p:nvSpPr>
          <p:cNvPr id="357408" name="AutoShape 1056"/>
          <p:cNvSpPr>
            <a:spLocks noChangeArrowheads="1"/>
          </p:cNvSpPr>
          <p:nvPr/>
        </p:nvSpPr>
        <p:spPr bwMode="auto">
          <a:xfrm flipH="1">
            <a:off x="5329238" y="3178175"/>
            <a:ext cx="914400" cy="765175"/>
          </a:xfrm>
          <a:prstGeom prst="wedgeRoundRectCallout">
            <a:avLst>
              <a:gd name="adj1" fmla="val 99824"/>
              <a:gd name="adj2" fmla="val 87759"/>
              <a:gd name="adj3" fmla="val 16667"/>
            </a:avLst>
          </a:prstGeom>
          <a:solidFill>
            <a:srgbClr val="FFFFCC"/>
          </a:solidFill>
          <a:ln w="19050">
            <a:solidFill>
              <a:schemeClr val="tx2"/>
            </a:solidFill>
            <a:miter lim="800000"/>
            <a:headEnd/>
            <a:tailEnd/>
          </a:ln>
          <a:effectLst/>
        </p:spPr>
        <p:txBody>
          <a:bodyPr wrap="none" anchor="ctr"/>
          <a:lstStyle/>
          <a:p>
            <a:pPr algn="ctr"/>
            <a:endParaRPr kumimoji="0" lang="zh-CN" altLang="zh-CN" sz="2800" u="none">
              <a:solidFill>
                <a:schemeClr val="tx2"/>
              </a:solidFill>
            </a:endParaRPr>
          </a:p>
        </p:txBody>
      </p:sp>
      <p:sp>
        <p:nvSpPr>
          <p:cNvPr id="357409" name="Text Box 1057"/>
          <p:cNvSpPr txBox="1">
            <a:spLocks noChangeArrowheads="1"/>
          </p:cNvSpPr>
          <p:nvPr/>
        </p:nvSpPr>
        <p:spPr bwMode="auto">
          <a:xfrm>
            <a:off x="5319713" y="3103563"/>
            <a:ext cx="914400" cy="860425"/>
          </a:xfrm>
          <a:prstGeom prst="rect">
            <a:avLst/>
          </a:prstGeom>
          <a:noFill/>
          <a:ln w="9525">
            <a:noFill/>
            <a:miter lim="800000"/>
            <a:headEnd/>
            <a:tailEnd/>
          </a:ln>
          <a:effectLst/>
        </p:spPr>
        <p:txBody>
          <a:bodyPr>
            <a:spAutoFit/>
          </a:bodyPr>
          <a:lstStyle/>
          <a:p>
            <a:pPr>
              <a:lnSpc>
                <a:spcPct val="90000"/>
              </a:lnSpc>
            </a:pPr>
            <a:r>
              <a:rPr kumimoji="0" lang="zh-CN" altLang="en-US" sz="2800" b="1" u="none">
                <a:solidFill>
                  <a:schemeClr val="tx2"/>
                </a:solidFill>
                <a:effectLst>
                  <a:outerShdw blurRad="38100" dist="38100" dir="2700000" algn="tl">
                    <a:srgbClr val="C0C0C0"/>
                  </a:outerShdw>
                </a:effectLst>
                <a:ea typeface="隶书" pitchFamily="49" charset="-122"/>
              </a:rPr>
              <a:t>左单</a:t>
            </a:r>
          </a:p>
          <a:p>
            <a:pPr>
              <a:lnSpc>
                <a:spcPct val="90000"/>
              </a:lnSpc>
            </a:pPr>
            <a:r>
              <a:rPr kumimoji="0" lang="zh-CN" altLang="en-US" sz="2800" b="1" u="none">
                <a:solidFill>
                  <a:schemeClr val="tx2"/>
                </a:solidFill>
                <a:effectLst>
                  <a:outerShdw blurRad="38100" dist="38100" dir="2700000" algn="tl">
                    <a:srgbClr val="C0C0C0"/>
                  </a:outerShdw>
                </a:effectLst>
                <a:ea typeface="隶书" pitchFamily="49" charset="-122"/>
              </a:rPr>
              <a:t>旋转</a:t>
            </a:r>
            <a:endParaRPr kumimoji="0" lang="zh-CN" altLang="en-US" sz="2800" u="none">
              <a:solidFill>
                <a:schemeClr val="bg2"/>
              </a:solidFill>
              <a:ea typeface="隶书" pitchFamily="49" charset="-122"/>
            </a:endParaRPr>
          </a:p>
        </p:txBody>
      </p:sp>
      <p:sp>
        <p:nvSpPr>
          <p:cNvPr id="357411" name="Text Box 1059"/>
          <p:cNvSpPr txBox="1">
            <a:spLocks noChangeArrowheads="1"/>
          </p:cNvSpPr>
          <p:nvPr/>
        </p:nvSpPr>
        <p:spPr bwMode="auto">
          <a:xfrm>
            <a:off x="1695450" y="333375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A</a:t>
            </a:r>
            <a:endParaRPr kumimoji="0" lang="en-US" altLang="zh-CN" sz="2800" u="none"/>
          </a:p>
        </p:txBody>
      </p:sp>
      <p:sp>
        <p:nvSpPr>
          <p:cNvPr id="357412" name="Text Box 1060"/>
          <p:cNvSpPr txBox="1">
            <a:spLocks noChangeArrowheads="1"/>
          </p:cNvSpPr>
          <p:nvPr/>
        </p:nvSpPr>
        <p:spPr bwMode="auto">
          <a:xfrm>
            <a:off x="2228850" y="385603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C</a:t>
            </a:r>
            <a:endParaRPr kumimoji="0" lang="en-US" altLang="zh-CN" sz="2800" u="none"/>
          </a:p>
        </p:txBody>
      </p:sp>
      <p:sp>
        <p:nvSpPr>
          <p:cNvPr id="357413" name="Text Box 1061"/>
          <p:cNvSpPr txBox="1">
            <a:spLocks noChangeArrowheads="1"/>
          </p:cNvSpPr>
          <p:nvPr/>
        </p:nvSpPr>
        <p:spPr bwMode="auto">
          <a:xfrm>
            <a:off x="2703513" y="4400550"/>
            <a:ext cx="42068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E</a:t>
            </a:r>
            <a:endParaRPr kumimoji="0" lang="en-US" altLang="zh-CN" sz="2800" u="none"/>
          </a:p>
        </p:txBody>
      </p:sp>
      <p:sp>
        <p:nvSpPr>
          <p:cNvPr id="357414" name="Text Box 1062"/>
          <p:cNvSpPr txBox="1">
            <a:spLocks noChangeArrowheads="1"/>
          </p:cNvSpPr>
          <p:nvPr/>
        </p:nvSpPr>
        <p:spPr bwMode="auto">
          <a:xfrm>
            <a:off x="400050" y="3856038"/>
            <a:ext cx="42068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B</a:t>
            </a:r>
            <a:endParaRPr kumimoji="0" lang="en-US" altLang="zh-CN" sz="2800" u="none"/>
          </a:p>
        </p:txBody>
      </p:sp>
      <p:sp>
        <p:nvSpPr>
          <p:cNvPr id="357415" name="Text Box 1063"/>
          <p:cNvSpPr txBox="1">
            <a:spLocks noChangeArrowheads="1"/>
          </p:cNvSpPr>
          <p:nvPr/>
        </p:nvSpPr>
        <p:spPr bwMode="auto">
          <a:xfrm>
            <a:off x="1254125" y="432435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D</a:t>
            </a:r>
            <a:endParaRPr kumimoji="0" lang="en-US" altLang="zh-CN" sz="2800" u="none"/>
          </a:p>
        </p:txBody>
      </p:sp>
      <p:sp>
        <p:nvSpPr>
          <p:cNvPr id="357417" name="Line 1065"/>
          <p:cNvSpPr>
            <a:spLocks noChangeShapeType="1"/>
          </p:cNvSpPr>
          <p:nvPr/>
        </p:nvSpPr>
        <p:spPr bwMode="auto">
          <a:xfrm flipH="1">
            <a:off x="2251075" y="4968875"/>
            <a:ext cx="290513" cy="434975"/>
          </a:xfrm>
          <a:prstGeom prst="line">
            <a:avLst/>
          </a:prstGeom>
          <a:noFill/>
          <a:ln w="28575">
            <a:solidFill>
              <a:srgbClr val="009900"/>
            </a:solidFill>
            <a:round/>
            <a:headEnd/>
            <a:tailEnd/>
          </a:ln>
          <a:effectLst/>
        </p:spPr>
        <p:txBody>
          <a:bodyPr/>
          <a:lstStyle/>
          <a:p>
            <a:endParaRPr lang="zh-CN" altLang="en-US"/>
          </a:p>
        </p:txBody>
      </p:sp>
      <p:sp>
        <p:nvSpPr>
          <p:cNvPr id="357418" name="Line 1066"/>
          <p:cNvSpPr>
            <a:spLocks noChangeShapeType="1"/>
          </p:cNvSpPr>
          <p:nvPr/>
        </p:nvSpPr>
        <p:spPr bwMode="auto">
          <a:xfrm>
            <a:off x="2619375" y="4976813"/>
            <a:ext cx="263525" cy="479425"/>
          </a:xfrm>
          <a:prstGeom prst="line">
            <a:avLst/>
          </a:prstGeom>
          <a:noFill/>
          <a:ln w="28575">
            <a:solidFill>
              <a:srgbClr val="009900"/>
            </a:solidFill>
            <a:round/>
            <a:headEnd/>
            <a:tailEnd/>
          </a:ln>
          <a:effectLst/>
        </p:spPr>
        <p:txBody>
          <a:bodyPr/>
          <a:lstStyle/>
          <a:p>
            <a:endParaRPr lang="zh-CN" altLang="en-US"/>
          </a:p>
        </p:txBody>
      </p:sp>
      <p:sp>
        <p:nvSpPr>
          <p:cNvPr id="357419" name="Line 1067"/>
          <p:cNvSpPr>
            <a:spLocks noChangeShapeType="1"/>
          </p:cNvSpPr>
          <p:nvPr/>
        </p:nvSpPr>
        <p:spPr bwMode="auto">
          <a:xfrm>
            <a:off x="1498600" y="3794125"/>
            <a:ext cx="1098550" cy="1093788"/>
          </a:xfrm>
          <a:prstGeom prst="line">
            <a:avLst/>
          </a:prstGeom>
          <a:noFill/>
          <a:ln w="28575">
            <a:solidFill>
              <a:srgbClr val="009900"/>
            </a:solidFill>
            <a:round/>
            <a:headEnd/>
            <a:tailEnd/>
          </a:ln>
          <a:effectLst/>
        </p:spPr>
        <p:txBody>
          <a:bodyPr wrap="none" anchor="ctr"/>
          <a:lstStyle/>
          <a:p>
            <a:endParaRPr lang="zh-CN" altLang="en-US"/>
          </a:p>
        </p:txBody>
      </p:sp>
      <p:sp>
        <p:nvSpPr>
          <p:cNvPr id="357420" name="Line 1068"/>
          <p:cNvSpPr>
            <a:spLocks noChangeShapeType="1"/>
          </p:cNvSpPr>
          <p:nvPr/>
        </p:nvSpPr>
        <p:spPr bwMode="auto">
          <a:xfrm flipH="1">
            <a:off x="1025525" y="3941763"/>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357421" name="Rectangle 1069"/>
          <p:cNvSpPr>
            <a:spLocks noChangeArrowheads="1"/>
          </p:cNvSpPr>
          <p:nvPr/>
        </p:nvSpPr>
        <p:spPr bwMode="auto">
          <a:xfrm>
            <a:off x="873125" y="4246563"/>
            <a:ext cx="381000" cy="838200"/>
          </a:xfrm>
          <a:prstGeom prst="rect">
            <a:avLst/>
          </a:prstGeom>
          <a:solidFill>
            <a:srgbClr val="66FF66"/>
          </a:solidFill>
          <a:ln w="28575">
            <a:solidFill>
              <a:srgbClr val="006666"/>
            </a:solidFill>
            <a:miter lim="800000"/>
            <a:headEnd/>
            <a:tailEnd/>
          </a:ln>
          <a:effectLst/>
        </p:spPr>
        <p:txBody>
          <a:bodyPr wrap="none" anchor="ctr"/>
          <a:lstStyle/>
          <a:p>
            <a:pPr algn="ctr"/>
            <a:r>
              <a:rPr kumimoji="0" lang="en-US" altLang="zh-CN" sz="2800" b="1" u="none">
                <a:solidFill>
                  <a:schemeClr val="hlink"/>
                </a:solidFill>
              </a:rPr>
              <a:t>h</a:t>
            </a:r>
          </a:p>
        </p:txBody>
      </p:sp>
      <p:sp>
        <p:nvSpPr>
          <p:cNvPr id="357422" name="Oval 1070"/>
          <p:cNvSpPr>
            <a:spLocks noChangeArrowheads="1"/>
          </p:cNvSpPr>
          <p:nvPr/>
        </p:nvSpPr>
        <p:spPr bwMode="auto">
          <a:xfrm>
            <a:off x="1330325" y="3636963"/>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357423" name="Line 1071"/>
          <p:cNvSpPr>
            <a:spLocks noChangeShapeType="1"/>
          </p:cNvSpPr>
          <p:nvPr/>
        </p:nvSpPr>
        <p:spPr bwMode="auto">
          <a:xfrm flipH="1">
            <a:off x="1631950" y="4475163"/>
            <a:ext cx="365125" cy="381000"/>
          </a:xfrm>
          <a:prstGeom prst="line">
            <a:avLst/>
          </a:prstGeom>
          <a:noFill/>
          <a:ln w="28575">
            <a:solidFill>
              <a:srgbClr val="009900"/>
            </a:solidFill>
            <a:round/>
            <a:headEnd/>
            <a:tailEnd/>
          </a:ln>
          <a:effectLst/>
        </p:spPr>
        <p:txBody>
          <a:bodyPr wrap="none" anchor="ctr"/>
          <a:lstStyle/>
          <a:p>
            <a:endParaRPr lang="zh-CN" altLang="en-US"/>
          </a:p>
        </p:txBody>
      </p:sp>
      <p:sp>
        <p:nvSpPr>
          <p:cNvPr id="357424" name="Oval 1072"/>
          <p:cNvSpPr>
            <a:spLocks noChangeArrowheads="1"/>
          </p:cNvSpPr>
          <p:nvPr/>
        </p:nvSpPr>
        <p:spPr bwMode="auto">
          <a:xfrm>
            <a:off x="1863725" y="4170363"/>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357425" name="Rectangle 1073"/>
          <p:cNvSpPr>
            <a:spLocks noChangeArrowheads="1"/>
          </p:cNvSpPr>
          <p:nvPr/>
        </p:nvSpPr>
        <p:spPr bwMode="auto">
          <a:xfrm>
            <a:off x="1482725" y="4779963"/>
            <a:ext cx="381000" cy="838200"/>
          </a:xfrm>
          <a:prstGeom prst="rect">
            <a:avLst/>
          </a:prstGeom>
          <a:solidFill>
            <a:srgbClr val="66FF66"/>
          </a:solidFill>
          <a:ln w="28575">
            <a:solidFill>
              <a:srgbClr val="006666"/>
            </a:solidFill>
            <a:miter lim="800000"/>
            <a:headEnd/>
            <a:tailEnd/>
          </a:ln>
          <a:effectLst/>
        </p:spPr>
        <p:txBody>
          <a:bodyPr wrap="none" anchor="ctr"/>
          <a:lstStyle/>
          <a:p>
            <a:pPr algn="ctr"/>
            <a:r>
              <a:rPr kumimoji="0" lang="en-US" altLang="zh-CN" sz="2800" b="1" u="none">
                <a:solidFill>
                  <a:schemeClr val="hlink"/>
                </a:solidFill>
              </a:rPr>
              <a:t>h</a:t>
            </a:r>
          </a:p>
        </p:txBody>
      </p:sp>
      <p:sp>
        <p:nvSpPr>
          <p:cNvPr id="357426" name="Rectangle 1074"/>
          <p:cNvSpPr>
            <a:spLocks noChangeArrowheads="1"/>
          </p:cNvSpPr>
          <p:nvPr/>
        </p:nvSpPr>
        <p:spPr bwMode="auto">
          <a:xfrm>
            <a:off x="2101850" y="5360988"/>
            <a:ext cx="381000" cy="6350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357427" name="Oval 1075"/>
          <p:cNvSpPr>
            <a:spLocks noChangeArrowheads="1"/>
          </p:cNvSpPr>
          <p:nvPr/>
        </p:nvSpPr>
        <p:spPr bwMode="auto">
          <a:xfrm>
            <a:off x="2379663" y="4684713"/>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357428" name="Rectangle 1076"/>
          <p:cNvSpPr>
            <a:spLocks noChangeArrowheads="1"/>
          </p:cNvSpPr>
          <p:nvPr/>
        </p:nvSpPr>
        <p:spPr bwMode="auto">
          <a:xfrm>
            <a:off x="2668588" y="5356225"/>
            <a:ext cx="381000" cy="6350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357429" name="Text Box 1077"/>
          <p:cNvSpPr txBox="1">
            <a:spLocks noChangeArrowheads="1"/>
          </p:cNvSpPr>
          <p:nvPr/>
        </p:nvSpPr>
        <p:spPr bwMode="auto">
          <a:xfrm>
            <a:off x="2028825" y="5435600"/>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h-1</a:t>
            </a:r>
          </a:p>
        </p:txBody>
      </p:sp>
      <p:sp>
        <p:nvSpPr>
          <p:cNvPr id="357430" name="Text Box 1078"/>
          <p:cNvSpPr txBox="1">
            <a:spLocks noChangeArrowheads="1"/>
          </p:cNvSpPr>
          <p:nvPr/>
        </p:nvSpPr>
        <p:spPr bwMode="auto">
          <a:xfrm>
            <a:off x="2614613" y="5427663"/>
            <a:ext cx="6794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h-1</a:t>
            </a:r>
          </a:p>
        </p:txBody>
      </p:sp>
      <p:sp>
        <p:nvSpPr>
          <p:cNvPr id="357431" name="Text Box 1079"/>
          <p:cNvSpPr txBox="1">
            <a:spLocks noChangeArrowheads="1"/>
          </p:cNvSpPr>
          <p:nvPr/>
        </p:nvSpPr>
        <p:spPr bwMode="auto">
          <a:xfrm>
            <a:off x="1355725" y="353695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rPr>
              <a:t>1</a:t>
            </a:r>
            <a:endParaRPr kumimoji="0" lang="en-US" altLang="zh-CN" sz="2800" u="none"/>
          </a:p>
        </p:txBody>
      </p:sp>
      <p:sp>
        <p:nvSpPr>
          <p:cNvPr id="357432" name="Text Box 1080"/>
          <p:cNvSpPr txBox="1">
            <a:spLocks noChangeArrowheads="1"/>
          </p:cNvSpPr>
          <p:nvPr/>
        </p:nvSpPr>
        <p:spPr bwMode="auto">
          <a:xfrm>
            <a:off x="1881188" y="4065588"/>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rPr>
              <a:t>0</a:t>
            </a:r>
            <a:endParaRPr kumimoji="0" lang="en-US" altLang="zh-CN" sz="2800" u="none"/>
          </a:p>
        </p:txBody>
      </p:sp>
      <p:sp>
        <p:nvSpPr>
          <p:cNvPr id="357433" name="Text Box 1081"/>
          <p:cNvSpPr txBox="1">
            <a:spLocks noChangeArrowheads="1"/>
          </p:cNvSpPr>
          <p:nvPr/>
        </p:nvSpPr>
        <p:spPr bwMode="auto">
          <a:xfrm>
            <a:off x="2408238" y="4595813"/>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rPr>
              <a:t>0</a:t>
            </a:r>
            <a:endParaRPr kumimoji="0" lang="en-US" altLang="zh-CN" sz="2800" u="none"/>
          </a:p>
        </p:txBody>
      </p:sp>
      <p:sp>
        <p:nvSpPr>
          <p:cNvPr id="357435" name="Text Box 1083"/>
          <p:cNvSpPr txBox="1">
            <a:spLocks noChangeArrowheads="1"/>
          </p:cNvSpPr>
          <p:nvPr/>
        </p:nvSpPr>
        <p:spPr bwMode="auto">
          <a:xfrm>
            <a:off x="3154363" y="3890963"/>
            <a:ext cx="420687"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B</a:t>
            </a:r>
            <a:endParaRPr kumimoji="0" lang="en-US" altLang="zh-CN" sz="2800" u="none"/>
          </a:p>
        </p:txBody>
      </p:sp>
      <p:sp>
        <p:nvSpPr>
          <p:cNvPr id="357436" name="Text Box 1084"/>
          <p:cNvSpPr txBox="1">
            <a:spLocks noChangeArrowheads="1"/>
          </p:cNvSpPr>
          <p:nvPr/>
        </p:nvSpPr>
        <p:spPr bwMode="auto">
          <a:xfrm>
            <a:off x="4429125" y="335756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A</a:t>
            </a:r>
            <a:endParaRPr kumimoji="0" lang="en-US" altLang="zh-CN" sz="2800" u="none"/>
          </a:p>
        </p:txBody>
      </p:sp>
      <p:sp>
        <p:nvSpPr>
          <p:cNvPr id="357437" name="Text Box 1085"/>
          <p:cNvSpPr txBox="1">
            <a:spLocks noChangeArrowheads="1"/>
          </p:cNvSpPr>
          <p:nvPr/>
        </p:nvSpPr>
        <p:spPr bwMode="auto">
          <a:xfrm>
            <a:off x="4886325" y="39211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C</a:t>
            </a:r>
            <a:endParaRPr kumimoji="0" lang="en-US" altLang="zh-CN" sz="2800" u="none"/>
          </a:p>
        </p:txBody>
      </p:sp>
      <p:sp>
        <p:nvSpPr>
          <p:cNvPr id="357438" name="Text Box 1086"/>
          <p:cNvSpPr txBox="1">
            <a:spLocks noChangeArrowheads="1"/>
          </p:cNvSpPr>
          <p:nvPr/>
        </p:nvSpPr>
        <p:spPr bwMode="auto">
          <a:xfrm>
            <a:off x="5441950" y="4454525"/>
            <a:ext cx="420688"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E</a:t>
            </a:r>
            <a:endParaRPr kumimoji="0" lang="en-US" altLang="zh-CN" sz="2800" u="none"/>
          </a:p>
        </p:txBody>
      </p:sp>
      <p:sp>
        <p:nvSpPr>
          <p:cNvPr id="357439" name="Text Box 1087"/>
          <p:cNvSpPr txBox="1">
            <a:spLocks noChangeArrowheads="1"/>
          </p:cNvSpPr>
          <p:nvPr/>
        </p:nvSpPr>
        <p:spPr bwMode="auto">
          <a:xfrm>
            <a:off x="4048125" y="43783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D</a:t>
            </a:r>
            <a:endParaRPr kumimoji="0" lang="en-US" altLang="zh-CN" sz="2800" u="none"/>
          </a:p>
        </p:txBody>
      </p:sp>
      <p:sp>
        <p:nvSpPr>
          <p:cNvPr id="357441" name="Line 1089"/>
          <p:cNvSpPr>
            <a:spLocks noChangeShapeType="1"/>
          </p:cNvSpPr>
          <p:nvPr/>
        </p:nvSpPr>
        <p:spPr bwMode="auto">
          <a:xfrm flipH="1">
            <a:off x="4435475" y="4467225"/>
            <a:ext cx="381000" cy="381000"/>
          </a:xfrm>
          <a:prstGeom prst="line">
            <a:avLst/>
          </a:prstGeom>
          <a:noFill/>
          <a:ln w="28575">
            <a:solidFill>
              <a:srgbClr val="008000"/>
            </a:solidFill>
            <a:round/>
            <a:headEnd/>
            <a:tailEnd/>
          </a:ln>
          <a:effectLst/>
        </p:spPr>
        <p:txBody>
          <a:bodyPr wrap="none" anchor="ctr"/>
          <a:lstStyle/>
          <a:p>
            <a:endParaRPr lang="zh-CN" altLang="en-US"/>
          </a:p>
        </p:txBody>
      </p:sp>
      <p:sp>
        <p:nvSpPr>
          <p:cNvPr id="357442" name="Line 1090"/>
          <p:cNvSpPr>
            <a:spLocks noChangeShapeType="1"/>
          </p:cNvSpPr>
          <p:nvPr/>
        </p:nvSpPr>
        <p:spPr bwMode="auto">
          <a:xfrm flipH="1">
            <a:off x="3749675" y="4010025"/>
            <a:ext cx="381000" cy="381000"/>
          </a:xfrm>
          <a:prstGeom prst="line">
            <a:avLst/>
          </a:prstGeom>
          <a:noFill/>
          <a:ln w="28575">
            <a:solidFill>
              <a:srgbClr val="008000"/>
            </a:solidFill>
            <a:round/>
            <a:headEnd/>
            <a:tailEnd/>
          </a:ln>
          <a:effectLst/>
        </p:spPr>
        <p:txBody>
          <a:bodyPr wrap="none" anchor="ctr"/>
          <a:lstStyle/>
          <a:p>
            <a:endParaRPr lang="zh-CN" altLang="en-US"/>
          </a:p>
        </p:txBody>
      </p:sp>
      <p:sp>
        <p:nvSpPr>
          <p:cNvPr id="357443" name="Rectangle 1091"/>
          <p:cNvSpPr>
            <a:spLocks noChangeArrowheads="1"/>
          </p:cNvSpPr>
          <p:nvPr/>
        </p:nvSpPr>
        <p:spPr bwMode="auto">
          <a:xfrm>
            <a:off x="4240213" y="4848225"/>
            <a:ext cx="381000" cy="838200"/>
          </a:xfrm>
          <a:prstGeom prst="rect">
            <a:avLst/>
          </a:prstGeom>
          <a:solidFill>
            <a:srgbClr val="66FF66"/>
          </a:solidFill>
          <a:ln w="28575">
            <a:solidFill>
              <a:srgbClr val="006666"/>
            </a:solidFill>
            <a:miter lim="800000"/>
            <a:headEnd/>
            <a:tailEnd/>
          </a:ln>
          <a:effectLst/>
        </p:spPr>
        <p:txBody>
          <a:bodyPr wrap="none" anchor="ctr"/>
          <a:lstStyle/>
          <a:p>
            <a:pPr algn="ctr"/>
            <a:r>
              <a:rPr kumimoji="0" lang="en-US" altLang="zh-CN" sz="2800" b="1" u="none">
                <a:solidFill>
                  <a:schemeClr val="hlink"/>
                </a:solidFill>
              </a:rPr>
              <a:t>h</a:t>
            </a:r>
          </a:p>
        </p:txBody>
      </p:sp>
      <p:sp>
        <p:nvSpPr>
          <p:cNvPr id="357444" name="Rectangle 1092"/>
          <p:cNvSpPr>
            <a:spLocks noChangeArrowheads="1"/>
          </p:cNvSpPr>
          <p:nvPr/>
        </p:nvSpPr>
        <p:spPr bwMode="auto">
          <a:xfrm>
            <a:off x="3597275" y="4314825"/>
            <a:ext cx="381000" cy="838200"/>
          </a:xfrm>
          <a:prstGeom prst="rect">
            <a:avLst/>
          </a:prstGeom>
          <a:solidFill>
            <a:srgbClr val="66FF66"/>
          </a:solidFill>
          <a:ln w="28575">
            <a:solidFill>
              <a:srgbClr val="006666"/>
            </a:solidFill>
            <a:miter lim="800000"/>
            <a:headEnd/>
            <a:tailEnd/>
          </a:ln>
          <a:effectLst/>
        </p:spPr>
        <p:txBody>
          <a:bodyPr wrap="none" anchor="ctr"/>
          <a:lstStyle/>
          <a:p>
            <a:pPr algn="ctr"/>
            <a:r>
              <a:rPr kumimoji="0" lang="en-US" altLang="zh-CN" sz="2800" b="1" u="none">
                <a:solidFill>
                  <a:schemeClr val="hlink"/>
                </a:solidFill>
              </a:rPr>
              <a:t>h</a:t>
            </a:r>
          </a:p>
        </p:txBody>
      </p:sp>
      <p:sp>
        <p:nvSpPr>
          <p:cNvPr id="357445" name="Line 1093"/>
          <p:cNvSpPr>
            <a:spLocks noChangeShapeType="1"/>
          </p:cNvSpPr>
          <p:nvPr/>
        </p:nvSpPr>
        <p:spPr bwMode="auto">
          <a:xfrm>
            <a:off x="4283075" y="3922713"/>
            <a:ext cx="935038" cy="935037"/>
          </a:xfrm>
          <a:prstGeom prst="line">
            <a:avLst/>
          </a:prstGeom>
          <a:noFill/>
          <a:ln w="28575">
            <a:solidFill>
              <a:srgbClr val="008000"/>
            </a:solidFill>
            <a:round/>
            <a:headEnd/>
            <a:tailEnd/>
          </a:ln>
          <a:effectLst/>
        </p:spPr>
        <p:txBody>
          <a:bodyPr wrap="none" anchor="ctr"/>
          <a:lstStyle/>
          <a:p>
            <a:endParaRPr lang="zh-CN" altLang="en-US"/>
          </a:p>
        </p:txBody>
      </p:sp>
      <p:sp>
        <p:nvSpPr>
          <p:cNvPr id="357446" name="Oval 1094"/>
          <p:cNvSpPr>
            <a:spLocks noChangeArrowheads="1"/>
          </p:cNvSpPr>
          <p:nvPr/>
        </p:nvSpPr>
        <p:spPr bwMode="auto">
          <a:xfrm>
            <a:off x="4587875" y="4238625"/>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p>
        </p:txBody>
      </p:sp>
      <p:sp>
        <p:nvSpPr>
          <p:cNvPr id="357447" name="Oval 1095"/>
          <p:cNvSpPr>
            <a:spLocks noChangeArrowheads="1"/>
          </p:cNvSpPr>
          <p:nvPr/>
        </p:nvSpPr>
        <p:spPr bwMode="auto">
          <a:xfrm>
            <a:off x="4054475" y="3705225"/>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357448" name="Line 1096"/>
          <p:cNvSpPr>
            <a:spLocks noChangeShapeType="1"/>
          </p:cNvSpPr>
          <p:nvPr/>
        </p:nvSpPr>
        <p:spPr bwMode="auto">
          <a:xfrm flipH="1">
            <a:off x="4986338" y="5021263"/>
            <a:ext cx="290512" cy="434975"/>
          </a:xfrm>
          <a:prstGeom prst="line">
            <a:avLst/>
          </a:prstGeom>
          <a:noFill/>
          <a:ln w="28575">
            <a:solidFill>
              <a:srgbClr val="009900"/>
            </a:solidFill>
            <a:round/>
            <a:headEnd/>
            <a:tailEnd/>
          </a:ln>
          <a:effectLst/>
        </p:spPr>
        <p:txBody>
          <a:bodyPr/>
          <a:lstStyle/>
          <a:p>
            <a:endParaRPr lang="zh-CN" altLang="en-US"/>
          </a:p>
        </p:txBody>
      </p:sp>
      <p:sp>
        <p:nvSpPr>
          <p:cNvPr id="357449" name="Line 1097"/>
          <p:cNvSpPr>
            <a:spLocks noChangeShapeType="1"/>
          </p:cNvSpPr>
          <p:nvPr/>
        </p:nvSpPr>
        <p:spPr bwMode="auto">
          <a:xfrm>
            <a:off x="5354638" y="5029200"/>
            <a:ext cx="263525" cy="407988"/>
          </a:xfrm>
          <a:prstGeom prst="line">
            <a:avLst/>
          </a:prstGeom>
          <a:noFill/>
          <a:ln w="28575">
            <a:solidFill>
              <a:srgbClr val="009900"/>
            </a:solidFill>
            <a:round/>
            <a:headEnd/>
            <a:tailEnd/>
          </a:ln>
          <a:effectLst/>
        </p:spPr>
        <p:txBody>
          <a:bodyPr/>
          <a:lstStyle/>
          <a:p>
            <a:endParaRPr lang="zh-CN" altLang="en-US"/>
          </a:p>
        </p:txBody>
      </p:sp>
      <p:sp>
        <p:nvSpPr>
          <p:cNvPr id="357450" name="Rectangle 1098"/>
          <p:cNvSpPr>
            <a:spLocks noChangeArrowheads="1"/>
          </p:cNvSpPr>
          <p:nvPr/>
        </p:nvSpPr>
        <p:spPr bwMode="auto">
          <a:xfrm>
            <a:off x="4865688" y="5441950"/>
            <a:ext cx="381000" cy="6350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357451" name="Oval 1099"/>
          <p:cNvSpPr>
            <a:spLocks noChangeArrowheads="1"/>
          </p:cNvSpPr>
          <p:nvPr/>
        </p:nvSpPr>
        <p:spPr bwMode="auto">
          <a:xfrm>
            <a:off x="5114925" y="4737100"/>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357452" name="Text Box 1100"/>
          <p:cNvSpPr txBox="1">
            <a:spLocks noChangeArrowheads="1"/>
          </p:cNvSpPr>
          <p:nvPr/>
        </p:nvSpPr>
        <p:spPr bwMode="auto">
          <a:xfrm>
            <a:off x="4762500" y="5473700"/>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h-1</a:t>
            </a:r>
          </a:p>
        </p:txBody>
      </p:sp>
      <p:sp>
        <p:nvSpPr>
          <p:cNvPr id="357453" name="Text Box 1101"/>
          <p:cNvSpPr txBox="1">
            <a:spLocks noChangeArrowheads="1"/>
          </p:cNvSpPr>
          <p:nvPr/>
        </p:nvSpPr>
        <p:spPr bwMode="auto">
          <a:xfrm>
            <a:off x="5422900" y="5480050"/>
            <a:ext cx="382588"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h</a:t>
            </a:r>
          </a:p>
        </p:txBody>
      </p:sp>
      <p:sp>
        <p:nvSpPr>
          <p:cNvPr id="357454" name="Rectangle 1102"/>
          <p:cNvSpPr>
            <a:spLocks noChangeArrowheads="1"/>
          </p:cNvSpPr>
          <p:nvPr/>
        </p:nvSpPr>
        <p:spPr bwMode="auto">
          <a:xfrm>
            <a:off x="5438775" y="6051550"/>
            <a:ext cx="395288" cy="236538"/>
          </a:xfrm>
          <a:prstGeom prst="rect">
            <a:avLst/>
          </a:prstGeom>
          <a:solidFill>
            <a:schemeClr val="accent2"/>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357455" name="Freeform 1103"/>
          <p:cNvSpPr>
            <a:spLocks/>
          </p:cNvSpPr>
          <p:nvPr/>
        </p:nvSpPr>
        <p:spPr bwMode="auto">
          <a:xfrm>
            <a:off x="4049713" y="4164013"/>
            <a:ext cx="406400" cy="119062"/>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p:spPr>
        <p:txBody>
          <a:bodyPr/>
          <a:lstStyle/>
          <a:p>
            <a:endParaRPr lang="zh-CN" altLang="en-US"/>
          </a:p>
        </p:txBody>
      </p:sp>
      <p:sp>
        <p:nvSpPr>
          <p:cNvPr id="357456" name="Text Box 1104"/>
          <p:cNvSpPr txBox="1">
            <a:spLocks noChangeArrowheads="1"/>
          </p:cNvSpPr>
          <p:nvPr/>
        </p:nvSpPr>
        <p:spPr bwMode="auto">
          <a:xfrm>
            <a:off x="4089400" y="3609975"/>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rPr>
              <a:t>2</a:t>
            </a:r>
            <a:endParaRPr kumimoji="0" lang="en-US" altLang="zh-CN" sz="2800" u="none"/>
          </a:p>
        </p:txBody>
      </p:sp>
      <p:sp>
        <p:nvSpPr>
          <p:cNvPr id="357457" name="Text Box 1105"/>
          <p:cNvSpPr txBox="1">
            <a:spLocks noChangeArrowheads="1"/>
          </p:cNvSpPr>
          <p:nvPr/>
        </p:nvSpPr>
        <p:spPr bwMode="auto">
          <a:xfrm>
            <a:off x="4627563" y="4143375"/>
            <a:ext cx="361950" cy="519113"/>
          </a:xfrm>
          <a:prstGeom prst="rect">
            <a:avLst/>
          </a:prstGeom>
          <a:noFill/>
          <a:ln w="9525">
            <a:noFill/>
            <a:miter lim="800000"/>
            <a:headEnd/>
            <a:tailEnd/>
          </a:ln>
          <a:effectLst/>
        </p:spPr>
        <p:txBody>
          <a:bodyPr wrap="none">
            <a:spAutoFit/>
          </a:bodyPr>
          <a:lstStyle/>
          <a:p>
            <a:r>
              <a:rPr kumimoji="0" lang="en-US" altLang="zh-CN" sz="2800" b="1" u="none">
                <a:solidFill>
                  <a:schemeClr val="hlink"/>
                </a:solidFill>
                <a:effectLst>
                  <a:outerShdw blurRad="38100" dist="38100" dir="2700000" algn="tl">
                    <a:srgbClr val="C0C0C0"/>
                  </a:outerShdw>
                </a:effectLst>
              </a:rPr>
              <a:t>1</a:t>
            </a:r>
            <a:endParaRPr kumimoji="0" lang="en-US" altLang="zh-CN" sz="2800" u="none">
              <a:solidFill>
                <a:schemeClr val="hlink"/>
              </a:solidFill>
            </a:endParaRPr>
          </a:p>
        </p:txBody>
      </p:sp>
      <p:sp>
        <p:nvSpPr>
          <p:cNvPr id="357458" name="Text Box 1106"/>
          <p:cNvSpPr txBox="1">
            <a:spLocks noChangeArrowheads="1"/>
          </p:cNvSpPr>
          <p:nvPr/>
        </p:nvSpPr>
        <p:spPr bwMode="auto">
          <a:xfrm>
            <a:off x="5159375" y="4638675"/>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rPr>
              <a:t>1</a:t>
            </a:r>
            <a:endParaRPr kumimoji="0" lang="en-US" altLang="zh-CN" sz="2800" u="none"/>
          </a:p>
        </p:txBody>
      </p:sp>
      <p:sp>
        <p:nvSpPr>
          <p:cNvPr id="357383" name="Text Box 1031"/>
          <p:cNvSpPr txBox="1">
            <a:spLocks noChangeArrowheads="1"/>
          </p:cNvSpPr>
          <p:nvPr/>
        </p:nvSpPr>
        <p:spPr bwMode="auto">
          <a:xfrm>
            <a:off x="6207125" y="4487863"/>
            <a:ext cx="42068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B</a:t>
            </a:r>
            <a:endParaRPr kumimoji="0" lang="en-US" altLang="zh-CN" sz="2800" u="none"/>
          </a:p>
        </p:txBody>
      </p:sp>
      <p:sp>
        <p:nvSpPr>
          <p:cNvPr id="357384" name="Line 1032"/>
          <p:cNvSpPr>
            <a:spLocks noChangeShapeType="1"/>
          </p:cNvSpPr>
          <p:nvPr/>
        </p:nvSpPr>
        <p:spPr bwMode="auto">
          <a:xfrm flipH="1">
            <a:off x="6713538" y="4513263"/>
            <a:ext cx="290512" cy="434975"/>
          </a:xfrm>
          <a:prstGeom prst="line">
            <a:avLst/>
          </a:prstGeom>
          <a:noFill/>
          <a:ln w="28575">
            <a:solidFill>
              <a:srgbClr val="009900"/>
            </a:solidFill>
            <a:round/>
            <a:headEnd/>
            <a:tailEnd/>
          </a:ln>
          <a:effectLst/>
        </p:spPr>
        <p:txBody>
          <a:bodyPr/>
          <a:lstStyle/>
          <a:p>
            <a:endParaRPr lang="zh-CN" altLang="en-US"/>
          </a:p>
        </p:txBody>
      </p:sp>
      <p:sp>
        <p:nvSpPr>
          <p:cNvPr id="357385" name="Line 1033"/>
          <p:cNvSpPr>
            <a:spLocks noChangeShapeType="1"/>
          </p:cNvSpPr>
          <p:nvPr/>
        </p:nvSpPr>
        <p:spPr bwMode="auto">
          <a:xfrm>
            <a:off x="7081838" y="4521200"/>
            <a:ext cx="263525" cy="479425"/>
          </a:xfrm>
          <a:prstGeom prst="line">
            <a:avLst/>
          </a:prstGeom>
          <a:noFill/>
          <a:ln w="28575">
            <a:solidFill>
              <a:srgbClr val="009900"/>
            </a:solidFill>
            <a:round/>
            <a:headEnd/>
            <a:tailEnd/>
          </a:ln>
          <a:effectLst/>
        </p:spPr>
        <p:txBody>
          <a:bodyPr/>
          <a:lstStyle/>
          <a:p>
            <a:endParaRPr lang="zh-CN" altLang="en-US"/>
          </a:p>
        </p:txBody>
      </p:sp>
      <p:sp>
        <p:nvSpPr>
          <p:cNvPr id="357386" name="Line 1034"/>
          <p:cNvSpPr>
            <a:spLocks noChangeShapeType="1"/>
          </p:cNvSpPr>
          <p:nvPr/>
        </p:nvSpPr>
        <p:spPr bwMode="auto">
          <a:xfrm>
            <a:off x="7650163" y="3971925"/>
            <a:ext cx="427037" cy="414338"/>
          </a:xfrm>
          <a:prstGeom prst="line">
            <a:avLst/>
          </a:prstGeom>
          <a:noFill/>
          <a:ln w="28575">
            <a:solidFill>
              <a:srgbClr val="008000"/>
            </a:solidFill>
            <a:round/>
            <a:headEnd/>
            <a:tailEnd/>
          </a:ln>
          <a:effectLst/>
        </p:spPr>
        <p:txBody>
          <a:bodyPr wrap="none" anchor="ctr"/>
          <a:lstStyle/>
          <a:p>
            <a:endParaRPr lang="zh-CN" altLang="en-US"/>
          </a:p>
        </p:txBody>
      </p:sp>
      <p:sp>
        <p:nvSpPr>
          <p:cNvPr id="357387" name="Line 1035"/>
          <p:cNvSpPr>
            <a:spLocks noChangeShapeType="1"/>
          </p:cNvSpPr>
          <p:nvPr/>
        </p:nvSpPr>
        <p:spPr bwMode="auto">
          <a:xfrm flipH="1">
            <a:off x="7086600" y="4005263"/>
            <a:ext cx="381000" cy="381000"/>
          </a:xfrm>
          <a:prstGeom prst="line">
            <a:avLst/>
          </a:prstGeom>
          <a:noFill/>
          <a:ln w="28575">
            <a:solidFill>
              <a:srgbClr val="008000"/>
            </a:solidFill>
            <a:round/>
            <a:headEnd/>
            <a:tailEnd/>
          </a:ln>
          <a:effectLst/>
        </p:spPr>
        <p:txBody>
          <a:bodyPr wrap="none" anchor="ctr"/>
          <a:lstStyle/>
          <a:p>
            <a:endParaRPr lang="zh-CN" altLang="en-US"/>
          </a:p>
        </p:txBody>
      </p:sp>
      <p:sp>
        <p:nvSpPr>
          <p:cNvPr id="357388" name="Oval 1036"/>
          <p:cNvSpPr>
            <a:spLocks noChangeArrowheads="1"/>
          </p:cNvSpPr>
          <p:nvPr/>
        </p:nvSpPr>
        <p:spPr bwMode="auto">
          <a:xfrm>
            <a:off x="6858000" y="4233863"/>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357389" name="Oval 1037"/>
          <p:cNvSpPr>
            <a:spLocks noChangeArrowheads="1"/>
          </p:cNvSpPr>
          <p:nvPr/>
        </p:nvSpPr>
        <p:spPr bwMode="auto">
          <a:xfrm>
            <a:off x="7391400" y="3700463"/>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357390" name="Rectangle 1038"/>
          <p:cNvSpPr>
            <a:spLocks noChangeArrowheads="1"/>
          </p:cNvSpPr>
          <p:nvPr/>
        </p:nvSpPr>
        <p:spPr bwMode="auto">
          <a:xfrm>
            <a:off x="6530975" y="4959350"/>
            <a:ext cx="381000" cy="838200"/>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rPr>
              <a:t>h</a:t>
            </a:r>
          </a:p>
        </p:txBody>
      </p:sp>
      <p:sp>
        <p:nvSpPr>
          <p:cNvPr id="357391" name="Rectangle 1039"/>
          <p:cNvSpPr>
            <a:spLocks noChangeArrowheads="1"/>
          </p:cNvSpPr>
          <p:nvPr/>
        </p:nvSpPr>
        <p:spPr bwMode="auto">
          <a:xfrm>
            <a:off x="7123113" y="4959350"/>
            <a:ext cx="381000" cy="838200"/>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rPr>
              <a:t>h</a:t>
            </a:r>
          </a:p>
        </p:txBody>
      </p:sp>
      <p:sp>
        <p:nvSpPr>
          <p:cNvPr id="357392" name="Text Box 1040"/>
          <p:cNvSpPr txBox="1">
            <a:spLocks noChangeArrowheads="1"/>
          </p:cNvSpPr>
          <p:nvPr/>
        </p:nvSpPr>
        <p:spPr bwMode="auto">
          <a:xfrm>
            <a:off x="7010400" y="336708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C</a:t>
            </a:r>
            <a:endParaRPr kumimoji="0" lang="en-US" altLang="zh-CN" sz="2800" u="none"/>
          </a:p>
        </p:txBody>
      </p:sp>
      <p:sp>
        <p:nvSpPr>
          <p:cNvPr id="357393" name="Text Box 1041"/>
          <p:cNvSpPr txBox="1">
            <a:spLocks noChangeArrowheads="1"/>
          </p:cNvSpPr>
          <p:nvPr/>
        </p:nvSpPr>
        <p:spPr bwMode="auto">
          <a:xfrm>
            <a:off x="8229600" y="3900488"/>
            <a:ext cx="42068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E</a:t>
            </a:r>
            <a:endParaRPr kumimoji="0" lang="en-US" altLang="zh-CN" sz="2800" u="none"/>
          </a:p>
        </p:txBody>
      </p:sp>
      <p:sp>
        <p:nvSpPr>
          <p:cNvPr id="357394" name="Text Box 1042"/>
          <p:cNvSpPr txBox="1">
            <a:spLocks noChangeArrowheads="1"/>
          </p:cNvSpPr>
          <p:nvPr/>
        </p:nvSpPr>
        <p:spPr bwMode="auto">
          <a:xfrm>
            <a:off x="6400800" y="393065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A</a:t>
            </a:r>
            <a:endParaRPr kumimoji="0" lang="en-US" altLang="zh-CN" sz="2800" u="none"/>
          </a:p>
        </p:txBody>
      </p:sp>
      <p:sp>
        <p:nvSpPr>
          <p:cNvPr id="357395" name="Text Box 1043"/>
          <p:cNvSpPr txBox="1">
            <a:spLocks noChangeArrowheads="1"/>
          </p:cNvSpPr>
          <p:nvPr/>
        </p:nvSpPr>
        <p:spPr bwMode="auto">
          <a:xfrm>
            <a:off x="7218363" y="448945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rPr>
              <a:t>D</a:t>
            </a:r>
            <a:endParaRPr kumimoji="0" lang="en-US" altLang="zh-CN" sz="2800" u="none"/>
          </a:p>
        </p:txBody>
      </p:sp>
      <p:sp>
        <p:nvSpPr>
          <p:cNvPr id="357396" name="Text Box 1044"/>
          <p:cNvSpPr txBox="1">
            <a:spLocks noChangeArrowheads="1"/>
          </p:cNvSpPr>
          <p:nvPr/>
        </p:nvSpPr>
        <p:spPr bwMode="auto">
          <a:xfrm>
            <a:off x="6870700" y="4144963"/>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rPr>
              <a:t>0</a:t>
            </a:r>
            <a:endParaRPr kumimoji="0" lang="en-US" altLang="zh-CN" sz="2800" u="none"/>
          </a:p>
        </p:txBody>
      </p:sp>
      <p:sp>
        <p:nvSpPr>
          <p:cNvPr id="357397" name="Text Box 1045"/>
          <p:cNvSpPr txBox="1">
            <a:spLocks noChangeArrowheads="1"/>
          </p:cNvSpPr>
          <p:nvPr/>
        </p:nvSpPr>
        <p:spPr bwMode="auto">
          <a:xfrm>
            <a:off x="7405688" y="360045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rPr>
              <a:t>0</a:t>
            </a:r>
          </a:p>
        </p:txBody>
      </p:sp>
      <p:sp>
        <p:nvSpPr>
          <p:cNvPr id="357398" name="Line 1046"/>
          <p:cNvSpPr>
            <a:spLocks noChangeShapeType="1"/>
          </p:cNvSpPr>
          <p:nvPr/>
        </p:nvSpPr>
        <p:spPr bwMode="auto">
          <a:xfrm flipH="1">
            <a:off x="7839075" y="4535488"/>
            <a:ext cx="290513" cy="434975"/>
          </a:xfrm>
          <a:prstGeom prst="line">
            <a:avLst/>
          </a:prstGeom>
          <a:noFill/>
          <a:ln w="28575">
            <a:solidFill>
              <a:srgbClr val="009900"/>
            </a:solidFill>
            <a:round/>
            <a:headEnd/>
            <a:tailEnd/>
          </a:ln>
          <a:effectLst/>
        </p:spPr>
        <p:txBody>
          <a:bodyPr/>
          <a:lstStyle/>
          <a:p>
            <a:endParaRPr lang="zh-CN" altLang="en-US"/>
          </a:p>
        </p:txBody>
      </p:sp>
      <p:sp>
        <p:nvSpPr>
          <p:cNvPr id="357399" name="Line 1047"/>
          <p:cNvSpPr>
            <a:spLocks noChangeShapeType="1"/>
          </p:cNvSpPr>
          <p:nvPr/>
        </p:nvSpPr>
        <p:spPr bwMode="auto">
          <a:xfrm>
            <a:off x="8207375" y="4543425"/>
            <a:ext cx="263525" cy="479425"/>
          </a:xfrm>
          <a:prstGeom prst="line">
            <a:avLst/>
          </a:prstGeom>
          <a:noFill/>
          <a:ln w="28575">
            <a:solidFill>
              <a:srgbClr val="009900"/>
            </a:solidFill>
            <a:round/>
            <a:headEnd/>
            <a:tailEnd/>
          </a:ln>
          <a:effectLst/>
        </p:spPr>
        <p:txBody>
          <a:bodyPr/>
          <a:lstStyle/>
          <a:p>
            <a:endParaRPr lang="zh-CN" altLang="en-US"/>
          </a:p>
        </p:txBody>
      </p:sp>
      <p:sp>
        <p:nvSpPr>
          <p:cNvPr id="357400" name="Rectangle 1048"/>
          <p:cNvSpPr>
            <a:spLocks noChangeArrowheads="1"/>
          </p:cNvSpPr>
          <p:nvPr/>
        </p:nvSpPr>
        <p:spPr bwMode="auto">
          <a:xfrm>
            <a:off x="7718425" y="4956175"/>
            <a:ext cx="381000" cy="6350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357401" name="Oval 1049"/>
          <p:cNvSpPr>
            <a:spLocks noChangeArrowheads="1"/>
          </p:cNvSpPr>
          <p:nvPr/>
        </p:nvSpPr>
        <p:spPr bwMode="auto">
          <a:xfrm>
            <a:off x="7967663" y="4251325"/>
            <a:ext cx="381000" cy="38100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357402" name="Rectangle 1050"/>
          <p:cNvSpPr>
            <a:spLocks noChangeArrowheads="1"/>
          </p:cNvSpPr>
          <p:nvPr/>
        </p:nvSpPr>
        <p:spPr bwMode="auto">
          <a:xfrm>
            <a:off x="8285163" y="4951413"/>
            <a:ext cx="395287" cy="6350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357403" name="Text Box 1051"/>
          <p:cNvSpPr txBox="1">
            <a:spLocks noChangeArrowheads="1"/>
          </p:cNvSpPr>
          <p:nvPr/>
        </p:nvSpPr>
        <p:spPr bwMode="auto">
          <a:xfrm>
            <a:off x="7631113" y="4987925"/>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h-1</a:t>
            </a:r>
          </a:p>
        </p:txBody>
      </p:sp>
      <p:sp>
        <p:nvSpPr>
          <p:cNvPr id="357404" name="Text Box 1052"/>
          <p:cNvSpPr txBox="1">
            <a:spLocks noChangeArrowheads="1"/>
          </p:cNvSpPr>
          <p:nvPr/>
        </p:nvSpPr>
        <p:spPr bwMode="auto">
          <a:xfrm>
            <a:off x="8289925" y="4975225"/>
            <a:ext cx="511175" cy="519113"/>
          </a:xfrm>
          <a:prstGeom prst="rect">
            <a:avLst/>
          </a:prstGeom>
          <a:noFill/>
          <a:ln w="9525">
            <a:noFill/>
            <a:miter lim="800000"/>
            <a:headEnd/>
            <a:tailEnd/>
          </a:ln>
          <a:effectLst/>
        </p:spPr>
        <p:txBody>
          <a:bodyPr>
            <a:spAutoFit/>
          </a:bodyPr>
          <a:lstStyle/>
          <a:p>
            <a:r>
              <a:rPr lang="en-US" altLang="zh-CN" sz="2800" b="1" u="none">
                <a:solidFill>
                  <a:schemeClr val="hlink"/>
                </a:solidFill>
              </a:rPr>
              <a:t>h</a:t>
            </a:r>
          </a:p>
        </p:txBody>
      </p:sp>
      <p:sp>
        <p:nvSpPr>
          <p:cNvPr id="357405" name="Rectangle 1053"/>
          <p:cNvSpPr>
            <a:spLocks noChangeArrowheads="1"/>
          </p:cNvSpPr>
          <p:nvPr/>
        </p:nvSpPr>
        <p:spPr bwMode="auto">
          <a:xfrm>
            <a:off x="8291513" y="5595938"/>
            <a:ext cx="381000" cy="207962"/>
          </a:xfrm>
          <a:prstGeom prst="rect">
            <a:avLst/>
          </a:prstGeom>
          <a:solidFill>
            <a:schemeClr val="accent2"/>
          </a:solidFill>
          <a:ln w="28575">
            <a:solidFill>
              <a:srgbClr val="006666"/>
            </a:solidFill>
            <a:miter lim="800000"/>
            <a:headEnd/>
            <a:tailEnd/>
          </a:ln>
          <a:effectLst/>
        </p:spPr>
        <p:txBody>
          <a:bodyPr wrap="none" anchor="ctr"/>
          <a:lstStyle/>
          <a:p>
            <a:pPr algn="ctr"/>
            <a:endParaRPr kumimoji="0" lang="zh-CN" altLang="zh-CN" sz="2800" b="1" i="1" u="none">
              <a:solidFill>
                <a:schemeClr val="hlink"/>
              </a:solidFill>
            </a:endParaRPr>
          </a:p>
        </p:txBody>
      </p:sp>
      <p:sp>
        <p:nvSpPr>
          <p:cNvPr id="357460" name="Text Box 1108"/>
          <p:cNvSpPr txBox="1">
            <a:spLocks noChangeArrowheads="1"/>
          </p:cNvSpPr>
          <p:nvPr/>
        </p:nvSpPr>
        <p:spPr bwMode="auto">
          <a:xfrm>
            <a:off x="8008938" y="4138613"/>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rPr>
              <a:t>1</a:t>
            </a:r>
            <a:endParaRPr kumimoji="0" lang="en-US" altLang="zh-CN" sz="2800" u="none"/>
          </a:p>
        </p:txBody>
      </p:sp>
      <p:sp>
        <p:nvSpPr>
          <p:cNvPr id="357465" name="Rectangle 1113"/>
          <p:cNvSpPr>
            <a:spLocks noChangeArrowheads="1"/>
          </p:cNvSpPr>
          <p:nvPr/>
        </p:nvSpPr>
        <p:spPr bwMode="auto">
          <a:xfrm>
            <a:off x="2101850" y="609600"/>
            <a:ext cx="4724400" cy="609600"/>
          </a:xfrm>
          <a:prstGeom prst="rect">
            <a:avLst/>
          </a:prstGeom>
          <a:noFill/>
          <a:ln w="9525">
            <a:noFill/>
            <a:miter lim="800000"/>
            <a:headEnd/>
            <a:tailEnd/>
          </a:ln>
          <a:effectLst/>
        </p:spPr>
        <p:txBody>
          <a:bodyPr anchor="ctr"/>
          <a:lstStyle/>
          <a:p>
            <a:pPr algn="just"/>
            <a:r>
              <a:rPr lang="zh-CN" altLang="en-US" sz="3200" b="1" dirty="0">
                <a:solidFill>
                  <a:srgbClr val="CC3300"/>
                </a:solidFill>
                <a:effectLst>
                  <a:outerShdw blurRad="38100" dist="38100" dir="2700000" algn="tl">
                    <a:srgbClr val="C0C0C0"/>
                  </a:outerShdw>
                </a:effectLst>
                <a:ea typeface="仿宋_GB2312" pitchFamily="49" charset="-122"/>
              </a:rPr>
              <a:t>左单旋转</a:t>
            </a:r>
            <a:r>
              <a:rPr lang="zh-CN" altLang="en-US" sz="3200" b="1" u="none" dirty="0">
                <a:solidFill>
                  <a:srgbClr val="CC3300"/>
                </a:solidFill>
                <a:effectLst>
                  <a:outerShdw blurRad="38100" dist="38100" dir="2700000" algn="tl">
                    <a:srgbClr val="C0C0C0"/>
                  </a:outerShdw>
                </a:effectLst>
                <a:ea typeface="仿宋_GB2312" pitchFamily="49" charset="-122"/>
              </a:rPr>
              <a:t> </a:t>
            </a:r>
            <a:r>
              <a:rPr lang="en-US" altLang="zh-CN" sz="3200" b="1" u="none" dirty="0">
                <a:solidFill>
                  <a:srgbClr val="CC3300"/>
                </a:solidFill>
                <a:effectLst>
                  <a:outerShdw blurRad="38100" dist="38100" dir="2700000" algn="tl">
                    <a:srgbClr val="C0C0C0"/>
                  </a:outerShdw>
                </a:effectLst>
                <a:ea typeface="仿宋_GB2312" pitchFamily="49" charset="-122"/>
              </a:rPr>
              <a:t>(</a:t>
            </a:r>
            <a:r>
              <a:rPr lang="en-US" altLang="zh-CN" sz="3200" b="1" u="none" dirty="0" err="1" smtClean="0">
                <a:solidFill>
                  <a:srgbClr val="CC3300"/>
                </a:solidFill>
                <a:effectLst>
                  <a:outerShdw blurRad="38100" dist="38100" dir="2700000" algn="tl">
                    <a:srgbClr val="C0C0C0"/>
                  </a:outerShdw>
                </a:effectLst>
                <a:ea typeface="仿宋_GB2312" pitchFamily="49" charset="-122"/>
              </a:rPr>
              <a:t>RotateLeft</a:t>
            </a:r>
            <a:r>
              <a:rPr lang="en-US" altLang="zh-CN" sz="3200" b="1" u="none" dirty="0" smtClean="0">
                <a:solidFill>
                  <a:srgbClr val="CC3300"/>
                </a:solidFill>
                <a:effectLst>
                  <a:outerShdw blurRad="38100" dist="38100" dir="2700000" algn="tl">
                    <a:srgbClr val="C0C0C0"/>
                  </a:outerShdw>
                </a:effectLst>
                <a:ea typeface="仿宋_GB2312" pitchFamily="49" charset="-122"/>
              </a:rPr>
              <a:t>)</a:t>
            </a:r>
            <a:endParaRPr lang="en-US" altLang="zh-CN" sz="3200" u="none" dirty="0">
              <a:solidFill>
                <a:schemeClr val="tx2"/>
              </a:solidFill>
              <a:ea typeface="仿宋_GB2312" pitchFamily="49" charset="-122"/>
            </a:endParaRPr>
          </a:p>
        </p:txBody>
      </p:sp>
      <p:sp>
        <p:nvSpPr>
          <p:cNvPr id="79" name="灯片编号占位符 78"/>
          <p:cNvSpPr>
            <a:spLocks noGrp="1"/>
          </p:cNvSpPr>
          <p:nvPr>
            <p:ph type="sldNum" sz="quarter" idx="12"/>
          </p:nvPr>
        </p:nvSpPr>
        <p:spPr/>
        <p:txBody>
          <a:bodyPr/>
          <a:lstStyle/>
          <a:p>
            <a:fld id="{A676A666-26EC-422C-917D-D410A76DDE32}" type="slidenum">
              <a:rPr lang="en-US" altLang="zh-CN" smtClean="0"/>
              <a:pPr/>
              <a:t>129</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Effect transition="in" filter="checkerboard(across)">
                                      <p:cBhvr>
                                        <p:cTn id="7" dur="500"/>
                                        <p:tgtEl>
                                          <p:spTgt spid="3573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7411"/>
                                        </p:tgtEl>
                                        <p:attrNameLst>
                                          <p:attrName>style.visibility</p:attrName>
                                        </p:attrNameLst>
                                      </p:cBhvr>
                                      <p:to>
                                        <p:strVal val="visible"/>
                                      </p:to>
                                    </p:set>
                                    <p:anim calcmode="lin" valueType="num">
                                      <p:cBhvr additive="base">
                                        <p:cTn id="12" dur="500" fill="hold"/>
                                        <p:tgtEl>
                                          <p:spTgt spid="357411"/>
                                        </p:tgtEl>
                                        <p:attrNameLst>
                                          <p:attrName>ppt_x</p:attrName>
                                        </p:attrNameLst>
                                      </p:cBhvr>
                                      <p:tavLst>
                                        <p:tav tm="0">
                                          <p:val>
                                            <p:strVal val="0-#ppt_w/2"/>
                                          </p:val>
                                        </p:tav>
                                        <p:tav tm="100000">
                                          <p:val>
                                            <p:strVal val="#ppt_x"/>
                                          </p:val>
                                        </p:tav>
                                      </p:tavLst>
                                    </p:anim>
                                    <p:anim calcmode="lin" valueType="num">
                                      <p:cBhvr additive="base">
                                        <p:cTn id="13" dur="500" fill="hold"/>
                                        <p:tgtEl>
                                          <p:spTgt spid="35741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57412"/>
                                        </p:tgtEl>
                                        <p:attrNameLst>
                                          <p:attrName>style.visibility</p:attrName>
                                        </p:attrNameLst>
                                      </p:cBhvr>
                                      <p:to>
                                        <p:strVal val="visible"/>
                                      </p:to>
                                    </p:set>
                                    <p:anim calcmode="lin" valueType="num">
                                      <p:cBhvr additive="base">
                                        <p:cTn id="16" dur="500" fill="hold"/>
                                        <p:tgtEl>
                                          <p:spTgt spid="357412"/>
                                        </p:tgtEl>
                                        <p:attrNameLst>
                                          <p:attrName>ppt_x</p:attrName>
                                        </p:attrNameLst>
                                      </p:cBhvr>
                                      <p:tavLst>
                                        <p:tav tm="0">
                                          <p:val>
                                            <p:strVal val="0-#ppt_w/2"/>
                                          </p:val>
                                        </p:tav>
                                        <p:tav tm="100000">
                                          <p:val>
                                            <p:strVal val="#ppt_x"/>
                                          </p:val>
                                        </p:tav>
                                      </p:tavLst>
                                    </p:anim>
                                    <p:anim calcmode="lin" valueType="num">
                                      <p:cBhvr additive="base">
                                        <p:cTn id="17" dur="500" fill="hold"/>
                                        <p:tgtEl>
                                          <p:spTgt spid="35741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57413"/>
                                        </p:tgtEl>
                                        <p:attrNameLst>
                                          <p:attrName>style.visibility</p:attrName>
                                        </p:attrNameLst>
                                      </p:cBhvr>
                                      <p:to>
                                        <p:strVal val="visible"/>
                                      </p:to>
                                    </p:set>
                                    <p:anim calcmode="lin" valueType="num">
                                      <p:cBhvr additive="base">
                                        <p:cTn id="20" dur="500" fill="hold"/>
                                        <p:tgtEl>
                                          <p:spTgt spid="357413"/>
                                        </p:tgtEl>
                                        <p:attrNameLst>
                                          <p:attrName>ppt_x</p:attrName>
                                        </p:attrNameLst>
                                      </p:cBhvr>
                                      <p:tavLst>
                                        <p:tav tm="0">
                                          <p:val>
                                            <p:strVal val="0-#ppt_w/2"/>
                                          </p:val>
                                        </p:tav>
                                        <p:tav tm="100000">
                                          <p:val>
                                            <p:strVal val="#ppt_x"/>
                                          </p:val>
                                        </p:tav>
                                      </p:tavLst>
                                    </p:anim>
                                    <p:anim calcmode="lin" valueType="num">
                                      <p:cBhvr additive="base">
                                        <p:cTn id="21" dur="500" fill="hold"/>
                                        <p:tgtEl>
                                          <p:spTgt spid="35741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57414"/>
                                        </p:tgtEl>
                                        <p:attrNameLst>
                                          <p:attrName>style.visibility</p:attrName>
                                        </p:attrNameLst>
                                      </p:cBhvr>
                                      <p:to>
                                        <p:strVal val="visible"/>
                                      </p:to>
                                    </p:set>
                                    <p:anim calcmode="lin" valueType="num">
                                      <p:cBhvr additive="base">
                                        <p:cTn id="24" dur="500" fill="hold"/>
                                        <p:tgtEl>
                                          <p:spTgt spid="357414"/>
                                        </p:tgtEl>
                                        <p:attrNameLst>
                                          <p:attrName>ppt_x</p:attrName>
                                        </p:attrNameLst>
                                      </p:cBhvr>
                                      <p:tavLst>
                                        <p:tav tm="0">
                                          <p:val>
                                            <p:strVal val="0-#ppt_w/2"/>
                                          </p:val>
                                        </p:tav>
                                        <p:tav tm="100000">
                                          <p:val>
                                            <p:strVal val="#ppt_x"/>
                                          </p:val>
                                        </p:tav>
                                      </p:tavLst>
                                    </p:anim>
                                    <p:anim calcmode="lin" valueType="num">
                                      <p:cBhvr additive="base">
                                        <p:cTn id="25" dur="500" fill="hold"/>
                                        <p:tgtEl>
                                          <p:spTgt spid="35741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57415"/>
                                        </p:tgtEl>
                                        <p:attrNameLst>
                                          <p:attrName>style.visibility</p:attrName>
                                        </p:attrNameLst>
                                      </p:cBhvr>
                                      <p:to>
                                        <p:strVal val="visible"/>
                                      </p:to>
                                    </p:set>
                                    <p:anim calcmode="lin" valueType="num">
                                      <p:cBhvr additive="base">
                                        <p:cTn id="28" dur="500" fill="hold"/>
                                        <p:tgtEl>
                                          <p:spTgt spid="357415"/>
                                        </p:tgtEl>
                                        <p:attrNameLst>
                                          <p:attrName>ppt_x</p:attrName>
                                        </p:attrNameLst>
                                      </p:cBhvr>
                                      <p:tavLst>
                                        <p:tav tm="0">
                                          <p:val>
                                            <p:strVal val="0-#ppt_w/2"/>
                                          </p:val>
                                        </p:tav>
                                        <p:tav tm="100000">
                                          <p:val>
                                            <p:strVal val="#ppt_x"/>
                                          </p:val>
                                        </p:tav>
                                      </p:tavLst>
                                    </p:anim>
                                    <p:anim calcmode="lin" valueType="num">
                                      <p:cBhvr additive="base">
                                        <p:cTn id="29" dur="500" fill="hold"/>
                                        <p:tgtEl>
                                          <p:spTgt spid="35741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57417"/>
                                        </p:tgtEl>
                                        <p:attrNameLst>
                                          <p:attrName>style.visibility</p:attrName>
                                        </p:attrNameLst>
                                      </p:cBhvr>
                                      <p:to>
                                        <p:strVal val="visible"/>
                                      </p:to>
                                    </p:set>
                                    <p:anim calcmode="lin" valueType="num">
                                      <p:cBhvr additive="base">
                                        <p:cTn id="32" dur="500" fill="hold"/>
                                        <p:tgtEl>
                                          <p:spTgt spid="357417"/>
                                        </p:tgtEl>
                                        <p:attrNameLst>
                                          <p:attrName>ppt_x</p:attrName>
                                        </p:attrNameLst>
                                      </p:cBhvr>
                                      <p:tavLst>
                                        <p:tav tm="0">
                                          <p:val>
                                            <p:strVal val="0-#ppt_w/2"/>
                                          </p:val>
                                        </p:tav>
                                        <p:tav tm="100000">
                                          <p:val>
                                            <p:strVal val="#ppt_x"/>
                                          </p:val>
                                        </p:tav>
                                      </p:tavLst>
                                    </p:anim>
                                    <p:anim calcmode="lin" valueType="num">
                                      <p:cBhvr additive="base">
                                        <p:cTn id="33" dur="500" fill="hold"/>
                                        <p:tgtEl>
                                          <p:spTgt spid="35741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57418"/>
                                        </p:tgtEl>
                                        <p:attrNameLst>
                                          <p:attrName>style.visibility</p:attrName>
                                        </p:attrNameLst>
                                      </p:cBhvr>
                                      <p:to>
                                        <p:strVal val="visible"/>
                                      </p:to>
                                    </p:set>
                                    <p:anim calcmode="lin" valueType="num">
                                      <p:cBhvr additive="base">
                                        <p:cTn id="36" dur="500" fill="hold"/>
                                        <p:tgtEl>
                                          <p:spTgt spid="357418"/>
                                        </p:tgtEl>
                                        <p:attrNameLst>
                                          <p:attrName>ppt_x</p:attrName>
                                        </p:attrNameLst>
                                      </p:cBhvr>
                                      <p:tavLst>
                                        <p:tav tm="0">
                                          <p:val>
                                            <p:strVal val="0-#ppt_w/2"/>
                                          </p:val>
                                        </p:tav>
                                        <p:tav tm="100000">
                                          <p:val>
                                            <p:strVal val="#ppt_x"/>
                                          </p:val>
                                        </p:tav>
                                      </p:tavLst>
                                    </p:anim>
                                    <p:anim calcmode="lin" valueType="num">
                                      <p:cBhvr additive="base">
                                        <p:cTn id="37" dur="500" fill="hold"/>
                                        <p:tgtEl>
                                          <p:spTgt spid="357418"/>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57419"/>
                                        </p:tgtEl>
                                        <p:attrNameLst>
                                          <p:attrName>style.visibility</p:attrName>
                                        </p:attrNameLst>
                                      </p:cBhvr>
                                      <p:to>
                                        <p:strVal val="visible"/>
                                      </p:to>
                                    </p:set>
                                    <p:anim calcmode="lin" valueType="num">
                                      <p:cBhvr additive="base">
                                        <p:cTn id="40" dur="500" fill="hold"/>
                                        <p:tgtEl>
                                          <p:spTgt spid="357419"/>
                                        </p:tgtEl>
                                        <p:attrNameLst>
                                          <p:attrName>ppt_x</p:attrName>
                                        </p:attrNameLst>
                                      </p:cBhvr>
                                      <p:tavLst>
                                        <p:tav tm="0">
                                          <p:val>
                                            <p:strVal val="0-#ppt_w/2"/>
                                          </p:val>
                                        </p:tav>
                                        <p:tav tm="100000">
                                          <p:val>
                                            <p:strVal val="#ppt_x"/>
                                          </p:val>
                                        </p:tav>
                                      </p:tavLst>
                                    </p:anim>
                                    <p:anim calcmode="lin" valueType="num">
                                      <p:cBhvr additive="base">
                                        <p:cTn id="41" dur="500" fill="hold"/>
                                        <p:tgtEl>
                                          <p:spTgt spid="357419"/>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57420"/>
                                        </p:tgtEl>
                                        <p:attrNameLst>
                                          <p:attrName>style.visibility</p:attrName>
                                        </p:attrNameLst>
                                      </p:cBhvr>
                                      <p:to>
                                        <p:strVal val="visible"/>
                                      </p:to>
                                    </p:set>
                                    <p:anim calcmode="lin" valueType="num">
                                      <p:cBhvr additive="base">
                                        <p:cTn id="44" dur="500" fill="hold"/>
                                        <p:tgtEl>
                                          <p:spTgt spid="357420"/>
                                        </p:tgtEl>
                                        <p:attrNameLst>
                                          <p:attrName>ppt_x</p:attrName>
                                        </p:attrNameLst>
                                      </p:cBhvr>
                                      <p:tavLst>
                                        <p:tav tm="0">
                                          <p:val>
                                            <p:strVal val="0-#ppt_w/2"/>
                                          </p:val>
                                        </p:tav>
                                        <p:tav tm="100000">
                                          <p:val>
                                            <p:strVal val="#ppt_x"/>
                                          </p:val>
                                        </p:tav>
                                      </p:tavLst>
                                    </p:anim>
                                    <p:anim calcmode="lin" valueType="num">
                                      <p:cBhvr additive="base">
                                        <p:cTn id="45" dur="500" fill="hold"/>
                                        <p:tgtEl>
                                          <p:spTgt spid="357420"/>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357421"/>
                                        </p:tgtEl>
                                        <p:attrNameLst>
                                          <p:attrName>style.visibility</p:attrName>
                                        </p:attrNameLst>
                                      </p:cBhvr>
                                      <p:to>
                                        <p:strVal val="visible"/>
                                      </p:to>
                                    </p:set>
                                    <p:anim calcmode="lin" valueType="num">
                                      <p:cBhvr additive="base">
                                        <p:cTn id="48" dur="500" fill="hold"/>
                                        <p:tgtEl>
                                          <p:spTgt spid="357421"/>
                                        </p:tgtEl>
                                        <p:attrNameLst>
                                          <p:attrName>ppt_x</p:attrName>
                                        </p:attrNameLst>
                                      </p:cBhvr>
                                      <p:tavLst>
                                        <p:tav tm="0">
                                          <p:val>
                                            <p:strVal val="0-#ppt_w/2"/>
                                          </p:val>
                                        </p:tav>
                                        <p:tav tm="100000">
                                          <p:val>
                                            <p:strVal val="#ppt_x"/>
                                          </p:val>
                                        </p:tav>
                                      </p:tavLst>
                                    </p:anim>
                                    <p:anim calcmode="lin" valueType="num">
                                      <p:cBhvr additive="base">
                                        <p:cTn id="49" dur="500" fill="hold"/>
                                        <p:tgtEl>
                                          <p:spTgt spid="357421"/>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57422"/>
                                        </p:tgtEl>
                                        <p:attrNameLst>
                                          <p:attrName>style.visibility</p:attrName>
                                        </p:attrNameLst>
                                      </p:cBhvr>
                                      <p:to>
                                        <p:strVal val="visible"/>
                                      </p:to>
                                    </p:set>
                                    <p:anim calcmode="lin" valueType="num">
                                      <p:cBhvr additive="base">
                                        <p:cTn id="52" dur="500" fill="hold"/>
                                        <p:tgtEl>
                                          <p:spTgt spid="357422"/>
                                        </p:tgtEl>
                                        <p:attrNameLst>
                                          <p:attrName>ppt_x</p:attrName>
                                        </p:attrNameLst>
                                      </p:cBhvr>
                                      <p:tavLst>
                                        <p:tav tm="0">
                                          <p:val>
                                            <p:strVal val="0-#ppt_w/2"/>
                                          </p:val>
                                        </p:tav>
                                        <p:tav tm="100000">
                                          <p:val>
                                            <p:strVal val="#ppt_x"/>
                                          </p:val>
                                        </p:tav>
                                      </p:tavLst>
                                    </p:anim>
                                    <p:anim calcmode="lin" valueType="num">
                                      <p:cBhvr additive="base">
                                        <p:cTn id="53" dur="500" fill="hold"/>
                                        <p:tgtEl>
                                          <p:spTgt spid="357422"/>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57423"/>
                                        </p:tgtEl>
                                        <p:attrNameLst>
                                          <p:attrName>style.visibility</p:attrName>
                                        </p:attrNameLst>
                                      </p:cBhvr>
                                      <p:to>
                                        <p:strVal val="visible"/>
                                      </p:to>
                                    </p:set>
                                    <p:anim calcmode="lin" valueType="num">
                                      <p:cBhvr additive="base">
                                        <p:cTn id="56" dur="500" fill="hold"/>
                                        <p:tgtEl>
                                          <p:spTgt spid="357423"/>
                                        </p:tgtEl>
                                        <p:attrNameLst>
                                          <p:attrName>ppt_x</p:attrName>
                                        </p:attrNameLst>
                                      </p:cBhvr>
                                      <p:tavLst>
                                        <p:tav tm="0">
                                          <p:val>
                                            <p:strVal val="0-#ppt_w/2"/>
                                          </p:val>
                                        </p:tav>
                                        <p:tav tm="100000">
                                          <p:val>
                                            <p:strVal val="#ppt_x"/>
                                          </p:val>
                                        </p:tav>
                                      </p:tavLst>
                                    </p:anim>
                                    <p:anim calcmode="lin" valueType="num">
                                      <p:cBhvr additive="base">
                                        <p:cTn id="57" dur="500" fill="hold"/>
                                        <p:tgtEl>
                                          <p:spTgt spid="357423"/>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57424"/>
                                        </p:tgtEl>
                                        <p:attrNameLst>
                                          <p:attrName>style.visibility</p:attrName>
                                        </p:attrNameLst>
                                      </p:cBhvr>
                                      <p:to>
                                        <p:strVal val="visible"/>
                                      </p:to>
                                    </p:set>
                                    <p:anim calcmode="lin" valueType="num">
                                      <p:cBhvr additive="base">
                                        <p:cTn id="60" dur="500" fill="hold"/>
                                        <p:tgtEl>
                                          <p:spTgt spid="357424"/>
                                        </p:tgtEl>
                                        <p:attrNameLst>
                                          <p:attrName>ppt_x</p:attrName>
                                        </p:attrNameLst>
                                      </p:cBhvr>
                                      <p:tavLst>
                                        <p:tav tm="0">
                                          <p:val>
                                            <p:strVal val="0-#ppt_w/2"/>
                                          </p:val>
                                        </p:tav>
                                        <p:tav tm="100000">
                                          <p:val>
                                            <p:strVal val="#ppt_x"/>
                                          </p:val>
                                        </p:tav>
                                      </p:tavLst>
                                    </p:anim>
                                    <p:anim calcmode="lin" valueType="num">
                                      <p:cBhvr additive="base">
                                        <p:cTn id="61" dur="500" fill="hold"/>
                                        <p:tgtEl>
                                          <p:spTgt spid="357424"/>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357425"/>
                                        </p:tgtEl>
                                        <p:attrNameLst>
                                          <p:attrName>style.visibility</p:attrName>
                                        </p:attrNameLst>
                                      </p:cBhvr>
                                      <p:to>
                                        <p:strVal val="visible"/>
                                      </p:to>
                                    </p:set>
                                    <p:anim calcmode="lin" valueType="num">
                                      <p:cBhvr additive="base">
                                        <p:cTn id="64" dur="500" fill="hold"/>
                                        <p:tgtEl>
                                          <p:spTgt spid="357425"/>
                                        </p:tgtEl>
                                        <p:attrNameLst>
                                          <p:attrName>ppt_x</p:attrName>
                                        </p:attrNameLst>
                                      </p:cBhvr>
                                      <p:tavLst>
                                        <p:tav tm="0">
                                          <p:val>
                                            <p:strVal val="0-#ppt_w/2"/>
                                          </p:val>
                                        </p:tav>
                                        <p:tav tm="100000">
                                          <p:val>
                                            <p:strVal val="#ppt_x"/>
                                          </p:val>
                                        </p:tav>
                                      </p:tavLst>
                                    </p:anim>
                                    <p:anim calcmode="lin" valueType="num">
                                      <p:cBhvr additive="base">
                                        <p:cTn id="65" dur="500" fill="hold"/>
                                        <p:tgtEl>
                                          <p:spTgt spid="357425"/>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357426"/>
                                        </p:tgtEl>
                                        <p:attrNameLst>
                                          <p:attrName>style.visibility</p:attrName>
                                        </p:attrNameLst>
                                      </p:cBhvr>
                                      <p:to>
                                        <p:strVal val="visible"/>
                                      </p:to>
                                    </p:set>
                                    <p:anim calcmode="lin" valueType="num">
                                      <p:cBhvr additive="base">
                                        <p:cTn id="68" dur="500" fill="hold"/>
                                        <p:tgtEl>
                                          <p:spTgt spid="357426"/>
                                        </p:tgtEl>
                                        <p:attrNameLst>
                                          <p:attrName>ppt_x</p:attrName>
                                        </p:attrNameLst>
                                      </p:cBhvr>
                                      <p:tavLst>
                                        <p:tav tm="0">
                                          <p:val>
                                            <p:strVal val="0-#ppt_w/2"/>
                                          </p:val>
                                        </p:tav>
                                        <p:tav tm="100000">
                                          <p:val>
                                            <p:strVal val="#ppt_x"/>
                                          </p:val>
                                        </p:tav>
                                      </p:tavLst>
                                    </p:anim>
                                    <p:anim calcmode="lin" valueType="num">
                                      <p:cBhvr additive="base">
                                        <p:cTn id="69" dur="500" fill="hold"/>
                                        <p:tgtEl>
                                          <p:spTgt spid="35742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357427"/>
                                        </p:tgtEl>
                                        <p:attrNameLst>
                                          <p:attrName>style.visibility</p:attrName>
                                        </p:attrNameLst>
                                      </p:cBhvr>
                                      <p:to>
                                        <p:strVal val="visible"/>
                                      </p:to>
                                    </p:set>
                                    <p:anim calcmode="lin" valueType="num">
                                      <p:cBhvr additive="base">
                                        <p:cTn id="72" dur="500" fill="hold"/>
                                        <p:tgtEl>
                                          <p:spTgt spid="357427"/>
                                        </p:tgtEl>
                                        <p:attrNameLst>
                                          <p:attrName>ppt_x</p:attrName>
                                        </p:attrNameLst>
                                      </p:cBhvr>
                                      <p:tavLst>
                                        <p:tav tm="0">
                                          <p:val>
                                            <p:strVal val="0-#ppt_w/2"/>
                                          </p:val>
                                        </p:tav>
                                        <p:tav tm="100000">
                                          <p:val>
                                            <p:strVal val="#ppt_x"/>
                                          </p:val>
                                        </p:tav>
                                      </p:tavLst>
                                    </p:anim>
                                    <p:anim calcmode="lin" valueType="num">
                                      <p:cBhvr additive="base">
                                        <p:cTn id="73" dur="500" fill="hold"/>
                                        <p:tgtEl>
                                          <p:spTgt spid="357427"/>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357428"/>
                                        </p:tgtEl>
                                        <p:attrNameLst>
                                          <p:attrName>style.visibility</p:attrName>
                                        </p:attrNameLst>
                                      </p:cBhvr>
                                      <p:to>
                                        <p:strVal val="visible"/>
                                      </p:to>
                                    </p:set>
                                    <p:anim calcmode="lin" valueType="num">
                                      <p:cBhvr additive="base">
                                        <p:cTn id="76" dur="500" fill="hold"/>
                                        <p:tgtEl>
                                          <p:spTgt spid="357428"/>
                                        </p:tgtEl>
                                        <p:attrNameLst>
                                          <p:attrName>ppt_x</p:attrName>
                                        </p:attrNameLst>
                                      </p:cBhvr>
                                      <p:tavLst>
                                        <p:tav tm="0">
                                          <p:val>
                                            <p:strVal val="0-#ppt_w/2"/>
                                          </p:val>
                                        </p:tav>
                                        <p:tav tm="100000">
                                          <p:val>
                                            <p:strVal val="#ppt_x"/>
                                          </p:val>
                                        </p:tav>
                                      </p:tavLst>
                                    </p:anim>
                                    <p:anim calcmode="lin" valueType="num">
                                      <p:cBhvr additive="base">
                                        <p:cTn id="77" dur="500" fill="hold"/>
                                        <p:tgtEl>
                                          <p:spTgt spid="357428"/>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57429"/>
                                        </p:tgtEl>
                                        <p:attrNameLst>
                                          <p:attrName>style.visibility</p:attrName>
                                        </p:attrNameLst>
                                      </p:cBhvr>
                                      <p:to>
                                        <p:strVal val="visible"/>
                                      </p:to>
                                    </p:set>
                                    <p:anim calcmode="lin" valueType="num">
                                      <p:cBhvr additive="base">
                                        <p:cTn id="80" dur="500" fill="hold"/>
                                        <p:tgtEl>
                                          <p:spTgt spid="357429"/>
                                        </p:tgtEl>
                                        <p:attrNameLst>
                                          <p:attrName>ppt_x</p:attrName>
                                        </p:attrNameLst>
                                      </p:cBhvr>
                                      <p:tavLst>
                                        <p:tav tm="0">
                                          <p:val>
                                            <p:strVal val="0-#ppt_w/2"/>
                                          </p:val>
                                        </p:tav>
                                        <p:tav tm="100000">
                                          <p:val>
                                            <p:strVal val="#ppt_x"/>
                                          </p:val>
                                        </p:tav>
                                      </p:tavLst>
                                    </p:anim>
                                    <p:anim calcmode="lin" valueType="num">
                                      <p:cBhvr additive="base">
                                        <p:cTn id="81" dur="500" fill="hold"/>
                                        <p:tgtEl>
                                          <p:spTgt spid="357429"/>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357430"/>
                                        </p:tgtEl>
                                        <p:attrNameLst>
                                          <p:attrName>style.visibility</p:attrName>
                                        </p:attrNameLst>
                                      </p:cBhvr>
                                      <p:to>
                                        <p:strVal val="visible"/>
                                      </p:to>
                                    </p:set>
                                    <p:anim calcmode="lin" valueType="num">
                                      <p:cBhvr additive="base">
                                        <p:cTn id="84" dur="500" fill="hold"/>
                                        <p:tgtEl>
                                          <p:spTgt spid="357430"/>
                                        </p:tgtEl>
                                        <p:attrNameLst>
                                          <p:attrName>ppt_x</p:attrName>
                                        </p:attrNameLst>
                                      </p:cBhvr>
                                      <p:tavLst>
                                        <p:tav tm="0">
                                          <p:val>
                                            <p:strVal val="0-#ppt_w/2"/>
                                          </p:val>
                                        </p:tav>
                                        <p:tav tm="100000">
                                          <p:val>
                                            <p:strVal val="#ppt_x"/>
                                          </p:val>
                                        </p:tav>
                                      </p:tavLst>
                                    </p:anim>
                                    <p:anim calcmode="lin" valueType="num">
                                      <p:cBhvr additive="base">
                                        <p:cTn id="85" dur="500" fill="hold"/>
                                        <p:tgtEl>
                                          <p:spTgt spid="357430"/>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357431"/>
                                        </p:tgtEl>
                                        <p:attrNameLst>
                                          <p:attrName>style.visibility</p:attrName>
                                        </p:attrNameLst>
                                      </p:cBhvr>
                                      <p:to>
                                        <p:strVal val="visible"/>
                                      </p:to>
                                    </p:set>
                                    <p:anim calcmode="lin" valueType="num">
                                      <p:cBhvr additive="base">
                                        <p:cTn id="88" dur="500" fill="hold"/>
                                        <p:tgtEl>
                                          <p:spTgt spid="357431"/>
                                        </p:tgtEl>
                                        <p:attrNameLst>
                                          <p:attrName>ppt_x</p:attrName>
                                        </p:attrNameLst>
                                      </p:cBhvr>
                                      <p:tavLst>
                                        <p:tav tm="0">
                                          <p:val>
                                            <p:strVal val="0-#ppt_w/2"/>
                                          </p:val>
                                        </p:tav>
                                        <p:tav tm="100000">
                                          <p:val>
                                            <p:strVal val="#ppt_x"/>
                                          </p:val>
                                        </p:tav>
                                      </p:tavLst>
                                    </p:anim>
                                    <p:anim calcmode="lin" valueType="num">
                                      <p:cBhvr additive="base">
                                        <p:cTn id="89" dur="500" fill="hold"/>
                                        <p:tgtEl>
                                          <p:spTgt spid="357431"/>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357432"/>
                                        </p:tgtEl>
                                        <p:attrNameLst>
                                          <p:attrName>style.visibility</p:attrName>
                                        </p:attrNameLst>
                                      </p:cBhvr>
                                      <p:to>
                                        <p:strVal val="visible"/>
                                      </p:to>
                                    </p:set>
                                    <p:anim calcmode="lin" valueType="num">
                                      <p:cBhvr additive="base">
                                        <p:cTn id="92" dur="500" fill="hold"/>
                                        <p:tgtEl>
                                          <p:spTgt spid="357432"/>
                                        </p:tgtEl>
                                        <p:attrNameLst>
                                          <p:attrName>ppt_x</p:attrName>
                                        </p:attrNameLst>
                                      </p:cBhvr>
                                      <p:tavLst>
                                        <p:tav tm="0">
                                          <p:val>
                                            <p:strVal val="0-#ppt_w/2"/>
                                          </p:val>
                                        </p:tav>
                                        <p:tav tm="100000">
                                          <p:val>
                                            <p:strVal val="#ppt_x"/>
                                          </p:val>
                                        </p:tav>
                                      </p:tavLst>
                                    </p:anim>
                                    <p:anim calcmode="lin" valueType="num">
                                      <p:cBhvr additive="base">
                                        <p:cTn id="93" dur="500" fill="hold"/>
                                        <p:tgtEl>
                                          <p:spTgt spid="357432"/>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357433"/>
                                        </p:tgtEl>
                                        <p:attrNameLst>
                                          <p:attrName>style.visibility</p:attrName>
                                        </p:attrNameLst>
                                      </p:cBhvr>
                                      <p:to>
                                        <p:strVal val="visible"/>
                                      </p:to>
                                    </p:set>
                                    <p:anim calcmode="lin" valueType="num">
                                      <p:cBhvr additive="base">
                                        <p:cTn id="96" dur="500" fill="hold"/>
                                        <p:tgtEl>
                                          <p:spTgt spid="357433"/>
                                        </p:tgtEl>
                                        <p:attrNameLst>
                                          <p:attrName>ppt_x</p:attrName>
                                        </p:attrNameLst>
                                      </p:cBhvr>
                                      <p:tavLst>
                                        <p:tav tm="0">
                                          <p:val>
                                            <p:strVal val="0-#ppt_w/2"/>
                                          </p:val>
                                        </p:tav>
                                        <p:tav tm="100000">
                                          <p:val>
                                            <p:strVal val="#ppt_x"/>
                                          </p:val>
                                        </p:tav>
                                      </p:tavLst>
                                    </p:anim>
                                    <p:anim calcmode="lin" valueType="num">
                                      <p:cBhvr additive="base">
                                        <p:cTn id="97" dur="500" fill="hold"/>
                                        <p:tgtEl>
                                          <p:spTgt spid="357433"/>
                                        </p:tgtEl>
                                        <p:attrNameLst>
                                          <p:attrName>ppt_y</p:attrName>
                                        </p:attrNameLst>
                                      </p:cBhvr>
                                      <p:tavLst>
                                        <p:tav tm="0">
                                          <p:val>
                                            <p:strVal val="#ppt_y"/>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357406"/>
                                        </p:tgtEl>
                                        <p:attrNameLst>
                                          <p:attrName>style.visibility</p:attrName>
                                        </p:attrNameLst>
                                      </p:cBhvr>
                                      <p:to>
                                        <p:strVal val="visible"/>
                                      </p:to>
                                    </p:set>
                                    <p:anim calcmode="lin" valueType="num">
                                      <p:cBhvr additive="base">
                                        <p:cTn id="102" dur="500" fill="hold"/>
                                        <p:tgtEl>
                                          <p:spTgt spid="357406"/>
                                        </p:tgtEl>
                                        <p:attrNameLst>
                                          <p:attrName>ppt_x</p:attrName>
                                        </p:attrNameLst>
                                      </p:cBhvr>
                                      <p:tavLst>
                                        <p:tav tm="0">
                                          <p:val>
                                            <p:strVal val="#ppt_x"/>
                                          </p:val>
                                        </p:tav>
                                        <p:tav tm="100000">
                                          <p:val>
                                            <p:strVal val="#ppt_x"/>
                                          </p:val>
                                        </p:tav>
                                      </p:tavLst>
                                    </p:anim>
                                    <p:anim calcmode="lin" valueType="num">
                                      <p:cBhvr additive="base">
                                        <p:cTn id="103" dur="500" fill="hold"/>
                                        <p:tgtEl>
                                          <p:spTgt spid="357406"/>
                                        </p:tgtEl>
                                        <p:attrNameLst>
                                          <p:attrName>ppt_y</p:attrName>
                                        </p:attrNameLst>
                                      </p:cBhvr>
                                      <p:tavLst>
                                        <p:tav tm="0">
                                          <p:val>
                                            <p:strVal val="1+#ppt_h/2"/>
                                          </p:val>
                                        </p:tav>
                                        <p:tav tm="100000">
                                          <p:val>
                                            <p:strVal val="#ppt_y"/>
                                          </p:val>
                                        </p:tav>
                                      </p:tavLst>
                                    </p:anim>
                                  </p:childTnLst>
                                </p:cTn>
                              </p:par>
                              <p:par>
                                <p:cTn id="104" presetID="2" presetClass="entr" presetSubtype="4" fill="hold" grpId="1" nodeType="withEffect">
                                  <p:stCondLst>
                                    <p:cond delay="0"/>
                                  </p:stCondLst>
                                  <p:childTnLst>
                                    <p:set>
                                      <p:cBhvr>
                                        <p:cTn id="105" dur="1" fill="hold">
                                          <p:stCondLst>
                                            <p:cond delay="0"/>
                                          </p:stCondLst>
                                        </p:cTn>
                                        <p:tgtEl>
                                          <p:spTgt spid="357407"/>
                                        </p:tgtEl>
                                        <p:attrNameLst>
                                          <p:attrName>style.visibility</p:attrName>
                                        </p:attrNameLst>
                                      </p:cBhvr>
                                      <p:to>
                                        <p:strVal val="visible"/>
                                      </p:to>
                                    </p:set>
                                    <p:anim calcmode="lin" valueType="num">
                                      <p:cBhvr additive="base">
                                        <p:cTn id="106" dur="500" fill="hold"/>
                                        <p:tgtEl>
                                          <p:spTgt spid="357407"/>
                                        </p:tgtEl>
                                        <p:attrNameLst>
                                          <p:attrName>ppt_x</p:attrName>
                                        </p:attrNameLst>
                                      </p:cBhvr>
                                      <p:tavLst>
                                        <p:tav tm="0">
                                          <p:val>
                                            <p:strVal val="#ppt_x"/>
                                          </p:val>
                                        </p:tav>
                                        <p:tav tm="100000">
                                          <p:val>
                                            <p:strVal val="#ppt_x"/>
                                          </p:val>
                                        </p:tav>
                                      </p:tavLst>
                                    </p:anim>
                                    <p:anim calcmode="lin" valueType="num">
                                      <p:cBhvr additive="base">
                                        <p:cTn id="107" dur="500" fill="hold"/>
                                        <p:tgtEl>
                                          <p:spTgt spid="357407"/>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357378"/>
                                        </p:tgtEl>
                                        <p:attrNameLst>
                                          <p:attrName>style.visibility</p:attrName>
                                        </p:attrNameLst>
                                      </p:cBhvr>
                                      <p:to>
                                        <p:strVal val="visible"/>
                                      </p:to>
                                    </p:set>
                                    <p:anim calcmode="lin" valueType="num">
                                      <p:cBhvr additive="base">
                                        <p:cTn id="112" dur="500" fill="hold"/>
                                        <p:tgtEl>
                                          <p:spTgt spid="357378"/>
                                        </p:tgtEl>
                                        <p:attrNameLst>
                                          <p:attrName>ppt_x</p:attrName>
                                        </p:attrNameLst>
                                      </p:cBhvr>
                                      <p:tavLst>
                                        <p:tav tm="0">
                                          <p:val>
                                            <p:strVal val="#ppt_x"/>
                                          </p:val>
                                        </p:tav>
                                        <p:tav tm="100000">
                                          <p:val>
                                            <p:strVal val="#ppt_x"/>
                                          </p:val>
                                        </p:tav>
                                      </p:tavLst>
                                    </p:anim>
                                    <p:anim calcmode="lin" valueType="num">
                                      <p:cBhvr additive="base">
                                        <p:cTn id="113" dur="500" fill="hold"/>
                                        <p:tgtEl>
                                          <p:spTgt spid="357378"/>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57381"/>
                                        </p:tgtEl>
                                        <p:attrNameLst>
                                          <p:attrName>style.visibility</p:attrName>
                                        </p:attrNameLst>
                                      </p:cBhvr>
                                      <p:to>
                                        <p:strVal val="visible"/>
                                      </p:to>
                                    </p:set>
                                    <p:anim calcmode="lin" valueType="num">
                                      <p:cBhvr additive="base">
                                        <p:cTn id="116" dur="500" fill="hold"/>
                                        <p:tgtEl>
                                          <p:spTgt spid="357381"/>
                                        </p:tgtEl>
                                        <p:attrNameLst>
                                          <p:attrName>ppt_x</p:attrName>
                                        </p:attrNameLst>
                                      </p:cBhvr>
                                      <p:tavLst>
                                        <p:tav tm="0">
                                          <p:val>
                                            <p:strVal val="#ppt_x"/>
                                          </p:val>
                                        </p:tav>
                                        <p:tav tm="100000">
                                          <p:val>
                                            <p:strVal val="#ppt_x"/>
                                          </p:val>
                                        </p:tav>
                                      </p:tavLst>
                                    </p:anim>
                                    <p:anim calcmode="lin" valueType="num">
                                      <p:cBhvr additive="base">
                                        <p:cTn id="117" dur="500" fill="hold"/>
                                        <p:tgtEl>
                                          <p:spTgt spid="357381"/>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357435"/>
                                        </p:tgtEl>
                                        <p:attrNameLst>
                                          <p:attrName>style.visibility</p:attrName>
                                        </p:attrNameLst>
                                      </p:cBhvr>
                                      <p:to>
                                        <p:strVal val="visible"/>
                                      </p:to>
                                    </p:set>
                                    <p:anim calcmode="lin" valueType="num">
                                      <p:cBhvr additive="base">
                                        <p:cTn id="120" dur="500" fill="hold"/>
                                        <p:tgtEl>
                                          <p:spTgt spid="357435"/>
                                        </p:tgtEl>
                                        <p:attrNameLst>
                                          <p:attrName>ppt_x</p:attrName>
                                        </p:attrNameLst>
                                      </p:cBhvr>
                                      <p:tavLst>
                                        <p:tav tm="0">
                                          <p:val>
                                            <p:strVal val="#ppt_x"/>
                                          </p:val>
                                        </p:tav>
                                        <p:tav tm="100000">
                                          <p:val>
                                            <p:strVal val="#ppt_x"/>
                                          </p:val>
                                        </p:tav>
                                      </p:tavLst>
                                    </p:anim>
                                    <p:anim calcmode="lin" valueType="num">
                                      <p:cBhvr additive="base">
                                        <p:cTn id="121" dur="500" fill="hold"/>
                                        <p:tgtEl>
                                          <p:spTgt spid="357435"/>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357436"/>
                                        </p:tgtEl>
                                        <p:attrNameLst>
                                          <p:attrName>style.visibility</p:attrName>
                                        </p:attrNameLst>
                                      </p:cBhvr>
                                      <p:to>
                                        <p:strVal val="visible"/>
                                      </p:to>
                                    </p:set>
                                    <p:anim calcmode="lin" valueType="num">
                                      <p:cBhvr additive="base">
                                        <p:cTn id="124" dur="500" fill="hold"/>
                                        <p:tgtEl>
                                          <p:spTgt spid="357436"/>
                                        </p:tgtEl>
                                        <p:attrNameLst>
                                          <p:attrName>ppt_x</p:attrName>
                                        </p:attrNameLst>
                                      </p:cBhvr>
                                      <p:tavLst>
                                        <p:tav tm="0">
                                          <p:val>
                                            <p:strVal val="#ppt_x"/>
                                          </p:val>
                                        </p:tav>
                                        <p:tav tm="100000">
                                          <p:val>
                                            <p:strVal val="#ppt_x"/>
                                          </p:val>
                                        </p:tav>
                                      </p:tavLst>
                                    </p:anim>
                                    <p:anim calcmode="lin" valueType="num">
                                      <p:cBhvr additive="base">
                                        <p:cTn id="125" dur="500" fill="hold"/>
                                        <p:tgtEl>
                                          <p:spTgt spid="357436"/>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357437"/>
                                        </p:tgtEl>
                                        <p:attrNameLst>
                                          <p:attrName>style.visibility</p:attrName>
                                        </p:attrNameLst>
                                      </p:cBhvr>
                                      <p:to>
                                        <p:strVal val="visible"/>
                                      </p:to>
                                    </p:set>
                                    <p:anim calcmode="lin" valueType="num">
                                      <p:cBhvr additive="base">
                                        <p:cTn id="128" dur="500" fill="hold"/>
                                        <p:tgtEl>
                                          <p:spTgt spid="357437"/>
                                        </p:tgtEl>
                                        <p:attrNameLst>
                                          <p:attrName>ppt_x</p:attrName>
                                        </p:attrNameLst>
                                      </p:cBhvr>
                                      <p:tavLst>
                                        <p:tav tm="0">
                                          <p:val>
                                            <p:strVal val="#ppt_x"/>
                                          </p:val>
                                        </p:tav>
                                        <p:tav tm="100000">
                                          <p:val>
                                            <p:strVal val="#ppt_x"/>
                                          </p:val>
                                        </p:tav>
                                      </p:tavLst>
                                    </p:anim>
                                    <p:anim calcmode="lin" valueType="num">
                                      <p:cBhvr additive="base">
                                        <p:cTn id="129" dur="500" fill="hold"/>
                                        <p:tgtEl>
                                          <p:spTgt spid="357437"/>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357438"/>
                                        </p:tgtEl>
                                        <p:attrNameLst>
                                          <p:attrName>style.visibility</p:attrName>
                                        </p:attrNameLst>
                                      </p:cBhvr>
                                      <p:to>
                                        <p:strVal val="visible"/>
                                      </p:to>
                                    </p:set>
                                    <p:anim calcmode="lin" valueType="num">
                                      <p:cBhvr additive="base">
                                        <p:cTn id="132" dur="500" fill="hold"/>
                                        <p:tgtEl>
                                          <p:spTgt spid="357438"/>
                                        </p:tgtEl>
                                        <p:attrNameLst>
                                          <p:attrName>ppt_x</p:attrName>
                                        </p:attrNameLst>
                                      </p:cBhvr>
                                      <p:tavLst>
                                        <p:tav tm="0">
                                          <p:val>
                                            <p:strVal val="#ppt_x"/>
                                          </p:val>
                                        </p:tav>
                                        <p:tav tm="100000">
                                          <p:val>
                                            <p:strVal val="#ppt_x"/>
                                          </p:val>
                                        </p:tav>
                                      </p:tavLst>
                                    </p:anim>
                                    <p:anim calcmode="lin" valueType="num">
                                      <p:cBhvr additive="base">
                                        <p:cTn id="133" dur="500" fill="hold"/>
                                        <p:tgtEl>
                                          <p:spTgt spid="357438"/>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357439"/>
                                        </p:tgtEl>
                                        <p:attrNameLst>
                                          <p:attrName>style.visibility</p:attrName>
                                        </p:attrNameLst>
                                      </p:cBhvr>
                                      <p:to>
                                        <p:strVal val="visible"/>
                                      </p:to>
                                    </p:set>
                                    <p:anim calcmode="lin" valueType="num">
                                      <p:cBhvr additive="base">
                                        <p:cTn id="136" dur="500" fill="hold"/>
                                        <p:tgtEl>
                                          <p:spTgt spid="357439"/>
                                        </p:tgtEl>
                                        <p:attrNameLst>
                                          <p:attrName>ppt_x</p:attrName>
                                        </p:attrNameLst>
                                      </p:cBhvr>
                                      <p:tavLst>
                                        <p:tav tm="0">
                                          <p:val>
                                            <p:strVal val="#ppt_x"/>
                                          </p:val>
                                        </p:tav>
                                        <p:tav tm="100000">
                                          <p:val>
                                            <p:strVal val="#ppt_x"/>
                                          </p:val>
                                        </p:tav>
                                      </p:tavLst>
                                    </p:anim>
                                    <p:anim calcmode="lin" valueType="num">
                                      <p:cBhvr additive="base">
                                        <p:cTn id="137" dur="500" fill="hold"/>
                                        <p:tgtEl>
                                          <p:spTgt spid="357439"/>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357441"/>
                                        </p:tgtEl>
                                        <p:attrNameLst>
                                          <p:attrName>style.visibility</p:attrName>
                                        </p:attrNameLst>
                                      </p:cBhvr>
                                      <p:to>
                                        <p:strVal val="visible"/>
                                      </p:to>
                                    </p:set>
                                    <p:anim calcmode="lin" valueType="num">
                                      <p:cBhvr additive="base">
                                        <p:cTn id="140" dur="500" fill="hold"/>
                                        <p:tgtEl>
                                          <p:spTgt spid="357441"/>
                                        </p:tgtEl>
                                        <p:attrNameLst>
                                          <p:attrName>ppt_x</p:attrName>
                                        </p:attrNameLst>
                                      </p:cBhvr>
                                      <p:tavLst>
                                        <p:tav tm="0">
                                          <p:val>
                                            <p:strVal val="#ppt_x"/>
                                          </p:val>
                                        </p:tav>
                                        <p:tav tm="100000">
                                          <p:val>
                                            <p:strVal val="#ppt_x"/>
                                          </p:val>
                                        </p:tav>
                                      </p:tavLst>
                                    </p:anim>
                                    <p:anim calcmode="lin" valueType="num">
                                      <p:cBhvr additive="base">
                                        <p:cTn id="141" dur="500" fill="hold"/>
                                        <p:tgtEl>
                                          <p:spTgt spid="357441"/>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357442"/>
                                        </p:tgtEl>
                                        <p:attrNameLst>
                                          <p:attrName>style.visibility</p:attrName>
                                        </p:attrNameLst>
                                      </p:cBhvr>
                                      <p:to>
                                        <p:strVal val="visible"/>
                                      </p:to>
                                    </p:set>
                                    <p:anim calcmode="lin" valueType="num">
                                      <p:cBhvr additive="base">
                                        <p:cTn id="144" dur="500" fill="hold"/>
                                        <p:tgtEl>
                                          <p:spTgt spid="357442"/>
                                        </p:tgtEl>
                                        <p:attrNameLst>
                                          <p:attrName>ppt_x</p:attrName>
                                        </p:attrNameLst>
                                      </p:cBhvr>
                                      <p:tavLst>
                                        <p:tav tm="0">
                                          <p:val>
                                            <p:strVal val="#ppt_x"/>
                                          </p:val>
                                        </p:tav>
                                        <p:tav tm="100000">
                                          <p:val>
                                            <p:strVal val="#ppt_x"/>
                                          </p:val>
                                        </p:tav>
                                      </p:tavLst>
                                    </p:anim>
                                    <p:anim calcmode="lin" valueType="num">
                                      <p:cBhvr additive="base">
                                        <p:cTn id="145" dur="500" fill="hold"/>
                                        <p:tgtEl>
                                          <p:spTgt spid="357442"/>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357443"/>
                                        </p:tgtEl>
                                        <p:attrNameLst>
                                          <p:attrName>style.visibility</p:attrName>
                                        </p:attrNameLst>
                                      </p:cBhvr>
                                      <p:to>
                                        <p:strVal val="visible"/>
                                      </p:to>
                                    </p:set>
                                    <p:anim calcmode="lin" valueType="num">
                                      <p:cBhvr additive="base">
                                        <p:cTn id="148" dur="500" fill="hold"/>
                                        <p:tgtEl>
                                          <p:spTgt spid="357443"/>
                                        </p:tgtEl>
                                        <p:attrNameLst>
                                          <p:attrName>ppt_x</p:attrName>
                                        </p:attrNameLst>
                                      </p:cBhvr>
                                      <p:tavLst>
                                        <p:tav tm="0">
                                          <p:val>
                                            <p:strVal val="#ppt_x"/>
                                          </p:val>
                                        </p:tav>
                                        <p:tav tm="100000">
                                          <p:val>
                                            <p:strVal val="#ppt_x"/>
                                          </p:val>
                                        </p:tav>
                                      </p:tavLst>
                                    </p:anim>
                                    <p:anim calcmode="lin" valueType="num">
                                      <p:cBhvr additive="base">
                                        <p:cTn id="149" dur="500" fill="hold"/>
                                        <p:tgtEl>
                                          <p:spTgt spid="357443"/>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357444"/>
                                        </p:tgtEl>
                                        <p:attrNameLst>
                                          <p:attrName>style.visibility</p:attrName>
                                        </p:attrNameLst>
                                      </p:cBhvr>
                                      <p:to>
                                        <p:strVal val="visible"/>
                                      </p:to>
                                    </p:set>
                                    <p:anim calcmode="lin" valueType="num">
                                      <p:cBhvr additive="base">
                                        <p:cTn id="152" dur="500" fill="hold"/>
                                        <p:tgtEl>
                                          <p:spTgt spid="357444"/>
                                        </p:tgtEl>
                                        <p:attrNameLst>
                                          <p:attrName>ppt_x</p:attrName>
                                        </p:attrNameLst>
                                      </p:cBhvr>
                                      <p:tavLst>
                                        <p:tav tm="0">
                                          <p:val>
                                            <p:strVal val="#ppt_x"/>
                                          </p:val>
                                        </p:tav>
                                        <p:tav tm="100000">
                                          <p:val>
                                            <p:strVal val="#ppt_x"/>
                                          </p:val>
                                        </p:tav>
                                      </p:tavLst>
                                    </p:anim>
                                    <p:anim calcmode="lin" valueType="num">
                                      <p:cBhvr additive="base">
                                        <p:cTn id="153" dur="500" fill="hold"/>
                                        <p:tgtEl>
                                          <p:spTgt spid="357444"/>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357445"/>
                                        </p:tgtEl>
                                        <p:attrNameLst>
                                          <p:attrName>style.visibility</p:attrName>
                                        </p:attrNameLst>
                                      </p:cBhvr>
                                      <p:to>
                                        <p:strVal val="visible"/>
                                      </p:to>
                                    </p:set>
                                    <p:anim calcmode="lin" valueType="num">
                                      <p:cBhvr additive="base">
                                        <p:cTn id="156" dur="500" fill="hold"/>
                                        <p:tgtEl>
                                          <p:spTgt spid="357445"/>
                                        </p:tgtEl>
                                        <p:attrNameLst>
                                          <p:attrName>ppt_x</p:attrName>
                                        </p:attrNameLst>
                                      </p:cBhvr>
                                      <p:tavLst>
                                        <p:tav tm="0">
                                          <p:val>
                                            <p:strVal val="#ppt_x"/>
                                          </p:val>
                                        </p:tav>
                                        <p:tav tm="100000">
                                          <p:val>
                                            <p:strVal val="#ppt_x"/>
                                          </p:val>
                                        </p:tav>
                                      </p:tavLst>
                                    </p:anim>
                                    <p:anim calcmode="lin" valueType="num">
                                      <p:cBhvr additive="base">
                                        <p:cTn id="157" dur="500" fill="hold"/>
                                        <p:tgtEl>
                                          <p:spTgt spid="357445"/>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357446"/>
                                        </p:tgtEl>
                                        <p:attrNameLst>
                                          <p:attrName>style.visibility</p:attrName>
                                        </p:attrNameLst>
                                      </p:cBhvr>
                                      <p:to>
                                        <p:strVal val="visible"/>
                                      </p:to>
                                    </p:set>
                                    <p:anim calcmode="lin" valueType="num">
                                      <p:cBhvr additive="base">
                                        <p:cTn id="160" dur="500" fill="hold"/>
                                        <p:tgtEl>
                                          <p:spTgt spid="357446"/>
                                        </p:tgtEl>
                                        <p:attrNameLst>
                                          <p:attrName>ppt_x</p:attrName>
                                        </p:attrNameLst>
                                      </p:cBhvr>
                                      <p:tavLst>
                                        <p:tav tm="0">
                                          <p:val>
                                            <p:strVal val="#ppt_x"/>
                                          </p:val>
                                        </p:tav>
                                        <p:tav tm="100000">
                                          <p:val>
                                            <p:strVal val="#ppt_x"/>
                                          </p:val>
                                        </p:tav>
                                      </p:tavLst>
                                    </p:anim>
                                    <p:anim calcmode="lin" valueType="num">
                                      <p:cBhvr additive="base">
                                        <p:cTn id="161" dur="500" fill="hold"/>
                                        <p:tgtEl>
                                          <p:spTgt spid="357446"/>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357447"/>
                                        </p:tgtEl>
                                        <p:attrNameLst>
                                          <p:attrName>style.visibility</p:attrName>
                                        </p:attrNameLst>
                                      </p:cBhvr>
                                      <p:to>
                                        <p:strVal val="visible"/>
                                      </p:to>
                                    </p:set>
                                    <p:anim calcmode="lin" valueType="num">
                                      <p:cBhvr additive="base">
                                        <p:cTn id="164" dur="500" fill="hold"/>
                                        <p:tgtEl>
                                          <p:spTgt spid="357447"/>
                                        </p:tgtEl>
                                        <p:attrNameLst>
                                          <p:attrName>ppt_x</p:attrName>
                                        </p:attrNameLst>
                                      </p:cBhvr>
                                      <p:tavLst>
                                        <p:tav tm="0">
                                          <p:val>
                                            <p:strVal val="#ppt_x"/>
                                          </p:val>
                                        </p:tav>
                                        <p:tav tm="100000">
                                          <p:val>
                                            <p:strVal val="#ppt_x"/>
                                          </p:val>
                                        </p:tav>
                                      </p:tavLst>
                                    </p:anim>
                                    <p:anim calcmode="lin" valueType="num">
                                      <p:cBhvr additive="base">
                                        <p:cTn id="165" dur="500" fill="hold"/>
                                        <p:tgtEl>
                                          <p:spTgt spid="357447"/>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357448"/>
                                        </p:tgtEl>
                                        <p:attrNameLst>
                                          <p:attrName>style.visibility</p:attrName>
                                        </p:attrNameLst>
                                      </p:cBhvr>
                                      <p:to>
                                        <p:strVal val="visible"/>
                                      </p:to>
                                    </p:set>
                                    <p:anim calcmode="lin" valueType="num">
                                      <p:cBhvr additive="base">
                                        <p:cTn id="168" dur="500" fill="hold"/>
                                        <p:tgtEl>
                                          <p:spTgt spid="357448"/>
                                        </p:tgtEl>
                                        <p:attrNameLst>
                                          <p:attrName>ppt_x</p:attrName>
                                        </p:attrNameLst>
                                      </p:cBhvr>
                                      <p:tavLst>
                                        <p:tav tm="0">
                                          <p:val>
                                            <p:strVal val="#ppt_x"/>
                                          </p:val>
                                        </p:tav>
                                        <p:tav tm="100000">
                                          <p:val>
                                            <p:strVal val="#ppt_x"/>
                                          </p:val>
                                        </p:tav>
                                      </p:tavLst>
                                    </p:anim>
                                    <p:anim calcmode="lin" valueType="num">
                                      <p:cBhvr additive="base">
                                        <p:cTn id="169" dur="500" fill="hold"/>
                                        <p:tgtEl>
                                          <p:spTgt spid="357448"/>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357449"/>
                                        </p:tgtEl>
                                        <p:attrNameLst>
                                          <p:attrName>style.visibility</p:attrName>
                                        </p:attrNameLst>
                                      </p:cBhvr>
                                      <p:to>
                                        <p:strVal val="visible"/>
                                      </p:to>
                                    </p:set>
                                    <p:anim calcmode="lin" valueType="num">
                                      <p:cBhvr additive="base">
                                        <p:cTn id="172" dur="500" fill="hold"/>
                                        <p:tgtEl>
                                          <p:spTgt spid="357449"/>
                                        </p:tgtEl>
                                        <p:attrNameLst>
                                          <p:attrName>ppt_x</p:attrName>
                                        </p:attrNameLst>
                                      </p:cBhvr>
                                      <p:tavLst>
                                        <p:tav tm="0">
                                          <p:val>
                                            <p:strVal val="#ppt_x"/>
                                          </p:val>
                                        </p:tav>
                                        <p:tav tm="100000">
                                          <p:val>
                                            <p:strVal val="#ppt_x"/>
                                          </p:val>
                                        </p:tav>
                                      </p:tavLst>
                                    </p:anim>
                                    <p:anim calcmode="lin" valueType="num">
                                      <p:cBhvr additive="base">
                                        <p:cTn id="173" dur="500" fill="hold"/>
                                        <p:tgtEl>
                                          <p:spTgt spid="357449"/>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357450"/>
                                        </p:tgtEl>
                                        <p:attrNameLst>
                                          <p:attrName>style.visibility</p:attrName>
                                        </p:attrNameLst>
                                      </p:cBhvr>
                                      <p:to>
                                        <p:strVal val="visible"/>
                                      </p:to>
                                    </p:set>
                                    <p:anim calcmode="lin" valueType="num">
                                      <p:cBhvr additive="base">
                                        <p:cTn id="176" dur="500" fill="hold"/>
                                        <p:tgtEl>
                                          <p:spTgt spid="357450"/>
                                        </p:tgtEl>
                                        <p:attrNameLst>
                                          <p:attrName>ppt_x</p:attrName>
                                        </p:attrNameLst>
                                      </p:cBhvr>
                                      <p:tavLst>
                                        <p:tav tm="0">
                                          <p:val>
                                            <p:strVal val="#ppt_x"/>
                                          </p:val>
                                        </p:tav>
                                        <p:tav tm="100000">
                                          <p:val>
                                            <p:strVal val="#ppt_x"/>
                                          </p:val>
                                        </p:tav>
                                      </p:tavLst>
                                    </p:anim>
                                    <p:anim calcmode="lin" valueType="num">
                                      <p:cBhvr additive="base">
                                        <p:cTn id="177" dur="500" fill="hold"/>
                                        <p:tgtEl>
                                          <p:spTgt spid="357450"/>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357451"/>
                                        </p:tgtEl>
                                        <p:attrNameLst>
                                          <p:attrName>style.visibility</p:attrName>
                                        </p:attrNameLst>
                                      </p:cBhvr>
                                      <p:to>
                                        <p:strVal val="visible"/>
                                      </p:to>
                                    </p:set>
                                    <p:anim calcmode="lin" valueType="num">
                                      <p:cBhvr additive="base">
                                        <p:cTn id="180" dur="500" fill="hold"/>
                                        <p:tgtEl>
                                          <p:spTgt spid="357451"/>
                                        </p:tgtEl>
                                        <p:attrNameLst>
                                          <p:attrName>ppt_x</p:attrName>
                                        </p:attrNameLst>
                                      </p:cBhvr>
                                      <p:tavLst>
                                        <p:tav tm="0">
                                          <p:val>
                                            <p:strVal val="#ppt_x"/>
                                          </p:val>
                                        </p:tav>
                                        <p:tav tm="100000">
                                          <p:val>
                                            <p:strVal val="#ppt_x"/>
                                          </p:val>
                                        </p:tav>
                                      </p:tavLst>
                                    </p:anim>
                                    <p:anim calcmode="lin" valueType="num">
                                      <p:cBhvr additive="base">
                                        <p:cTn id="181" dur="500" fill="hold"/>
                                        <p:tgtEl>
                                          <p:spTgt spid="357451"/>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357452"/>
                                        </p:tgtEl>
                                        <p:attrNameLst>
                                          <p:attrName>style.visibility</p:attrName>
                                        </p:attrNameLst>
                                      </p:cBhvr>
                                      <p:to>
                                        <p:strVal val="visible"/>
                                      </p:to>
                                    </p:set>
                                    <p:anim calcmode="lin" valueType="num">
                                      <p:cBhvr additive="base">
                                        <p:cTn id="184" dur="500" fill="hold"/>
                                        <p:tgtEl>
                                          <p:spTgt spid="357452"/>
                                        </p:tgtEl>
                                        <p:attrNameLst>
                                          <p:attrName>ppt_x</p:attrName>
                                        </p:attrNameLst>
                                      </p:cBhvr>
                                      <p:tavLst>
                                        <p:tav tm="0">
                                          <p:val>
                                            <p:strVal val="#ppt_x"/>
                                          </p:val>
                                        </p:tav>
                                        <p:tav tm="100000">
                                          <p:val>
                                            <p:strVal val="#ppt_x"/>
                                          </p:val>
                                        </p:tav>
                                      </p:tavLst>
                                    </p:anim>
                                    <p:anim calcmode="lin" valueType="num">
                                      <p:cBhvr additive="base">
                                        <p:cTn id="185" dur="500" fill="hold"/>
                                        <p:tgtEl>
                                          <p:spTgt spid="357452"/>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357453"/>
                                        </p:tgtEl>
                                        <p:attrNameLst>
                                          <p:attrName>style.visibility</p:attrName>
                                        </p:attrNameLst>
                                      </p:cBhvr>
                                      <p:to>
                                        <p:strVal val="visible"/>
                                      </p:to>
                                    </p:set>
                                    <p:anim calcmode="lin" valueType="num">
                                      <p:cBhvr additive="base">
                                        <p:cTn id="188" dur="500" fill="hold"/>
                                        <p:tgtEl>
                                          <p:spTgt spid="357453"/>
                                        </p:tgtEl>
                                        <p:attrNameLst>
                                          <p:attrName>ppt_x</p:attrName>
                                        </p:attrNameLst>
                                      </p:cBhvr>
                                      <p:tavLst>
                                        <p:tav tm="0">
                                          <p:val>
                                            <p:strVal val="#ppt_x"/>
                                          </p:val>
                                        </p:tav>
                                        <p:tav tm="100000">
                                          <p:val>
                                            <p:strVal val="#ppt_x"/>
                                          </p:val>
                                        </p:tav>
                                      </p:tavLst>
                                    </p:anim>
                                    <p:anim calcmode="lin" valueType="num">
                                      <p:cBhvr additive="base">
                                        <p:cTn id="189" dur="500" fill="hold"/>
                                        <p:tgtEl>
                                          <p:spTgt spid="357453"/>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357454"/>
                                        </p:tgtEl>
                                        <p:attrNameLst>
                                          <p:attrName>style.visibility</p:attrName>
                                        </p:attrNameLst>
                                      </p:cBhvr>
                                      <p:to>
                                        <p:strVal val="visible"/>
                                      </p:to>
                                    </p:set>
                                    <p:anim calcmode="lin" valueType="num">
                                      <p:cBhvr additive="base">
                                        <p:cTn id="192" dur="500" fill="hold"/>
                                        <p:tgtEl>
                                          <p:spTgt spid="357454"/>
                                        </p:tgtEl>
                                        <p:attrNameLst>
                                          <p:attrName>ppt_x</p:attrName>
                                        </p:attrNameLst>
                                      </p:cBhvr>
                                      <p:tavLst>
                                        <p:tav tm="0">
                                          <p:val>
                                            <p:strVal val="#ppt_x"/>
                                          </p:val>
                                        </p:tav>
                                        <p:tav tm="100000">
                                          <p:val>
                                            <p:strVal val="#ppt_x"/>
                                          </p:val>
                                        </p:tav>
                                      </p:tavLst>
                                    </p:anim>
                                    <p:anim calcmode="lin" valueType="num">
                                      <p:cBhvr additive="base">
                                        <p:cTn id="193" dur="500" fill="hold"/>
                                        <p:tgtEl>
                                          <p:spTgt spid="357454"/>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357455"/>
                                        </p:tgtEl>
                                        <p:attrNameLst>
                                          <p:attrName>style.visibility</p:attrName>
                                        </p:attrNameLst>
                                      </p:cBhvr>
                                      <p:to>
                                        <p:strVal val="visible"/>
                                      </p:to>
                                    </p:set>
                                    <p:anim calcmode="lin" valueType="num">
                                      <p:cBhvr additive="base">
                                        <p:cTn id="196" dur="500" fill="hold"/>
                                        <p:tgtEl>
                                          <p:spTgt spid="357455"/>
                                        </p:tgtEl>
                                        <p:attrNameLst>
                                          <p:attrName>ppt_x</p:attrName>
                                        </p:attrNameLst>
                                      </p:cBhvr>
                                      <p:tavLst>
                                        <p:tav tm="0">
                                          <p:val>
                                            <p:strVal val="#ppt_x"/>
                                          </p:val>
                                        </p:tav>
                                        <p:tav tm="100000">
                                          <p:val>
                                            <p:strVal val="#ppt_x"/>
                                          </p:val>
                                        </p:tav>
                                      </p:tavLst>
                                    </p:anim>
                                    <p:anim calcmode="lin" valueType="num">
                                      <p:cBhvr additive="base">
                                        <p:cTn id="197" dur="500" fill="hold"/>
                                        <p:tgtEl>
                                          <p:spTgt spid="357455"/>
                                        </p:tgtEl>
                                        <p:attrNameLst>
                                          <p:attrName>ppt_y</p:attrName>
                                        </p:attrNameLst>
                                      </p:cBhvr>
                                      <p:tavLst>
                                        <p:tav tm="0">
                                          <p:val>
                                            <p:strVal val="1+#ppt_h/2"/>
                                          </p:val>
                                        </p:tav>
                                        <p:tav tm="100000">
                                          <p:val>
                                            <p:strVal val="#ppt_y"/>
                                          </p:val>
                                        </p:tav>
                                      </p:tavLst>
                                    </p:anim>
                                  </p:childTnLst>
                                </p:cTn>
                              </p:par>
                              <p:par>
                                <p:cTn id="198" presetID="2" presetClass="entr" presetSubtype="4" fill="hold" grpId="0" nodeType="withEffect">
                                  <p:stCondLst>
                                    <p:cond delay="0"/>
                                  </p:stCondLst>
                                  <p:childTnLst>
                                    <p:set>
                                      <p:cBhvr>
                                        <p:cTn id="199" dur="1" fill="hold">
                                          <p:stCondLst>
                                            <p:cond delay="0"/>
                                          </p:stCondLst>
                                        </p:cTn>
                                        <p:tgtEl>
                                          <p:spTgt spid="357456"/>
                                        </p:tgtEl>
                                        <p:attrNameLst>
                                          <p:attrName>style.visibility</p:attrName>
                                        </p:attrNameLst>
                                      </p:cBhvr>
                                      <p:to>
                                        <p:strVal val="visible"/>
                                      </p:to>
                                    </p:set>
                                    <p:anim calcmode="lin" valueType="num">
                                      <p:cBhvr additive="base">
                                        <p:cTn id="200" dur="500" fill="hold"/>
                                        <p:tgtEl>
                                          <p:spTgt spid="357456"/>
                                        </p:tgtEl>
                                        <p:attrNameLst>
                                          <p:attrName>ppt_x</p:attrName>
                                        </p:attrNameLst>
                                      </p:cBhvr>
                                      <p:tavLst>
                                        <p:tav tm="0">
                                          <p:val>
                                            <p:strVal val="#ppt_x"/>
                                          </p:val>
                                        </p:tav>
                                        <p:tav tm="100000">
                                          <p:val>
                                            <p:strVal val="#ppt_x"/>
                                          </p:val>
                                        </p:tav>
                                      </p:tavLst>
                                    </p:anim>
                                    <p:anim calcmode="lin" valueType="num">
                                      <p:cBhvr additive="base">
                                        <p:cTn id="201" dur="500" fill="hold"/>
                                        <p:tgtEl>
                                          <p:spTgt spid="357456"/>
                                        </p:tgtEl>
                                        <p:attrNameLst>
                                          <p:attrName>ppt_y</p:attrName>
                                        </p:attrNameLst>
                                      </p:cBhvr>
                                      <p:tavLst>
                                        <p:tav tm="0">
                                          <p:val>
                                            <p:strVal val="1+#ppt_h/2"/>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357457"/>
                                        </p:tgtEl>
                                        <p:attrNameLst>
                                          <p:attrName>style.visibility</p:attrName>
                                        </p:attrNameLst>
                                      </p:cBhvr>
                                      <p:to>
                                        <p:strVal val="visible"/>
                                      </p:to>
                                    </p:set>
                                    <p:anim calcmode="lin" valueType="num">
                                      <p:cBhvr additive="base">
                                        <p:cTn id="204" dur="500" fill="hold"/>
                                        <p:tgtEl>
                                          <p:spTgt spid="357457"/>
                                        </p:tgtEl>
                                        <p:attrNameLst>
                                          <p:attrName>ppt_x</p:attrName>
                                        </p:attrNameLst>
                                      </p:cBhvr>
                                      <p:tavLst>
                                        <p:tav tm="0">
                                          <p:val>
                                            <p:strVal val="#ppt_x"/>
                                          </p:val>
                                        </p:tav>
                                        <p:tav tm="100000">
                                          <p:val>
                                            <p:strVal val="#ppt_x"/>
                                          </p:val>
                                        </p:tav>
                                      </p:tavLst>
                                    </p:anim>
                                    <p:anim calcmode="lin" valueType="num">
                                      <p:cBhvr additive="base">
                                        <p:cTn id="205" dur="500" fill="hold"/>
                                        <p:tgtEl>
                                          <p:spTgt spid="357457"/>
                                        </p:tgtEl>
                                        <p:attrNameLst>
                                          <p:attrName>ppt_y</p:attrName>
                                        </p:attrNameLst>
                                      </p:cBhvr>
                                      <p:tavLst>
                                        <p:tav tm="0">
                                          <p:val>
                                            <p:strVal val="1+#ppt_h/2"/>
                                          </p:val>
                                        </p:tav>
                                        <p:tav tm="100000">
                                          <p:val>
                                            <p:strVal val="#ppt_y"/>
                                          </p:val>
                                        </p:tav>
                                      </p:tavLst>
                                    </p:anim>
                                  </p:childTnLst>
                                </p:cTn>
                              </p:par>
                              <p:par>
                                <p:cTn id="206" presetID="2" presetClass="entr" presetSubtype="4" fill="hold" grpId="0" nodeType="withEffect">
                                  <p:stCondLst>
                                    <p:cond delay="0"/>
                                  </p:stCondLst>
                                  <p:childTnLst>
                                    <p:set>
                                      <p:cBhvr>
                                        <p:cTn id="207" dur="1" fill="hold">
                                          <p:stCondLst>
                                            <p:cond delay="0"/>
                                          </p:stCondLst>
                                        </p:cTn>
                                        <p:tgtEl>
                                          <p:spTgt spid="357458"/>
                                        </p:tgtEl>
                                        <p:attrNameLst>
                                          <p:attrName>style.visibility</p:attrName>
                                        </p:attrNameLst>
                                      </p:cBhvr>
                                      <p:to>
                                        <p:strVal val="visible"/>
                                      </p:to>
                                    </p:set>
                                    <p:anim calcmode="lin" valueType="num">
                                      <p:cBhvr additive="base">
                                        <p:cTn id="208" dur="500" fill="hold"/>
                                        <p:tgtEl>
                                          <p:spTgt spid="357458"/>
                                        </p:tgtEl>
                                        <p:attrNameLst>
                                          <p:attrName>ppt_x</p:attrName>
                                        </p:attrNameLst>
                                      </p:cBhvr>
                                      <p:tavLst>
                                        <p:tav tm="0">
                                          <p:val>
                                            <p:strVal val="#ppt_x"/>
                                          </p:val>
                                        </p:tav>
                                        <p:tav tm="100000">
                                          <p:val>
                                            <p:strVal val="#ppt_x"/>
                                          </p:val>
                                        </p:tav>
                                      </p:tavLst>
                                    </p:anim>
                                    <p:anim calcmode="lin" valueType="num">
                                      <p:cBhvr additive="base">
                                        <p:cTn id="209" dur="500" fill="hold"/>
                                        <p:tgtEl>
                                          <p:spTgt spid="357458"/>
                                        </p:tgtEl>
                                        <p:attrNameLst>
                                          <p:attrName>ppt_y</p:attrName>
                                        </p:attrNameLst>
                                      </p:cBhvr>
                                      <p:tavLst>
                                        <p:tav tm="0">
                                          <p:val>
                                            <p:strVal val="1+#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2" presetClass="entr" presetSubtype="1" fill="hold" grpId="0" nodeType="clickEffect">
                                  <p:stCondLst>
                                    <p:cond delay="0"/>
                                  </p:stCondLst>
                                  <p:childTnLst>
                                    <p:set>
                                      <p:cBhvr>
                                        <p:cTn id="213" dur="1" fill="hold">
                                          <p:stCondLst>
                                            <p:cond delay="0"/>
                                          </p:stCondLst>
                                        </p:cTn>
                                        <p:tgtEl>
                                          <p:spTgt spid="357409"/>
                                        </p:tgtEl>
                                        <p:attrNameLst>
                                          <p:attrName>style.visibility</p:attrName>
                                        </p:attrNameLst>
                                      </p:cBhvr>
                                      <p:to>
                                        <p:strVal val="visible"/>
                                      </p:to>
                                    </p:set>
                                    <p:anim calcmode="lin" valueType="num">
                                      <p:cBhvr additive="base">
                                        <p:cTn id="214" dur="500" fill="hold"/>
                                        <p:tgtEl>
                                          <p:spTgt spid="357409"/>
                                        </p:tgtEl>
                                        <p:attrNameLst>
                                          <p:attrName>ppt_x</p:attrName>
                                        </p:attrNameLst>
                                      </p:cBhvr>
                                      <p:tavLst>
                                        <p:tav tm="0">
                                          <p:val>
                                            <p:strVal val="#ppt_x"/>
                                          </p:val>
                                        </p:tav>
                                        <p:tav tm="100000">
                                          <p:val>
                                            <p:strVal val="#ppt_x"/>
                                          </p:val>
                                        </p:tav>
                                      </p:tavLst>
                                    </p:anim>
                                    <p:anim calcmode="lin" valueType="num">
                                      <p:cBhvr additive="base">
                                        <p:cTn id="215" dur="500" fill="hold"/>
                                        <p:tgtEl>
                                          <p:spTgt spid="357409"/>
                                        </p:tgtEl>
                                        <p:attrNameLst>
                                          <p:attrName>ppt_y</p:attrName>
                                        </p:attrNameLst>
                                      </p:cBhvr>
                                      <p:tavLst>
                                        <p:tav tm="0">
                                          <p:val>
                                            <p:strVal val="0-#ppt_h/2"/>
                                          </p:val>
                                        </p:tav>
                                        <p:tav tm="100000">
                                          <p:val>
                                            <p:strVal val="#ppt_y"/>
                                          </p:val>
                                        </p:tav>
                                      </p:tavLst>
                                    </p:anim>
                                  </p:childTnLst>
                                </p:cTn>
                              </p:par>
                              <p:par>
                                <p:cTn id="216" presetID="2" presetClass="entr" presetSubtype="1" fill="hold" grpId="0" nodeType="withEffect">
                                  <p:stCondLst>
                                    <p:cond delay="0"/>
                                  </p:stCondLst>
                                  <p:childTnLst>
                                    <p:set>
                                      <p:cBhvr>
                                        <p:cTn id="217" dur="1" fill="hold">
                                          <p:stCondLst>
                                            <p:cond delay="0"/>
                                          </p:stCondLst>
                                        </p:cTn>
                                        <p:tgtEl>
                                          <p:spTgt spid="357408"/>
                                        </p:tgtEl>
                                        <p:attrNameLst>
                                          <p:attrName>style.visibility</p:attrName>
                                        </p:attrNameLst>
                                      </p:cBhvr>
                                      <p:to>
                                        <p:strVal val="visible"/>
                                      </p:to>
                                    </p:set>
                                    <p:anim calcmode="lin" valueType="num">
                                      <p:cBhvr additive="base">
                                        <p:cTn id="218" dur="500" fill="hold"/>
                                        <p:tgtEl>
                                          <p:spTgt spid="357408"/>
                                        </p:tgtEl>
                                        <p:attrNameLst>
                                          <p:attrName>ppt_x</p:attrName>
                                        </p:attrNameLst>
                                      </p:cBhvr>
                                      <p:tavLst>
                                        <p:tav tm="0">
                                          <p:val>
                                            <p:strVal val="#ppt_x"/>
                                          </p:val>
                                        </p:tav>
                                        <p:tav tm="100000">
                                          <p:val>
                                            <p:strVal val="#ppt_x"/>
                                          </p:val>
                                        </p:tav>
                                      </p:tavLst>
                                    </p:anim>
                                    <p:anim calcmode="lin" valueType="num">
                                      <p:cBhvr additive="base">
                                        <p:cTn id="219" dur="500" fill="hold"/>
                                        <p:tgtEl>
                                          <p:spTgt spid="357408"/>
                                        </p:tgtEl>
                                        <p:attrNameLst>
                                          <p:attrName>ppt_y</p:attrName>
                                        </p:attrNameLst>
                                      </p:cBhvr>
                                      <p:tavLst>
                                        <p:tav tm="0">
                                          <p:val>
                                            <p:strVal val="0-#ppt_h/2"/>
                                          </p:val>
                                        </p:tav>
                                        <p:tav tm="100000">
                                          <p:val>
                                            <p:strVal val="#ppt_y"/>
                                          </p:val>
                                        </p:tav>
                                      </p:tavLst>
                                    </p:anim>
                                  </p:childTnLst>
                                </p:cTn>
                              </p:par>
                            </p:childTnLst>
                          </p:cTn>
                        </p:par>
                      </p:childTnLst>
                    </p:cTn>
                  </p:par>
                  <p:par>
                    <p:cTn id="220" fill="hold">
                      <p:stCondLst>
                        <p:cond delay="indefinite"/>
                      </p:stCondLst>
                      <p:childTnLst>
                        <p:par>
                          <p:cTn id="221" fill="hold">
                            <p:stCondLst>
                              <p:cond delay="0"/>
                            </p:stCondLst>
                            <p:childTnLst>
                              <p:par>
                                <p:cTn id="222" presetID="2" presetClass="entr" presetSubtype="2" fill="hold" grpId="0" nodeType="clickEffect">
                                  <p:stCondLst>
                                    <p:cond delay="0"/>
                                  </p:stCondLst>
                                  <p:childTnLst>
                                    <p:set>
                                      <p:cBhvr>
                                        <p:cTn id="223" dur="1" fill="hold">
                                          <p:stCondLst>
                                            <p:cond delay="0"/>
                                          </p:stCondLst>
                                        </p:cTn>
                                        <p:tgtEl>
                                          <p:spTgt spid="357383"/>
                                        </p:tgtEl>
                                        <p:attrNameLst>
                                          <p:attrName>style.visibility</p:attrName>
                                        </p:attrNameLst>
                                      </p:cBhvr>
                                      <p:to>
                                        <p:strVal val="visible"/>
                                      </p:to>
                                    </p:set>
                                    <p:anim calcmode="lin" valueType="num">
                                      <p:cBhvr additive="base">
                                        <p:cTn id="224" dur="500" fill="hold"/>
                                        <p:tgtEl>
                                          <p:spTgt spid="357383"/>
                                        </p:tgtEl>
                                        <p:attrNameLst>
                                          <p:attrName>ppt_x</p:attrName>
                                        </p:attrNameLst>
                                      </p:cBhvr>
                                      <p:tavLst>
                                        <p:tav tm="0">
                                          <p:val>
                                            <p:strVal val="1+#ppt_w/2"/>
                                          </p:val>
                                        </p:tav>
                                        <p:tav tm="100000">
                                          <p:val>
                                            <p:strVal val="#ppt_x"/>
                                          </p:val>
                                        </p:tav>
                                      </p:tavLst>
                                    </p:anim>
                                    <p:anim calcmode="lin" valueType="num">
                                      <p:cBhvr additive="base">
                                        <p:cTn id="225" dur="500" fill="hold"/>
                                        <p:tgtEl>
                                          <p:spTgt spid="357383"/>
                                        </p:tgtEl>
                                        <p:attrNameLst>
                                          <p:attrName>ppt_y</p:attrName>
                                        </p:attrNameLst>
                                      </p:cBhvr>
                                      <p:tavLst>
                                        <p:tav tm="0">
                                          <p:val>
                                            <p:strVal val="#ppt_y"/>
                                          </p:val>
                                        </p:tav>
                                        <p:tav tm="100000">
                                          <p:val>
                                            <p:strVal val="#ppt_y"/>
                                          </p:val>
                                        </p:tav>
                                      </p:tavLst>
                                    </p:anim>
                                  </p:childTnLst>
                                </p:cTn>
                              </p:par>
                              <p:par>
                                <p:cTn id="226" presetID="2" presetClass="entr" presetSubtype="2" fill="hold" grpId="0" nodeType="withEffect">
                                  <p:stCondLst>
                                    <p:cond delay="0"/>
                                  </p:stCondLst>
                                  <p:childTnLst>
                                    <p:set>
                                      <p:cBhvr>
                                        <p:cTn id="227" dur="1" fill="hold">
                                          <p:stCondLst>
                                            <p:cond delay="0"/>
                                          </p:stCondLst>
                                        </p:cTn>
                                        <p:tgtEl>
                                          <p:spTgt spid="357384"/>
                                        </p:tgtEl>
                                        <p:attrNameLst>
                                          <p:attrName>style.visibility</p:attrName>
                                        </p:attrNameLst>
                                      </p:cBhvr>
                                      <p:to>
                                        <p:strVal val="visible"/>
                                      </p:to>
                                    </p:set>
                                    <p:anim calcmode="lin" valueType="num">
                                      <p:cBhvr additive="base">
                                        <p:cTn id="228" dur="500" fill="hold"/>
                                        <p:tgtEl>
                                          <p:spTgt spid="357384"/>
                                        </p:tgtEl>
                                        <p:attrNameLst>
                                          <p:attrName>ppt_x</p:attrName>
                                        </p:attrNameLst>
                                      </p:cBhvr>
                                      <p:tavLst>
                                        <p:tav tm="0">
                                          <p:val>
                                            <p:strVal val="1+#ppt_w/2"/>
                                          </p:val>
                                        </p:tav>
                                        <p:tav tm="100000">
                                          <p:val>
                                            <p:strVal val="#ppt_x"/>
                                          </p:val>
                                        </p:tav>
                                      </p:tavLst>
                                    </p:anim>
                                    <p:anim calcmode="lin" valueType="num">
                                      <p:cBhvr additive="base">
                                        <p:cTn id="229" dur="500" fill="hold"/>
                                        <p:tgtEl>
                                          <p:spTgt spid="357384"/>
                                        </p:tgtEl>
                                        <p:attrNameLst>
                                          <p:attrName>ppt_y</p:attrName>
                                        </p:attrNameLst>
                                      </p:cBhvr>
                                      <p:tavLst>
                                        <p:tav tm="0">
                                          <p:val>
                                            <p:strVal val="#ppt_y"/>
                                          </p:val>
                                        </p:tav>
                                        <p:tav tm="100000">
                                          <p:val>
                                            <p:strVal val="#ppt_y"/>
                                          </p:val>
                                        </p:tav>
                                      </p:tavLst>
                                    </p:anim>
                                  </p:childTnLst>
                                </p:cTn>
                              </p:par>
                              <p:par>
                                <p:cTn id="230" presetID="2" presetClass="entr" presetSubtype="2" fill="hold" grpId="0" nodeType="withEffect">
                                  <p:stCondLst>
                                    <p:cond delay="0"/>
                                  </p:stCondLst>
                                  <p:childTnLst>
                                    <p:set>
                                      <p:cBhvr>
                                        <p:cTn id="231" dur="1" fill="hold">
                                          <p:stCondLst>
                                            <p:cond delay="0"/>
                                          </p:stCondLst>
                                        </p:cTn>
                                        <p:tgtEl>
                                          <p:spTgt spid="357385"/>
                                        </p:tgtEl>
                                        <p:attrNameLst>
                                          <p:attrName>style.visibility</p:attrName>
                                        </p:attrNameLst>
                                      </p:cBhvr>
                                      <p:to>
                                        <p:strVal val="visible"/>
                                      </p:to>
                                    </p:set>
                                    <p:anim calcmode="lin" valueType="num">
                                      <p:cBhvr additive="base">
                                        <p:cTn id="232" dur="500" fill="hold"/>
                                        <p:tgtEl>
                                          <p:spTgt spid="357385"/>
                                        </p:tgtEl>
                                        <p:attrNameLst>
                                          <p:attrName>ppt_x</p:attrName>
                                        </p:attrNameLst>
                                      </p:cBhvr>
                                      <p:tavLst>
                                        <p:tav tm="0">
                                          <p:val>
                                            <p:strVal val="1+#ppt_w/2"/>
                                          </p:val>
                                        </p:tav>
                                        <p:tav tm="100000">
                                          <p:val>
                                            <p:strVal val="#ppt_x"/>
                                          </p:val>
                                        </p:tav>
                                      </p:tavLst>
                                    </p:anim>
                                    <p:anim calcmode="lin" valueType="num">
                                      <p:cBhvr additive="base">
                                        <p:cTn id="233" dur="500" fill="hold"/>
                                        <p:tgtEl>
                                          <p:spTgt spid="357385"/>
                                        </p:tgtEl>
                                        <p:attrNameLst>
                                          <p:attrName>ppt_y</p:attrName>
                                        </p:attrNameLst>
                                      </p:cBhvr>
                                      <p:tavLst>
                                        <p:tav tm="0">
                                          <p:val>
                                            <p:strVal val="#ppt_y"/>
                                          </p:val>
                                        </p:tav>
                                        <p:tav tm="100000">
                                          <p:val>
                                            <p:strVal val="#ppt_y"/>
                                          </p:val>
                                        </p:tav>
                                      </p:tavLst>
                                    </p:anim>
                                  </p:childTnLst>
                                </p:cTn>
                              </p:par>
                              <p:par>
                                <p:cTn id="234" presetID="2" presetClass="entr" presetSubtype="2" fill="hold" grpId="0" nodeType="withEffect">
                                  <p:stCondLst>
                                    <p:cond delay="0"/>
                                  </p:stCondLst>
                                  <p:childTnLst>
                                    <p:set>
                                      <p:cBhvr>
                                        <p:cTn id="235" dur="1" fill="hold">
                                          <p:stCondLst>
                                            <p:cond delay="0"/>
                                          </p:stCondLst>
                                        </p:cTn>
                                        <p:tgtEl>
                                          <p:spTgt spid="357386"/>
                                        </p:tgtEl>
                                        <p:attrNameLst>
                                          <p:attrName>style.visibility</p:attrName>
                                        </p:attrNameLst>
                                      </p:cBhvr>
                                      <p:to>
                                        <p:strVal val="visible"/>
                                      </p:to>
                                    </p:set>
                                    <p:anim calcmode="lin" valueType="num">
                                      <p:cBhvr additive="base">
                                        <p:cTn id="236" dur="500" fill="hold"/>
                                        <p:tgtEl>
                                          <p:spTgt spid="357386"/>
                                        </p:tgtEl>
                                        <p:attrNameLst>
                                          <p:attrName>ppt_x</p:attrName>
                                        </p:attrNameLst>
                                      </p:cBhvr>
                                      <p:tavLst>
                                        <p:tav tm="0">
                                          <p:val>
                                            <p:strVal val="1+#ppt_w/2"/>
                                          </p:val>
                                        </p:tav>
                                        <p:tav tm="100000">
                                          <p:val>
                                            <p:strVal val="#ppt_x"/>
                                          </p:val>
                                        </p:tav>
                                      </p:tavLst>
                                    </p:anim>
                                    <p:anim calcmode="lin" valueType="num">
                                      <p:cBhvr additive="base">
                                        <p:cTn id="237" dur="500" fill="hold"/>
                                        <p:tgtEl>
                                          <p:spTgt spid="357386"/>
                                        </p:tgtEl>
                                        <p:attrNameLst>
                                          <p:attrName>ppt_y</p:attrName>
                                        </p:attrNameLst>
                                      </p:cBhvr>
                                      <p:tavLst>
                                        <p:tav tm="0">
                                          <p:val>
                                            <p:strVal val="#ppt_y"/>
                                          </p:val>
                                        </p:tav>
                                        <p:tav tm="100000">
                                          <p:val>
                                            <p:strVal val="#ppt_y"/>
                                          </p:val>
                                        </p:tav>
                                      </p:tavLst>
                                    </p:anim>
                                  </p:childTnLst>
                                </p:cTn>
                              </p:par>
                              <p:par>
                                <p:cTn id="238" presetID="2" presetClass="entr" presetSubtype="2" fill="hold" grpId="0" nodeType="withEffect">
                                  <p:stCondLst>
                                    <p:cond delay="0"/>
                                  </p:stCondLst>
                                  <p:childTnLst>
                                    <p:set>
                                      <p:cBhvr>
                                        <p:cTn id="239" dur="1" fill="hold">
                                          <p:stCondLst>
                                            <p:cond delay="0"/>
                                          </p:stCondLst>
                                        </p:cTn>
                                        <p:tgtEl>
                                          <p:spTgt spid="357387"/>
                                        </p:tgtEl>
                                        <p:attrNameLst>
                                          <p:attrName>style.visibility</p:attrName>
                                        </p:attrNameLst>
                                      </p:cBhvr>
                                      <p:to>
                                        <p:strVal val="visible"/>
                                      </p:to>
                                    </p:set>
                                    <p:anim calcmode="lin" valueType="num">
                                      <p:cBhvr additive="base">
                                        <p:cTn id="240" dur="500" fill="hold"/>
                                        <p:tgtEl>
                                          <p:spTgt spid="357387"/>
                                        </p:tgtEl>
                                        <p:attrNameLst>
                                          <p:attrName>ppt_x</p:attrName>
                                        </p:attrNameLst>
                                      </p:cBhvr>
                                      <p:tavLst>
                                        <p:tav tm="0">
                                          <p:val>
                                            <p:strVal val="1+#ppt_w/2"/>
                                          </p:val>
                                        </p:tav>
                                        <p:tav tm="100000">
                                          <p:val>
                                            <p:strVal val="#ppt_x"/>
                                          </p:val>
                                        </p:tav>
                                      </p:tavLst>
                                    </p:anim>
                                    <p:anim calcmode="lin" valueType="num">
                                      <p:cBhvr additive="base">
                                        <p:cTn id="241" dur="500" fill="hold"/>
                                        <p:tgtEl>
                                          <p:spTgt spid="357387"/>
                                        </p:tgtEl>
                                        <p:attrNameLst>
                                          <p:attrName>ppt_y</p:attrName>
                                        </p:attrNameLst>
                                      </p:cBhvr>
                                      <p:tavLst>
                                        <p:tav tm="0">
                                          <p:val>
                                            <p:strVal val="#ppt_y"/>
                                          </p:val>
                                        </p:tav>
                                        <p:tav tm="100000">
                                          <p:val>
                                            <p:strVal val="#ppt_y"/>
                                          </p:val>
                                        </p:tav>
                                      </p:tavLst>
                                    </p:anim>
                                  </p:childTnLst>
                                </p:cTn>
                              </p:par>
                              <p:par>
                                <p:cTn id="242" presetID="2" presetClass="entr" presetSubtype="2" fill="hold" grpId="0" nodeType="withEffect">
                                  <p:stCondLst>
                                    <p:cond delay="0"/>
                                  </p:stCondLst>
                                  <p:childTnLst>
                                    <p:set>
                                      <p:cBhvr>
                                        <p:cTn id="243" dur="1" fill="hold">
                                          <p:stCondLst>
                                            <p:cond delay="0"/>
                                          </p:stCondLst>
                                        </p:cTn>
                                        <p:tgtEl>
                                          <p:spTgt spid="357388"/>
                                        </p:tgtEl>
                                        <p:attrNameLst>
                                          <p:attrName>style.visibility</p:attrName>
                                        </p:attrNameLst>
                                      </p:cBhvr>
                                      <p:to>
                                        <p:strVal val="visible"/>
                                      </p:to>
                                    </p:set>
                                    <p:anim calcmode="lin" valueType="num">
                                      <p:cBhvr additive="base">
                                        <p:cTn id="244" dur="500" fill="hold"/>
                                        <p:tgtEl>
                                          <p:spTgt spid="357388"/>
                                        </p:tgtEl>
                                        <p:attrNameLst>
                                          <p:attrName>ppt_x</p:attrName>
                                        </p:attrNameLst>
                                      </p:cBhvr>
                                      <p:tavLst>
                                        <p:tav tm="0">
                                          <p:val>
                                            <p:strVal val="1+#ppt_w/2"/>
                                          </p:val>
                                        </p:tav>
                                        <p:tav tm="100000">
                                          <p:val>
                                            <p:strVal val="#ppt_x"/>
                                          </p:val>
                                        </p:tav>
                                      </p:tavLst>
                                    </p:anim>
                                    <p:anim calcmode="lin" valueType="num">
                                      <p:cBhvr additive="base">
                                        <p:cTn id="245" dur="500" fill="hold"/>
                                        <p:tgtEl>
                                          <p:spTgt spid="357388"/>
                                        </p:tgtEl>
                                        <p:attrNameLst>
                                          <p:attrName>ppt_y</p:attrName>
                                        </p:attrNameLst>
                                      </p:cBhvr>
                                      <p:tavLst>
                                        <p:tav tm="0">
                                          <p:val>
                                            <p:strVal val="#ppt_y"/>
                                          </p:val>
                                        </p:tav>
                                        <p:tav tm="100000">
                                          <p:val>
                                            <p:strVal val="#ppt_y"/>
                                          </p:val>
                                        </p:tav>
                                      </p:tavLst>
                                    </p:anim>
                                  </p:childTnLst>
                                </p:cTn>
                              </p:par>
                              <p:par>
                                <p:cTn id="246" presetID="2" presetClass="entr" presetSubtype="2" fill="hold" grpId="0" nodeType="withEffect">
                                  <p:stCondLst>
                                    <p:cond delay="0"/>
                                  </p:stCondLst>
                                  <p:childTnLst>
                                    <p:set>
                                      <p:cBhvr>
                                        <p:cTn id="247" dur="1" fill="hold">
                                          <p:stCondLst>
                                            <p:cond delay="0"/>
                                          </p:stCondLst>
                                        </p:cTn>
                                        <p:tgtEl>
                                          <p:spTgt spid="357389"/>
                                        </p:tgtEl>
                                        <p:attrNameLst>
                                          <p:attrName>style.visibility</p:attrName>
                                        </p:attrNameLst>
                                      </p:cBhvr>
                                      <p:to>
                                        <p:strVal val="visible"/>
                                      </p:to>
                                    </p:set>
                                    <p:anim calcmode="lin" valueType="num">
                                      <p:cBhvr additive="base">
                                        <p:cTn id="248" dur="500" fill="hold"/>
                                        <p:tgtEl>
                                          <p:spTgt spid="357389"/>
                                        </p:tgtEl>
                                        <p:attrNameLst>
                                          <p:attrName>ppt_x</p:attrName>
                                        </p:attrNameLst>
                                      </p:cBhvr>
                                      <p:tavLst>
                                        <p:tav tm="0">
                                          <p:val>
                                            <p:strVal val="1+#ppt_w/2"/>
                                          </p:val>
                                        </p:tav>
                                        <p:tav tm="100000">
                                          <p:val>
                                            <p:strVal val="#ppt_x"/>
                                          </p:val>
                                        </p:tav>
                                      </p:tavLst>
                                    </p:anim>
                                    <p:anim calcmode="lin" valueType="num">
                                      <p:cBhvr additive="base">
                                        <p:cTn id="249" dur="500" fill="hold"/>
                                        <p:tgtEl>
                                          <p:spTgt spid="357389"/>
                                        </p:tgtEl>
                                        <p:attrNameLst>
                                          <p:attrName>ppt_y</p:attrName>
                                        </p:attrNameLst>
                                      </p:cBhvr>
                                      <p:tavLst>
                                        <p:tav tm="0">
                                          <p:val>
                                            <p:strVal val="#ppt_y"/>
                                          </p:val>
                                        </p:tav>
                                        <p:tav tm="100000">
                                          <p:val>
                                            <p:strVal val="#ppt_y"/>
                                          </p:val>
                                        </p:tav>
                                      </p:tavLst>
                                    </p:anim>
                                  </p:childTnLst>
                                </p:cTn>
                              </p:par>
                              <p:par>
                                <p:cTn id="250" presetID="2" presetClass="entr" presetSubtype="2" fill="hold" grpId="0" nodeType="withEffect">
                                  <p:stCondLst>
                                    <p:cond delay="0"/>
                                  </p:stCondLst>
                                  <p:childTnLst>
                                    <p:set>
                                      <p:cBhvr>
                                        <p:cTn id="251" dur="1" fill="hold">
                                          <p:stCondLst>
                                            <p:cond delay="0"/>
                                          </p:stCondLst>
                                        </p:cTn>
                                        <p:tgtEl>
                                          <p:spTgt spid="357390"/>
                                        </p:tgtEl>
                                        <p:attrNameLst>
                                          <p:attrName>style.visibility</p:attrName>
                                        </p:attrNameLst>
                                      </p:cBhvr>
                                      <p:to>
                                        <p:strVal val="visible"/>
                                      </p:to>
                                    </p:set>
                                    <p:anim calcmode="lin" valueType="num">
                                      <p:cBhvr additive="base">
                                        <p:cTn id="252" dur="500" fill="hold"/>
                                        <p:tgtEl>
                                          <p:spTgt spid="357390"/>
                                        </p:tgtEl>
                                        <p:attrNameLst>
                                          <p:attrName>ppt_x</p:attrName>
                                        </p:attrNameLst>
                                      </p:cBhvr>
                                      <p:tavLst>
                                        <p:tav tm="0">
                                          <p:val>
                                            <p:strVal val="1+#ppt_w/2"/>
                                          </p:val>
                                        </p:tav>
                                        <p:tav tm="100000">
                                          <p:val>
                                            <p:strVal val="#ppt_x"/>
                                          </p:val>
                                        </p:tav>
                                      </p:tavLst>
                                    </p:anim>
                                    <p:anim calcmode="lin" valueType="num">
                                      <p:cBhvr additive="base">
                                        <p:cTn id="253" dur="500" fill="hold"/>
                                        <p:tgtEl>
                                          <p:spTgt spid="357390"/>
                                        </p:tgtEl>
                                        <p:attrNameLst>
                                          <p:attrName>ppt_y</p:attrName>
                                        </p:attrNameLst>
                                      </p:cBhvr>
                                      <p:tavLst>
                                        <p:tav tm="0">
                                          <p:val>
                                            <p:strVal val="#ppt_y"/>
                                          </p:val>
                                        </p:tav>
                                        <p:tav tm="100000">
                                          <p:val>
                                            <p:strVal val="#ppt_y"/>
                                          </p:val>
                                        </p:tav>
                                      </p:tavLst>
                                    </p:anim>
                                  </p:childTnLst>
                                </p:cTn>
                              </p:par>
                              <p:par>
                                <p:cTn id="254" presetID="2" presetClass="entr" presetSubtype="2" fill="hold" grpId="0" nodeType="withEffect">
                                  <p:stCondLst>
                                    <p:cond delay="0"/>
                                  </p:stCondLst>
                                  <p:childTnLst>
                                    <p:set>
                                      <p:cBhvr>
                                        <p:cTn id="255" dur="1" fill="hold">
                                          <p:stCondLst>
                                            <p:cond delay="0"/>
                                          </p:stCondLst>
                                        </p:cTn>
                                        <p:tgtEl>
                                          <p:spTgt spid="357391"/>
                                        </p:tgtEl>
                                        <p:attrNameLst>
                                          <p:attrName>style.visibility</p:attrName>
                                        </p:attrNameLst>
                                      </p:cBhvr>
                                      <p:to>
                                        <p:strVal val="visible"/>
                                      </p:to>
                                    </p:set>
                                    <p:anim calcmode="lin" valueType="num">
                                      <p:cBhvr additive="base">
                                        <p:cTn id="256" dur="500" fill="hold"/>
                                        <p:tgtEl>
                                          <p:spTgt spid="357391"/>
                                        </p:tgtEl>
                                        <p:attrNameLst>
                                          <p:attrName>ppt_x</p:attrName>
                                        </p:attrNameLst>
                                      </p:cBhvr>
                                      <p:tavLst>
                                        <p:tav tm="0">
                                          <p:val>
                                            <p:strVal val="1+#ppt_w/2"/>
                                          </p:val>
                                        </p:tav>
                                        <p:tav tm="100000">
                                          <p:val>
                                            <p:strVal val="#ppt_x"/>
                                          </p:val>
                                        </p:tav>
                                      </p:tavLst>
                                    </p:anim>
                                    <p:anim calcmode="lin" valueType="num">
                                      <p:cBhvr additive="base">
                                        <p:cTn id="257" dur="500" fill="hold"/>
                                        <p:tgtEl>
                                          <p:spTgt spid="357391"/>
                                        </p:tgtEl>
                                        <p:attrNameLst>
                                          <p:attrName>ppt_y</p:attrName>
                                        </p:attrNameLst>
                                      </p:cBhvr>
                                      <p:tavLst>
                                        <p:tav tm="0">
                                          <p:val>
                                            <p:strVal val="#ppt_y"/>
                                          </p:val>
                                        </p:tav>
                                        <p:tav tm="100000">
                                          <p:val>
                                            <p:strVal val="#ppt_y"/>
                                          </p:val>
                                        </p:tav>
                                      </p:tavLst>
                                    </p:anim>
                                  </p:childTnLst>
                                </p:cTn>
                              </p:par>
                              <p:par>
                                <p:cTn id="258" presetID="2" presetClass="entr" presetSubtype="2" fill="hold" grpId="0" nodeType="withEffect">
                                  <p:stCondLst>
                                    <p:cond delay="0"/>
                                  </p:stCondLst>
                                  <p:childTnLst>
                                    <p:set>
                                      <p:cBhvr>
                                        <p:cTn id="259" dur="1" fill="hold">
                                          <p:stCondLst>
                                            <p:cond delay="0"/>
                                          </p:stCondLst>
                                        </p:cTn>
                                        <p:tgtEl>
                                          <p:spTgt spid="357392"/>
                                        </p:tgtEl>
                                        <p:attrNameLst>
                                          <p:attrName>style.visibility</p:attrName>
                                        </p:attrNameLst>
                                      </p:cBhvr>
                                      <p:to>
                                        <p:strVal val="visible"/>
                                      </p:to>
                                    </p:set>
                                    <p:anim calcmode="lin" valueType="num">
                                      <p:cBhvr additive="base">
                                        <p:cTn id="260" dur="500" fill="hold"/>
                                        <p:tgtEl>
                                          <p:spTgt spid="357392"/>
                                        </p:tgtEl>
                                        <p:attrNameLst>
                                          <p:attrName>ppt_x</p:attrName>
                                        </p:attrNameLst>
                                      </p:cBhvr>
                                      <p:tavLst>
                                        <p:tav tm="0">
                                          <p:val>
                                            <p:strVal val="1+#ppt_w/2"/>
                                          </p:val>
                                        </p:tav>
                                        <p:tav tm="100000">
                                          <p:val>
                                            <p:strVal val="#ppt_x"/>
                                          </p:val>
                                        </p:tav>
                                      </p:tavLst>
                                    </p:anim>
                                    <p:anim calcmode="lin" valueType="num">
                                      <p:cBhvr additive="base">
                                        <p:cTn id="261" dur="500" fill="hold"/>
                                        <p:tgtEl>
                                          <p:spTgt spid="357392"/>
                                        </p:tgtEl>
                                        <p:attrNameLst>
                                          <p:attrName>ppt_y</p:attrName>
                                        </p:attrNameLst>
                                      </p:cBhvr>
                                      <p:tavLst>
                                        <p:tav tm="0">
                                          <p:val>
                                            <p:strVal val="#ppt_y"/>
                                          </p:val>
                                        </p:tav>
                                        <p:tav tm="100000">
                                          <p:val>
                                            <p:strVal val="#ppt_y"/>
                                          </p:val>
                                        </p:tav>
                                      </p:tavLst>
                                    </p:anim>
                                  </p:childTnLst>
                                </p:cTn>
                              </p:par>
                              <p:par>
                                <p:cTn id="262" presetID="2" presetClass="entr" presetSubtype="2" fill="hold" grpId="0" nodeType="withEffect">
                                  <p:stCondLst>
                                    <p:cond delay="0"/>
                                  </p:stCondLst>
                                  <p:childTnLst>
                                    <p:set>
                                      <p:cBhvr>
                                        <p:cTn id="263" dur="1" fill="hold">
                                          <p:stCondLst>
                                            <p:cond delay="0"/>
                                          </p:stCondLst>
                                        </p:cTn>
                                        <p:tgtEl>
                                          <p:spTgt spid="357393"/>
                                        </p:tgtEl>
                                        <p:attrNameLst>
                                          <p:attrName>style.visibility</p:attrName>
                                        </p:attrNameLst>
                                      </p:cBhvr>
                                      <p:to>
                                        <p:strVal val="visible"/>
                                      </p:to>
                                    </p:set>
                                    <p:anim calcmode="lin" valueType="num">
                                      <p:cBhvr additive="base">
                                        <p:cTn id="264" dur="500" fill="hold"/>
                                        <p:tgtEl>
                                          <p:spTgt spid="357393"/>
                                        </p:tgtEl>
                                        <p:attrNameLst>
                                          <p:attrName>ppt_x</p:attrName>
                                        </p:attrNameLst>
                                      </p:cBhvr>
                                      <p:tavLst>
                                        <p:tav tm="0">
                                          <p:val>
                                            <p:strVal val="1+#ppt_w/2"/>
                                          </p:val>
                                        </p:tav>
                                        <p:tav tm="100000">
                                          <p:val>
                                            <p:strVal val="#ppt_x"/>
                                          </p:val>
                                        </p:tav>
                                      </p:tavLst>
                                    </p:anim>
                                    <p:anim calcmode="lin" valueType="num">
                                      <p:cBhvr additive="base">
                                        <p:cTn id="265" dur="500" fill="hold"/>
                                        <p:tgtEl>
                                          <p:spTgt spid="357393"/>
                                        </p:tgtEl>
                                        <p:attrNameLst>
                                          <p:attrName>ppt_y</p:attrName>
                                        </p:attrNameLst>
                                      </p:cBhvr>
                                      <p:tavLst>
                                        <p:tav tm="0">
                                          <p:val>
                                            <p:strVal val="#ppt_y"/>
                                          </p:val>
                                        </p:tav>
                                        <p:tav tm="100000">
                                          <p:val>
                                            <p:strVal val="#ppt_y"/>
                                          </p:val>
                                        </p:tav>
                                      </p:tavLst>
                                    </p:anim>
                                  </p:childTnLst>
                                </p:cTn>
                              </p:par>
                              <p:par>
                                <p:cTn id="266" presetID="2" presetClass="entr" presetSubtype="2" fill="hold" grpId="0" nodeType="withEffect">
                                  <p:stCondLst>
                                    <p:cond delay="0"/>
                                  </p:stCondLst>
                                  <p:childTnLst>
                                    <p:set>
                                      <p:cBhvr>
                                        <p:cTn id="267" dur="1" fill="hold">
                                          <p:stCondLst>
                                            <p:cond delay="0"/>
                                          </p:stCondLst>
                                        </p:cTn>
                                        <p:tgtEl>
                                          <p:spTgt spid="357394"/>
                                        </p:tgtEl>
                                        <p:attrNameLst>
                                          <p:attrName>style.visibility</p:attrName>
                                        </p:attrNameLst>
                                      </p:cBhvr>
                                      <p:to>
                                        <p:strVal val="visible"/>
                                      </p:to>
                                    </p:set>
                                    <p:anim calcmode="lin" valueType="num">
                                      <p:cBhvr additive="base">
                                        <p:cTn id="268" dur="500" fill="hold"/>
                                        <p:tgtEl>
                                          <p:spTgt spid="357394"/>
                                        </p:tgtEl>
                                        <p:attrNameLst>
                                          <p:attrName>ppt_x</p:attrName>
                                        </p:attrNameLst>
                                      </p:cBhvr>
                                      <p:tavLst>
                                        <p:tav tm="0">
                                          <p:val>
                                            <p:strVal val="1+#ppt_w/2"/>
                                          </p:val>
                                        </p:tav>
                                        <p:tav tm="100000">
                                          <p:val>
                                            <p:strVal val="#ppt_x"/>
                                          </p:val>
                                        </p:tav>
                                      </p:tavLst>
                                    </p:anim>
                                    <p:anim calcmode="lin" valueType="num">
                                      <p:cBhvr additive="base">
                                        <p:cTn id="269" dur="500" fill="hold"/>
                                        <p:tgtEl>
                                          <p:spTgt spid="357394"/>
                                        </p:tgtEl>
                                        <p:attrNameLst>
                                          <p:attrName>ppt_y</p:attrName>
                                        </p:attrNameLst>
                                      </p:cBhvr>
                                      <p:tavLst>
                                        <p:tav tm="0">
                                          <p:val>
                                            <p:strVal val="#ppt_y"/>
                                          </p:val>
                                        </p:tav>
                                        <p:tav tm="100000">
                                          <p:val>
                                            <p:strVal val="#ppt_y"/>
                                          </p:val>
                                        </p:tav>
                                      </p:tavLst>
                                    </p:anim>
                                  </p:childTnLst>
                                </p:cTn>
                              </p:par>
                              <p:par>
                                <p:cTn id="270" presetID="2" presetClass="entr" presetSubtype="2" fill="hold" grpId="0" nodeType="withEffect">
                                  <p:stCondLst>
                                    <p:cond delay="0"/>
                                  </p:stCondLst>
                                  <p:childTnLst>
                                    <p:set>
                                      <p:cBhvr>
                                        <p:cTn id="271" dur="1" fill="hold">
                                          <p:stCondLst>
                                            <p:cond delay="0"/>
                                          </p:stCondLst>
                                        </p:cTn>
                                        <p:tgtEl>
                                          <p:spTgt spid="357395"/>
                                        </p:tgtEl>
                                        <p:attrNameLst>
                                          <p:attrName>style.visibility</p:attrName>
                                        </p:attrNameLst>
                                      </p:cBhvr>
                                      <p:to>
                                        <p:strVal val="visible"/>
                                      </p:to>
                                    </p:set>
                                    <p:anim calcmode="lin" valueType="num">
                                      <p:cBhvr additive="base">
                                        <p:cTn id="272" dur="500" fill="hold"/>
                                        <p:tgtEl>
                                          <p:spTgt spid="357395"/>
                                        </p:tgtEl>
                                        <p:attrNameLst>
                                          <p:attrName>ppt_x</p:attrName>
                                        </p:attrNameLst>
                                      </p:cBhvr>
                                      <p:tavLst>
                                        <p:tav tm="0">
                                          <p:val>
                                            <p:strVal val="1+#ppt_w/2"/>
                                          </p:val>
                                        </p:tav>
                                        <p:tav tm="100000">
                                          <p:val>
                                            <p:strVal val="#ppt_x"/>
                                          </p:val>
                                        </p:tav>
                                      </p:tavLst>
                                    </p:anim>
                                    <p:anim calcmode="lin" valueType="num">
                                      <p:cBhvr additive="base">
                                        <p:cTn id="273" dur="500" fill="hold"/>
                                        <p:tgtEl>
                                          <p:spTgt spid="357395"/>
                                        </p:tgtEl>
                                        <p:attrNameLst>
                                          <p:attrName>ppt_y</p:attrName>
                                        </p:attrNameLst>
                                      </p:cBhvr>
                                      <p:tavLst>
                                        <p:tav tm="0">
                                          <p:val>
                                            <p:strVal val="#ppt_y"/>
                                          </p:val>
                                        </p:tav>
                                        <p:tav tm="100000">
                                          <p:val>
                                            <p:strVal val="#ppt_y"/>
                                          </p:val>
                                        </p:tav>
                                      </p:tavLst>
                                    </p:anim>
                                  </p:childTnLst>
                                </p:cTn>
                              </p:par>
                              <p:par>
                                <p:cTn id="274" presetID="2" presetClass="entr" presetSubtype="2" fill="hold" grpId="0" nodeType="withEffect">
                                  <p:stCondLst>
                                    <p:cond delay="0"/>
                                  </p:stCondLst>
                                  <p:childTnLst>
                                    <p:set>
                                      <p:cBhvr>
                                        <p:cTn id="275" dur="1" fill="hold">
                                          <p:stCondLst>
                                            <p:cond delay="0"/>
                                          </p:stCondLst>
                                        </p:cTn>
                                        <p:tgtEl>
                                          <p:spTgt spid="357396"/>
                                        </p:tgtEl>
                                        <p:attrNameLst>
                                          <p:attrName>style.visibility</p:attrName>
                                        </p:attrNameLst>
                                      </p:cBhvr>
                                      <p:to>
                                        <p:strVal val="visible"/>
                                      </p:to>
                                    </p:set>
                                    <p:anim calcmode="lin" valueType="num">
                                      <p:cBhvr additive="base">
                                        <p:cTn id="276" dur="500" fill="hold"/>
                                        <p:tgtEl>
                                          <p:spTgt spid="357396"/>
                                        </p:tgtEl>
                                        <p:attrNameLst>
                                          <p:attrName>ppt_x</p:attrName>
                                        </p:attrNameLst>
                                      </p:cBhvr>
                                      <p:tavLst>
                                        <p:tav tm="0">
                                          <p:val>
                                            <p:strVal val="1+#ppt_w/2"/>
                                          </p:val>
                                        </p:tav>
                                        <p:tav tm="100000">
                                          <p:val>
                                            <p:strVal val="#ppt_x"/>
                                          </p:val>
                                        </p:tav>
                                      </p:tavLst>
                                    </p:anim>
                                    <p:anim calcmode="lin" valueType="num">
                                      <p:cBhvr additive="base">
                                        <p:cTn id="277" dur="500" fill="hold"/>
                                        <p:tgtEl>
                                          <p:spTgt spid="357396"/>
                                        </p:tgtEl>
                                        <p:attrNameLst>
                                          <p:attrName>ppt_y</p:attrName>
                                        </p:attrNameLst>
                                      </p:cBhvr>
                                      <p:tavLst>
                                        <p:tav tm="0">
                                          <p:val>
                                            <p:strVal val="#ppt_y"/>
                                          </p:val>
                                        </p:tav>
                                        <p:tav tm="100000">
                                          <p:val>
                                            <p:strVal val="#ppt_y"/>
                                          </p:val>
                                        </p:tav>
                                      </p:tavLst>
                                    </p:anim>
                                  </p:childTnLst>
                                </p:cTn>
                              </p:par>
                              <p:par>
                                <p:cTn id="278" presetID="2" presetClass="entr" presetSubtype="2" fill="hold" grpId="0" nodeType="withEffect">
                                  <p:stCondLst>
                                    <p:cond delay="0"/>
                                  </p:stCondLst>
                                  <p:childTnLst>
                                    <p:set>
                                      <p:cBhvr>
                                        <p:cTn id="279" dur="1" fill="hold">
                                          <p:stCondLst>
                                            <p:cond delay="0"/>
                                          </p:stCondLst>
                                        </p:cTn>
                                        <p:tgtEl>
                                          <p:spTgt spid="357397"/>
                                        </p:tgtEl>
                                        <p:attrNameLst>
                                          <p:attrName>style.visibility</p:attrName>
                                        </p:attrNameLst>
                                      </p:cBhvr>
                                      <p:to>
                                        <p:strVal val="visible"/>
                                      </p:to>
                                    </p:set>
                                    <p:anim calcmode="lin" valueType="num">
                                      <p:cBhvr additive="base">
                                        <p:cTn id="280" dur="500" fill="hold"/>
                                        <p:tgtEl>
                                          <p:spTgt spid="357397"/>
                                        </p:tgtEl>
                                        <p:attrNameLst>
                                          <p:attrName>ppt_x</p:attrName>
                                        </p:attrNameLst>
                                      </p:cBhvr>
                                      <p:tavLst>
                                        <p:tav tm="0">
                                          <p:val>
                                            <p:strVal val="1+#ppt_w/2"/>
                                          </p:val>
                                        </p:tav>
                                        <p:tav tm="100000">
                                          <p:val>
                                            <p:strVal val="#ppt_x"/>
                                          </p:val>
                                        </p:tav>
                                      </p:tavLst>
                                    </p:anim>
                                    <p:anim calcmode="lin" valueType="num">
                                      <p:cBhvr additive="base">
                                        <p:cTn id="281" dur="500" fill="hold"/>
                                        <p:tgtEl>
                                          <p:spTgt spid="357397"/>
                                        </p:tgtEl>
                                        <p:attrNameLst>
                                          <p:attrName>ppt_y</p:attrName>
                                        </p:attrNameLst>
                                      </p:cBhvr>
                                      <p:tavLst>
                                        <p:tav tm="0">
                                          <p:val>
                                            <p:strVal val="#ppt_y"/>
                                          </p:val>
                                        </p:tav>
                                        <p:tav tm="100000">
                                          <p:val>
                                            <p:strVal val="#ppt_y"/>
                                          </p:val>
                                        </p:tav>
                                      </p:tavLst>
                                    </p:anim>
                                  </p:childTnLst>
                                </p:cTn>
                              </p:par>
                              <p:par>
                                <p:cTn id="282" presetID="2" presetClass="entr" presetSubtype="2" fill="hold" grpId="0" nodeType="withEffect">
                                  <p:stCondLst>
                                    <p:cond delay="0"/>
                                  </p:stCondLst>
                                  <p:childTnLst>
                                    <p:set>
                                      <p:cBhvr>
                                        <p:cTn id="283" dur="1" fill="hold">
                                          <p:stCondLst>
                                            <p:cond delay="0"/>
                                          </p:stCondLst>
                                        </p:cTn>
                                        <p:tgtEl>
                                          <p:spTgt spid="357398"/>
                                        </p:tgtEl>
                                        <p:attrNameLst>
                                          <p:attrName>style.visibility</p:attrName>
                                        </p:attrNameLst>
                                      </p:cBhvr>
                                      <p:to>
                                        <p:strVal val="visible"/>
                                      </p:to>
                                    </p:set>
                                    <p:anim calcmode="lin" valueType="num">
                                      <p:cBhvr additive="base">
                                        <p:cTn id="284" dur="500" fill="hold"/>
                                        <p:tgtEl>
                                          <p:spTgt spid="357398"/>
                                        </p:tgtEl>
                                        <p:attrNameLst>
                                          <p:attrName>ppt_x</p:attrName>
                                        </p:attrNameLst>
                                      </p:cBhvr>
                                      <p:tavLst>
                                        <p:tav tm="0">
                                          <p:val>
                                            <p:strVal val="1+#ppt_w/2"/>
                                          </p:val>
                                        </p:tav>
                                        <p:tav tm="100000">
                                          <p:val>
                                            <p:strVal val="#ppt_x"/>
                                          </p:val>
                                        </p:tav>
                                      </p:tavLst>
                                    </p:anim>
                                    <p:anim calcmode="lin" valueType="num">
                                      <p:cBhvr additive="base">
                                        <p:cTn id="285" dur="500" fill="hold"/>
                                        <p:tgtEl>
                                          <p:spTgt spid="357398"/>
                                        </p:tgtEl>
                                        <p:attrNameLst>
                                          <p:attrName>ppt_y</p:attrName>
                                        </p:attrNameLst>
                                      </p:cBhvr>
                                      <p:tavLst>
                                        <p:tav tm="0">
                                          <p:val>
                                            <p:strVal val="#ppt_y"/>
                                          </p:val>
                                        </p:tav>
                                        <p:tav tm="100000">
                                          <p:val>
                                            <p:strVal val="#ppt_y"/>
                                          </p:val>
                                        </p:tav>
                                      </p:tavLst>
                                    </p:anim>
                                  </p:childTnLst>
                                </p:cTn>
                              </p:par>
                              <p:par>
                                <p:cTn id="286" presetID="2" presetClass="entr" presetSubtype="2" fill="hold" grpId="0" nodeType="withEffect">
                                  <p:stCondLst>
                                    <p:cond delay="0"/>
                                  </p:stCondLst>
                                  <p:childTnLst>
                                    <p:set>
                                      <p:cBhvr>
                                        <p:cTn id="287" dur="1" fill="hold">
                                          <p:stCondLst>
                                            <p:cond delay="0"/>
                                          </p:stCondLst>
                                        </p:cTn>
                                        <p:tgtEl>
                                          <p:spTgt spid="357399"/>
                                        </p:tgtEl>
                                        <p:attrNameLst>
                                          <p:attrName>style.visibility</p:attrName>
                                        </p:attrNameLst>
                                      </p:cBhvr>
                                      <p:to>
                                        <p:strVal val="visible"/>
                                      </p:to>
                                    </p:set>
                                    <p:anim calcmode="lin" valueType="num">
                                      <p:cBhvr additive="base">
                                        <p:cTn id="288" dur="500" fill="hold"/>
                                        <p:tgtEl>
                                          <p:spTgt spid="357399"/>
                                        </p:tgtEl>
                                        <p:attrNameLst>
                                          <p:attrName>ppt_x</p:attrName>
                                        </p:attrNameLst>
                                      </p:cBhvr>
                                      <p:tavLst>
                                        <p:tav tm="0">
                                          <p:val>
                                            <p:strVal val="1+#ppt_w/2"/>
                                          </p:val>
                                        </p:tav>
                                        <p:tav tm="100000">
                                          <p:val>
                                            <p:strVal val="#ppt_x"/>
                                          </p:val>
                                        </p:tav>
                                      </p:tavLst>
                                    </p:anim>
                                    <p:anim calcmode="lin" valueType="num">
                                      <p:cBhvr additive="base">
                                        <p:cTn id="289" dur="500" fill="hold"/>
                                        <p:tgtEl>
                                          <p:spTgt spid="357399"/>
                                        </p:tgtEl>
                                        <p:attrNameLst>
                                          <p:attrName>ppt_y</p:attrName>
                                        </p:attrNameLst>
                                      </p:cBhvr>
                                      <p:tavLst>
                                        <p:tav tm="0">
                                          <p:val>
                                            <p:strVal val="#ppt_y"/>
                                          </p:val>
                                        </p:tav>
                                        <p:tav tm="100000">
                                          <p:val>
                                            <p:strVal val="#ppt_y"/>
                                          </p:val>
                                        </p:tav>
                                      </p:tavLst>
                                    </p:anim>
                                  </p:childTnLst>
                                </p:cTn>
                              </p:par>
                              <p:par>
                                <p:cTn id="290" presetID="2" presetClass="entr" presetSubtype="2" fill="hold" grpId="0" nodeType="withEffect">
                                  <p:stCondLst>
                                    <p:cond delay="0"/>
                                  </p:stCondLst>
                                  <p:childTnLst>
                                    <p:set>
                                      <p:cBhvr>
                                        <p:cTn id="291" dur="1" fill="hold">
                                          <p:stCondLst>
                                            <p:cond delay="0"/>
                                          </p:stCondLst>
                                        </p:cTn>
                                        <p:tgtEl>
                                          <p:spTgt spid="357400"/>
                                        </p:tgtEl>
                                        <p:attrNameLst>
                                          <p:attrName>style.visibility</p:attrName>
                                        </p:attrNameLst>
                                      </p:cBhvr>
                                      <p:to>
                                        <p:strVal val="visible"/>
                                      </p:to>
                                    </p:set>
                                    <p:anim calcmode="lin" valueType="num">
                                      <p:cBhvr additive="base">
                                        <p:cTn id="292" dur="500" fill="hold"/>
                                        <p:tgtEl>
                                          <p:spTgt spid="357400"/>
                                        </p:tgtEl>
                                        <p:attrNameLst>
                                          <p:attrName>ppt_x</p:attrName>
                                        </p:attrNameLst>
                                      </p:cBhvr>
                                      <p:tavLst>
                                        <p:tav tm="0">
                                          <p:val>
                                            <p:strVal val="1+#ppt_w/2"/>
                                          </p:val>
                                        </p:tav>
                                        <p:tav tm="100000">
                                          <p:val>
                                            <p:strVal val="#ppt_x"/>
                                          </p:val>
                                        </p:tav>
                                      </p:tavLst>
                                    </p:anim>
                                    <p:anim calcmode="lin" valueType="num">
                                      <p:cBhvr additive="base">
                                        <p:cTn id="293" dur="500" fill="hold"/>
                                        <p:tgtEl>
                                          <p:spTgt spid="357400"/>
                                        </p:tgtEl>
                                        <p:attrNameLst>
                                          <p:attrName>ppt_y</p:attrName>
                                        </p:attrNameLst>
                                      </p:cBhvr>
                                      <p:tavLst>
                                        <p:tav tm="0">
                                          <p:val>
                                            <p:strVal val="#ppt_y"/>
                                          </p:val>
                                        </p:tav>
                                        <p:tav tm="100000">
                                          <p:val>
                                            <p:strVal val="#ppt_y"/>
                                          </p:val>
                                        </p:tav>
                                      </p:tavLst>
                                    </p:anim>
                                  </p:childTnLst>
                                </p:cTn>
                              </p:par>
                              <p:par>
                                <p:cTn id="294" presetID="2" presetClass="entr" presetSubtype="2" fill="hold" grpId="0" nodeType="withEffect">
                                  <p:stCondLst>
                                    <p:cond delay="0"/>
                                  </p:stCondLst>
                                  <p:childTnLst>
                                    <p:set>
                                      <p:cBhvr>
                                        <p:cTn id="295" dur="1" fill="hold">
                                          <p:stCondLst>
                                            <p:cond delay="0"/>
                                          </p:stCondLst>
                                        </p:cTn>
                                        <p:tgtEl>
                                          <p:spTgt spid="357401"/>
                                        </p:tgtEl>
                                        <p:attrNameLst>
                                          <p:attrName>style.visibility</p:attrName>
                                        </p:attrNameLst>
                                      </p:cBhvr>
                                      <p:to>
                                        <p:strVal val="visible"/>
                                      </p:to>
                                    </p:set>
                                    <p:anim calcmode="lin" valueType="num">
                                      <p:cBhvr additive="base">
                                        <p:cTn id="296" dur="500" fill="hold"/>
                                        <p:tgtEl>
                                          <p:spTgt spid="357401"/>
                                        </p:tgtEl>
                                        <p:attrNameLst>
                                          <p:attrName>ppt_x</p:attrName>
                                        </p:attrNameLst>
                                      </p:cBhvr>
                                      <p:tavLst>
                                        <p:tav tm="0">
                                          <p:val>
                                            <p:strVal val="1+#ppt_w/2"/>
                                          </p:val>
                                        </p:tav>
                                        <p:tav tm="100000">
                                          <p:val>
                                            <p:strVal val="#ppt_x"/>
                                          </p:val>
                                        </p:tav>
                                      </p:tavLst>
                                    </p:anim>
                                    <p:anim calcmode="lin" valueType="num">
                                      <p:cBhvr additive="base">
                                        <p:cTn id="297" dur="500" fill="hold"/>
                                        <p:tgtEl>
                                          <p:spTgt spid="357401"/>
                                        </p:tgtEl>
                                        <p:attrNameLst>
                                          <p:attrName>ppt_y</p:attrName>
                                        </p:attrNameLst>
                                      </p:cBhvr>
                                      <p:tavLst>
                                        <p:tav tm="0">
                                          <p:val>
                                            <p:strVal val="#ppt_y"/>
                                          </p:val>
                                        </p:tav>
                                        <p:tav tm="100000">
                                          <p:val>
                                            <p:strVal val="#ppt_y"/>
                                          </p:val>
                                        </p:tav>
                                      </p:tavLst>
                                    </p:anim>
                                  </p:childTnLst>
                                </p:cTn>
                              </p:par>
                              <p:par>
                                <p:cTn id="298" presetID="2" presetClass="entr" presetSubtype="2" fill="hold" grpId="0" nodeType="withEffect">
                                  <p:stCondLst>
                                    <p:cond delay="0"/>
                                  </p:stCondLst>
                                  <p:childTnLst>
                                    <p:set>
                                      <p:cBhvr>
                                        <p:cTn id="299" dur="1" fill="hold">
                                          <p:stCondLst>
                                            <p:cond delay="0"/>
                                          </p:stCondLst>
                                        </p:cTn>
                                        <p:tgtEl>
                                          <p:spTgt spid="357402"/>
                                        </p:tgtEl>
                                        <p:attrNameLst>
                                          <p:attrName>style.visibility</p:attrName>
                                        </p:attrNameLst>
                                      </p:cBhvr>
                                      <p:to>
                                        <p:strVal val="visible"/>
                                      </p:to>
                                    </p:set>
                                    <p:anim calcmode="lin" valueType="num">
                                      <p:cBhvr additive="base">
                                        <p:cTn id="300" dur="500" fill="hold"/>
                                        <p:tgtEl>
                                          <p:spTgt spid="357402"/>
                                        </p:tgtEl>
                                        <p:attrNameLst>
                                          <p:attrName>ppt_x</p:attrName>
                                        </p:attrNameLst>
                                      </p:cBhvr>
                                      <p:tavLst>
                                        <p:tav tm="0">
                                          <p:val>
                                            <p:strVal val="1+#ppt_w/2"/>
                                          </p:val>
                                        </p:tav>
                                        <p:tav tm="100000">
                                          <p:val>
                                            <p:strVal val="#ppt_x"/>
                                          </p:val>
                                        </p:tav>
                                      </p:tavLst>
                                    </p:anim>
                                    <p:anim calcmode="lin" valueType="num">
                                      <p:cBhvr additive="base">
                                        <p:cTn id="301" dur="500" fill="hold"/>
                                        <p:tgtEl>
                                          <p:spTgt spid="357402"/>
                                        </p:tgtEl>
                                        <p:attrNameLst>
                                          <p:attrName>ppt_y</p:attrName>
                                        </p:attrNameLst>
                                      </p:cBhvr>
                                      <p:tavLst>
                                        <p:tav tm="0">
                                          <p:val>
                                            <p:strVal val="#ppt_y"/>
                                          </p:val>
                                        </p:tav>
                                        <p:tav tm="100000">
                                          <p:val>
                                            <p:strVal val="#ppt_y"/>
                                          </p:val>
                                        </p:tav>
                                      </p:tavLst>
                                    </p:anim>
                                  </p:childTnLst>
                                </p:cTn>
                              </p:par>
                              <p:par>
                                <p:cTn id="302" presetID="2" presetClass="entr" presetSubtype="2" fill="hold" grpId="0" nodeType="withEffect">
                                  <p:stCondLst>
                                    <p:cond delay="0"/>
                                  </p:stCondLst>
                                  <p:childTnLst>
                                    <p:set>
                                      <p:cBhvr>
                                        <p:cTn id="303" dur="1" fill="hold">
                                          <p:stCondLst>
                                            <p:cond delay="0"/>
                                          </p:stCondLst>
                                        </p:cTn>
                                        <p:tgtEl>
                                          <p:spTgt spid="357403"/>
                                        </p:tgtEl>
                                        <p:attrNameLst>
                                          <p:attrName>style.visibility</p:attrName>
                                        </p:attrNameLst>
                                      </p:cBhvr>
                                      <p:to>
                                        <p:strVal val="visible"/>
                                      </p:to>
                                    </p:set>
                                    <p:anim calcmode="lin" valueType="num">
                                      <p:cBhvr additive="base">
                                        <p:cTn id="304" dur="500" fill="hold"/>
                                        <p:tgtEl>
                                          <p:spTgt spid="357403"/>
                                        </p:tgtEl>
                                        <p:attrNameLst>
                                          <p:attrName>ppt_x</p:attrName>
                                        </p:attrNameLst>
                                      </p:cBhvr>
                                      <p:tavLst>
                                        <p:tav tm="0">
                                          <p:val>
                                            <p:strVal val="1+#ppt_w/2"/>
                                          </p:val>
                                        </p:tav>
                                        <p:tav tm="100000">
                                          <p:val>
                                            <p:strVal val="#ppt_x"/>
                                          </p:val>
                                        </p:tav>
                                      </p:tavLst>
                                    </p:anim>
                                    <p:anim calcmode="lin" valueType="num">
                                      <p:cBhvr additive="base">
                                        <p:cTn id="305" dur="500" fill="hold"/>
                                        <p:tgtEl>
                                          <p:spTgt spid="357403"/>
                                        </p:tgtEl>
                                        <p:attrNameLst>
                                          <p:attrName>ppt_y</p:attrName>
                                        </p:attrNameLst>
                                      </p:cBhvr>
                                      <p:tavLst>
                                        <p:tav tm="0">
                                          <p:val>
                                            <p:strVal val="#ppt_y"/>
                                          </p:val>
                                        </p:tav>
                                        <p:tav tm="100000">
                                          <p:val>
                                            <p:strVal val="#ppt_y"/>
                                          </p:val>
                                        </p:tav>
                                      </p:tavLst>
                                    </p:anim>
                                  </p:childTnLst>
                                </p:cTn>
                              </p:par>
                              <p:par>
                                <p:cTn id="306" presetID="2" presetClass="entr" presetSubtype="2" fill="hold" grpId="0" nodeType="withEffect">
                                  <p:stCondLst>
                                    <p:cond delay="0"/>
                                  </p:stCondLst>
                                  <p:childTnLst>
                                    <p:set>
                                      <p:cBhvr>
                                        <p:cTn id="307" dur="1" fill="hold">
                                          <p:stCondLst>
                                            <p:cond delay="0"/>
                                          </p:stCondLst>
                                        </p:cTn>
                                        <p:tgtEl>
                                          <p:spTgt spid="357404"/>
                                        </p:tgtEl>
                                        <p:attrNameLst>
                                          <p:attrName>style.visibility</p:attrName>
                                        </p:attrNameLst>
                                      </p:cBhvr>
                                      <p:to>
                                        <p:strVal val="visible"/>
                                      </p:to>
                                    </p:set>
                                    <p:anim calcmode="lin" valueType="num">
                                      <p:cBhvr additive="base">
                                        <p:cTn id="308" dur="500" fill="hold"/>
                                        <p:tgtEl>
                                          <p:spTgt spid="357404"/>
                                        </p:tgtEl>
                                        <p:attrNameLst>
                                          <p:attrName>ppt_x</p:attrName>
                                        </p:attrNameLst>
                                      </p:cBhvr>
                                      <p:tavLst>
                                        <p:tav tm="0">
                                          <p:val>
                                            <p:strVal val="1+#ppt_w/2"/>
                                          </p:val>
                                        </p:tav>
                                        <p:tav tm="100000">
                                          <p:val>
                                            <p:strVal val="#ppt_x"/>
                                          </p:val>
                                        </p:tav>
                                      </p:tavLst>
                                    </p:anim>
                                    <p:anim calcmode="lin" valueType="num">
                                      <p:cBhvr additive="base">
                                        <p:cTn id="309" dur="500" fill="hold"/>
                                        <p:tgtEl>
                                          <p:spTgt spid="357404"/>
                                        </p:tgtEl>
                                        <p:attrNameLst>
                                          <p:attrName>ppt_y</p:attrName>
                                        </p:attrNameLst>
                                      </p:cBhvr>
                                      <p:tavLst>
                                        <p:tav tm="0">
                                          <p:val>
                                            <p:strVal val="#ppt_y"/>
                                          </p:val>
                                        </p:tav>
                                        <p:tav tm="100000">
                                          <p:val>
                                            <p:strVal val="#ppt_y"/>
                                          </p:val>
                                        </p:tav>
                                      </p:tavLst>
                                    </p:anim>
                                  </p:childTnLst>
                                </p:cTn>
                              </p:par>
                              <p:par>
                                <p:cTn id="310" presetID="2" presetClass="entr" presetSubtype="2" fill="hold" grpId="0" nodeType="withEffect">
                                  <p:stCondLst>
                                    <p:cond delay="0"/>
                                  </p:stCondLst>
                                  <p:childTnLst>
                                    <p:set>
                                      <p:cBhvr>
                                        <p:cTn id="311" dur="1" fill="hold">
                                          <p:stCondLst>
                                            <p:cond delay="0"/>
                                          </p:stCondLst>
                                        </p:cTn>
                                        <p:tgtEl>
                                          <p:spTgt spid="357405"/>
                                        </p:tgtEl>
                                        <p:attrNameLst>
                                          <p:attrName>style.visibility</p:attrName>
                                        </p:attrNameLst>
                                      </p:cBhvr>
                                      <p:to>
                                        <p:strVal val="visible"/>
                                      </p:to>
                                    </p:set>
                                    <p:anim calcmode="lin" valueType="num">
                                      <p:cBhvr additive="base">
                                        <p:cTn id="312" dur="500" fill="hold"/>
                                        <p:tgtEl>
                                          <p:spTgt spid="357405"/>
                                        </p:tgtEl>
                                        <p:attrNameLst>
                                          <p:attrName>ppt_x</p:attrName>
                                        </p:attrNameLst>
                                      </p:cBhvr>
                                      <p:tavLst>
                                        <p:tav tm="0">
                                          <p:val>
                                            <p:strVal val="1+#ppt_w/2"/>
                                          </p:val>
                                        </p:tav>
                                        <p:tav tm="100000">
                                          <p:val>
                                            <p:strVal val="#ppt_x"/>
                                          </p:val>
                                        </p:tav>
                                      </p:tavLst>
                                    </p:anim>
                                    <p:anim calcmode="lin" valueType="num">
                                      <p:cBhvr additive="base">
                                        <p:cTn id="313" dur="500" fill="hold"/>
                                        <p:tgtEl>
                                          <p:spTgt spid="357405"/>
                                        </p:tgtEl>
                                        <p:attrNameLst>
                                          <p:attrName>ppt_y</p:attrName>
                                        </p:attrNameLst>
                                      </p:cBhvr>
                                      <p:tavLst>
                                        <p:tav tm="0">
                                          <p:val>
                                            <p:strVal val="#ppt_y"/>
                                          </p:val>
                                        </p:tav>
                                        <p:tav tm="100000">
                                          <p:val>
                                            <p:strVal val="#ppt_y"/>
                                          </p:val>
                                        </p:tav>
                                      </p:tavLst>
                                    </p:anim>
                                  </p:childTnLst>
                                </p:cTn>
                              </p:par>
                              <p:par>
                                <p:cTn id="314" presetID="2" presetClass="entr" presetSubtype="2" fill="hold" grpId="0" nodeType="withEffect">
                                  <p:stCondLst>
                                    <p:cond delay="0"/>
                                  </p:stCondLst>
                                  <p:childTnLst>
                                    <p:set>
                                      <p:cBhvr>
                                        <p:cTn id="315" dur="1" fill="hold">
                                          <p:stCondLst>
                                            <p:cond delay="0"/>
                                          </p:stCondLst>
                                        </p:cTn>
                                        <p:tgtEl>
                                          <p:spTgt spid="357460"/>
                                        </p:tgtEl>
                                        <p:attrNameLst>
                                          <p:attrName>style.visibility</p:attrName>
                                        </p:attrNameLst>
                                      </p:cBhvr>
                                      <p:to>
                                        <p:strVal val="visible"/>
                                      </p:to>
                                    </p:set>
                                    <p:anim calcmode="lin" valueType="num">
                                      <p:cBhvr additive="base">
                                        <p:cTn id="316" dur="500" fill="hold"/>
                                        <p:tgtEl>
                                          <p:spTgt spid="357460"/>
                                        </p:tgtEl>
                                        <p:attrNameLst>
                                          <p:attrName>ppt_x</p:attrName>
                                        </p:attrNameLst>
                                      </p:cBhvr>
                                      <p:tavLst>
                                        <p:tav tm="0">
                                          <p:val>
                                            <p:strVal val="1+#ppt_w/2"/>
                                          </p:val>
                                        </p:tav>
                                        <p:tav tm="100000">
                                          <p:val>
                                            <p:strVal val="#ppt_x"/>
                                          </p:val>
                                        </p:tav>
                                      </p:tavLst>
                                    </p:anim>
                                    <p:anim calcmode="lin" valueType="num">
                                      <p:cBhvr additive="base">
                                        <p:cTn id="317" dur="500" fill="hold"/>
                                        <p:tgtEl>
                                          <p:spTgt spid="357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p:bldP spid="357378" grpId="0" animBg="1"/>
      <p:bldP spid="357381" grpId="0" animBg="1"/>
      <p:bldP spid="357406" grpId="0" animBg="1"/>
      <p:bldP spid="357407" grpId="1"/>
      <p:bldP spid="357408" grpId="0" animBg="1"/>
      <p:bldP spid="357409" grpId="0"/>
      <p:bldP spid="357411" grpId="0"/>
      <p:bldP spid="357412" grpId="0"/>
      <p:bldP spid="357413" grpId="0"/>
      <p:bldP spid="357414" grpId="0"/>
      <p:bldP spid="357415" grpId="0"/>
      <p:bldP spid="357417" grpId="0" animBg="1"/>
      <p:bldP spid="357418" grpId="0" animBg="1"/>
      <p:bldP spid="357419" grpId="0" animBg="1"/>
      <p:bldP spid="357420" grpId="0" animBg="1"/>
      <p:bldP spid="357421" grpId="0" animBg="1"/>
      <p:bldP spid="357422" grpId="0" animBg="1"/>
      <p:bldP spid="357423" grpId="0" animBg="1"/>
      <p:bldP spid="357424" grpId="0" animBg="1"/>
      <p:bldP spid="357425" grpId="0" animBg="1"/>
      <p:bldP spid="357426" grpId="0" animBg="1"/>
      <p:bldP spid="357427" grpId="0" animBg="1"/>
      <p:bldP spid="357428" grpId="0" animBg="1"/>
      <p:bldP spid="357429" grpId="0"/>
      <p:bldP spid="357430" grpId="0"/>
      <p:bldP spid="357431" grpId="0"/>
      <p:bldP spid="357432" grpId="0"/>
      <p:bldP spid="357433" grpId="0"/>
      <p:bldP spid="357435" grpId="0"/>
      <p:bldP spid="357436" grpId="0"/>
      <p:bldP spid="357437" grpId="0"/>
      <p:bldP spid="357438" grpId="0"/>
      <p:bldP spid="357439" grpId="0"/>
      <p:bldP spid="357441" grpId="0" animBg="1"/>
      <p:bldP spid="357442" grpId="0" animBg="1"/>
      <p:bldP spid="357443" grpId="0" animBg="1"/>
      <p:bldP spid="357444" grpId="0" animBg="1"/>
      <p:bldP spid="357445" grpId="0" animBg="1"/>
      <p:bldP spid="357446" grpId="0" animBg="1"/>
      <p:bldP spid="357447" grpId="0" animBg="1"/>
      <p:bldP spid="357448" grpId="0" animBg="1"/>
      <p:bldP spid="357449" grpId="0" animBg="1"/>
      <p:bldP spid="357450" grpId="0" animBg="1"/>
      <p:bldP spid="357451" grpId="0" animBg="1"/>
      <p:bldP spid="357452" grpId="0"/>
      <p:bldP spid="357453" grpId="0"/>
      <p:bldP spid="357454" grpId="0" animBg="1"/>
      <p:bldP spid="357455" grpId="0" animBg="1"/>
      <p:bldP spid="357456" grpId="0"/>
      <p:bldP spid="357457" grpId="0"/>
      <p:bldP spid="357458" grpId="0"/>
      <p:bldP spid="357383" grpId="0"/>
      <p:bldP spid="357384" grpId="0" animBg="1"/>
      <p:bldP spid="357385" grpId="0" animBg="1"/>
      <p:bldP spid="357386" grpId="0" animBg="1"/>
      <p:bldP spid="357387" grpId="0" animBg="1"/>
      <p:bldP spid="357388" grpId="0" animBg="1"/>
      <p:bldP spid="357389" grpId="0" animBg="1"/>
      <p:bldP spid="357390" grpId="0" animBg="1"/>
      <p:bldP spid="357391" grpId="0" animBg="1"/>
      <p:bldP spid="357392" grpId="0"/>
      <p:bldP spid="357393" grpId="0"/>
      <p:bldP spid="357394" grpId="0"/>
      <p:bldP spid="357395" grpId="0"/>
      <p:bldP spid="357396" grpId="0"/>
      <p:bldP spid="357397" grpId="0"/>
      <p:bldP spid="357398" grpId="0" animBg="1"/>
      <p:bldP spid="357399" grpId="0" animBg="1"/>
      <p:bldP spid="357400" grpId="0" animBg="1"/>
      <p:bldP spid="357401" grpId="0" animBg="1"/>
      <p:bldP spid="357402" grpId="0" animBg="1"/>
      <p:bldP spid="357403" grpId="0"/>
      <p:bldP spid="357404" grpId="0"/>
      <p:bldP spid="357405" grpId="0" animBg="1"/>
      <p:bldP spid="35746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xfrm>
            <a:off x="442913" y="625475"/>
            <a:ext cx="7704137" cy="5167313"/>
          </a:xfrm>
        </p:spPr>
        <p:txBody>
          <a:bodyPr/>
          <a:lstStyle/>
          <a:p>
            <a:pPr algn="just">
              <a:spcBef>
                <a:spcPct val="30000"/>
              </a:spcBef>
              <a:buClr>
                <a:srgbClr val="FF7C80"/>
              </a:buClr>
              <a:buSzPct val="50000"/>
              <a:buFont typeface="Wingdings" pitchFamily="2" charset="2"/>
              <a:buChar char="n"/>
            </a:pPr>
            <a:r>
              <a:rPr lang="zh-CN" altLang="en-US" sz="2800" b="1" dirty="0">
                <a:solidFill>
                  <a:srgbClr val="003300"/>
                </a:solidFill>
                <a:effectLst>
                  <a:outerShdw blurRad="38100" dist="38100" dir="2700000" algn="tl">
                    <a:srgbClr val="C0C0C0"/>
                  </a:outerShdw>
                </a:effectLst>
                <a:ea typeface="仿宋_GB2312" pitchFamily="49" charset="-122"/>
              </a:rPr>
              <a:t>衡量一个搜索算法的时间效率的标准是：在搜索过程中</a:t>
            </a:r>
            <a:r>
              <a:rPr lang="zh-CN" altLang="en-US" sz="2800" b="1" u="sng" dirty="0">
                <a:solidFill>
                  <a:srgbClr val="CC0000"/>
                </a:solidFill>
                <a:effectLst>
                  <a:outerShdw blurRad="38100" dist="38100" dir="2700000" algn="tl">
                    <a:srgbClr val="C0C0C0"/>
                  </a:outerShdw>
                </a:effectLst>
                <a:ea typeface="仿宋_GB2312" pitchFamily="49" charset="-122"/>
              </a:rPr>
              <a:t>关键码的平均比较次数</a:t>
            </a:r>
            <a:r>
              <a:rPr lang="zh-CN" altLang="en-US" sz="2800" b="1" dirty="0">
                <a:solidFill>
                  <a:srgbClr val="003300"/>
                </a:solidFill>
                <a:effectLst>
                  <a:outerShdw blurRad="38100" dist="38100" dir="2700000" algn="tl">
                    <a:srgbClr val="C0C0C0"/>
                  </a:outerShdw>
                </a:effectLst>
                <a:ea typeface="仿宋_GB2312" pitchFamily="49" charset="-122"/>
              </a:rPr>
              <a:t>或</a:t>
            </a:r>
            <a:r>
              <a:rPr lang="zh-CN" altLang="en-US" sz="2800" b="1" u="sng" dirty="0">
                <a:solidFill>
                  <a:srgbClr val="CC0000"/>
                </a:solidFill>
                <a:effectLst>
                  <a:outerShdw blurRad="38100" dist="38100" dir="2700000" algn="tl">
                    <a:srgbClr val="C0C0C0"/>
                  </a:outerShdw>
                </a:effectLst>
                <a:ea typeface="仿宋_GB2312" pitchFamily="49" charset="-122"/>
              </a:rPr>
              <a:t>平均读写磁盘次数</a:t>
            </a:r>
            <a:r>
              <a:rPr lang="zh-CN" altLang="en-US" sz="2800" b="1" dirty="0">
                <a:solidFill>
                  <a:srgbClr val="003300"/>
                </a:solidFill>
                <a:effectLst>
                  <a:outerShdw blurRad="38100" dist="38100" dir="2700000" algn="tl">
                    <a:srgbClr val="C0C0C0"/>
                  </a:outerShdw>
                </a:effectLst>
                <a:ea typeface="仿宋_GB2312" pitchFamily="49" charset="-122"/>
              </a:rPr>
              <a:t>（只适合于外部搜索），也称为</a:t>
            </a:r>
            <a:r>
              <a:rPr lang="zh-CN" altLang="en-US" sz="2800" b="1" u="sng" dirty="0">
                <a:solidFill>
                  <a:srgbClr val="CC0000"/>
                </a:solidFill>
                <a:effectLst>
                  <a:outerShdw blurRad="38100" dist="38100" dir="2700000" algn="tl">
                    <a:srgbClr val="C0C0C0"/>
                  </a:outerShdw>
                </a:effectLst>
                <a:ea typeface="仿宋_GB2312" pitchFamily="49" charset="-122"/>
              </a:rPr>
              <a:t>平均搜索长度</a:t>
            </a:r>
            <a:r>
              <a:rPr lang="en-US" altLang="zh-CN" sz="2800" b="1" dirty="0" smtClean="0">
                <a:solidFill>
                  <a:srgbClr val="003300"/>
                </a:solidFill>
                <a:effectLst>
                  <a:outerShdw blurRad="38100" dist="38100" dir="2700000" algn="tl">
                    <a:srgbClr val="C0C0C0"/>
                  </a:outerShdw>
                </a:effectLst>
                <a:ea typeface="仿宋_GB2312" pitchFamily="49" charset="-122"/>
              </a:rPr>
              <a:t>ASL(Average </a:t>
            </a:r>
            <a:r>
              <a:rPr lang="en-US" altLang="zh-CN" sz="2800" b="1" dirty="0">
                <a:solidFill>
                  <a:srgbClr val="003300"/>
                </a:solidFill>
                <a:effectLst>
                  <a:outerShdw blurRad="38100" dist="38100" dir="2700000" algn="tl">
                    <a:srgbClr val="C0C0C0"/>
                  </a:outerShdw>
                </a:effectLst>
                <a:ea typeface="仿宋_GB2312" pitchFamily="49" charset="-122"/>
              </a:rPr>
              <a:t>Search Length)</a:t>
            </a:r>
            <a:r>
              <a:rPr lang="zh-CN" altLang="en-US" sz="2800" b="1" dirty="0">
                <a:solidFill>
                  <a:srgbClr val="003300"/>
                </a:solidFill>
                <a:effectLst>
                  <a:outerShdw blurRad="38100" dist="38100" dir="2700000" algn="tl">
                    <a:srgbClr val="C0C0C0"/>
                  </a:outerShdw>
                </a:effectLst>
                <a:ea typeface="仿宋_GB2312" pitchFamily="49" charset="-122"/>
              </a:rPr>
              <a:t>，通常它是</a:t>
            </a:r>
            <a:r>
              <a:rPr lang="zh-CN" altLang="en-US" sz="2800" b="1" dirty="0">
                <a:solidFill>
                  <a:srgbClr val="000099"/>
                </a:solidFill>
                <a:effectLst>
                  <a:outerShdw blurRad="38100" dist="38100" dir="2700000" algn="tl">
                    <a:srgbClr val="C0C0C0"/>
                  </a:outerShdw>
                </a:effectLst>
                <a:ea typeface="仿宋_GB2312" pitchFamily="49" charset="-122"/>
              </a:rPr>
              <a:t>搜索结构中对象</a:t>
            </a:r>
            <a:r>
              <a:rPr lang="zh-CN" altLang="en-US" sz="2800" b="1" dirty="0" smtClean="0">
                <a:solidFill>
                  <a:srgbClr val="000099"/>
                </a:solidFill>
                <a:effectLst>
                  <a:outerShdw blurRad="38100" dist="38100" dir="2700000" algn="tl">
                    <a:srgbClr val="C0C0C0"/>
                  </a:outerShdw>
                </a:effectLst>
                <a:ea typeface="仿宋_GB2312" pitchFamily="49" charset="-122"/>
              </a:rPr>
              <a:t>总数</a:t>
            </a:r>
            <a:r>
              <a:rPr lang="en-US" altLang="zh-CN" sz="2800" b="1" dirty="0" smtClean="0">
                <a:solidFill>
                  <a:schemeClr val="tx2"/>
                </a:solidFill>
                <a:effectLst>
                  <a:outerShdw blurRad="38100" dist="38100" dir="2700000" algn="tl">
                    <a:srgbClr val="C0C0C0"/>
                  </a:outerShdw>
                </a:effectLst>
                <a:ea typeface="仿宋_GB2312" pitchFamily="49" charset="-122"/>
              </a:rPr>
              <a:t>n</a:t>
            </a:r>
            <a:r>
              <a:rPr lang="zh-CN" altLang="en-US" sz="2800" b="1" dirty="0" smtClean="0">
                <a:solidFill>
                  <a:srgbClr val="000099"/>
                </a:solidFill>
                <a:effectLst>
                  <a:outerShdw blurRad="38100" dist="38100" dir="2700000" algn="tl">
                    <a:srgbClr val="C0C0C0"/>
                  </a:outerShdw>
                </a:effectLst>
                <a:ea typeface="仿宋_GB2312" pitchFamily="49" charset="-122"/>
              </a:rPr>
              <a:t>或</a:t>
            </a:r>
            <a:r>
              <a:rPr lang="zh-CN" altLang="en-US" sz="2800" b="1" dirty="0">
                <a:solidFill>
                  <a:srgbClr val="000099"/>
                </a:solidFill>
                <a:effectLst>
                  <a:outerShdw blurRad="38100" dist="38100" dir="2700000" algn="tl">
                    <a:srgbClr val="C0C0C0"/>
                  </a:outerShdw>
                </a:effectLst>
                <a:ea typeface="仿宋_GB2312" pitchFamily="49" charset="-122"/>
              </a:rPr>
              <a:t>文件结构中物理块</a:t>
            </a:r>
            <a:r>
              <a:rPr lang="zh-CN" altLang="en-US" sz="2800" b="1" dirty="0" smtClean="0">
                <a:solidFill>
                  <a:srgbClr val="000099"/>
                </a:solidFill>
                <a:effectLst>
                  <a:outerShdw blurRad="38100" dist="38100" dir="2700000" algn="tl">
                    <a:srgbClr val="C0C0C0"/>
                  </a:outerShdw>
                </a:effectLst>
                <a:ea typeface="仿宋_GB2312" pitchFamily="49" charset="-122"/>
              </a:rPr>
              <a:t>总数</a:t>
            </a:r>
            <a:r>
              <a:rPr lang="en-US" altLang="zh-CN" sz="2800" b="1" dirty="0" smtClean="0">
                <a:solidFill>
                  <a:schemeClr val="tx2"/>
                </a:solidFill>
                <a:effectLst>
                  <a:outerShdw blurRad="38100" dist="38100" dir="2700000" algn="tl">
                    <a:srgbClr val="C0C0C0"/>
                  </a:outerShdw>
                </a:effectLst>
                <a:ea typeface="仿宋_GB2312" pitchFamily="49" charset="-122"/>
              </a:rPr>
              <a:t>n</a:t>
            </a:r>
            <a:r>
              <a:rPr lang="zh-CN" altLang="en-US" sz="2800" b="1" dirty="0" smtClean="0">
                <a:solidFill>
                  <a:srgbClr val="000099"/>
                </a:solidFill>
                <a:effectLst>
                  <a:outerShdw blurRad="38100" dist="38100" dir="2700000" algn="tl">
                    <a:srgbClr val="C0C0C0"/>
                  </a:outerShdw>
                </a:effectLst>
                <a:ea typeface="仿宋_GB2312" pitchFamily="49" charset="-122"/>
              </a:rPr>
              <a:t>的</a:t>
            </a:r>
            <a:r>
              <a:rPr lang="zh-CN" altLang="en-US" sz="2800" b="1" dirty="0">
                <a:solidFill>
                  <a:srgbClr val="000099"/>
                </a:solidFill>
                <a:effectLst>
                  <a:outerShdw blurRad="38100" dist="38100" dir="2700000" algn="tl">
                    <a:srgbClr val="C0C0C0"/>
                  </a:outerShdw>
                </a:effectLst>
                <a:ea typeface="仿宋_GB2312" pitchFamily="49" charset="-122"/>
              </a:rPr>
              <a:t>函数</a:t>
            </a:r>
            <a:r>
              <a:rPr lang="zh-CN" altLang="en-US" sz="2800" b="1" dirty="0">
                <a:solidFill>
                  <a:srgbClr val="003300"/>
                </a:solidFill>
                <a:effectLst>
                  <a:outerShdw blurRad="38100" dist="38100" dir="2700000" algn="tl">
                    <a:srgbClr val="C0C0C0"/>
                  </a:outerShdw>
                </a:effectLst>
                <a:ea typeface="仿宋_GB2312" pitchFamily="49" charset="-122"/>
              </a:rPr>
              <a:t>。</a:t>
            </a:r>
          </a:p>
          <a:p>
            <a:pPr algn="just">
              <a:spcBef>
                <a:spcPct val="30000"/>
              </a:spcBef>
              <a:buClr>
                <a:srgbClr val="FF7C80"/>
              </a:buClr>
              <a:buSzPct val="50000"/>
              <a:buFont typeface="Wingdings" pitchFamily="2" charset="2"/>
              <a:buChar char="n"/>
            </a:pPr>
            <a:r>
              <a:rPr lang="zh-CN" altLang="en-US" sz="2800" b="1" dirty="0">
                <a:solidFill>
                  <a:srgbClr val="003300"/>
                </a:solidFill>
                <a:effectLst>
                  <a:outerShdw blurRad="38100" dist="38100" dir="2700000" algn="tl">
                    <a:srgbClr val="C0C0C0"/>
                  </a:outerShdw>
                </a:effectLst>
                <a:ea typeface="仿宋_GB2312" pitchFamily="49" charset="-122"/>
              </a:rPr>
              <a:t>在静态搜索表中，利用数组元素的下标作为数据对象的存放地址。搜索算法</a:t>
            </a:r>
            <a:r>
              <a:rPr lang="zh-CN" altLang="en-US" sz="2800" b="1" dirty="0">
                <a:solidFill>
                  <a:srgbClr val="CC0000"/>
                </a:solidFill>
                <a:effectLst>
                  <a:outerShdw blurRad="38100" dist="38100" dir="2700000" algn="tl">
                    <a:srgbClr val="C0C0C0"/>
                  </a:outerShdw>
                </a:effectLst>
                <a:ea typeface="仿宋_GB2312" pitchFamily="49" charset="-122"/>
              </a:rPr>
              <a:t>根据</a:t>
            </a:r>
            <a:r>
              <a:rPr lang="zh-CN" altLang="en-US" sz="2800" b="1" dirty="0" smtClean="0">
                <a:solidFill>
                  <a:srgbClr val="CC0000"/>
                </a:solidFill>
                <a:effectLst>
                  <a:outerShdw blurRad="38100" dist="38100" dir="2700000" algn="tl">
                    <a:srgbClr val="C0C0C0"/>
                  </a:outerShdw>
                </a:effectLst>
                <a:ea typeface="仿宋_GB2312" pitchFamily="49" charset="-122"/>
              </a:rPr>
              <a:t>给定值</a:t>
            </a:r>
            <a:r>
              <a:rPr lang="en-US" altLang="zh-CN" sz="2800" b="1" dirty="0" smtClean="0">
                <a:solidFill>
                  <a:schemeClr val="tx2"/>
                </a:solidFill>
                <a:effectLst>
                  <a:outerShdw blurRad="38100" dist="38100" dir="2700000" algn="tl">
                    <a:srgbClr val="C0C0C0"/>
                  </a:outerShdw>
                </a:effectLst>
                <a:ea typeface="仿宋_GB2312" pitchFamily="49" charset="-122"/>
              </a:rPr>
              <a:t>x</a:t>
            </a:r>
            <a:r>
              <a:rPr lang="zh-CN" altLang="en-US" sz="2800" b="1" dirty="0" smtClean="0">
                <a:solidFill>
                  <a:srgbClr val="CC0000"/>
                </a:solidFill>
                <a:effectLst>
                  <a:outerShdw blurRad="38100" dist="38100" dir="2700000" algn="tl">
                    <a:srgbClr val="C0C0C0"/>
                  </a:outerShdw>
                </a:effectLst>
                <a:ea typeface="仿宋_GB2312" pitchFamily="49" charset="-122"/>
              </a:rPr>
              <a:t>，</a:t>
            </a:r>
            <a:r>
              <a:rPr lang="zh-CN" altLang="en-US" sz="2800" b="1" dirty="0">
                <a:solidFill>
                  <a:srgbClr val="CC0000"/>
                </a:solidFill>
                <a:effectLst>
                  <a:outerShdw blurRad="38100" dist="38100" dir="2700000" algn="tl">
                    <a:srgbClr val="C0C0C0"/>
                  </a:outerShdw>
                </a:effectLst>
                <a:ea typeface="仿宋_GB2312" pitchFamily="49" charset="-122"/>
              </a:rPr>
              <a:t>在数组中进行搜索</a:t>
            </a:r>
            <a:r>
              <a:rPr lang="zh-CN" altLang="en-US" sz="2800" b="1" dirty="0">
                <a:solidFill>
                  <a:srgbClr val="003300"/>
                </a:solidFill>
                <a:effectLst>
                  <a:outerShdw blurRad="38100" dist="38100" dir="2700000" algn="tl">
                    <a:srgbClr val="C0C0C0"/>
                  </a:outerShdw>
                </a:effectLst>
                <a:ea typeface="仿宋_GB2312" pitchFamily="49" charset="-122"/>
              </a:rPr>
              <a:t>。</a:t>
            </a:r>
            <a:r>
              <a:rPr lang="zh-CN" altLang="en-US" sz="2800" b="1" dirty="0">
                <a:solidFill>
                  <a:srgbClr val="CC0000"/>
                </a:solidFill>
                <a:effectLst>
                  <a:outerShdw blurRad="38100" dist="38100" dir="2700000" algn="tl">
                    <a:srgbClr val="C0C0C0"/>
                  </a:outerShdw>
                </a:effectLst>
                <a:ea typeface="仿宋_GB2312" pitchFamily="49" charset="-122"/>
              </a:rPr>
              <a:t>直到</a:t>
            </a:r>
            <a:r>
              <a:rPr lang="zh-CN" altLang="en-US" sz="2800" b="1" dirty="0" smtClean="0">
                <a:solidFill>
                  <a:srgbClr val="CC0000"/>
                </a:solidFill>
                <a:effectLst>
                  <a:outerShdw blurRad="38100" dist="38100" dir="2700000" algn="tl">
                    <a:srgbClr val="C0C0C0"/>
                  </a:outerShdw>
                </a:effectLst>
                <a:ea typeface="仿宋_GB2312" pitchFamily="49" charset="-122"/>
              </a:rPr>
              <a:t>找到</a:t>
            </a:r>
            <a:r>
              <a:rPr lang="en-US" altLang="zh-CN" sz="2800" b="1" dirty="0" smtClean="0">
                <a:solidFill>
                  <a:schemeClr val="tx2"/>
                </a:solidFill>
                <a:effectLst>
                  <a:outerShdw blurRad="38100" dist="38100" dir="2700000" algn="tl">
                    <a:srgbClr val="C0C0C0"/>
                  </a:outerShdw>
                </a:effectLst>
                <a:ea typeface="仿宋_GB2312" pitchFamily="49" charset="-122"/>
              </a:rPr>
              <a:t>x</a:t>
            </a:r>
            <a:r>
              <a:rPr lang="zh-CN" altLang="en-US" sz="2800" b="1" dirty="0" smtClean="0">
                <a:solidFill>
                  <a:srgbClr val="CC0000"/>
                </a:solidFill>
                <a:effectLst>
                  <a:outerShdw blurRad="38100" dist="38100" dir="2700000" algn="tl">
                    <a:srgbClr val="C0C0C0"/>
                  </a:outerShdw>
                </a:effectLst>
                <a:ea typeface="仿宋_GB2312" pitchFamily="49" charset="-122"/>
              </a:rPr>
              <a:t>在</a:t>
            </a:r>
            <a:r>
              <a:rPr lang="zh-CN" altLang="en-US" sz="2800" b="1" dirty="0">
                <a:solidFill>
                  <a:srgbClr val="CC0000"/>
                </a:solidFill>
                <a:effectLst>
                  <a:outerShdw blurRad="38100" dist="38100" dir="2700000" algn="tl">
                    <a:srgbClr val="C0C0C0"/>
                  </a:outerShdw>
                </a:effectLst>
                <a:ea typeface="仿宋_GB2312" pitchFamily="49" charset="-122"/>
              </a:rPr>
              <a:t>数组中的位置或可确定在数组中</a:t>
            </a:r>
            <a:r>
              <a:rPr lang="zh-CN" altLang="en-US" sz="2800" b="1" dirty="0" smtClean="0">
                <a:solidFill>
                  <a:srgbClr val="CC0000"/>
                </a:solidFill>
                <a:effectLst>
                  <a:outerShdw blurRad="38100" dist="38100" dir="2700000" algn="tl">
                    <a:srgbClr val="C0C0C0"/>
                  </a:outerShdw>
                </a:effectLst>
                <a:ea typeface="仿宋_GB2312" pitchFamily="49" charset="-122"/>
              </a:rPr>
              <a:t>找不到</a:t>
            </a:r>
            <a:r>
              <a:rPr lang="en-US" altLang="zh-CN" sz="2800" b="1" dirty="0" smtClean="0">
                <a:solidFill>
                  <a:schemeClr val="tx2"/>
                </a:solidFill>
                <a:effectLst>
                  <a:outerShdw blurRad="38100" dist="38100" dir="2700000" algn="tl">
                    <a:srgbClr val="C0C0C0"/>
                  </a:outerShdw>
                </a:effectLst>
                <a:ea typeface="仿宋_GB2312" pitchFamily="49" charset="-122"/>
              </a:rPr>
              <a:t>x</a:t>
            </a:r>
            <a:r>
              <a:rPr lang="zh-CN" altLang="en-US" sz="2800" b="1" dirty="0" smtClean="0">
                <a:solidFill>
                  <a:srgbClr val="CC0000"/>
                </a:solidFill>
                <a:effectLst>
                  <a:outerShdw blurRad="38100" dist="38100" dir="2700000" algn="tl">
                    <a:srgbClr val="C0C0C0"/>
                  </a:outerShdw>
                </a:effectLst>
                <a:ea typeface="仿宋_GB2312" pitchFamily="49" charset="-122"/>
              </a:rPr>
              <a:t>为止</a:t>
            </a:r>
            <a:r>
              <a:rPr lang="zh-CN" altLang="en-US" sz="2800" b="1" dirty="0">
                <a:solidFill>
                  <a:srgbClr val="003300"/>
                </a:solidFill>
                <a:effectLst>
                  <a:outerShdw blurRad="38100" dist="38100" dir="2700000" algn="tl">
                    <a:srgbClr val="C0C0C0"/>
                  </a:outerShdw>
                </a:effectLst>
                <a:ea typeface="仿宋_GB2312" pitchFamily="49" charset="-122"/>
              </a:rPr>
              <a:t>。</a:t>
            </a:r>
          </a:p>
          <a:p>
            <a:pPr>
              <a:spcBef>
                <a:spcPct val="30000"/>
              </a:spcBef>
              <a:buClr>
                <a:srgbClr val="FF7C80"/>
              </a:buClr>
              <a:buSzPct val="50000"/>
              <a:buFont typeface="Wingdings" pitchFamily="2" charset="2"/>
              <a:buChar char="n"/>
            </a:pPr>
            <a:r>
              <a:rPr lang="zh-CN" altLang="en-US" sz="2800" b="1" dirty="0">
                <a:solidFill>
                  <a:srgbClr val="003300"/>
                </a:solidFill>
                <a:effectLst>
                  <a:outerShdw blurRad="38100" dist="38100" dir="2700000" algn="tl">
                    <a:srgbClr val="C0C0C0"/>
                  </a:outerShdw>
                </a:effectLst>
                <a:ea typeface="仿宋_GB2312" pitchFamily="49" charset="-122"/>
              </a:rPr>
              <a:t>另外，衡量一个搜索算法还要考虑算法所需要的</a:t>
            </a:r>
            <a:r>
              <a:rPr lang="zh-CN" altLang="en-US" sz="2800" b="1" u="sng" dirty="0">
                <a:solidFill>
                  <a:srgbClr val="CC0000"/>
                </a:solidFill>
                <a:effectLst>
                  <a:outerShdw blurRad="38100" dist="38100" dir="2700000" algn="tl">
                    <a:srgbClr val="C0C0C0"/>
                  </a:outerShdw>
                </a:effectLst>
                <a:ea typeface="仿宋_GB2312" pitchFamily="49" charset="-122"/>
              </a:rPr>
              <a:t>存储量</a:t>
            </a:r>
            <a:r>
              <a:rPr lang="zh-CN" altLang="en-US" sz="2800" b="1" dirty="0">
                <a:solidFill>
                  <a:srgbClr val="003300"/>
                </a:solidFill>
                <a:effectLst>
                  <a:outerShdw blurRad="38100" dist="38100" dir="2700000" algn="tl">
                    <a:srgbClr val="C0C0C0"/>
                  </a:outerShdw>
                </a:effectLst>
                <a:ea typeface="仿宋_GB2312" pitchFamily="49" charset="-122"/>
              </a:rPr>
              <a:t>和</a:t>
            </a:r>
            <a:r>
              <a:rPr lang="zh-CN" altLang="en-US" sz="2800" b="1" u="sng" dirty="0">
                <a:solidFill>
                  <a:srgbClr val="CC0000"/>
                </a:solidFill>
                <a:effectLst>
                  <a:outerShdw blurRad="38100" dist="38100" dir="2700000" algn="tl">
                    <a:srgbClr val="C0C0C0"/>
                  </a:outerShdw>
                </a:effectLst>
                <a:ea typeface="仿宋_GB2312" pitchFamily="49" charset="-122"/>
              </a:rPr>
              <a:t>算法的复杂性</a:t>
            </a:r>
            <a:r>
              <a:rPr lang="zh-CN" altLang="en-US" sz="2800" b="1" dirty="0">
                <a:solidFill>
                  <a:srgbClr val="003300"/>
                </a:solidFill>
                <a:effectLst>
                  <a:outerShdw blurRad="38100" dist="38100" dir="2700000" algn="tl">
                    <a:srgbClr val="C0C0C0"/>
                  </a:outerShdw>
                </a:effectLst>
                <a:ea typeface="仿宋_GB2312" pitchFamily="49" charset="-122"/>
              </a:rPr>
              <a:t>等问题。</a:t>
            </a:r>
          </a:p>
        </p:txBody>
      </p:sp>
      <p:sp>
        <p:nvSpPr>
          <p:cNvPr id="4" name="AutoShape 12">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6914">
                                            <p:txEl>
                                              <p:pRg st="1" end="1"/>
                                            </p:txEl>
                                          </p:spTgt>
                                        </p:tgtEl>
                                        <p:attrNameLst>
                                          <p:attrName>style.visibility</p:attrName>
                                        </p:attrNameLst>
                                      </p:cBhvr>
                                      <p:to>
                                        <p:strVal val="visible"/>
                                      </p:to>
                                    </p:set>
                                    <p:animEffect transition="in" filter="checkerboard(across)">
                                      <p:cBhvr>
                                        <p:cTn id="7" dur="500"/>
                                        <p:tgtEl>
                                          <p:spTgt spid="1669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6914">
                                            <p:txEl>
                                              <p:pRg st="2" end="2"/>
                                            </p:txEl>
                                          </p:spTgt>
                                        </p:tgtEl>
                                        <p:attrNameLst>
                                          <p:attrName>style.visibility</p:attrName>
                                        </p:attrNameLst>
                                      </p:cBhvr>
                                      <p:to>
                                        <p:strVal val="visible"/>
                                      </p:to>
                                    </p:set>
                                    <p:animEffect transition="in" filter="checkerboard(across)">
                                      <p:cBhvr>
                                        <p:cTn id="12" dur="500"/>
                                        <p:tgtEl>
                                          <p:spTgt spid="1669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130</a:t>
            </a:fld>
            <a:endParaRPr lang="en-US" altLang="zh-CN"/>
          </a:p>
        </p:txBody>
      </p:sp>
      <p:sp>
        <p:nvSpPr>
          <p:cNvPr id="3" name="Text Box 2"/>
          <p:cNvSpPr txBox="1">
            <a:spLocks noChangeArrowheads="1"/>
          </p:cNvSpPr>
          <p:nvPr/>
        </p:nvSpPr>
        <p:spPr bwMode="auto">
          <a:xfrm>
            <a:off x="625186" y="777009"/>
            <a:ext cx="7391400" cy="5203825"/>
          </a:xfrm>
          <a:prstGeom prst="rect">
            <a:avLst/>
          </a:prstGeom>
          <a:noFill/>
          <a:ln w="9525">
            <a:noFill/>
            <a:miter lim="800000"/>
            <a:headEnd/>
            <a:tailEnd/>
          </a:ln>
        </p:spPr>
        <p:txBody>
          <a:bodyPr>
            <a:spAutoFit/>
          </a:bodyPr>
          <a:lstStyle/>
          <a:p>
            <a:pPr>
              <a:lnSpc>
                <a:spcPct val="105000"/>
              </a:lnSpc>
            </a:pPr>
            <a:r>
              <a:rPr lang="en-US" altLang="zh-CN" sz="3200" b="1" u="none" dirty="0">
                <a:solidFill>
                  <a:srgbClr val="CC3300"/>
                </a:solidFill>
                <a:latin typeface="+mn-lt"/>
              </a:rPr>
              <a:t>template &lt;class</a:t>
            </a:r>
            <a:r>
              <a:rPr lang="en-US" altLang="zh-CN" sz="3200" u="none" dirty="0">
                <a:solidFill>
                  <a:srgbClr val="CC3300"/>
                </a:solidFill>
                <a:latin typeface="+mn-lt"/>
              </a:rPr>
              <a:t> E</a:t>
            </a:r>
            <a:r>
              <a:rPr lang="en-US" altLang="zh-CN" sz="3200" b="1" u="none" dirty="0">
                <a:solidFill>
                  <a:srgbClr val="CC3300"/>
                </a:solidFill>
                <a:latin typeface="+mn-lt"/>
              </a:rPr>
              <a:t>,</a:t>
            </a:r>
            <a:r>
              <a:rPr lang="en-US" altLang="zh-CN" sz="3200" u="none" dirty="0">
                <a:solidFill>
                  <a:srgbClr val="CC3300"/>
                </a:solidFill>
                <a:latin typeface="+mn-lt"/>
              </a:rPr>
              <a:t> </a:t>
            </a:r>
            <a:r>
              <a:rPr lang="en-US" altLang="zh-CN" sz="3200" b="1" u="none" dirty="0">
                <a:solidFill>
                  <a:srgbClr val="CC3300"/>
                </a:solidFill>
                <a:latin typeface="+mn-lt"/>
              </a:rPr>
              <a:t>class</a:t>
            </a:r>
            <a:r>
              <a:rPr lang="en-US" altLang="zh-CN" sz="3200" u="none" dirty="0">
                <a:solidFill>
                  <a:srgbClr val="CC3300"/>
                </a:solidFill>
                <a:latin typeface="+mn-lt"/>
              </a:rPr>
              <a:t> K</a:t>
            </a:r>
            <a:r>
              <a:rPr lang="en-US" altLang="zh-CN" sz="3200" b="1" u="none" dirty="0">
                <a:solidFill>
                  <a:srgbClr val="CC3300"/>
                </a:solidFill>
                <a:latin typeface="+mn-lt"/>
              </a:rPr>
              <a:t>&gt;</a:t>
            </a:r>
          </a:p>
          <a:p>
            <a:pPr>
              <a:lnSpc>
                <a:spcPct val="105000"/>
              </a:lnSpc>
            </a:pPr>
            <a:r>
              <a:rPr lang="en-US" altLang="zh-CN" sz="3200" b="1" u="none" dirty="0">
                <a:solidFill>
                  <a:srgbClr val="CC3300"/>
                </a:solidFill>
                <a:latin typeface="+mn-lt"/>
              </a:rPr>
              <a:t>void</a:t>
            </a:r>
            <a:r>
              <a:rPr lang="en-US" altLang="zh-CN" sz="3200" u="none" dirty="0">
                <a:solidFill>
                  <a:srgbClr val="CC3300"/>
                </a:solidFill>
                <a:latin typeface="+mn-lt"/>
              </a:rPr>
              <a:t> </a:t>
            </a:r>
            <a:r>
              <a:rPr lang="en-US" altLang="zh-CN" sz="3200" u="none" dirty="0" err="1" smtClean="0">
                <a:solidFill>
                  <a:srgbClr val="CC3300"/>
                </a:solidFill>
                <a:latin typeface="+mn-lt"/>
              </a:rPr>
              <a:t>AVLTree</a:t>
            </a:r>
            <a:r>
              <a:rPr lang="zh-CN" altLang="en-US" sz="3200" u="none" dirty="0" smtClean="0">
                <a:solidFill>
                  <a:srgbClr val="CC3300"/>
                </a:solidFill>
                <a:latin typeface="+mn-lt"/>
              </a:rPr>
              <a:t> </a:t>
            </a:r>
            <a:r>
              <a:rPr lang="en-US" altLang="zh-CN" sz="3200" b="1" u="none" dirty="0" smtClean="0">
                <a:solidFill>
                  <a:srgbClr val="CC3300"/>
                </a:solidFill>
                <a:latin typeface="+mn-lt"/>
              </a:rPr>
              <a:t>&lt;</a:t>
            </a:r>
            <a:r>
              <a:rPr lang="en-US" altLang="zh-CN" sz="3200" u="none" dirty="0">
                <a:solidFill>
                  <a:srgbClr val="CC3300"/>
                </a:solidFill>
                <a:latin typeface="+mn-lt"/>
              </a:rPr>
              <a:t>E</a:t>
            </a:r>
            <a:r>
              <a:rPr lang="en-US" altLang="zh-CN" sz="3200" b="1" u="none" dirty="0">
                <a:solidFill>
                  <a:srgbClr val="CC3300"/>
                </a:solidFill>
                <a:latin typeface="+mn-lt"/>
              </a:rPr>
              <a:t>,</a:t>
            </a:r>
            <a:r>
              <a:rPr lang="en-US" altLang="zh-CN" sz="3200" u="none" dirty="0">
                <a:solidFill>
                  <a:srgbClr val="CC3300"/>
                </a:solidFill>
                <a:latin typeface="+mn-lt"/>
              </a:rPr>
              <a:t> K</a:t>
            </a:r>
            <a:r>
              <a:rPr lang="en-US" altLang="zh-CN" sz="3200" b="1" u="none" dirty="0">
                <a:solidFill>
                  <a:srgbClr val="CC3300"/>
                </a:solidFill>
                <a:latin typeface="+mn-lt"/>
              </a:rPr>
              <a:t>&gt; ::</a:t>
            </a:r>
          </a:p>
          <a:p>
            <a:pPr>
              <a:lnSpc>
                <a:spcPct val="105000"/>
              </a:lnSpc>
            </a:pPr>
            <a:r>
              <a:rPr lang="en-US" altLang="zh-CN" sz="3200" u="none" dirty="0" err="1" smtClean="0">
                <a:solidFill>
                  <a:srgbClr val="CC3300"/>
                </a:solidFill>
                <a:latin typeface="+mn-lt"/>
              </a:rPr>
              <a:t>RotateL</a:t>
            </a:r>
            <a:r>
              <a:rPr lang="en-US" altLang="zh-CN" sz="3200" b="1" u="none" dirty="0" smtClean="0">
                <a:solidFill>
                  <a:srgbClr val="CC3300"/>
                </a:solidFill>
                <a:latin typeface="+mn-lt"/>
              </a:rPr>
              <a:t>(</a:t>
            </a:r>
            <a:r>
              <a:rPr lang="en-US" altLang="zh-CN" sz="3200" u="none" dirty="0" err="1" smtClean="0">
                <a:solidFill>
                  <a:srgbClr val="CC3300"/>
                </a:solidFill>
                <a:latin typeface="+mn-lt"/>
              </a:rPr>
              <a:t>AVLNode</a:t>
            </a:r>
            <a:r>
              <a:rPr lang="zh-CN" altLang="en-US" sz="3200" u="none" dirty="0" smtClean="0">
                <a:solidFill>
                  <a:srgbClr val="CC3300"/>
                </a:solidFill>
                <a:latin typeface="+mn-lt"/>
              </a:rPr>
              <a:t> </a:t>
            </a:r>
            <a:r>
              <a:rPr lang="en-US" altLang="zh-CN" sz="3200" b="1" u="none" dirty="0" smtClean="0">
                <a:solidFill>
                  <a:srgbClr val="CC3300"/>
                </a:solidFill>
                <a:latin typeface="+mn-lt"/>
              </a:rPr>
              <a:t>&lt;</a:t>
            </a:r>
            <a:r>
              <a:rPr lang="en-US" altLang="zh-CN" sz="3200" u="none" dirty="0" smtClean="0">
                <a:solidFill>
                  <a:srgbClr val="CC3300"/>
                </a:solidFill>
                <a:latin typeface="+mn-lt"/>
              </a:rPr>
              <a:t>E</a:t>
            </a:r>
            <a:r>
              <a:rPr lang="en-US" altLang="zh-CN" sz="3200" b="1" u="none" dirty="0">
                <a:solidFill>
                  <a:srgbClr val="CC3300"/>
                </a:solidFill>
                <a:latin typeface="+mn-lt"/>
              </a:rPr>
              <a:t>,</a:t>
            </a:r>
            <a:r>
              <a:rPr lang="en-US" altLang="zh-CN" sz="3200" u="none" dirty="0">
                <a:solidFill>
                  <a:srgbClr val="CC3300"/>
                </a:solidFill>
                <a:latin typeface="+mn-lt"/>
              </a:rPr>
              <a:t> K</a:t>
            </a:r>
            <a:r>
              <a:rPr lang="en-US" altLang="zh-CN" sz="3200" b="1" u="none" dirty="0">
                <a:solidFill>
                  <a:srgbClr val="CC3300"/>
                </a:solidFill>
                <a:latin typeface="+mn-lt"/>
              </a:rPr>
              <a:t>&gt; * &amp;</a:t>
            </a:r>
            <a:r>
              <a:rPr lang="en-US" altLang="zh-CN" sz="3200" u="none" dirty="0" err="1">
                <a:solidFill>
                  <a:srgbClr val="CC3300"/>
                </a:solidFill>
                <a:latin typeface="+mn-lt"/>
              </a:rPr>
              <a:t>ptr</a:t>
            </a:r>
            <a:r>
              <a:rPr lang="en-US" altLang="zh-CN" sz="3200" b="1" u="none" dirty="0">
                <a:solidFill>
                  <a:srgbClr val="CC3300"/>
                </a:solidFill>
                <a:latin typeface="+mn-lt"/>
              </a:rPr>
              <a:t>) {</a:t>
            </a:r>
          </a:p>
          <a:p>
            <a:pPr>
              <a:lnSpc>
                <a:spcPct val="105000"/>
              </a:lnSpc>
            </a:pPr>
            <a:r>
              <a:rPr lang="en-US" altLang="zh-CN" sz="3200" b="1" u="none" dirty="0">
                <a:solidFill>
                  <a:schemeClr val="accent2"/>
                </a:solidFill>
                <a:latin typeface="+mn-lt"/>
              </a:rPr>
              <a:t>//</a:t>
            </a:r>
            <a:r>
              <a:rPr lang="zh-CN" altLang="en-US" sz="3200" u="none" dirty="0">
                <a:solidFill>
                  <a:schemeClr val="accent2"/>
                </a:solidFill>
                <a:latin typeface="+mn-lt"/>
                <a:ea typeface="隶书" pitchFamily="49" charset="-122"/>
              </a:rPr>
              <a:t>左单旋转的算法</a:t>
            </a:r>
            <a:endParaRPr lang="zh-CN" altLang="en-US" sz="3200" u="none" dirty="0">
              <a:solidFill>
                <a:srgbClr val="CC3300"/>
              </a:solidFill>
              <a:latin typeface="+mn-lt"/>
            </a:endParaRPr>
          </a:p>
          <a:p>
            <a:pPr>
              <a:lnSpc>
                <a:spcPct val="105000"/>
              </a:lnSpc>
            </a:pPr>
            <a:r>
              <a:rPr lang="zh-CN" altLang="en-US" sz="3200" u="none" dirty="0">
                <a:solidFill>
                  <a:srgbClr val="CC3300"/>
                </a:solidFill>
                <a:latin typeface="+mn-lt"/>
              </a:rPr>
              <a:t>     </a:t>
            </a:r>
            <a:r>
              <a:rPr lang="en-US" altLang="zh-CN" sz="3200" u="none" dirty="0" err="1" smtClean="0">
                <a:solidFill>
                  <a:srgbClr val="CC3300"/>
                </a:solidFill>
                <a:latin typeface="+mn-lt"/>
              </a:rPr>
              <a:t>AVLNode</a:t>
            </a:r>
            <a:r>
              <a:rPr lang="zh-CN" altLang="en-US" sz="3200" u="none" dirty="0" smtClean="0">
                <a:solidFill>
                  <a:srgbClr val="CC3300"/>
                </a:solidFill>
                <a:latin typeface="+mn-lt"/>
              </a:rPr>
              <a:t> </a:t>
            </a:r>
            <a:r>
              <a:rPr lang="en-US" altLang="zh-CN" sz="3200" b="1" u="none" dirty="0" smtClean="0">
                <a:solidFill>
                  <a:srgbClr val="CC3300"/>
                </a:solidFill>
                <a:latin typeface="+mn-lt"/>
              </a:rPr>
              <a:t>&lt;</a:t>
            </a:r>
            <a:r>
              <a:rPr lang="en-US" altLang="zh-CN" sz="3200" u="none" dirty="0">
                <a:solidFill>
                  <a:srgbClr val="CC3300"/>
                </a:solidFill>
                <a:latin typeface="+mn-lt"/>
              </a:rPr>
              <a:t>E</a:t>
            </a:r>
            <a:r>
              <a:rPr lang="en-US" altLang="zh-CN" sz="3200" b="1" u="none" dirty="0">
                <a:solidFill>
                  <a:srgbClr val="CC3300"/>
                </a:solidFill>
                <a:latin typeface="+mn-lt"/>
              </a:rPr>
              <a:t>,</a:t>
            </a:r>
            <a:r>
              <a:rPr lang="en-US" altLang="zh-CN" sz="3200" u="none" dirty="0">
                <a:solidFill>
                  <a:srgbClr val="CC3300"/>
                </a:solidFill>
                <a:latin typeface="+mn-lt"/>
              </a:rPr>
              <a:t> K</a:t>
            </a:r>
            <a:r>
              <a:rPr lang="en-US" altLang="zh-CN" sz="3200" b="1" u="none" dirty="0">
                <a:solidFill>
                  <a:srgbClr val="CC3300"/>
                </a:solidFill>
                <a:latin typeface="+mn-lt"/>
              </a:rPr>
              <a:t>&gt; *</a:t>
            </a:r>
            <a:r>
              <a:rPr lang="en-US" altLang="zh-CN" sz="3200" u="none" dirty="0" err="1" smtClean="0">
                <a:solidFill>
                  <a:srgbClr val="CC3300"/>
                </a:solidFill>
                <a:latin typeface="+mn-lt"/>
              </a:rPr>
              <a:t>subL</a:t>
            </a:r>
            <a:r>
              <a:rPr lang="en-US" altLang="zh-CN" sz="3200" b="1" u="none" dirty="0" smtClean="0">
                <a:solidFill>
                  <a:srgbClr val="CC3300"/>
                </a:solidFill>
                <a:latin typeface="+mn-lt"/>
              </a:rPr>
              <a:t>=</a:t>
            </a:r>
            <a:r>
              <a:rPr lang="en-US" altLang="zh-CN" sz="3200" u="none" dirty="0" err="1" smtClean="0">
                <a:solidFill>
                  <a:srgbClr val="CC3300"/>
                </a:solidFill>
                <a:latin typeface="+mn-lt"/>
              </a:rPr>
              <a:t>ptr</a:t>
            </a:r>
            <a:r>
              <a:rPr lang="en-US" altLang="zh-CN" sz="3200" b="1" u="none" dirty="0">
                <a:solidFill>
                  <a:srgbClr val="CC3300"/>
                </a:solidFill>
                <a:latin typeface="+mn-lt"/>
              </a:rPr>
              <a:t>;</a:t>
            </a:r>
          </a:p>
          <a:p>
            <a:pPr>
              <a:lnSpc>
                <a:spcPct val="105000"/>
              </a:lnSpc>
            </a:pPr>
            <a:r>
              <a:rPr lang="en-US" altLang="zh-CN" sz="3200" u="none" dirty="0">
                <a:solidFill>
                  <a:srgbClr val="CC3300"/>
                </a:solidFill>
                <a:latin typeface="+mn-lt"/>
              </a:rPr>
              <a:t>     </a:t>
            </a:r>
            <a:r>
              <a:rPr lang="en-US" altLang="zh-CN" sz="3200" u="none" dirty="0" err="1" smtClean="0">
                <a:solidFill>
                  <a:srgbClr val="CC3300"/>
                </a:solidFill>
                <a:latin typeface="+mn-lt"/>
              </a:rPr>
              <a:t>ptr</a:t>
            </a:r>
            <a:r>
              <a:rPr lang="en-US" altLang="zh-CN" sz="3200" b="1" u="none" dirty="0" smtClean="0">
                <a:solidFill>
                  <a:srgbClr val="CC3300"/>
                </a:solidFill>
                <a:latin typeface="+mn-lt"/>
              </a:rPr>
              <a:t>=</a:t>
            </a:r>
            <a:r>
              <a:rPr lang="en-US" altLang="zh-CN" sz="3200" u="none" dirty="0" err="1" smtClean="0">
                <a:solidFill>
                  <a:srgbClr val="CC3300"/>
                </a:solidFill>
                <a:latin typeface="+mn-lt"/>
              </a:rPr>
              <a:t>subL</a:t>
            </a:r>
            <a:r>
              <a:rPr lang="en-US" altLang="zh-CN" sz="3200" b="1" u="none" dirty="0" smtClean="0">
                <a:solidFill>
                  <a:srgbClr val="CC3300"/>
                </a:solidFill>
                <a:latin typeface="+mn-lt"/>
              </a:rPr>
              <a:t>-</a:t>
            </a:r>
            <a:r>
              <a:rPr lang="en-US" altLang="zh-CN" sz="3200" b="1" u="none" dirty="0">
                <a:solidFill>
                  <a:srgbClr val="CC3300"/>
                </a:solidFill>
                <a:latin typeface="+mn-lt"/>
              </a:rPr>
              <a:t>&gt;</a:t>
            </a:r>
            <a:r>
              <a:rPr lang="en-US" altLang="zh-CN" sz="3200" u="none" dirty="0">
                <a:solidFill>
                  <a:srgbClr val="CC3300"/>
                </a:solidFill>
                <a:latin typeface="+mn-lt"/>
              </a:rPr>
              <a:t>right</a:t>
            </a:r>
            <a:r>
              <a:rPr lang="en-US" altLang="zh-CN" sz="3200" b="1" u="none" dirty="0">
                <a:solidFill>
                  <a:srgbClr val="CC3300"/>
                </a:solidFill>
                <a:latin typeface="+mn-lt"/>
              </a:rPr>
              <a:t>;</a:t>
            </a:r>
            <a:r>
              <a:rPr lang="en-US" altLang="zh-CN" sz="3200" u="none" dirty="0">
                <a:solidFill>
                  <a:srgbClr val="CC3300"/>
                </a:solidFill>
                <a:latin typeface="+mn-lt"/>
              </a:rPr>
              <a:t> </a:t>
            </a:r>
          </a:p>
          <a:p>
            <a:pPr>
              <a:lnSpc>
                <a:spcPct val="105000"/>
              </a:lnSpc>
            </a:pPr>
            <a:r>
              <a:rPr lang="en-US" altLang="zh-CN" sz="3200" u="none" dirty="0">
                <a:solidFill>
                  <a:srgbClr val="CC3300"/>
                </a:solidFill>
                <a:latin typeface="+mn-lt"/>
              </a:rPr>
              <a:t>     </a:t>
            </a:r>
            <a:r>
              <a:rPr lang="en-US" altLang="zh-CN" sz="3200" u="none" dirty="0" err="1">
                <a:solidFill>
                  <a:srgbClr val="CC3300"/>
                </a:solidFill>
                <a:latin typeface="+mn-lt"/>
              </a:rPr>
              <a:t>subL</a:t>
            </a:r>
            <a:r>
              <a:rPr lang="en-US" altLang="zh-CN" sz="3200" b="1" u="none" dirty="0">
                <a:solidFill>
                  <a:srgbClr val="CC3300"/>
                </a:solidFill>
                <a:latin typeface="+mn-lt"/>
              </a:rPr>
              <a:t>-&gt;</a:t>
            </a:r>
            <a:r>
              <a:rPr lang="en-US" altLang="zh-CN" sz="3200" u="none" dirty="0" smtClean="0">
                <a:solidFill>
                  <a:srgbClr val="CC3300"/>
                </a:solidFill>
                <a:latin typeface="+mn-lt"/>
              </a:rPr>
              <a:t>right</a:t>
            </a:r>
            <a:r>
              <a:rPr lang="en-US" altLang="zh-CN" sz="3200" b="1" u="none" dirty="0" smtClean="0">
                <a:solidFill>
                  <a:srgbClr val="CC3300"/>
                </a:solidFill>
                <a:latin typeface="+mn-lt"/>
              </a:rPr>
              <a:t>=</a:t>
            </a:r>
            <a:r>
              <a:rPr lang="en-US" altLang="zh-CN" sz="3200" u="none" dirty="0" err="1" smtClean="0">
                <a:solidFill>
                  <a:srgbClr val="CC3300"/>
                </a:solidFill>
                <a:latin typeface="+mn-lt"/>
              </a:rPr>
              <a:t>ptr</a:t>
            </a:r>
            <a:r>
              <a:rPr lang="en-US" altLang="zh-CN" sz="3200" b="1" u="none" dirty="0" smtClean="0">
                <a:solidFill>
                  <a:srgbClr val="CC3300"/>
                </a:solidFill>
                <a:latin typeface="+mn-lt"/>
              </a:rPr>
              <a:t>-</a:t>
            </a:r>
            <a:r>
              <a:rPr lang="en-US" altLang="zh-CN" sz="3200" b="1" u="none" dirty="0">
                <a:solidFill>
                  <a:srgbClr val="CC3300"/>
                </a:solidFill>
                <a:latin typeface="+mn-lt"/>
              </a:rPr>
              <a:t>&gt;</a:t>
            </a:r>
            <a:r>
              <a:rPr lang="en-US" altLang="zh-CN" sz="3200" u="none" dirty="0">
                <a:solidFill>
                  <a:srgbClr val="CC3300"/>
                </a:solidFill>
                <a:latin typeface="+mn-lt"/>
              </a:rPr>
              <a:t>left</a:t>
            </a:r>
            <a:r>
              <a:rPr lang="en-US" altLang="zh-CN" sz="3200" b="1" u="none" dirty="0">
                <a:solidFill>
                  <a:srgbClr val="CC3300"/>
                </a:solidFill>
                <a:latin typeface="+mn-lt"/>
              </a:rPr>
              <a:t>;</a:t>
            </a:r>
          </a:p>
          <a:p>
            <a:pPr>
              <a:lnSpc>
                <a:spcPct val="105000"/>
              </a:lnSpc>
            </a:pPr>
            <a:r>
              <a:rPr lang="en-US" altLang="zh-CN" sz="3200" u="none" dirty="0">
                <a:solidFill>
                  <a:srgbClr val="CC3300"/>
                </a:solidFill>
                <a:latin typeface="+mn-lt"/>
              </a:rPr>
              <a:t>     </a:t>
            </a:r>
            <a:r>
              <a:rPr lang="en-US" altLang="zh-CN" sz="3200" u="none" dirty="0" err="1">
                <a:solidFill>
                  <a:srgbClr val="CC3300"/>
                </a:solidFill>
                <a:latin typeface="+mn-lt"/>
              </a:rPr>
              <a:t>ptr</a:t>
            </a:r>
            <a:r>
              <a:rPr lang="en-US" altLang="zh-CN" sz="3200" b="1" u="none" dirty="0">
                <a:solidFill>
                  <a:srgbClr val="CC3300"/>
                </a:solidFill>
                <a:latin typeface="+mn-lt"/>
                <a:ea typeface="楷体_GB2312" pitchFamily="49" charset="-122"/>
              </a:rPr>
              <a:t>-&gt;</a:t>
            </a:r>
            <a:r>
              <a:rPr lang="en-US" altLang="zh-CN" sz="3200" u="none" dirty="0" smtClean="0">
                <a:solidFill>
                  <a:srgbClr val="CC3300"/>
                </a:solidFill>
                <a:latin typeface="+mn-lt"/>
              </a:rPr>
              <a:t>left</a:t>
            </a:r>
            <a:r>
              <a:rPr lang="en-US" altLang="zh-CN" sz="3200" b="1" u="none" dirty="0" smtClean="0">
                <a:solidFill>
                  <a:srgbClr val="CC3300"/>
                </a:solidFill>
                <a:latin typeface="+mn-lt"/>
              </a:rPr>
              <a:t>=</a:t>
            </a:r>
            <a:r>
              <a:rPr lang="en-US" altLang="zh-CN" sz="3200" u="none" dirty="0" err="1" smtClean="0">
                <a:solidFill>
                  <a:srgbClr val="CC3300"/>
                </a:solidFill>
                <a:latin typeface="+mn-lt"/>
              </a:rPr>
              <a:t>subL</a:t>
            </a:r>
            <a:r>
              <a:rPr lang="en-US" altLang="zh-CN" sz="3200" b="1" u="none" dirty="0">
                <a:solidFill>
                  <a:srgbClr val="CC3300"/>
                </a:solidFill>
                <a:latin typeface="+mn-lt"/>
              </a:rPr>
              <a:t>;</a:t>
            </a:r>
            <a:r>
              <a:rPr lang="en-US" altLang="zh-CN" sz="3200" u="none" dirty="0">
                <a:solidFill>
                  <a:srgbClr val="CC3300"/>
                </a:solidFill>
                <a:latin typeface="+mn-lt"/>
              </a:rPr>
              <a:t>	   </a:t>
            </a:r>
          </a:p>
          <a:p>
            <a:pPr>
              <a:lnSpc>
                <a:spcPct val="105000"/>
              </a:lnSpc>
            </a:pPr>
            <a:r>
              <a:rPr lang="en-US" altLang="zh-CN" sz="3200" u="none" dirty="0">
                <a:solidFill>
                  <a:srgbClr val="CC3300"/>
                </a:solidFill>
                <a:latin typeface="+mn-lt"/>
              </a:rPr>
              <a:t>     </a:t>
            </a:r>
            <a:r>
              <a:rPr lang="en-US" altLang="zh-CN" sz="3200" u="none" dirty="0" err="1">
                <a:solidFill>
                  <a:srgbClr val="CC3300"/>
                </a:solidFill>
                <a:latin typeface="+mn-lt"/>
              </a:rPr>
              <a:t>ptr</a:t>
            </a:r>
            <a:r>
              <a:rPr lang="en-US" altLang="zh-CN" sz="3200" b="1" u="none" dirty="0">
                <a:solidFill>
                  <a:srgbClr val="CC3300"/>
                </a:solidFill>
                <a:latin typeface="+mn-lt"/>
                <a:ea typeface="楷体_GB2312" pitchFamily="49" charset="-122"/>
              </a:rPr>
              <a:t>-&gt;</a:t>
            </a:r>
            <a:r>
              <a:rPr lang="en-US" altLang="zh-CN" sz="3200" u="none" dirty="0" smtClean="0">
                <a:solidFill>
                  <a:srgbClr val="CC3300"/>
                </a:solidFill>
                <a:latin typeface="+mn-lt"/>
              </a:rPr>
              <a:t>bf</a:t>
            </a:r>
            <a:r>
              <a:rPr lang="en-US" altLang="zh-CN" sz="3200" b="1" u="none" dirty="0" smtClean="0">
                <a:solidFill>
                  <a:srgbClr val="CC3300"/>
                </a:solidFill>
                <a:latin typeface="+mn-lt"/>
              </a:rPr>
              <a:t>=</a:t>
            </a:r>
            <a:r>
              <a:rPr lang="en-US" altLang="zh-CN" sz="3200" u="none" dirty="0" err="1" smtClean="0">
                <a:solidFill>
                  <a:srgbClr val="CC3300"/>
                </a:solidFill>
                <a:latin typeface="+mn-lt"/>
              </a:rPr>
              <a:t>subL</a:t>
            </a:r>
            <a:r>
              <a:rPr lang="en-US" altLang="zh-CN" sz="3200" b="1" u="none" dirty="0" smtClean="0">
                <a:solidFill>
                  <a:srgbClr val="CC3300"/>
                </a:solidFill>
                <a:latin typeface="+mn-lt"/>
              </a:rPr>
              <a:t>-</a:t>
            </a:r>
            <a:r>
              <a:rPr lang="en-US" altLang="zh-CN" sz="3200" b="1" u="none" dirty="0">
                <a:solidFill>
                  <a:srgbClr val="CC3300"/>
                </a:solidFill>
                <a:latin typeface="+mn-lt"/>
              </a:rPr>
              <a:t>&gt;</a:t>
            </a:r>
            <a:r>
              <a:rPr lang="en-US" altLang="zh-CN" sz="3200" u="none" dirty="0" smtClean="0">
                <a:solidFill>
                  <a:srgbClr val="CC3300"/>
                </a:solidFill>
                <a:latin typeface="+mn-lt"/>
              </a:rPr>
              <a:t>bf</a:t>
            </a:r>
            <a:r>
              <a:rPr lang="en-US" altLang="zh-CN" sz="3200" b="1" u="none" dirty="0" smtClean="0">
                <a:solidFill>
                  <a:srgbClr val="CC3300"/>
                </a:solidFill>
                <a:latin typeface="+mn-lt"/>
              </a:rPr>
              <a:t>=</a:t>
            </a:r>
            <a:r>
              <a:rPr lang="en-US" altLang="zh-CN" sz="3200" u="none" dirty="0" smtClean="0">
                <a:solidFill>
                  <a:srgbClr val="CC3300"/>
                </a:solidFill>
                <a:latin typeface="+mn-lt"/>
              </a:rPr>
              <a:t>0</a:t>
            </a:r>
            <a:r>
              <a:rPr lang="en-US" altLang="zh-CN" sz="3200" b="1" u="none" dirty="0">
                <a:solidFill>
                  <a:srgbClr val="CC3300"/>
                </a:solidFill>
                <a:latin typeface="+mn-lt"/>
              </a:rPr>
              <a:t>;</a:t>
            </a:r>
          </a:p>
          <a:p>
            <a:pPr>
              <a:lnSpc>
                <a:spcPct val="105000"/>
              </a:lnSpc>
            </a:pPr>
            <a:r>
              <a:rPr lang="en-US" altLang="zh-CN" sz="3200" b="1" u="none" dirty="0">
                <a:solidFill>
                  <a:srgbClr val="CC3300"/>
                </a:solidFill>
                <a:latin typeface="+mn-lt"/>
              </a:rPr>
              <a:t>}</a:t>
            </a:r>
            <a:r>
              <a:rPr lang="en-US" altLang="zh-CN" sz="3200" b="1" u="none" dirty="0">
                <a:latin typeface="+mn-lt"/>
                <a:ea typeface="楷体_GB2312" pitchFamily="49" charset="-122"/>
              </a:rPr>
              <a:t>                         </a:t>
            </a:r>
          </a:p>
        </p:txBody>
      </p:sp>
    </p:spTree>
  </p:cSld>
  <p:clrMapOvr>
    <a:masterClrMapping/>
  </p:clrMapOvr>
  <p:transition>
    <p:split orient="vert"/>
  </p:transition>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Text Box 2"/>
          <p:cNvSpPr txBox="1">
            <a:spLocks noChangeArrowheads="1"/>
          </p:cNvSpPr>
          <p:nvPr/>
        </p:nvSpPr>
        <p:spPr bwMode="auto">
          <a:xfrm>
            <a:off x="606425" y="1006475"/>
            <a:ext cx="7391400" cy="3508375"/>
          </a:xfrm>
          <a:prstGeom prst="rect">
            <a:avLst/>
          </a:prstGeom>
          <a:noFill/>
          <a:ln w="9525">
            <a:noFill/>
            <a:miter lim="800000"/>
            <a:headEnd/>
            <a:tailEnd/>
          </a:ln>
          <a:effectLst/>
        </p:spPr>
        <p:txBody>
          <a:bodyPr>
            <a:spAutoFit/>
          </a:bodyPr>
          <a:lstStyle/>
          <a:p>
            <a:r>
              <a:rPr lang="en-US" altLang="zh-CN" sz="2800" b="1" u="none" dirty="0">
                <a:solidFill>
                  <a:srgbClr val="CC3300"/>
                </a:solidFill>
              </a:rPr>
              <a:t>template &lt;class Type&gt; void</a:t>
            </a:r>
            <a:r>
              <a:rPr lang="en-US" altLang="zh-CN" sz="2800" u="none" dirty="0">
                <a:solidFill>
                  <a:srgbClr val="CC3300"/>
                </a:solidFill>
              </a:rPr>
              <a:t> </a:t>
            </a:r>
            <a:r>
              <a:rPr lang="en-US" altLang="zh-CN" sz="2800" u="none" dirty="0" err="1">
                <a:solidFill>
                  <a:srgbClr val="CC3300"/>
                </a:solidFill>
              </a:rPr>
              <a:t>AVLTree</a:t>
            </a:r>
            <a:r>
              <a:rPr lang="en-US" altLang="zh-CN" sz="2800" u="none" dirty="0">
                <a:solidFill>
                  <a:srgbClr val="CC3300"/>
                </a:solidFill>
              </a:rPr>
              <a:t> </a:t>
            </a:r>
            <a:r>
              <a:rPr lang="en-US" altLang="zh-CN" sz="2800" b="1" u="none" dirty="0">
                <a:solidFill>
                  <a:srgbClr val="CC3300"/>
                </a:solidFill>
              </a:rPr>
              <a:t>&lt;Type&gt; ::</a:t>
            </a:r>
          </a:p>
          <a:p>
            <a:r>
              <a:rPr lang="en-US" altLang="zh-CN" sz="2800" u="none" dirty="0" err="1" smtClean="0">
                <a:solidFill>
                  <a:srgbClr val="CC3300"/>
                </a:solidFill>
              </a:rPr>
              <a:t>RotateLeft</a:t>
            </a:r>
            <a:r>
              <a:rPr lang="en-US" altLang="zh-CN" sz="2800" b="1" u="none" dirty="0" smtClean="0">
                <a:solidFill>
                  <a:srgbClr val="CC3300"/>
                </a:solidFill>
              </a:rPr>
              <a:t>(</a:t>
            </a:r>
            <a:r>
              <a:rPr lang="en-US" altLang="zh-CN" sz="2800" u="none" dirty="0" err="1" smtClean="0">
                <a:solidFill>
                  <a:srgbClr val="CC3300"/>
                </a:solidFill>
              </a:rPr>
              <a:t>AVLNode</a:t>
            </a:r>
            <a:r>
              <a:rPr lang="en-US" altLang="zh-CN" sz="2800" u="none" dirty="0" smtClean="0">
                <a:solidFill>
                  <a:srgbClr val="CC3300"/>
                </a:solidFill>
              </a:rPr>
              <a:t> </a:t>
            </a:r>
            <a:r>
              <a:rPr lang="en-US" altLang="zh-CN" sz="2800" b="1" u="none" dirty="0">
                <a:solidFill>
                  <a:srgbClr val="CC3300"/>
                </a:solidFill>
              </a:rPr>
              <a:t>&lt;Type&gt;</a:t>
            </a:r>
            <a:r>
              <a:rPr lang="en-US" altLang="zh-CN" sz="2800" u="none" dirty="0">
                <a:solidFill>
                  <a:srgbClr val="CC3300"/>
                </a:solidFill>
              </a:rPr>
              <a:t> </a:t>
            </a:r>
            <a:r>
              <a:rPr lang="en-US" altLang="zh-CN" sz="2800" b="1" u="none" dirty="0">
                <a:solidFill>
                  <a:srgbClr val="CC3300"/>
                </a:solidFill>
              </a:rPr>
              <a:t>*</a:t>
            </a:r>
            <a:r>
              <a:rPr lang="en-US" altLang="zh-CN" sz="2800" u="none" dirty="0">
                <a:solidFill>
                  <a:srgbClr val="CC3300"/>
                </a:solidFill>
              </a:rPr>
              <a:t>Tree</a:t>
            </a:r>
            <a:r>
              <a:rPr lang="en-US" altLang="zh-CN" sz="2800" b="1" u="none" dirty="0">
                <a:solidFill>
                  <a:srgbClr val="CC3300"/>
                </a:solidFill>
              </a:rPr>
              <a:t>,</a:t>
            </a:r>
          </a:p>
          <a:p>
            <a:r>
              <a:rPr lang="en-US" altLang="zh-CN" sz="2800" u="none" dirty="0">
                <a:solidFill>
                  <a:srgbClr val="CC3300"/>
                </a:solidFill>
              </a:rPr>
              <a:t>                     </a:t>
            </a:r>
            <a:r>
              <a:rPr lang="en-US" altLang="zh-CN" sz="2800" u="none" dirty="0" err="1">
                <a:solidFill>
                  <a:srgbClr val="CC3300"/>
                </a:solidFill>
              </a:rPr>
              <a:t>AVLNode</a:t>
            </a:r>
            <a:r>
              <a:rPr lang="en-US" altLang="zh-CN" sz="2800" u="none" dirty="0">
                <a:solidFill>
                  <a:srgbClr val="CC3300"/>
                </a:solidFill>
              </a:rPr>
              <a:t> </a:t>
            </a:r>
            <a:r>
              <a:rPr lang="en-US" altLang="zh-CN" sz="2800" b="1" u="none" dirty="0">
                <a:solidFill>
                  <a:srgbClr val="CC3300"/>
                </a:solidFill>
              </a:rPr>
              <a:t>&lt;Type&gt; *&amp;</a:t>
            </a:r>
            <a:r>
              <a:rPr lang="en-US" altLang="zh-CN" sz="2800" u="none" dirty="0" err="1" smtClean="0">
                <a:solidFill>
                  <a:srgbClr val="CC3300"/>
                </a:solidFill>
              </a:rPr>
              <a:t>NewTree</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p>
          <a:p>
            <a:r>
              <a:rPr lang="en-US" altLang="zh-CN" sz="2800" b="1" u="none" dirty="0">
                <a:solidFill>
                  <a:schemeClr val="accent2"/>
                </a:solidFill>
              </a:rPr>
              <a:t>//</a:t>
            </a:r>
            <a:r>
              <a:rPr lang="zh-CN" altLang="en-US" sz="2800" u="none" dirty="0">
                <a:solidFill>
                  <a:schemeClr val="accent2"/>
                </a:solidFill>
                <a:ea typeface="隶书" pitchFamily="49" charset="-122"/>
              </a:rPr>
              <a:t>左单旋转的算法</a:t>
            </a:r>
            <a:endParaRPr lang="zh-CN" altLang="en-US" sz="2800" u="none" dirty="0">
              <a:solidFill>
                <a:srgbClr val="CC3300"/>
              </a:solidFill>
            </a:endParaRPr>
          </a:p>
          <a:p>
            <a:r>
              <a:rPr lang="zh-CN" altLang="en-US" sz="2800" u="none" dirty="0">
                <a:solidFill>
                  <a:srgbClr val="CC3300"/>
                </a:solidFill>
              </a:rPr>
              <a:t>     </a:t>
            </a:r>
            <a:r>
              <a:rPr lang="en-US" altLang="zh-CN" sz="2800" u="none" dirty="0" err="1" smtClean="0">
                <a:solidFill>
                  <a:srgbClr val="CC3300"/>
                </a:solidFill>
              </a:rPr>
              <a:t>NewTree</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right</a:t>
            </a:r>
            <a:r>
              <a:rPr lang="en-US" altLang="zh-CN" sz="2800" b="1" u="none" dirty="0">
                <a:solidFill>
                  <a:srgbClr val="CC3300"/>
                </a:solidFill>
              </a:rPr>
              <a:t>;</a:t>
            </a:r>
          </a:p>
          <a:p>
            <a:r>
              <a:rPr lang="en-US" altLang="zh-CN" sz="2800" u="none" dirty="0">
                <a:solidFill>
                  <a:srgbClr val="CC3300"/>
                </a:solidFill>
              </a:rPr>
              <a:t>     Tree</a:t>
            </a:r>
            <a:r>
              <a:rPr lang="en-US" altLang="zh-CN" sz="2800" b="1" u="none" dirty="0">
                <a:solidFill>
                  <a:srgbClr val="CC3300"/>
                </a:solidFill>
                <a:ea typeface="楷体_GB2312" pitchFamily="49" charset="-122"/>
              </a:rPr>
              <a:t>-&gt;</a:t>
            </a:r>
            <a:r>
              <a:rPr lang="en-US" altLang="zh-CN" sz="2800" u="none" dirty="0" smtClean="0">
                <a:solidFill>
                  <a:srgbClr val="CC3300"/>
                </a:solidFill>
              </a:rPr>
              <a:t>right</a:t>
            </a:r>
            <a:r>
              <a:rPr lang="en-US" altLang="zh-CN" sz="2800" b="1" u="none" dirty="0" smtClean="0">
                <a:solidFill>
                  <a:srgbClr val="CC3300"/>
                </a:solidFill>
              </a:rPr>
              <a:t>=</a:t>
            </a:r>
            <a:r>
              <a:rPr lang="en-US" altLang="zh-CN" sz="2800" u="none" dirty="0" err="1" smtClean="0">
                <a:solidFill>
                  <a:srgbClr val="CC3300"/>
                </a:solidFill>
              </a:rPr>
              <a:t>NewTree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left</a:t>
            </a:r>
            <a:r>
              <a:rPr lang="en-US" altLang="zh-CN" sz="2800" b="1" u="none" dirty="0">
                <a:solidFill>
                  <a:srgbClr val="CC3300"/>
                </a:solidFill>
              </a:rPr>
              <a:t>;</a:t>
            </a:r>
            <a:r>
              <a:rPr lang="en-US" altLang="zh-CN" sz="2800" u="none" dirty="0">
                <a:solidFill>
                  <a:srgbClr val="CC3300"/>
                </a:solidFill>
              </a:rPr>
              <a:t>	   </a:t>
            </a:r>
          </a:p>
          <a:p>
            <a:r>
              <a:rPr lang="en-US" altLang="zh-CN" sz="2800" u="none" dirty="0">
                <a:solidFill>
                  <a:srgbClr val="CC3300"/>
                </a:solidFill>
              </a:rPr>
              <a:t>     </a:t>
            </a:r>
            <a:r>
              <a:rPr lang="en-US" altLang="zh-CN" sz="2800" u="none" dirty="0" err="1">
                <a:solidFill>
                  <a:srgbClr val="CC3300"/>
                </a:solidFill>
              </a:rPr>
              <a:t>NewTree</a:t>
            </a:r>
            <a:r>
              <a:rPr lang="en-US" altLang="zh-CN" sz="2800" b="1" u="none" dirty="0">
                <a:solidFill>
                  <a:srgbClr val="CC3300"/>
                </a:solidFill>
                <a:ea typeface="楷体_GB2312" pitchFamily="49" charset="-122"/>
              </a:rPr>
              <a:t>-&gt;</a:t>
            </a:r>
            <a:r>
              <a:rPr lang="en-US" altLang="zh-CN" sz="2800" u="none" dirty="0" smtClean="0">
                <a:solidFill>
                  <a:srgbClr val="CC3300"/>
                </a:solidFill>
              </a:rPr>
              <a:t>left</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a:solidFill>
                  <a:srgbClr val="CC3300"/>
                </a:solidFill>
              </a:rPr>
              <a:t>;</a:t>
            </a:r>
          </a:p>
          <a:p>
            <a:r>
              <a:rPr lang="en-US" altLang="zh-CN" sz="2800" b="1" u="none" dirty="0">
                <a:solidFill>
                  <a:srgbClr val="CC3300"/>
                </a:solidFill>
              </a:rPr>
              <a:t>}</a:t>
            </a:r>
            <a:r>
              <a:rPr lang="en-US" altLang="zh-CN" sz="2800" b="1" u="none" dirty="0">
                <a:ea typeface="楷体_GB2312" pitchFamily="49" charset="-122"/>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131</a:t>
            </a:fld>
            <a:endParaRPr lang="en-US" altLang="zh-CN"/>
          </a:p>
        </p:txBody>
      </p:sp>
    </p:spTree>
  </p:cSld>
  <p:clrMapOvr>
    <a:masterClrMapping/>
  </p:clrMapOvr>
  <p:transition>
    <p:split orient="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63" name="Text Box 55"/>
          <p:cNvSpPr txBox="1">
            <a:spLocks noChangeArrowheads="1"/>
          </p:cNvSpPr>
          <p:nvPr/>
        </p:nvSpPr>
        <p:spPr bwMode="auto">
          <a:xfrm flipH="1">
            <a:off x="6321425" y="4846638"/>
            <a:ext cx="425450" cy="519112"/>
          </a:xfrm>
          <a:prstGeom prst="rect">
            <a:avLst/>
          </a:prstGeom>
          <a:noFill/>
          <a:ln w="9525">
            <a:noFill/>
            <a:miter lim="800000"/>
            <a:headEnd/>
            <a:tailEnd/>
          </a:ln>
          <a:effectLst/>
        </p:spPr>
        <p:txBody>
          <a:bodyPr>
            <a:spAutoFit/>
          </a:bodyPr>
          <a:lstStyle/>
          <a:p>
            <a:r>
              <a:rPr lang="en-US" altLang="zh-CN" sz="2800" b="1" u="none">
                <a:solidFill>
                  <a:schemeClr val="hlink"/>
                </a:solidFill>
                <a:latin typeface="+mn-lt"/>
              </a:rPr>
              <a:t>h</a:t>
            </a:r>
          </a:p>
        </p:txBody>
      </p:sp>
      <p:sp>
        <p:nvSpPr>
          <p:cNvPr id="222265" name="Rectangle 57"/>
          <p:cNvSpPr>
            <a:spLocks noChangeArrowheads="1"/>
          </p:cNvSpPr>
          <p:nvPr/>
        </p:nvSpPr>
        <p:spPr bwMode="auto">
          <a:xfrm>
            <a:off x="504825" y="1152525"/>
            <a:ext cx="8040688" cy="2179638"/>
          </a:xfrm>
          <a:prstGeom prst="rect">
            <a:avLst/>
          </a:prstGeom>
          <a:noFill/>
          <a:ln w="9525">
            <a:noFill/>
            <a:miter lim="800000"/>
            <a:headEnd/>
            <a:tailEnd/>
          </a:ln>
          <a:effectLst/>
        </p:spPr>
        <p:txBody>
          <a:bodyPr lIns="92075" tIns="46038" rIns="92075" bIns="46038"/>
          <a:lstStyle/>
          <a:p>
            <a:pPr marL="342900" indent="-342900">
              <a:buClr>
                <a:srgbClr val="FF6600"/>
              </a:buClr>
              <a:buSzPct val="50000"/>
              <a:buFont typeface="Wingdings" pitchFamily="2" charset="2"/>
              <a:buChar char="n"/>
            </a:pP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在结点</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A</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的左子女的左子树</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D</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上插入新结点使其高度增</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1</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导致结点</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A</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的平衡因子增到</a:t>
            </a:r>
            <a:r>
              <a:rPr lang="en-US" altLang="zh-CN" sz="2800" b="1" u="none" dirty="0">
                <a:solidFill>
                  <a:schemeClr val="tx2"/>
                </a:solidFill>
                <a:effectLst>
                  <a:outerShdw blurRad="38100" dist="38100" dir="2700000" algn="tl">
                    <a:srgbClr val="C0C0C0"/>
                  </a:outerShdw>
                </a:effectLst>
                <a:latin typeface="+mn-lt"/>
                <a:ea typeface="楷体_GB2312" pitchFamily="49" charset="-122"/>
              </a:rPr>
              <a:t>-</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2</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，造成不平衡。为使树恢复平衡，从</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A</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沿插入路径连续取</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3 </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个结点</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A</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B</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和</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D</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，以结点</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B</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为旋转轴，将结点</a:t>
            </a:r>
            <a:r>
              <a:rPr lang="en-US" altLang="zh-CN" sz="2800" b="1" u="none" dirty="0">
                <a:solidFill>
                  <a:schemeClr val="tx2"/>
                </a:solidFill>
                <a:effectLst>
                  <a:outerShdw blurRad="38100" dist="38100" dir="2700000" algn="tl">
                    <a:srgbClr val="C0C0C0"/>
                  </a:outerShdw>
                </a:effectLst>
                <a:latin typeface="+mn-lt"/>
                <a:ea typeface="仿宋_GB2312" pitchFamily="49" charset="-122"/>
              </a:rPr>
              <a:t>A</a:t>
            </a:r>
            <a:r>
              <a:rPr lang="zh-CN" altLang="en-US" sz="2800" b="1" u="none" dirty="0">
                <a:solidFill>
                  <a:schemeClr val="accent2"/>
                </a:solidFill>
                <a:effectLst>
                  <a:outerShdw blurRad="38100" dist="38100" dir="2700000" algn="tl">
                    <a:srgbClr val="C0C0C0"/>
                  </a:outerShdw>
                </a:effectLst>
                <a:latin typeface="+mn-lt"/>
                <a:ea typeface="仿宋_GB2312" pitchFamily="49" charset="-122"/>
              </a:rPr>
              <a:t>顺时针旋转。</a:t>
            </a:r>
          </a:p>
        </p:txBody>
      </p:sp>
      <p:sp>
        <p:nvSpPr>
          <p:cNvPr id="222266" name="AutoShape 58"/>
          <p:cNvSpPr>
            <a:spLocks noChangeArrowheads="1"/>
          </p:cNvSpPr>
          <p:nvPr/>
        </p:nvSpPr>
        <p:spPr bwMode="auto">
          <a:xfrm flipH="1">
            <a:off x="2220913" y="5751513"/>
            <a:ext cx="914400" cy="533400"/>
          </a:xfrm>
          <a:prstGeom prst="wedgeRoundRectCallout">
            <a:avLst>
              <a:gd name="adj1" fmla="val 173782"/>
              <a:gd name="adj2" fmla="val -16370"/>
              <a:gd name="adj3" fmla="val 16667"/>
            </a:avLst>
          </a:prstGeom>
          <a:solidFill>
            <a:srgbClr val="FFFFCC"/>
          </a:solidFill>
          <a:ln w="9525">
            <a:solidFill>
              <a:schemeClr val="tx2"/>
            </a:solidFill>
            <a:miter lim="800000"/>
            <a:headEnd/>
            <a:tailEnd/>
          </a:ln>
          <a:effectLst/>
        </p:spPr>
        <p:txBody>
          <a:bodyPr wrap="none" anchor="ctr"/>
          <a:lstStyle/>
          <a:p>
            <a:pPr algn="ctr"/>
            <a:endParaRPr kumimoji="0" lang="zh-CN" altLang="zh-CN" sz="2800" u="none">
              <a:solidFill>
                <a:schemeClr val="tx2"/>
              </a:solidFill>
              <a:latin typeface="+mn-lt"/>
            </a:endParaRPr>
          </a:p>
        </p:txBody>
      </p:sp>
      <p:sp>
        <p:nvSpPr>
          <p:cNvPr id="222267" name="Text Box 59"/>
          <p:cNvSpPr txBox="1">
            <a:spLocks noChangeArrowheads="1"/>
          </p:cNvSpPr>
          <p:nvPr/>
        </p:nvSpPr>
        <p:spPr bwMode="auto">
          <a:xfrm>
            <a:off x="2235200" y="5735638"/>
            <a:ext cx="901700" cy="519112"/>
          </a:xfrm>
          <a:prstGeom prst="rect">
            <a:avLst/>
          </a:prstGeom>
          <a:noFill/>
          <a:ln w="9525">
            <a:noFill/>
            <a:miter lim="800000"/>
            <a:headEnd/>
            <a:tailEnd/>
          </a:ln>
          <a:effectLst/>
        </p:spPr>
        <p:txBody>
          <a:bodyPr>
            <a:spAutoFit/>
          </a:bodyPr>
          <a:lstStyle/>
          <a:p>
            <a:r>
              <a:rPr kumimoji="0" lang="zh-CN" altLang="en-US" sz="2800" b="1" u="none">
                <a:solidFill>
                  <a:schemeClr val="tx2"/>
                </a:solidFill>
                <a:effectLst>
                  <a:outerShdw blurRad="38100" dist="38100" dir="2700000" algn="tl">
                    <a:srgbClr val="C0C0C0"/>
                  </a:outerShdw>
                </a:effectLst>
                <a:latin typeface="+mn-lt"/>
                <a:ea typeface="隶书" pitchFamily="49" charset="-122"/>
              </a:rPr>
              <a:t>插入</a:t>
            </a:r>
            <a:endParaRPr kumimoji="0" lang="zh-CN" altLang="en-US" sz="2800" b="1" u="none">
              <a:solidFill>
                <a:schemeClr val="bg2"/>
              </a:solidFill>
              <a:effectLst>
                <a:outerShdw blurRad="38100" dist="38100" dir="2700000" algn="tl">
                  <a:srgbClr val="C0C0C0"/>
                </a:outerShdw>
              </a:effectLst>
              <a:latin typeface="+mn-lt"/>
              <a:ea typeface="隶书" pitchFamily="49" charset="-122"/>
            </a:endParaRPr>
          </a:p>
        </p:txBody>
      </p:sp>
      <p:sp>
        <p:nvSpPr>
          <p:cNvPr id="222294" name="Text Box 86"/>
          <p:cNvSpPr txBox="1">
            <a:spLocks noChangeArrowheads="1"/>
          </p:cNvSpPr>
          <p:nvPr/>
        </p:nvSpPr>
        <p:spPr bwMode="auto">
          <a:xfrm flipH="1">
            <a:off x="3960813" y="3863975"/>
            <a:ext cx="42068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B</a:t>
            </a:r>
            <a:endParaRPr kumimoji="0" lang="en-US" altLang="zh-CN" sz="2800" u="none">
              <a:latin typeface="+mn-lt"/>
            </a:endParaRPr>
          </a:p>
        </p:txBody>
      </p:sp>
      <p:sp>
        <p:nvSpPr>
          <p:cNvPr id="222295" name="Text Box 87"/>
          <p:cNvSpPr txBox="1">
            <a:spLocks noChangeArrowheads="1"/>
          </p:cNvSpPr>
          <p:nvPr/>
        </p:nvSpPr>
        <p:spPr bwMode="auto">
          <a:xfrm flipH="1">
            <a:off x="4460875" y="327183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A</a:t>
            </a:r>
            <a:endParaRPr kumimoji="0" lang="en-US" altLang="zh-CN" sz="2800" u="none">
              <a:latin typeface="+mn-lt"/>
            </a:endParaRPr>
          </a:p>
        </p:txBody>
      </p:sp>
      <p:sp>
        <p:nvSpPr>
          <p:cNvPr id="222296" name="Text Box 88"/>
          <p:cNvSpPr txBox="1">
            <a:spLocks noChangeArrowheads="1"/>
          </p:cNvSpPr>
          <p:nvPr/>
        </p:nvSpPr>
        <p:spPr bwMode="auto">
          <a:xfrm flipH="1">
            <a:off x="5514975" y="374967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C</a:t>
            </a:r>
            <a:endParaRPr kumimoji="0" lang="en-US" altLang="zh-CN" sz="2800" u="none">
              <a:latin typeface="+mn-lt"/>
            </a:endParaRPr>
          </a:p>
        </p:txBody>
      </p:sp>
      <p:sp>
        <p:nvSpPr>
          <p:cNvPr id="222297" name="Text Box 89"/>
          <p:cNvSpPr txBox="1">
            <a:spLocks noChangeArrowheads="1"/>
          </p:cNvSpPr>
          <p:nvPr/>
        </p:nvSpPr>
        <p:spPr bwMode="auto">
          <a:xfrm flipH="1">
            <a:off x="4821238" y="4298950"/>
            <a:ext cx="42068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E</a:t>
            </a:r>
            <a:endParaRPr kumimoji="0" lang="en-US" altLang="zh-CN" sz="2800" u="none">
              <a:latin typeface="+mn-lt"/>
            </a:endParaRPr>
          </a:p>
        </p:txBody>
      </p:sp>
      <p:sp>
        <p:nvSpPr>
          <p:cNvPr id="222298" name="Text Box 90"/>
          <p:cNvSpPr txBox="1">
            <a:spLocks noChangeArrowheads="1"/>
          </p:cNvSpPr>
          <p:nvPr/>
        </p:nvSpPr>
        <p:spPr bwMode="auto">
          <a:xfrm flipH="1">
            <a:off x="3492500" y="43656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D</a:t>
            </a:r>
            <a:endParaRPr kumimoji="0" lang="en-US" altLang="zh-CN" sz="2800" u="none">
              <a:latin typeface="+mn-lt"/>
            </a:endParaRPr>
          </a:p>
        </p:txBody>
      </p:sp>
      <p:grpSp>
        <p:nvGrpSpPr>
          <p:cNvPr id="222350" name="Group 142"/>
          <p:cNvGrpSpPr>
            <a:grpSpLocks/>
          </p:cNvGrpSpPr>
          <p:nvPr/>
        </p:nvGrpSpPr>
        <p:grpSpPr bwMode="auto">
          <a:xfrm>
            <a:off x="3525838" y="3605213"/>
            <a:ext cx="2228850" cy="2611437"/>
            <a:chOff x="2221" y="2271"/>
            <a:chExt cx="1404" cy="1645"/>
          </a:xfrm>
        </p:grpSpPr>
        <p:sp>
          <p:nvSpPr>
            <p:cNvPr id="222300" name="Line 92"/>
            <p:cNvSpPr>
              <a:spLocks noChangeShapeType="1"/>
            </p:cNvSpPr>
            <p:nvPr/>
          </p:nvSpPr>
          <p:spPr bwMode="auto">
            <a:xfrm>
              <a:off x="2857" y="2751"/>
              <a:ext cx="240" cy="240"/>
            </a:xfrm>
            <a:prstGeom prst="line">
              <a:avLst/>
            </a:prstGeom>
            <a:noFill/>
            <a:ln w="28575">
              <a:solidFill>
                <a:srgbClr val="008000"/>
              </a:solidFill>
              <a:round/>
              <a:headEnd/>
              <a:tailEnd/>
            </a:ln>
            <a:effectLst/>
          </p:spPr>
          <p:txBody>
            <a:bodyPr wrap="none" anchor="ctr"/>
            <a:lstStyle/>
            <a:p>
              <a:endParaRPr lang="zh-CN" altLang="en-US">
                <a:latin typeface="+mn-lt"/>
              </a:endParaRPr>
            </a:p>
          </p:txBody>
        </p:sp>
        <p:sp>
          <p:nvSpPr>
            <p:cNvPr id="222301" name="Line 93"/>
            <p:cNvSpPr>
              <a:spLocks noChangeShapeType="1"/>
            </p:cNvSpPr>
            <p:nvPr/>
          </p:nvSpPr>
          <p:spPr bwMode="auto">
            <a:xfrm>
              <a:off x="3289" y="2463"/>
              <a:ext cx="240" cy="240"/>
            </a:xfrm>
            <a:prstGeom prst="line">
              <a:avLst/>
            </a:prstGeom>
            <a:noFill/>
            <a:ln w="28575">
              <a:solidFill>
                <a:srgbClr val="008000"/>
              </a:solidFill>
              <a:round/>
              <a:headEnd/>
              <a:tailEnd/>
            </a:ln>
            <a:effectLst/>
          </p:spPr>
          <p:txBody>
            <a:bodyPr wrap="none" anchor="ctr"/>
            <a:lstStyle/>
            <a:p>
              <a:endParaRPr lang="zh-CN" altLang="en-US">
                <a:latin typeface="+mn-lt"/>
              </a:endParaRPr>
            </a:p>
          </p:txBody>
        </p:sp>
        <p:sp>
          <p:nvSpPr>
            <p:cNvPr id="222302" name="Rectangle 94"/>
            <p:cNvSpPr>
              <a:spLocks noChangeArrowheads="1"/>
            </p:cNvSpPr>
            <p:nvPr/>
          </p:nvSpPr>
          <p:spPr bwMode="auto">
            <a:xfrm flipH="1">
              <a:off x="2980" y="2991"/>
              <a:ext cx="240" cy="528"/>
            </a:xfrm>
            <a:prstGeom prst="rect">
              <a:avLst/>
            </a:prstGeom>
            <a:solidFill>
              <a:srgbClr val="66FF66"/>
            </a:solidFill>
            <a:ln w="28575">
              <a:solidFill>
                <a:srgbClr val="006666"/>
              </a:solidFill>
              <a:miter lim="800000"/>
              <a:headEnd/>
              <a:tailEnd/>
            </a:ln>
            <a:effectLst/>
          </p:spPr>
          <p:txBody>
            <a:bodyPr wrap="none" anchor="ctr"/>
            <a:lstStyle/>
            <a:p>
              <a:pPr algn="ctr"/>
              <a:r>
                <a:rPr kumimoji="0" lang="en-US" altLang="zh-CN" sz="2800" b="1" u="none">
                  <a:solidFill>
                    <a:schemeClr val="hlink"/>
                  </a:solidFill>
                  <a:latin typeface="+mn-lt"/>
                </a:rPr>
                <a:t>h</a:t>
              </a:r>
            </a:p>
          </p:txBody>
        </p:sp>
        <p:sp>
          <p:nvSpPr>
            <p:cNvPr id="222303" name="Rectangle 95"/>
            <p:cNvSpPr>
              <a:spLocks noChangeArrowheads="1"/>
            </p:cNvSpPr>
            <p:nvPr/>
          </p:nvSpPr>
          <p:spPr bwMode="auto">
            <a:xfrm flipH="1">
              <a:off x="3385" y="2655"/>
              <a:ext cx="240" cy="528"/>
            </a:xfrm>
            <a:prstGeom prst="rect">
              <a:avLst/>
            </a:prstGeom>
            <a:solidFill>
              <a:srgbClr val="66FF66"/>
            </a:solidFill>
            <a:ln w="28575">
              <a:solidFill>
                <a:srgbClr val="006666"/>
              </a:solidFill>
              <a:miter lim="800000"/>
              <a:headEnd/>
              <a:tailEnd/>
            </a:ln>
            <a:effectLst/>
          </p:spPr>
          <p:txBody>
            <a:bodyPr wrap="none" anchor="ctr"/>
            <a:lstStyle/>
            <a:p>
              <a:pPr algn="ctr"/>
              <a:r>
                <a:rPr kumimoji="0" lang="en-US" altLang="zh-CN" sz="2800" b="1" u="none">
                  <a:solidFill>
                    <a:schemeClr val="hlink"/>
                  </a:solidFill>
                  <a:latin typeface="+mn-lt"/>
                </a:rPr>
                <a:t>h</a:t>
              </a:r>
            </a:p>
          </p:txBody>
        </p:sp>
        <p:sp>
          <p:nvSpPr>
            <p:cNvPr id="222304" name="Line 96"/>
            <p:cNvSpPr>
              <a:spLocks noChangeShapeType="1"/>
            </p:cNvSpPr>
            <p:nvPr/>
          </p:nvSpPr>
          <p:spPr bwMode="auto">
            <a:xfrm flipH="1">
              <a:off x="2604" y="2408"/>
              <a:ext cx="589" cy="589"/>
            </a:xfrm>
            <a:prstGeom prst="line">
              <a:avLst/>
            </a:prstGeom>
            <a:noFill/>
            <a:ln w="28575">
              <a:solidFill>
                <a:srgbClr val="008000"/>
              </a:solidFill>
              <a:round/>
              <a:headEnd/>
              <a:tailEnd/>
            </a:ln>
            <a:effectLst/>
          </p:spPr>
          <p:txBody>
            <a:bodyPr wrap="none" anchor="ctr"/>
            <a:lstStyle/>
            <a:p>
              <a:endParaRPr lang="zh-CN" altLang="en-US">
                <a:latin typeface="+mn-lt"/>
              </a:endParaRPr>
            </a:p>
          </p:txBody>
        </p:sp>
        <p:sp>
          <p:nvSpPr>
            <p:cNvPr id="222305" name="Oval 97"/>
            <p:cNvSpPr>
              <a:spLocks noChangeArrowheads="1"/>
            </p:cNvSpPr>
            <p:nvPr/>
          </p:nvSpPr>
          <p:spPr bwMode="auto">
            <a:xfrm flipH="1">
              <a:off x="2761" y="2607"/>
              <a:ext cx="240" cy="240"/>
            </a:xfrm>
            <a:prstGeom prst="ellipse">
              <a:avLst/>
            </a:prstGeom>
            <a:solidFill>
              <a:srgbClr val="FF7C80"/>
            </a:solidFill>
            <a:ln w="28575">
              <a:solidFill>
                <a:srgbClr val="FF7C80"/>
              </a:solidFill>
              <a:round/>
              <a:headEnd/>
              <a:tailEnd/>
            </a:ln>
            <a:effectLst/>
          </p:spPr>
          <p:txBody>
            <a:bodyPr wrap="none" anchor="ctr"/>
            <a:lstStyle/>
            <a:p>
              <a:endParaRPr lang="zh-CN" altLang="en-US">
                <a:latin typeface="+mn-lt"/>
              </a:endParaRPr>
            </a:p>
          </p:txBody>
        </p:sp>
        <p:sp>
          <p:nvSpPr>
            <p:cNvPr id="222306" name="Oval 98"/>
            <p:cNvSpPr>
              <a:spLocks noChangeArrowheads="1"/>
            </p:cNvSpPr>
            <p:nvPr/>
          </p:nvSpPr>
          <p:spPr bwMode="auto">
            <a:xfrm flipH="1">
              <a:off x="3097" y="2271"/>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latin typeface="+mn-lt"/>
              </a:endParaRPr>
            </a:p>
          </p:txBody>
        </p:sp>
        <p:sp>
          <p:nvSpPr>
            <p:cNvPr id="222307" name="Line 99"/>
            <p:cNvSpPr>
              <a:spLocks noChangeShapeType="1"/>
            </p:cNvSpPr>
            <p:nvPr/>
          </p:nvSpPr>
          <p:spPr bwMode="auto">
            <a:xfrm>
              <a:off x="2567" y="3100"/>
              <a:ext cx="183" cy="274"/>
            </a:xfrm>
            <a:prstGeom prst="line">
              <a:avLst/>
            </a:prstGeom>
            <a:noFill/>
            <a:ln w="28575">
              <a:solidFill>
                <a:srgbClr val="009900"/>
              </a:solidFill>
              <a:round/>
              <a:headEnd/>
              <a:tailEnd/>
            </a:ln>
            <a:effectLst/>
          </p:spPr>
          <p:txBody>
            <a:bodyPr/>
            <a:lstStyle/>
            <a:p>
              <a:endParaRPr lang="zh-CN" altLang="en-US">
                <a:latin typeface="+mn-lt"/>
              </a:endParaRPr>
            </a:p>
          </p:txBody>
        </p:sp>
        <p:sp>
          <p:nvSpPr>
            <p:cNvPr id="222308" name="Line 100"/>
            <p:cNvSpPr>
              <a:spLocks noChangeShapeType="1"/>
            </p:cNvSpPr>
            <p:nvPr/>
          </p:nvSpPr>
          <p:spPr bwMode="auto">
            <a:xfrm flipH="1">
              <a:off x="2352" y="3105"/>
              <a:ext cx="166" cy="302"/>
            </a:xfrm>
            <a:prstGeom prst="line">
              <a:avLst/>
            </a:prstGeom>
            <a:noFill/>
            <a:ln w="28575">
              <a:solidFill>
                <a:srgbClr val="009900"/>
              </a:solidFill>
              <a:round/>
              <a:headEnd/>
              <a:tailEnd/>
            </a:ln>
            <a:effectLst/>
          </p:spPr>
          <p:txBody>
            <a:bodyPr/>
            <a:lstStyle/>
            <a:p>
              <a:endParaRPr lang="zh-CN" altLang="en-US">
                <a:latin typeface="+mn-lt"/>
              </a:endParaRPr>
            </a:p>
          </p:txBody>
        </p:sp>
        <p:sp>
          <p:nvSpPr>
            <p:cNvPr id="222309" name="Rectangle 101"/>
            <p:cNvSpPr>
              <a:spLocks noChangeArrowheads="1"/>
            </p:cNvSpPr>
            <p:nvPr/>
          </p:nvSpPr>
          <p:spPr bwMode="auto">
            <a:xfrm flipH="1">
              <a:off x="2586" y="3365"/>
              <a:ext cx="240" cy="4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latin typeface="+mn-lt"/>
              </a:endParaRPr>
            </a:p>
          </p:txBody>
        </p:sp>
        <p:sp>
          <p:nvSpPr>
            <p:cNvPr id="222310" name="Oval 102"/>
            <p:cNvSpPr>
              <a:spLocks noChangeArrowheads="1"/>
            </p:cNvSpPr>
            <p:nvPr/>
          </p:nvSpPr>
          <p:spPr bwMode="auto">
            <a:xfrm flipH="1">
              <a:off x="2429" y="2921"/>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latin typeface="+mn-lt"/>
              </a:endParaRPr>
            </a:p>
          </p:txBody>
        </p:sp>
        <p:sp>
          <p:nvSpPr>
            <p:cNvPr id="222311" name="Rectangle 103"/>
            <p:cNvSpPr>
              <a:spLocks noChangeArrowheads="1"/>
            </p:cNvSpPr>
            <p:nvPr/>
          </p:nvSpPr>
          <p:spPr bwMode="auto">
            <a:xfrm flipH="1">
              <a:off x="2229" y="3362"/>
              <a:ext cx="249" cy="4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latin typeface="+mn-lt"/>
              </a:endParaRPr>
            </a:p>
          </p:txBody>
        </p:sp>
        <p:sp>
          <p:nvSpPr>
            <p:cNvPr id="222312" name="Text Box 104"/>
            <p:cNvSpPr txBox="1">
              <a:spLocks noChangeArrowheads="1"/>
            </p:cNvSpPr>
            <p:nvPr/>
          </p:nvSpPr>
          <p:spPr bwMode="auto">
            <a:xfrm flipH="1">
              <a:off x="2539" y="3385"/>
              <a:ext cx="428" cy="327"/>
            </a:xfrm>
            <a:prstGeom prst="rect">
              <a:avLst/>
            </a:prstGeom>
            <a:noFill/>
            <a:ln w="9525">
              <a:noFill/>
              <a:miter lim="800000"/>
              <a:headEnd/>
              <a:tailEnd/>
            </a:ln>
            <a:effectLst/>
          </p:spPr>
          <p:txBody>
            <a:bodyPr wrap="none">
              <a:spAutoFit/>
            </a:bodyPr>
            <a:lstStyle/>
            <a:p>
              <a:r>
                <a:rPr lang="en-US" altLang="zh-CN" sz="2800" b="1" u="none">
                  <a:solidFill>
                    <a:schemeClr val="hlink"/>
                  </a:solidFill>
                  <a:latin typeface="+mn-lt"/>
                </a:rPr>
                <a:t>h-1</a:t>
              </a:r>
            </a:p>
          </p:txBody>
        </p:sp>
        <p:sp>
          <p:nvSpPr>
            <p:cNvPr id="222313" name="Text Box 105"/>
            <p:cNvSpPr txBox="1">
              <a:spLocks noChangeArrowheads="1"/>
            </p:cNvSpPr>
            <p:nvPr/>
          </p:nvSpPr>
          <p:spPr bwMode="auto">
            <a:xfrm flipH="1">
              <a:off x="2235" y="3350"/>
              <a:ext cx="276" cy="327"/>
            </a:xfrm>
            <a:prstGeom prst="rect">
              <a:avLst/>
            </a:prstGeom>
            <a:noFill/>
            <a:ln w="9525">
              <a:noFill/>
              <a:miter lim="800000"/>
              <a:headEnd/>
              <a:tailEnd/>
            </a:ln>
            <a:effectLst/>
          </p:spPr>
          <p:txBody>
            <a:bodyPr>
              <a:spAutoFit/>
            </a:bodyPr>
            <a:lstStyle/>
            <a:p>
              <a:r>
                <a:rPr lang="en-US" altLang="zh-CN" sz="2800" b="1" u="none">
                  <a:solidFill>
                    <a:schemeClr val="hlink"/>
                  </a:solidFill>
                  <a:latin typeface="+mn-lt"/>
                </a:rPr>
                <a:t>h</a:t>
              </a:r>
            </a:p>
          </p:txBody>
        </p:sp>
        <p:sp>
          <p:nvSpPr>
            <p:cNvPr id="222314" name="Rectangle 106"/>
            <p:cNvSpPr>
              <a:spLocks noChangeArrowheads="1"/>
            </p:cNvSpPr>
            <p:nvPr/>
          </p:nvSpPr>
          <p:spPr bwMode="auto">
            <a:xfrm flipH="1">
              <a:off x="2221" y="3767"/>
              <a:ext cx="265" cy="149"/>
            </a:xfrm>
            <a:prstGeom prst="rect">
              <a:avLst/>
            </a:prstGeom>
            <a:solidFill>
              <a:schemeClr val="accent2"/>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latin typeface="+mn-lt"/>
              </a:endParaRPr>
            </a:p>
          </p:txBody>
        </p:sp>
        <p:sp>
          <p:nvSpPr>
            <p:cNvPr id="222315" name="Freeform 107"/>
            <p:cNvSpPr>
              <a:spLocks/>
            </p:cNvSpPr>
            <p:nvPr/>
          </p:nvSpPr>
          <p:spPr bwMode="auto">
            <a:xfrm flipH="1">
              <a:off x="3097" y="2560"/>
              <a:ext cx="256" cy="75"/>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p:spPr>
          <p:txBody>
            <a:bodyPr/>
            <a:lstStyle/>
            <a:p>
              <a:endParaRPr lang="zh-CN" altLang="en-US">
                <a:latin typeface="+mn-lt"/>
              </a:endParaRPr>
            </a:p>
          </p:txBody>
        </p:sp>
      </p:grpSp>
      <p:sp>
        <p:nvSpPr>
          <p:cNvPr id="222316" name="Text Box 108"/>
          <p:cNvSpPr txBox="1">
            <a:spLocks noChangeArrowheads="1"/>
          </p:cNvSpPr>
          <p:nvPr/>
        </p:nvSpPr>
        <p:spPr bwMode="auto">
          <a:xfrm flipH="1">
            <a:off x="4830763" y="3497263"/>
            <a:ext cx="715962" cy="519112"/>
          </a:xfrm>
          <a:prstGeom prst="rect">
            <a:avLst/>
          </a:prstGeom>
          <a:noFill/>
          <a:ln w="9525">
            <a:noFill/>
            <a:miter lim="800000"/>
            <a:headEnd/>
            <a:tailEnd/>
          </a:ln>
          <a:effectLst/>
        </p:spPr>
        <p:txBody>
          <a:bodyPr>
            <a:spAutoFit/>
          </a:bodyPr>
          <a:lstStyle/>
          <a:p>
            <a:r>
              <a:rPr kumimoji="0" lang="en-US" altLang="zh-CN" sz="2800" b="1" u="none">
                <a:solidFill>
                  <a:srgbClr val="FF3300"/>
                </a:solidFill>
                <a:effectLst>
                  <a:outerShdw blurRad="38100" dist="38100" dir="2700000" algn="tl">
                    <a:srgbClr val="C0C0C0"/>
                  </a:outerShdw>
                </a:effectLst>
                <a:latin typeface="+mn-lt"/>
                <a:ea typeface="楷体_GB2312" pitchFamily="49" charset="-122"/>
              </a:rPr>
              <a:t>-</a:t>
            </a:r>
            <a:r>
              <a:rPr kumimoji="0" lang="en-US" altLang="zh-CN" sz="2800" b="1" u="none">
                <a:solidFill>
                  <a:srgbClr val="FF3300"/>
                </a:solidFill>
                <a:effectLst>
                  <a:outerShdw blurRad="38100" dist="38100" dir="2700000" algn="tl">
                    <a:srgbClr val="C0C0C0"/>
                  </a:outerShdw>
                </a:effectLst>
                <a:latin typeface="+mn-lt"/>
              </a:rPr>
              <a:t>2</a:t>
            </a:r>
            <a:endParaRPr kumimoji="0" lang="en-US" altLang="zh-CN" sz="2800" u="none">
              <a:latin typeface="+mn-lt"/>
            </a:endParaRPr>
          </a:p>
        </p:txBody>
      </p:sp>
      <p:sp>
        <p:nvSpPr>
          <p:cNvPr id="222317" name="Text Box 109"/>
          <p:cNvSpPr txBox="1">
            <a:spLocks noChangeArrowheads="1"/>
          </p:cNvSpPr>
          <p:nvPr/>
        </p:nvSpPr>
        <p:spPr bwMode="auto">
          <a:xfrm flipH="1">
            <a:off x="4319588" y="4029075"/>
            <a:ext cx="598487" cy="519113"/>
          </a:xfrm>
          <a:prstGeom prst="rect">
            <a:avLst/>
          </a:prstGeom>
          <a:noFill/>
          <a:ln w="9525">
            <a:noFill/>
            <a:miter lim="800000"/>
            <a:headEnd/>
            <a:tailEnd/>
          </a:ln>
          <a:effectLst/>
        </p:spPr>
        <p:txBody>
          <a:bodyPr>
            <a:spAutoFit/>
          </a:bodyPr>
          <a:lstStyle/>
          <a:p>
            <a:r>
              <a:rPr kumimoji="0" lang="en-US" altLang="zh-CN" sz="2800" b="1" u="none">
                <a:solidFill>
                  <a:schemeClr val="tx2"/>
                </a:solidFill>
                <a:effectLst>
                  <a:outerShdw blurRad="38100" dist="38100" dir="2700000" algn="tl">
                    <a:srgbClr val="C0C0C0"/>
                  </a:outerShdw>
                </a:effectLst>
                <a:latin typeface="+mn-lt"/>
                <a:ea typeface="楷体_GB2312" pitchFamily="49" charset="-122"/>
              </a:rPr>
              <a:t>-</a:t>
            </a:r>
            <a:r>
              <a:rPr kumimoji="0" lang="en-US" altLang="zh-CN" sz="2800" b="1" u="none">
                <a:solidFill>
                  <a:schemeClr val="tx2"/>
                </a:solidFill>
                <a:effectLst>
                  <a:outerShdw blurRad="38100" dist="38100" dir="2700000" algn="tl">
                    <a:srgbClr val="C0C0C0"/>
                  </a:outerShdw>
                </a:effectLst>
                <a:latin typeface="+mn-lt"/>
              </a:rPr>
              <a:t>1</a:t>
            </a:r>
            <a:endParaRPr kumimoji="0" lang="en-US" altLang="zh-CN" sz="2800" u="none">
              <a:solidFill>
                <a:schemeClr val="tx2"/>
              </a:solidFill>
              <a:latin typeface="+mn-lt"/>
            </a:endParaRPr>
          </a:p>
        </p:txBody>
      </p:sp>
      <p:sp>
        <p:nvSpPr>
          <p:cNvPr id="222318" name="Text Box 110"/>
          <p:cNvSpPr txBox="1">
            <a:spLocks noChangeArrowheads="1"/>
          </p:cNvSpPr>
          <p:nvPr/>
        </p:nvSpPr>
        <p:spPr bwMode="auto">
          <a:xfrm flipH="1">
            <a:off x="3776663" y="4532313"/>
            <a:ext cx="657225" cy="519112"/>
          </a:xfrm>
          <a:prstGeom prst="rect">
            <a:avLst/>
          </a:prstGeom>
          <a:noFill/>
          <a:ln w="9525">
            <a:noFill/>
            <a:miter lim="800000"/>
            <a:headEnd/>
            <a:tailEnd/>
          </a:ln>
          <a:effectLst/>
        </p:spPr>
        <p:txBody>
          <a:bodyPr>
            <a:spAutoFit/>
          </a:bodyPr>
          <a:lstStyle/>
          <a:p>
            <a:r>
              <a:rPr kumimoji="0" lang="en-US" altLang="zh-CN" sz="2800" b="1" u="none">
                <a:solidFill>
                  <a:srgbClr val="FF3300"/>
                </a:solidFill>
                <a:effectLst>
                  <a:outerShdw blurRad="38100" dist="38100" dir="2700000" algn="tl">
                    <a:srgbClr val="C0C0C0"/>
                  </a:outerShdw>
                </a:effectLst>
                <a:latin typeface="+mn-lt"/>
                <a:ea typeface="楷体_GB2312" pitchFamily="49" charset="-122"/>
              </a:rPr>
              <a:t>-</a:t>
            </a:r>
            <a:r>
              <a:rPr kumimoji="0" lang="en-US" altLang="zh-CN" sz="2800" b="1" u="none">
                <a:solidFill>
                  <a:srgbClr val="FF3300"/>
                </a:solidFill>
                <a:effectLst>
                  <a:outerShdw blurRad="38100" dist="38100" dir="2700000" algn="tl">
                    <a:srgbClr val="C0C0C0"/>
                  </a:outerShdw>
                </a:effectLst>
                <a:latin typeface="+mn-lt"/>
              </a:rPr>
              <a:t>1</a:t>
            </a:r>
            <a:endParaRPr kumimoji="0" lang="en-US" altLang="zh-CN" sz="2800" u="none">
              <a:latin typeface="+mn-lt"/>
            </a:endParaRPr>
          </a:p>
        </p:txBody>
      </p:sp>
      <p:grpSp>
        <p:nvGrpSpPr>
          <p:cNvPr id="222325" name="Group 117"/>
          <p:cNvGrpSpPr>
            <a:grpSpLocks/>
          </p:cNvGrpSpPr>
          <p:nvPr/>
        </p:nvGrpSpPr>
        <p:grpSpPr bwMode="auto">
          <a:xfrm>
            <a:off x="460375" y="3565525"/>
            <a:ext cx="2487613" cy="2359025"/>
            <a:chOff x="290" y="2390"/>
            <a:chExt cx="1567" cy="1486"/>
          </a:xfrm>
        </p:grpSpPr>
        <p:sp>
          <p:nvSpPr>
            <p:cNvPr id="222326" name="Line 118"/>
            <p:cNvSpPr>
              <a:spLocks noChangeShapeType="1"/>
            </p:cNvSpPr>
            <p:nvPr/>
          </p:nvSpPr>
          <p:spPr bwMode="auto">
            <a:xfrm>
              <a:off x="1176" y="2900"/>
              <a:ext cx="230" cy="240"/>
            </a:xfrm>
            <a:prstGeom prst="line">
              <a:avLst/>
            </a:prstGeom>
            <a:noFill/>
            <a:ln w="28575">
              <a:solidFill>
                <a:srgbClr val="009900"/>
              </a:solidFill>
              <a:round/>
              <a:headEnd/>
              <a:tailEnd/>
            </a:ln>
            <a:effectLst/>
          </p:spPr>
          <p:txBody>
            <a:bodyPr wrap="none" anchor="ctr"/>
            <a:lstStyle/>
            <a:p>
              <a:endParaRPr lang="zh-CN" altLang="en-US"/>
            </a:p>
          </p:txBody>
        </p:sp>
        <p:sp>
          <p:nvSpPr>
            <p:cNvPr id="222327" name="Line 119"/>
            <p:cNvSpPr>
              <a:spLocks noChangeShapeType="1"/>
            </p:cNvSpPr>
            <p:nvPr/>
          </p:nvSpPr>
          <p:spPr bwMode="auto">
            <a:xfrm>
              <a:off x="806" y="3229"/>
              <a:ext cx="183" cy="274"/>
            </a:xfrm>
            <a:prstGeom prst="line">
              <a:avLst/>
            </a:prstGeom>
            <a:noFill/>
            <a:ln w="28575">
              <a:solidFill>
                <a:srgbClr val="009900"/>
              </a:solidFill>
              <a:round/>
              <a:headEnd/>
              <a:tailEnd/>
            </a:ln>
            <a:effectLst/>
          </p:spPr>
          <p:txBody>
            <a:bodyPr/>
            <a:lstStyle/>
            <a:p>
              <a:endParaRPr lang="zh-CN" altLang="en-US"/>
            </a:p>
          </p:txBody>
        </p:sp>
        <p:sp>
          <p:nvSpPr>
            <p:cNvPr id="222328" name="Line 120"/>
            <p:cNvSpPr>
              <a:spLocks noChangeShapeType="1"/>
            </p:cNvSpPr>
            <p:nvPr/>
          </p:nvSpPr>
          <p:spPr bwMode="auto">
            <a:xfrm flipH="1">
              <a:off x="591" y="3234"/>
              <a:ext cx="166" cy="302"/>
            </a:xfrm>
            <a:prstGeom prst="line">
              <a:avLst/>
            </a:prstGeom>
            <a:noFill/>
            <a:ln w="28575">
              <a:solidFill>
                <a:srgbClr val="009900"/>
              </a:solidFill>
              <a:round/>
              <a:headEnd/>
              <a:tailEnd/>
            </a:ln>
            <a:effectLst/>
          </p:spPr>
          <p:txBody>
            <a:bodyPr/>
            <a:lstStyle/>
            <a:p>
              <a:endParaRPr lang="zh-CN" altLang="en-US"/>
            </a:p>
          </p:txBody>
        </p:sp>
        <p:sp>
          <p:nvSpPr>
            <p:cNvPr id="222329" name="Line 121"/>
            <p:cNvSpPr>
              <a:spLocks noChangeShapeType="1"/>
            </p:cNvSpPr>
            <p:nvPr/>
          </p:nvSpPr>
          <p:spPr bwMode="auto">
            <a:xfrm flipH="1">
              <a:off x="771" y="2489"/>
              <a:ext cx="692" cy="689"/>
            </a:xfrm>
            <a:prstGeom prst="line">
              <a:avLst/>
            </a:prstGeom>
            <a:noFill/>
            <a:ln w="28575">
              <a:solidFill>
                <a:srgbClr val="009900"/>
              </a:solidFill>
              <a:round/>
              <a:headEnd/>
              <a:tailEnd/>
            </a:ln>
            <a:effectLst/>
          </p:spPr>
          <p:txBody>
            <a:bodyPr wrap="none" anchor="ctr"/>
            <a:lstStyle/>
            <a:p>
              <a:endParaRPr lang="zh-CN" altLang="en-US"/>
            </a:p>
          </p:txBody>
        </p:sp>
        <p:sp>
          <p:nvSpPr>
            <p:cNvPr id="222330" name="Line 122"/>
            <p:cNvSpPr>
              <a:spLocks noChangeShapeType="1"/>
            </p:cNvSpPr>
            <p:nvPr/>
          </p:nvSpPr>
          <p:spPr bwMode="auto">
            <a:xfrm>
              <a:off x="1521" y="2582"/>
              <a:ext cx="240" cy="240"/>
            </a:xfrm>
            <a:prstGeom prst="line">
              <a:avLst/>
            </a:prstGeom>
            <a:noFill/>
            <a:ln w="28575">
              <a:solidFill>
                <a:srgbClr val="009900"/>
              </a:solidFill>
              <a:round/>
              <a:headEnd/>
              <a:tailEnd/>
            </a:ln>
            <a:effectLst/>
          </p:spPr>
          <p:txBody>
            <a:bodyPr wrap="none" anchor="ctr"/>
            <a:lstStyle/>
            <a:p>
              <a:endParaRPr lang="zh-CN" altLang="en-US"/>
            </a:p>
          </p:txBody>
        </p:sp>
        <p:sp>
          <p:nvSpPr>
            <p:cNvPr id="222331" name="Rectangle 123"/>
            <p:cNvSpPr>
              <a:spLocks noChangeArrowheads="1"/>
            </p:cNvSpPr>
            <p:nvPr/>
          </p:nvSpPr>
          <p:spPr bwMode="auto">
            <a:xfrm flipH="1">
              <a:off x="1617" y="2774"/>
              <a:ext cx="240" cy="528"/>
            </a:xfrm>
            <a:prstGeom prst="rect">
              <a:avLst/>
            </a:prstGeom>
            <a:solidFill>
              <a:srgbClr val="66FF66"/>
            </a:solidFill>
            <a:ln w="28575">
              <a:solidFill>
                <a:srgbClr val="006666"/>
              </a:solidFill>
              <a:miter lim="800000"/>
              <a:headEnd/>
              <a:tailEnd/>
            </a:ln>
            <a:effectLst/>
          </p:spPr>
          <p:txBody>
            <a:bodyPr wrap="none" anchor="ctr"/>
            <a:lstStyle/>
            <a:p>
              <a:pPr algn="ctr"/>
              <a:r>
                <a:rPr kumimoji="0" lang="en-US" altLang="zh-CN" sz="2800" b="1" u="none">
                  <a:solidFill>
                    <a:schemeClr val="hlink"/>
                  </a:solidFill>
                </a:rPr>
                <a:t>h</a:t>
              </a:r>
            </a:p>
          </p:txBody>
        </p:sp>
        <p:sp>
          <p:nvSpPr>
            <p:cNvPr id="222332" name="Oval 124"/>
            <p:cNvSpPr>
              <a:spLocks noChangeArrowheads="1"/>
            </p:cNvSpPr>
            <p:nvPr/>
          </p:nvSpPr>
          <p:spPr bwMode="auto">
            <a:xfrm flipH="1">
              <a:off x="1329" y="2390"/>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222333" name="Oval 125"/>
            <p:cNvSpPr>
              <a:spLocks noChangeArrowheads="1"/>
            </p:cNvSpPr>
            <p:nvPr/>
          </p:nvSpPr>
          <p:spPr bwMode="auto">
            <a:xfrm flipH="1">
              <a:off x="993" y="2726"/>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222334" name="Rectangle 126"/>
            <p:cNvSpPr>
              <a:spLocks noChangeArrowheads="1"/>
            </p:cNvSpPr>
            <p:nvPr/>
          </p:nvSpPr>
          <p:spPr bwMode="auto">
            <a:xfrm flipH="1">
              <a:off x="1233" y="3110"/>
              <a:ext cx="240" cy="528"/>
            </a:xfrm>
            <a:prstGeom prst="rect">
              <a:avLst/>
            </a:prstGeom>
            <a:solidFill>
              <a:srgbClr val="66FF66"/>
            </a:solidFill>
            <a:ln w="28575">
              <a:solidFill>
                <a:srgbClr val="006666"/>
              </a:solidFill>
              <a:miter lim="800000"/>
              <a:headEnd/>
              <a:tailEnd/>
            </a:ln>
            <a:effectLst/>
          </p:spPr>
          <p:txBody>
            <a:bodyPr wrap="none" anchor="ctr"/>
            <a:lstStyle/>
            <a:p>
              <a:pPr algn="ctr"/>
              <a:r>
                <a:rPr kumimoji="0" lang="en-US" altLang="zh-CN" sz="2800" b="1" u="none">
                  <a:solidFill>
                    <a:schemeClr val="hlink"/>
                  </a:solidFill>
                </a:rPr>
                <a:t>h</a:t>
              </a:r>
            </a:p>
          </p:txBody>
        </p:sp>
        <p:sp>
          <p:nvSpPr>
            <p:cNvPr id="222335" name="Rectangle 127"/>
            <p:cNvSpPr>
              <a:spLocks noChangeArrowheads="1"/>
            </p:cNvSpPr>
            <p:nvPr/>
          </p:nvSpPr>
          <p:spPr bwMode="auto">
            <a:xfrm flipH="1">
              <a:off x="843" y="3476"/>
              <a:ext cx="240" cy="4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222336" name="Oval 128"/>
            <p:cNvSpPr>
              <a:spLocks noChangeArrowheads="1"/>
            </p:cNvSpPr>
            <p:nvPr/>
          </p:nvSpPr>
          <p:spPr bwMode="auto">
            <a:xfrm flipH="1">
              <a:off x="668" y="3050"/>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p>
          </p:txBody>
        </p:sp>
        <p:sp>
          <p:nvSpPr>
            <p:cNvPr id="222337" name="Rectangle 129"/>
            <p:cNvSpPr>
              <a:spLocks noChangeArrowheads="1"/>
            </p:cNvSpPr>
            <p:nvPr/>
          </p:nvSpPr>
          <p:spPr bwMode="auto">
            <a:xfrm flipH="1">
              <a:off x="486" y="3473"/>
              <a:ext cx="240" cy="4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endParaRPr>
            </a:p>
          </p:txBody>
        </p:sp>
        <p:sp>
          <p:nvSpPr>
            <p:cNvPr id="222338" name="Text Box 130"/>
            <p:cNvSpPr txBox="1">
              <a:spLocks noChangeArrowheads="1"/>
            </p:cNvSpPr>
            <p:nvPr/>
          </p:nvSpPr>
          <p:spPr bwMode="auto">
            <a:xfrm flipH="1">
              <a:off x="805" y="3514"/>
              <a:ext cx="428" cy="327"/>
            </a:xfrm>
            <a:prstGeom prst="rect">
              <a:avLst/>
            </a:prstGeom>
            <a:noFill/>
            <a:ln w="9525">
              <a:noFill/>
              <a:miter lim="800000"/>
              <a:headEnd/>
              <a:tailEnd/>
            </a:ln>
            <a:effectLst/>
          </p:spPr>
          <p:txBody>
            <a:bodyPr wrap="none">
              <a:spAutoFit/>
            </a:bodyPr>
            <a:lstStyle/>
            <a:p>
              <a:r>
                <a:rPr lang="en-US" altLang="zh-CN" sz="2800" b="1" u="none">
                  <a:solidFill>
                    <a:schemeClr val="hlink"/>
                  </a:solidFill>
                </a:rPr>
                <a:t>h-1</a:t>
              </a:r>
            </a:p>
          </p:txBody>
        </p:sp>
        <p:sp>
          <p:nvSpPr>
            <p:cNvPr id="222339" name="Text Box 131"/>
            <p:cNvSpPr txBox="1">
              <a:spLocks noChangeArrowheads="1"/>
            </p:cNvSpPr>
            <p:nvPr/>
          </p:nvSpPr>
          <p:spPr bwMode="auto">
            <a:xfrm flipH="1">
              <a:off x="290" y="3518"/>
              <a:ext cx="428" cy="327"/>
            </a:xfrm>
            <a:prstGeom prst="rect">
              <a:avLst/>
            </a:prstGeom>
            <a:noFill/>
            <a:ln w="9525">
              <a:noFill/>
              <a:miter lim="800000"/>
              <a:headEnd/>
              <a:tailEnd/>
            </a:ln>
            <a:effectLst/>
          </p:spPr>
          <p:txBody>
            <a:bodyPr wrap="none">
              <a:spAutoFit/>
            </a:bodyPr>
            <a:lstStyle/>
            <a:p>
              <a:r>
                <a:rPr lang="en-US" altLang="zh-CN" sz="2800" b="1" u="none">
                  <a:solidFill>
                    <a:schemeClr val="hlink"/>
                  </a:solidFill>
                </a:rPr>
                <a:t>h-1</a:t>
              </a:r>
            </a:p>
          </p:txBody>
        </p:sp>
      </p:grpSp>
      <p:sp>
        <p:nvSpPr>
          <p:cNvPr id="222320" name="Text Box 112"/>
          <p:cNvSpPr txBox="1">
            <a:spLocks noChangeArrowheads="1"/>
          </p:cNvSpPr>
          <p:nvPr/>
        </p:nvSpPr>
        <p:spPr bwMode="auto">
          <a:xfrm flipH="1">
            <a:off x="1649413" y="326231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A</a:t>
            </a:r>
            <a:endParaRPr kumimoji="0" lang="en-US" altLang="zh-CN" sz="2800" u="none">
              <a:latin typeface="+mn-lt"/>
            </a:endParaRPr>
          </a:p>
        </p:txBody>
      </p:sp>
      <p:sp>
        <p:nvSpPr>
          <p:cNvPr id="222321" name="Text Box 113"/>
          <p:cNvSpPr txBox="1">
            <a:spLocks noChangeArrowheads="1"/>
          </p:cNvSpPr>
          <p:nvPr/>
        </p:nvSpPr>
        <p:spPr bwMode="auto">
          <a:xfrm flipH="1">
            <a:off x="1165225" y="3829050"/>
            <a:ext cx="420688"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B</a:t>
            </a:r>
            <a:endParaRPr kumimoji="0" lang="en-US" altLang="zh-CN" sz="2800" u="none">
              <a:latin typeface="+mn-lt"/>
            </a:endParaRPr>
          </a:p>
        </p:txBody>
      </p:sp>
      <p:sp>
        <p:nvSpPr>
          <p:cNvPr id="222322" name="Text Box 114"/>
          <p:cNvSpPr txBox="1">
            <a:spLocks noChangeArrowheads="1"/>
          </p:cNvSpPr>
          <p:nvPr/>
        </p:nvSpPr>
        <p:spPr bwMode="auto">
          <a:xfrm flipH="1">
            <a:off x="708025" y="428783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D</a:t>
            </a:r>
            <a:endParaRPr kumimoji="0" lang="en-US" altLang="zh-CN" sz="2800" u="none">
              <a:latin typeface="+mn-lt"/>
            </a:endParaRPr>
          </a:p>
        </p:txBody>
      </p:sp>
      <p:sp>
        <p:nvSpPr>
          <p:cNvPr id="222323" name="Text Box 115"/>
          <p:cNvSpPr txBox="1">
            <a:spLocks noChangeArrowheads="1"/>
          </p:cNvSpPr>
          <p:nvPr/>
        </p:nvSpPr>
        <p:spPr bwMode="auto">
          <a:xfrm flipH="1">
            <a:off x="2743200" y="371316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C</a:t>
            </a:r>
            <a:endParaRPr kumimoji="0" lang="en-US" altLang="zh-CN" sz="2800" u="none">
              <a:latin typeface="+mn-lt"/>
            </a:endParaRPr>
          </a:p>
        </p:txBody>
      </p:sp>
      <p:sp>
        <p:nvSpPr>
          <p:cNvPr id="222324" name="Text Box 116"/>
          <p:cNvSpPr txBox="1">
            <a:spLocks noChangeArrowheads="1"/>
          </p:cNvSpPr>
          <p:nvPr/>
        </p:nvSpPr>
        <p:spPr bwMode="auto">
          <a:xfrm flipH="1">
            <a:off x="2089150" y="4252913"/>
            <a:ext cx="42068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E</a:t>
            </a:r>
            <a:endParaRPr kumimoji="0" lang="en-US" altLang="zh-CN" sz="2800" u="none">
              <a:latin typeface="+mn-lt"/>
            </a:endParaRPr>
          </a:p>
        </p:txBody>
      </p:sp>
      <p:sp>
        <p:nvSpPr>
          <p:cNvPr id="222340" name="Text Box 132"/>
          <p:cNvSpPr txBox="1">
            <a:spLocks noChangeArrowheads="1"/>
          </p:cNvSpPr>
          <p:nvPr/>
        </p:nvSpPr>
        <p:spPr bwMode="auto">
          <a:xfrm flipH="1">
            <a:off x="2020888" y="3451225"/>
            <a:ext cx="614362" cy="519113"/>
          </a:xfrm>
          <a:prstGeom prst="rect">
            <a:avLst/>
          </a:prstGeom>
          <a:noFill/>
          <a:ln w="9525">
            <a:noFill/>
            <a:miter lim="800000"/>
            <a:headEnd/>
            <a:tailEnd/>
          </a:ln>
          <a:effectLst/>
        </p:spPr>
        <p:txBody>
          <a:bodyPr>
            <a:spAutoFit/>
          </a:bodyPr>
          <a:lstStyle/>
          <a:p>
            <a:r>
              <a:rPr kumimoji="0" lang="en-US" altLang="zh-CN" sz="2800" b="1" u="none">
                <a:solidFill>
                  <a:srgbClr val="FF3300"/>
                </a:solidFill>
                <a:effectLst>
                  <a:outerShdw blurRad="38100" dist="38100" dir="2700000" algn="tl">
                    <a:srgbClr val="C0C0C0"/>
                  </a:outerShdw>
                </a:effectLst>
                <a:latin typeface="+mn-lt"/>
                <a:ea typeface="楷体_GB2312" pitchFamily="49" charset="-122"/>
              </a:rPr>
              <a:t>-</a:t>
            </a:r>
            <a:r>
              <a:rPr kumimoji="0" lang="en-US" altLang="zh-CN" sz="2800" b="1" u="none">
                <a:solidFill>
                  <a:srgbClr val="FF3300"/>
                </a:solidFill>
                <a:effectLst>
                  <a:outerShdw blurRad="38100" dist="38100" dir="2700000" algn="tl">
                    <a:srgbClr val="C0C0C0"/>
                  </a:outerShdw>
                </a:effectLst>
                <a:latin typeface="+mn-lt"/>
              </a:rPr>
              <a:t>1</a:t>
            </a:r>
            <a:endParaRPr kumimoji="0" lang="en-US" altLang="zh-CN" sz="2800" u="none">
              <a:latin typeface="+mn-lt"/>
            </a:endParaRPr>
          </a:p>
        </p:txBody>
      </p:sp>
      <p:sp>
        <p:nvSpPr>
          <p:cNvPr id="222341" name="Text Box 133"/>
          <p:cNvSpPr txBox="1">
            <a:spLocks noChangeArrowheads="1"/>
          </p:cNvSpPr>
          <p:nvPr/>
        </p:nvSpPr>
        <p:spPr bwMode="auto">
          <a:xfrm flipH="1">
            <a:off x="1081088" y="4516438"/>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latin typeface="+mn-lt"/>
              </a:rPr>
              <a:t>0</a:t>
            </a:r>
            <a:endParaRPr kumimoji="0" lang="en-US" altLang="zh-CN" sz="2800" u="none">
              <a:latin typeface="+mn-lt"/>
            </a:endParaRPr>
          </a:p>
        </p:txBody>
      </p:sp>
      <p:sp>
        <p:nvSpPr>
          <p:cNvPr id="222342" name="Text Box 134"/>
          <p:cNvSpPr txBox="1">
            <a:spLocks noChangeArrowheads="1"/>
          </p:cNvSpPr>
          <p:nvPr/>
        </p:nvSpPr>
        <p:spPr bwMode="auto">
          <a:xfrm flipH="1">
            <a:off x="1611313" y="400050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latin typeface="+mn-lt"/>
              </a:rPr>
              <a:t>0</a:t>
            </a:r>
            <a:endParaRPr kumimoji="0" lang="en-US" altLang="zh-CN" sz="2800" u="none">
              <a:latin typeface="+mn-lt"/>
            </a:endParaRPr>
          </a:p>
        </p:txBody>
      </p:sp>
      <p:grpSp>
        <p:nvGrpSpPr>
          <p:cNvPr id="222347" name="Group 139"/>
          <p:cNvGrpSpPr>
            <a:grpSpLocks/>
          </p:cNvGrpSpPr>
          <p:nvPr/>
        </p:nvGrpSpPr>
        <p:grpSpPr bwMode="auto">
          <a:xfrm>
            <a:off x="6321425" y="3629025"/>
            <a:ext cx="2155825" cy="2117725"/>
            <a:chOff x="3982" y="2286"/>
            <a:chExt cx="1358" cy="1334"/>
          </a:xfrm>
        </p:grpSpPr>
        <p:sp>
          <p:nvSpPr>
            <p:cNvPr id="222275" name="Rectangle 67"/>
            <p:cNvSpPr>
              <a:spLocks noChangeArrowheads="1"/>
            </p:cNvSpPr>
            <p:nvPr/>
          </p:nvSpPr>
          <p:spPr bwMode="auto">
            <a:xfrm flipH="1">
              <a:off x="3986" y="3074"/>
              <a:ext cx="249" cy="4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latin typeface="+mn-lt"/>
              </a:endParaRPr>
            </a:p>
          </p:txBody>
        </p:sp>
        <p:sp>
          <p:nvSpPr>
            <p:cNvPr id="222276" name="Line 68"/>
            <p:cNvSpPr>
              <a:spLocks noChangeShapeType="1"/>
            </p:cNvSpPr>
            <p:nvPr/>
          </p:nvSpPr>
          <p:spPr bwMode="auto">
            <a:xfrm flipH="1">
              <a:off x="4137" y="2845"/>
              <a:ext cx="138" cy="228"/>
            </a:xfrm>
            <a:prstGeom prst="line">
              <a:avLst/>
            </a:prstGeom>
            <a:noFill/>
            <a:ln w="28575">
              <a:solidFill>
                <a:srgbClr val="009900"/>
              </a:solidFill>
              <a:round/>
              <a:headEnd/>
              <a:tailEnd/>
            </a:ln>
            <a:effectLst/>
          </p:spPr>
          <p:txBody>
            <a:bodyPr/>
            <a:lstStyle/>
            <a:p>
              <a:endParaRPr lang="zh-CN" altLang="en-US">
                <a:latin typeface="+mn-lt"/>
              </a:endParaRPr>
            </a:p>
          </p:txBody>
        </p:sp>
        <p:sp>
          <p:nvSpPr>
            <p:cNvPr id="222277" name="Line 69"/>
            <p:cNvSpPr>
              <a:spLocks noChangeShapeType="1"/>
            </p:cNvSpPr>
            <p:nvPr/>
          </p:nvSpPr>
          <p:spPr bwMode="auto">
            <a:xfrm>
              <a:off x="5042" y="2798"/>
              <a:ext cx="183" cy="274"/>
            </a:xfrm>
            <a:prstGeom prst="line">
              <a:avLst/>
            </a:prstGeom>
            <a:noFill/>
            <a:ln w="28575">
              <a:solidFill>
                <a:srgbClr val="009900"/>
              </a:solidFill>
              <a:round/>
              <a:headEnd/>
              <a:tailEnd/>
            </a:ln>
            <a:effectLst/>
          </p:spPr>
          <p:txBody>
            <a:bodyPr/>
            <a:lstStyle/>
            <a:p>
              <a:endParaRPr lang="zh-CN" altLang="en-US">
                <a:latin typeface="+mn-lt"/>
              </a:endParaRPr>
            </a:p>
          </p:txBody>
        </p:sp>
        <p:sp>
          <p:nvSpPr>
            <p:cNvPr id="222278" name="Line 70"/>
            <p:cNvSpPr>
              <a:spLocks noChangeShapeType="1"/>
            </p:cNvSpPr>
            <p:nvPr/>
          </p:nvSpPr>
          <p:spPr bwMode="auto">
            <a:xfrm flipH="1">
              <a:off x="4827" y="2803"/>
              <a:ext cx="166" cy="302"/>
            </a:xfrm>
            <a:prstGeom prst="line">
              <a:avLst/>
            </a:prstGeom>
            <a:noFill/>
            <a:ln w="28575">
              <a:solidFill>
                <a:srgbClr val="009900"/>
              </a:solidFill>
              <a:round/>
              <a:headEnd/>
              <a:tailEnd/>
            </a:ln>
            <a:effectLst/>
          </p:spPr>
          <p:txBody>
            <a:bodyPr/>
            <a:lstStyle/>
            <a:p>
              <a:endParaRPr lang="zh-CN" altLang="en-US">
                <a:latin typeface="+mn-lt"/>
              </a:endParaRPr>
            </a:p>
          </p:txBody>
        </p:sp>
        <p:sp>
          <p:nvSpPr>
            <p:cNvPr id="222279" name="Line 71"/>
            <p:cNvSpPr>
              <a:spLocks noChangeShapeType="1"/>
            </p:cNvSpPr>
            <p:nvPr/>
          </p:nvSpPr>
          <p:spPr bwMode="auto">
            <a:xfrm flipH="1">
              <a:off x="4366" y="2457"/>
              <a:ext cx="269" cy="261"/>
            </a:xfrm>
            <a:prstGeom prst="line">
              <a:avLst/>
            </a:prstGeom>
            <a:noFill/>
            <a:ln w="28575">
              <a:solidFill>
                <a:srgbClr val="008000"/>
              </a:solidFill>
              <a:round/>
              <a:headEnd/>
              <a:tailEnd/>
            </a:ln>
            <a:effectLst/>
          </p:spPr>
          <p:txBody>
            <a:bodyPr wrap="none" anchor="ctr"/>
            <a:lstStyle/>
            <a:p>
              <a:endParaRPr lang="zh-CN" altLang="en-US">
                <a:latin typeface="+mn-lt"/>
              </a:endParaRPr>
            </a:p>
          </p:txBody>
        </p:sp>
        <p:sp>
          <p:nvSpPr>
            <p:cNvPr id="222280" name="Line 72"/>
            <p:cNvSpPr>
              <a:spLocks noChangeShapeType="1"/>
            </p:cNvSpPr>
            <p:nvPr/>
          </p:nvSpPr>
          <p:spPr bwMode="auto">
            <a:xfrm>
              <a:off x="4750" y="2478"/>
              <a:ext cx="240" cy="240"/>
            </a:xfrm>
            <a:prstGeom prst="line">
              <a:avLst/>
            </a:prstGeom>
            <a:noFill/>
            <a:ln w="28575">
              <a:solidFill>
                <a:srgbClr val="008000"/>
              </a:solidFill>
              <a:round/>
              <a:headEnd/>
              <a:tailEnd/>
            </a:ln>
            <a:effectLst/>
          </p:spPr>
          <p:txBody>
            <a:bodyPr wrap="none" anchor="ctr"/>
            <a:lstStyle/>
            <a:p>
              <a:endParaRPr lang="zh-CN" altLang="en-US">
                <a:latin typeface="+mn-lt"/>
              </a:endParaRPr>
            </a:p>
          </p:txBody>
        </p:sp>
        <p:sp>
          <p:nvSpPr>
            <p:cNvPr id="222281" name="Oval 73"/>
            <p:cNvSpPr>
              <a:spLocks noChangeArrowheads="1"/>
            </p:cNvSpPr>
            <p:nvPr/>
          </p:nvSpPr>
          <p:spPr bwMode="auto">
            <a:xfrm flipH="1">
              <a:off x="4894" y="2622"/>
              <a:ext cx="240" cy="240"/>
            </a:xfrm>
            <a:prstGeom prst="ellipse">
              <a:avLst/>
            </a:prstGeom>
            <a:solidFill>
              <a:srgbClr val="66FF66"/>
            </a:solidFill>
            <a:ln w="28575">
              <a:solidFill>
                <a:srgbClr val="008000"/>
              </a:solidFill>
              <a:round/>
              <a:headEnd/>
              <a:tailEnd/>
            </a:ln>
            <a:effectLst/>
          </p:spPr>
          <p:txBody>
            <a:bodyPr wrap="none" anchor="ctr"/>
            <a:lstStyle/>
            <a:p>
              <a:endParaRPr lang="zh-CN" altLang="en-US">
                <a:latin typeface="+mn-lt"/>
              </a:endParaRPr>
            </a:p>
          </p:txBody>
        </p:sp>
        <p:sp>
          <p:nvSpPr>
            <p:cNvPr id="222282" name="Oval 74"/>
            <p:cNvSpPr>
              <a:spLocks noChangeArrowheads="1"/>
            </p:cNvSpPr>
            <p:nvPr/>
          </p:nvSpPr>
          <p:spPr bwMode="auto">
            <a:xfrm flipH="1">
              <a:off x="4558" y="2286"/>
              <a:ext cx="240" cy="240"/>
            </a:xfrm>
            <a:prstGeom prst="ellipse">
              <a:avLst/>
            </a:prstGeom>
            <a:solidFill>
              <a:srgbClr val="66FF66"/>
            </a:solidFill>
            <a:ln w="28575">
              <a:solidFill>
                <a:srgbClr val="008000"/>
              </a:solidFill>
              <a:round/>
              <a:headEnd/>
              <a:tailEnd/>
            </a:ln>
            <a:effectLst/>
          </p:spPr>
          <p:txBody>
            <a:bodyPr wrap="none" anchor="ctr"/>
            <a:lstStyle/>
            <a:p>
              <a:endParaRPr lang="zh-CN" altLang="en-US">
                <a:latin typeface="+mn-lt"/>
              </a:endParaRPr>
            </a:p>
          </p:txBody>
        </p:sp>
        <p:sp>
          <p:nvSpPr>
            <p:cNvPr id="222283" name="Rectangle 75"/>
            <p:cNvSpPr>
              <a:spLocks noChangeArrowheads="1"/>
            </p:cNvSpPr>
            <p:nvPr/>
          </p:nvSpPr>
          <p:spPr bwMode="auto">
            <a:xfrm flipH="1">
              <a:off x="5100" y="3079"/>
              <a:ext cx="240" cy="528"/>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latin typeface="+mn-lt"/>
                </a:rPr>
                <a:t>h</a:t>
              </a:r>
            </a:p>
          </p:txBody>
        </p:sp>
        <p:sp>
          <p:nvSpPr>
            <p:cNvPr id="222284" name="Rectangle 76"/>
            <p:cNvSpPr>
              <a:spLocks noChangeArrowheads="1"/>
            </p:cNvSpPr>
            <p:nvPr/>
          </p:nvSpPr>
          <p:spPr bwMode="auto">
            <a:xfrm flipH="1">
              <a:off x="4727" y="3079"/>
              <a:ext cx="240" cy="528"/>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latin typeface="+mn-lt"/>
                </a:rPr>
                <a:t>h</a:t>
              </a:r>
            </a:p>
          </p:txBody>
        </p:sp>
        <p:sp>
          <p:nvSpPr>
            <p:cNvPr id="222285" name="Line 77"/>
            <p:cNvSpPr>
              <a:spLocks noChangeShapeType="1"/>
            </p:cNvSpPr>
            <p:nvPr/>
          </p:nvSpPr>
          <p:spPr bwMode="auto">
            <a:xfrm>
              <a:off x="4333" y="2812"/>
              <a:ext cx="183" cy="274"/>
            </a:xfrm>
            <a:prstGeom prst="line">
              <a:avLst/>
            </a:prstGeom>
            <a:noFill/>
            <a:ln w="28575">
              <a:solidFill>
                <a:srgbClr val="009900"/>
              </a:solidFill>
              <a:round/>
              <a:headEnd/>
              <a:tailEnd/>
            </a:ln>
            <a:effectLst/>
          </p:spPr>
          <p:txBody>
            <a:bodyPr/>
            <a:lstStyle/>
            <a:p>
              <a:endParaRPr lang="zh-CN" altLang="en-US">
                <a:latin typeface="+mn-lt"/>
              </a:endParaRPr>
            </a:p>
          </p:txBody>
        </p:sp>
        <p:sp>
          <p:nvSpPr>
            <p:cNvPr id="222286" name="Rectangle 78"/>
            <p:cNvSpPr>
              <a:spLocks noChangeArrowheads="1"/>
            </p:cNvSpPr>
            <p:nvPr/>
          </p:nvSpPr>
          <p:spPr bwMode="auto">
            <a:xfrm flipH="1">
              <a:off x="4352" y="3077"/>
              <a:ext cx="240" cy="400"/>
            </a:xfrm>
            <a:prstGeom prst="rect">
              <a:avLst/>
            </a:prstGeom>
            <a:solidFill>
              <a:srgbClr val="66FF66"/>
            </a:solidFill>
            <a:ln w="28575">
              <a:solidFill>
                <a:srgbClr val="006666"/>
              </a:solidFill>
              <a:miter lim="800000"/>
              <a:headEnd/>
              <a:tailEnd/>
            </a:ln>
            <a:effectLst/>
          </p:spPr>
          <p:txBody>
            <a:bodyPr wrap="none" anchor="ctr"/>
            <a:lstStyle/>
            <a:p>
              <a:pPr algn="ctr"/>
              <a:endParaRPr kumimoji="0" lang="zh-CN" altLang="zh-CN" sz="2800" b="1" i="1" u="none">
                <a:solidFill>
                  <a:schemeClr val="bg2"/>
                </a:solidFill>
                <a:latin typeface="+mn-lt"/>
              </a:endParaRPr>
            </a:p>
          </p:txBody>
        </p:sp>
        <p:sp>
          <p:nvSpPr>
            <p:cNvPr id="222287" name="Oval 79"/>
            <p:cNvSpPr>
              <a:spLocks noChangeArrowheads="1"/>
            </p:cNvSpPr>
            <p:nvPr/>
          </p:nvSpPr>
          <p:spPr bwMode="auto">
            <a:xfrm flipH="1">
              <a:off x="4195" y="2633"/>
              <a:ext cx="240" cy="240"/>
            </a:xfrm>
            <a:prstGeom prst="ellipse">
              <a:avLst/>
            </a:prstGeom>
            <a:solidFill>
              <a:srgbClr val="66FF66"/>
            </a:solidFill>
            <a:ln w="28575">
              <a:solidFill>
                <a:srgbClr val="006666"/>
              </a:solidFill>
              <a:round/>
              <a:headEnd/>
              <a:tailEnd/>
            </a:ln>
            <a:effectLst/>
          </p:spPr>
          <p:txBody>
            <a:bodyPr wrap="none" anchor="ctr"/>
            <a:lstStyle/>
            <a:p>
              <a:endParaRPr lang="zh-CN" altLang="en-US">
                <a:latin typeface="+mn-lt"/>
              </a:endParaRPr>
            </a:p>
          </p:txBody>
        </p:sp>
        <p:sp>
          <p:nvSpPr>
            <p:cNvPr id="222288" name="Text Box 80"/>
            <p:cNvSpPr txBox="1">
              <a:spLocks noChangeArrowheads="1"/>
            </p:cNvSpPr>
            <p:nvPr/>
          </p:nvSpPr>
          <p:spPr bwMode="auto">
            <a:xfrm flipH="1">
              <a:off x="4305" y="3097"/>
              <a:ext cx="428" cy="327"/>
            </a:xfrm>
            <a:prstGeom prst="rect">
              <a:avLst/>
            </a:prstGeom>
            <a:noFill/>
            <a:ln w="9525">
              <a:noFill/>
              <a:miter lim="800000"/>
              <a:headEnd/>
              <a:tailEnd/>
            </a:ln>
            <a:effectLst/>
          </p:spPr>
          <p:txBody>
            <a:bodyPr wrap="none">
              <a:spAutoFit/>
            </a:bodyPr>
            <a:lstStyle/>
            <a:p>
              <a:r>
                <a:rPr lang="en-US" altLang="zh-CN" sz="2800" b="1" u="none">
                  <a:solidFill>
                    <a:schemeClr val="hlink"/>
                  </a:solidFill>
                  <a:latin typeface="+mn-lt"/>
                </a:rPr>
                <a:t>h-1</a:t>
              </a:r>
            </a:p>
          </p:txBody>
        </p:sp>
        <p:sp>
          <p:nvSpPr>
            <p:cNvPr id="222289" name="Rectangle 81"/>
            <p:cNvSpPr>
              <a:spLocks noChangeArrowheads="1"/>
            </p:cNvSpPr>
            <p:nvPr/>
          </p:nvSpPr>
          <p:spPr bwMode="auto">
            <a:xfrm flipH="1">
              <a:off x="3982" y="3480"/>
              <a:ext cx="249" cy="140"/>
            </a:xfrm>
            <a:prstGeom prst="rect">
              <a:avLst/>
            </a:prstGeom>
            <a:solidFill>
              <a:schemeClr val="accent2"/>
            </a:solidFill>
            <a:ln w="28575">
              <a:solidFill>
                <a:srgbClr val="006666"/>
              </a:solidFill>
              <a:miter lim="800000"/>
              <a:headEnd/>
              <a:tailEnd/>
            </a:ln>
            <a:effectLst/>
          </p:spPr>
          <p:txBody>
            <a:bodyPr wrap="none" anchor="ctr"/>
            <a:lstStyle/>
            <a:p>
              <a:pPr algn="ctr"/>
              <a:endParaRPr kumimoji="0" lang="zh-CN" altLang="zh-CN" sz="2800" b="1" i="1" u="none">
                <a:solidFill>
                  <a:schemeClr val="hlink"/>
                </a:solidFill>
                <a:latin typeface="+mn-lt"/>
              </a:endParaRPr>
            </a:p>
          </p:txBody>
        </p:sp>
      </p:grpSp>
      <p:sp>
        <p:nvSpPr>
          <p:cNvPr id="222269" name="Text Box 61"/>
          <p:cNvSpPr txBox="1">
            <a:spLocks noChangeArrowheads="1"/>
          </p:cNvSpPr>
          <p:nvPr/>
        </p:nvSpPr>
        <p:spPr bwMode="auto">
          <a:xfrm flipH="1">
            <a:off x="6838950" y="3298825"/>
            <a:ext cx="420688"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B</a:t>
            </a:r>
            <a:endParaRPr kumimoji="0" lang="en-US" altLang="zh-CN" sz="2800" u="none">
              <a:latin typeface="+mn-lt"/>
            </a:endParaRPr>
          </a:p>
        </p:txBody>
      </p:sp>
      <p:sp>
        <p:nvSpPr>
          <p:cNvPr id="222270" name="Text Box 62"/>
          <p:cNvSpPr txBox="1">
            <a:spLocks noChangeArrowheads="1"/>
          </p:cNvSpPr>
          <p:nvPr/>
        </p:nvSpPr>
        <p:spPr bwMode="auto">
          <a:xfrm flipH="1">
            <a:off x="8202613" y="439737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C</a:t>
            </a:r>
            <a:endParaRPr kumimoji="0" lang="en-US" altLang="zh-CN" sz="2800" u="none">
              <a:latin typeface="+mn-lt"/>
            </a:endParaRPr>
          </a:p>
        </p:txBody>
      </p:sp>
      <p:sp>
        <p:nvSpPr>
          <p:cNvPr id="222271" name="Text Box 63"/>
          <p:cNvSpPr txBox="1">
            <a:spLocks noChangeArrowheads="1"/>
          </p:cNvSpPr>
          <p:nvPr/>
        </p:nvSpPr>
        <p:spPr bwMode="auto">
          <a:xfrm flipH="1">
            <a:off x="7297738" y="4395788"/>
            <a:ext cx="420687"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E</a:t>
            </a:r>
            <a:endParaRPr kumimoji="0" lang="en-US" altLang="zh-CN" sz="2800" u="none">
              <a:latin typeface="+mn-lt"/>
            </a:endParaRPr>
          </a:p>
        </p:txBody>
      </p:sp>
      <p:sp>
        <p:nvSpPr>
          <p:cNvPr id="222272" name="Text Box 64"/>
          <p:cNvSpPr txBox="1">
            <a:spLocks noChangeArrowheads="1"/>
          </p:cNvSpPr>
          <p:nvPr/>
        </p:nvSpPr>
        <p:spPr bwMode="auto">
          <a:xfrm flipH="1">
            <a:off x="8101013" y="381635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A</a:t>
            </a:r>
            <a:endParaRPr kumimoji="0" lang="en-US" altLang="zh-CN" sz="2800" u="none">
              <a:latin typeface="+mn-lt"/>
            </a:endParaRPr>
          </a:p>
        </p:txBody>
      </p:sp>
      <p:sp>
        <p:nvSpPr>
          <p:cNvPr id="222273" name="Text Box 65"/>
          <p:cNvSpPr txBox="1">
            <a:spLocks noChangeArrowheads="1"/>
          </p:cNvSpPr>
          <p:nvPr/>
        </p:nvSpPr>
        <p:spPr bwMode="auto">
          <a:xfrm flipH="1">
            <a:off x="6326188" y="384016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latin typeface="+mn-lt"/>
              </a:rPr>
              <a:t>D</a:t>
            </a:r>
            <a:endParaRPr kumimoji="0" lang="en-US" altLang="zh-CN" sz="2800" u="none">
              <a:latin typeface="+mn-lt"/>
            </a:endParaRPr>
          </a:p>
        </p:txBody>
      </p:sp>
      <p:sp>
        <p:nvSpPr>
          <p:cNvPr id="222290" name="Text Box 82"/>
          <p:cNvSpPr txBox="1">
            <a:spLocks noChangeArrowheads="1"/>
          </p:cNvSpPr>
          <p:nvPr/>
        </p:nvSpPr>
        <p:spPr bwMode="auto">
          <a:xfrm flipH="1">
            <a:off x="6605588" y="4071938"/>
            <a:ext cx="671512" cy="519112"/>
          </a:xfrm>
          <a:prstGeom prst="rect">
            <a:avLst/>
          </a:prstGeom>
          <a:noFill/>
          <a:ln w="9525">
            <a:noFill/>
            <a:miter lim="800000"/>
            <a:headEnd/>
            <a:tailEnd/>
          </a:ln>
          <a:effectLst/>
        </p:spPr>
        <p:txBody>
          <a:bodyPr>
            <a:spAutoFit/>
          </a:bodyPr>
          <a:lstStyle/>
          <a:p>
            <a:r>
              <a:rPr kumimoji="0" lang="en-US" altLang="zh-CN" sz="2800" b="1" u="none">
                <a:solidFill>
                  <a:srgbClr val="FF3300"/>
                </a:solidFill>
                <a:effectLst>
                  <a:outerShdw blurRad="38100" dist="38100" dir="2700000" algn="tl">
                    <a:srgbClr val="C0C0C0"/>
                  </a:outerShdw>
                </a:effectLst>
                <a:latin typeface="+mn-lt"/>
                <a:ea typeface="楷体_GB2312" pitchFamily="49" charset="-122"/>
              </a:rPr>
              <a:t>-</a:t>
            </a:r>
            <a:r>
              <a:rPr kumimoji="0" lang="en-US" altLang="zh-CN" sz="2800" b="1" u="none">
                <a:solidFill>
                  <a:srgbClr val="FF3300"/>
                </a:solidFill>
                <a:effectLst>
                  <a:outerShdw blurRad="38100" dist="38100" dir="2700000" algn="tl">
                    <a:srgbClr val="C0C0C0"/>
                  </a:outerShdw>
                </a:effectLst>
                <a:latin typeface="+mn-lt"/>
              </a:rPr>
              <a:t>1</a:t>
            </a:r>
          </a:p>
        </p:txBody>
      </p:sp>
      <p:sp>
        <p:nvSpPr>
          <p:cNvPr id="222291" name="Text Box 83"/>
          <p:cNvSpPr txBox="1">
            <a:spLocks noChangeArrowheads="1"/>
          </p:cNvSpPr>
          <p:nvPr/>
        </p:nvSpPr>
        <p:spPr bwMode="auto">
          <a:xfrm flipH="1">
            <a:off x="7264400" y="353060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latin typeface="+mn-lt"/>
              </a:rPr>
              <a:t>0</a:t>
            </a:r>
          </a:p>
        </p:txBody>
      </p:sp>
      <p:sp>
        <p:nvSpPr>
          <p:cNvPr id="222292" name="Text Box 84"/>
          <p:cNvSpPr txBox="1">
            <a:spLocks noChangeArrowheads="1"/>
          </p:cNvSpPr>
          <p:nvPr/>
        </p:nvSpPr>
        <p:spPr bwMode="auto">
          <a:xfrm flipH="1">
            <a:off x="7786688" y="4075113"/>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latin typeface="+mn-lt"/>
              </a:rPr>
              <a:t>0</a:t>
            </a:r>
            <a:endParaRPr kumimoji="0" lang="en-US" altLang="zh-CN" sz="2800" u="none">
              <a:latin typeface="+mn-lt"/>
            </a:endParaRPr>
          </a:p>
        </p:txBody>
      </p:sp>
      <p:sp>
        <p:nvSpPr>
          <p:cNvPr id="222346" name="Text Box 138"/>
          <p:cNvSpPr txBox="1">
            <a:spLocks noChangeArrowheads="1"/>
          </p:cNvSpPr>
          <p:nvPr/>
        </p:nvSpPr>
        <p:spPr bwMode="auto">
          <a:xfrm flipH="1">
            <a:off x="6319838" y="4921250"/>
            <a:ext cx="3825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latin typeface="+mn-lt"/>
              </a:rPr>
              <a:t>h</a:t>
            </a:r>
          </a:p>
        </p:txBody>
      </p:sp>
      <p:sp>
        <p:nvSpPr>
          <p:cNvPr id="222352" name="Rectangle 144"/>
          <p:cNvSpPr>
            <a:spLocks noChangeArrowheads="1"/>
          </p:cNvSpPr>
          <p:nvPr/>
        </p:nvSpPr>
        <p:spPr bwMode="auto">
          <a:xfrm>
            <a:off x="2365375" y="519113"/>
            <a:ext cx="4379913" cy="609600"/>
          </a:xfrm>
          <a:prstGeom prst="rect">
            <a:avLst/>
          </a:prstGeom>
          <a:noFill/>
          <a:ln w="9525">
            <a:noFill/>
            <a:miter lim="800000"/>
            <a:headEnd/>
            <a:tailEnd/>
          </a:ln>
          <a:effectLst/>
        </p:spPr>
        <p:txBody>
          <a:bodyPr anchor="ctr"/>
          <a:lstStyle/>
          <a:p>
            <a:pPr algn="just"/>
            <a:r>
              <a:rPr lang="zh-CN" altLang="en-US" sz="3200" b="1" dirty="0">
                <a:solidFill>
                  <a:srgbClr val="CC3300"/>
                </a:solidFill>
                <a:effectLst>
                  <a:outerShdw blurRad="38100" dist="38100" dir="2700000" algn="tl">
                    <a:srgbClr val="C0C0C0"/>
                  </a:outerShdw>
                </a:effectLst>
                <a:ea typeface="仿宋_GB2312" pitchFamily="49" charset="-122"/>
              </a:rPr>
              <a:t>右单旋转</a:t>
            </a:r>
            <a:r>
              <a:rPr lang="zh-CN" altLang="en-US" sz="3200" b="1" u="none" dirty="0">
                <a:solidFill>
                  <a:srgbClr val="CC3300"/>
                </a:solidFill>
                <a:effectLst>
                  <a:outerShdw blurRad="38100" dist="38100" dir="2700000" algn="tl">
                    <a:srgbClr val="C0C0C0"/>
                  </a:outerShdw>
                </a:effectLst>
                <a:ea typeface="仿宋_GB2312" pitchFamily="49" charset="-122"/>
              </a:rPr>
              <a:t> </a:t>
            </a:r>
            <a:r>
              <a:rPr lang="en-US" altLang="zh-CN" sz="3200" b="1" u="none" dirty="0">
                <a:solidFill>
                  <a:srgbClr val="CC3300"/>
                </a:solidFill>
                <a:effectLst>
                  <a:outerShdw blurRad="38100" dist="38100" dir="2700000" algn="tl">
                    <a:srgbClr val="C0C0C0"/>
                  </a:outerShdw>
                </a:effectLst>
                <a:ea typeface="仿宋_GB2312" pitchFamily="49" charset="-122"/>
              </a:rPr>
              <a:t>(</a:t>
            </a:r>
            <a:r>
              <a:rPr lang="en-US" altLang="zh-CN" sz="3200" b="1" u="none" dirty="0" err="1" smtClean="0">
                <a:solidFill>
                  <a:srgbClr val="CC3300"/>
                </a:solidFill>
                <a:effectLst>
                  <a:outerShdw blurRad="38100" dist="38100" dir="2700000" algn="tl">
                    <a:srgbClr val="C0C0C0"/>
                  </a:outerShdw>
                </a:effectLst>
                <a:ea typeface="仿宋_GB2312" pitchFamily="49" charset="-122"/>
              </a:rPr>
              <a:t>RotateRight</a:t>
            </a:r>
            <a:r>
              <a:rPr lang="en-US" altLang="zh-CN" sz="3200" b="1" u="none" dirty="0" smtClean="0">
                <a:solidFill>
                  <a:srgbClr val="CC3300"/>
                </a:solidFill>
                <a:effectLst>
                  <a:outerShdw blurRad="38100" dist="38100" dir="2700000" algn="tl">
                    <a:srgbClr val="C0C0C0"/>
                  </a:outerShdw>
                </a:effectLst>
                <a:ea typeface="仿宋_GB2312" pitchFamily="49" charset="-122"/>
              </a:rPr>
              <a:t>)</a:t>
            </a:r>
            <a:endParaRPr lang="en-US" altLang="zh-CN" sz="3200" u="none" dirty="0">
              <a:solidFill>
                <a:schemeClr val="tx2"/>
              </a:solidFill>
              <a:ea typeface="仿宋_GB2312" pitchFamily="49" charset="-122"/>
            </a:endParaRPr>
          </a:p>
        </p:txBody>
      </p:sp>
      <p:sp>
        <p:nvSpPr>
          <p:cNvPr id="80" name="灯片编号占位符 79"/>
          <p:cNvSpPr>
            <a:spLocks noGrp="1"/>
          </p:cNvSpPr>
          <p:nvPr>
            <p:ph type="sldNum" sz="quarter" idx="12"/>
          </p:nvPr>
        </p:nvSpPr>
        <p:spPr/>
        <p:txBody>
          <a:bodyPr/>
          <a:lstStyle/>
          <a:p>
            <a:fld id="{CCC81465-2BC0-4388-891C-26893B0BF1E9}" type="slidenum">
              <a:rPr lang="en-US" altLang="zh-CN" smtClean="0"/>
              <a:pPr/>
              <a:t>132</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2265"/>
                                        </p:tgtEl>
                                        <p:attrNameLst>
                                          <p:attrName>style.visibility</p:attrName>
                                        </p:attrNameLst>
                                      </p:cBhvr>
                                      <p:to>
                                        <p:strVal val="visible"/>
                                      </p:to>
                                    </p:set>
                                    <p:animEffect transition="in" filter="checkerboard(across)">
                                      <p:cBhvr>
                                        <p:cTn id="7" dur="500"/>
                                        <p:tgtEl>
                                          <p:spTgt spid="2222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2325"/>
                                        </p:tgtEl>
                                        <p:attrNameLst>
                                          <p:attrName>style.visibility</p:attrName>
                                        </p:attrNameLst>
                                      </p:cBhvr>
                                      <p:to>
                                        <p:strVal val="visible"/>
                                      </p:to>
                                    </p:set>
                                    <p:anim calcmode="lin" valueType="num">
                                      <p:cBhvr additive="base">
                                        <p:cTn id="12" dur="500" fill="hold"/>
                                        <p:tgtEl>
                                          <p:spTgt spid="222325"/>
                                        </p:tgtEl>
                                        <p:attrNameLst>
                                          <p:attrName>ppt_x</p:attrName>
                                        </p:attrNameLst>
                                      </p:cBhvr>
                                      <p:tavLst>
                                        <p:tav tm="0">
                                          <p:val>
                                            <p:strVal val="0-#ppt_w/2"/>
                                          </p:val>
                                        </p:tav>
                                        <p:tav tm="100000">
                                          <p:val>
                                            <p:strVal val="#ppt_x"/>
                                          </p:val>
                                        </p:tav>
                                      </p:tavLst>
                                    </p:anim>
                                    <p:anim calcmode="lin" valueType="num">
                                      <p:cBhvr additive="base">
                                        <p:cTn id="13" dur="500" fill="hold"/>
                                        <p:tgtEl>
                                          <p:spTgt spid="22232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22320"/>
                                        </p:tgtEl>
                                        <p:attrNameLst>
                                          <p:attrName>style.visibility</p:attrName>
                                        </p:attrNameLst>
                                      </p:cBhvr>
                                      <p:to>
                                        <p:strVal val="visible"/>
                                      </p:to>
                                    </p:set>
                                    <p:anim calcmode="lin" valueType="num">
                                      <p:cBhvr additive="base">
                                        <p:cTn id="16" dur="500" fill="hold"/>
                                        <p:tgtEl>
                                          <p:spTgt spid="222320"/>
                                        </p:tgtEl>
                                        <p:attrNameLst>
                                          <p:attrName>ppt_x</p:attrName>
                                        </p:attrNameLst>
                                      </p:cBhvr>
                                      <p:tavLst>
                                        <p:tav tm="0">
                                          <p:val>
                                            <p:strVal val="0-#ppt_w/2"/>
                                          </p:val>
                                        </p:tav>
                                        <p:tav tm="100000">
                                          <p:val>
                                            <p:strVal val="#ppt_x"/>
                                          </p:val>
                                        </p:tav>
                                      </p:tavLst>
                                    </p:anim>
                                    <p:anim calcmode="lin" valueType="num">
                                      <p:cBhvr additive="base">
                                        <p:cTn id="17" dur="500" fill="hold"/>
                                        <p:tgtEl>
                                          <p:spTgt spid="222320"/>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22321"/>
                                        </p:tgtEl>
                                        <p:attrNameLst>
                                          <p:attrName>style.visibility</p:attrName>
                                        </p:attrNameLst>
                                      </p:cBhvr>
                                      <p:to>
                                        <p:strVal val="visible"/>
                                      </p:to>
                                    </p:set>
                                    <p:anim calcmode="lin" valueType="num">
                                      <p:cBhvr additive="base">
                                        <p:cTn id="20" dur="500" fill="hold"/>
                                        <p:tgtEl>
                                          <p:spTgt spid="222321"/>
                                        </p:tgtEl>
                                        <p:attrNameLst>
                                          <p:attrName>ppt_x</p:attrName>
                                        </p:attrNameLst>
                                      </p:cBhvr>
                                      <p:tavLst>
                                        <p:tav tm="0">
                                          <p:val>
                                            <p:strVal val="0-#ppt_w/2"/>
                                          </p:val>
                                        </p:tav>
                                        <p:tav tm="100000">
                                          <p:val>
                                            <p:strVal val="#ppt_x"/>
                                          </p:val>
                                        </p:tav>
                                      </p:tavLst>
                                    </p:anim>
                                    <p:anim calcmode="lin" valueType="num">
                                      <p:cBhvr additive="base">
                                        <p:cTn id="21" dur="500" fill="hold"/>
                                        <p:tgtEl>
                                          <p:spTgt spid="222321"/>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22322"/>
                                        </p:tgtEl>
                                        <p:attrNameLst>
                                          <p:attrName>style.visibility</p:attrName>
                                        </p:attrNameLst>
                                      </p:cBhvr>
                                      <p:to>
                                        <p:strVal val="visible"/>
                                      </p:to>
                                    </p:set>
                                    <p:anim calcmode="lin" valueType="num">
                                      <p:cBhvr additive="base">
                                        <p:cTn id="24" dur="500" fill="hold"/>
                                        <p:tgtEl>
                                          <p:spTgt spid="222322"/>
                                        </p:tgtEl>
                                        <p:attrNameLst>
                                          <p:attrName>ppt_x</p:attrName>
                                        </p:attrNameLst>
                                      </p:cBhvr>
                                      <p:tavLst>
                                        <p:tav tm="0">
                                          <p:val>
                                            <p:strVal val="0-#ppt_w/2"/>
                                          </p:val>
                                        </p:tav>
                                        <p:tav tm="100000">
                                          <p:val>
                                            <p:strVal val="#ppt_x"/>
                                          </p:val>
                                        </p:tav>
                                      </p:tavLst>
                                    </p:anim>
                                    <p:anim calcmode="lin" valueType="num">
                                      <p:cBhvr additive="base">
                                        <p:cTn id="25" dur="500" fill="hold"/>
                                        <p:tgtEl>
                                          <p:spTgt spid="2223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22323"/>
                                        </p:tgtEl>
                                        <p:attrNameLst>
                                          <p:attrName>style.visibility</p:attrName>
                                        </p:attrNameLst>
                                      </p:cBhvr>
                                      <p:to>
                                        <p:strVal val="visible"/>
                                      </p:to>
                                    </p:set>
                                    <p:anim calcmode="lin" valueType="num">
                                      <p:cBhvr additive="base">
                                        <p:cTn id="28" dur="500" fill="hold"/>
                                        <p:tgtEl>
                                          <p:spTgt spid="222323"/>
                                        </p:tgtEl>
                                        <p:attrNameLst>
                                          <p:attrName>ppt_x</p:attrName>
                                        </p:attrNameLst>
                                      </p:cBhvr>
                                      <p:tavLst>
                                        <p:tav tm="0">
                                          <p:val>
                                            <p:strVal val="0-#ppt_w/2"/>
                                          </p:val>
                                        </p:tav>
                                        <p:tav tm="100000">
                                          <p:val>
                                            <p:strVal val="#ppt_x"/>
                                          </p:val>
                                        </p:tav>
                                      </p:tavLst>
                                    </p:anim>
                                    <p:anim calcmode="lin" valueType="num">
                                      <p:cBhvr additive="base">
                                        <p:cTn id="29" dur="500" fill="hold"/>
                                        <p:tgtEl>
                                          <p:spTgt spid="2223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22324"/>
                                        </p:tgtEl>
                                        <p:attrNameLst>
                                          <p:attrName>style.visibility</p:attrName>
                                        </p:attrNameLst>
                                      </p:cBhvr>
                                      <p:to>
                                        <p:strVal val="visible"/>
                                      </p:to>
                                    </p:set>
                                    <p:anim calcmode="lin" valueType="num">
                                      <p:cBhvr additive="base">
                                        <p:cTn id="32" dur="500" fill="hold"/>
                                        <p:tgtEl>
                                          <p:spTgt spid="222324"/>
                                        </p:tgtEl>
                                        <p:attrNameLst>
                                          <p:attrName>ppt_x</p:attrName>
                                        </p:attrNameLst>
                                      </p:cBhvr>
                                      <p:tavLst>
                                        <p:tav tm="0">
                                          <p:val>
                                            <p:strVal val="0-#ppt_w/2"/>
                                          </p:val>
                                        </p:tav>
                                        <p:tav tm="100000">
                                          <p:val>
                                            <p:strVal val="#ppt_x"/>
                                          </p:val>
                                        </p:tav>
                                      </p:tavLst>
                                    </p:anim>
                                    <p:anim calcmode="lin" valueType="num">
                                      <p:cBhvr additive="base">
                                        <p:cTn id="33" dur="500" fill="hold"/>
                                        <p:tgtEl>
                                          <p:spTgt spid="222324"/>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2340"/>
                                        </p:tgtEl>
                                        <p:attrNameLst>
                                          <p:attrName>style.visibility</p:attrName>
                                        </p:attrNameLst>
                                      </p:cBhvr>
                                      <p:to>
                                        <p:strVal val="visible"/>
                                      </p:to>
                                    </p:set>
                                    <p:anim calcmode="lin" valueType="num">
                                      <p:cBhvr additive="base">
                                        <p:cTn id="36" dur="500" fill="hold"/>
                                        <p:tgtEl>
                                          <p:spTgt spid="222340"/>
                                        </p:tgtEl>
                                        <p:attrNameLst>
                                          <p:attrName>ppt_x</p:attrName>
                                        </p:attrNameLst>
                                      </p:cBhvr>
                                      <p:tavLst>
                                        <p:tav tm="0">
                                          <p:val>
                                            <p:strVal val="0-#ppt_w/2"/>
                                          </p:val>
                                        </p:tav>
                                        <p:tav tm="100000">
                                          <p:val>
                                            <p:strVal val="#ppt_x"/>
                                          </p:val>
                                        </p:tav>
                                      </p:tavLst>
                                    </p:anim>
                                    <p:anim calcmode="lin" valueType="num">
                                      <p:cBhvr additive="base">
                                        <p:cTn id="37" dur="500" fill="hold"/>
                                        <p:tgtEl>
                                          <p:spTgt spid="22234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22341"/>
                                        </p:tgtEl>
                                        <p:attrNameLst>
                                          <p:attrName>style.visibility</p:attrName>
                                        </p:attrNameLst>
                                      </p:cBhvr>
                                      <p:to>
                                        <p:strVal val="visible"/>
                                      </p:to>
                                    </p:set>
                                    <p:anim calcmode="lin" valueType="num">
                                      <p:cBhvr additive="base">
                                        <p:cTn id="40" dur="500" fill="hold"/>
                                        <p:tgtEl>
                                          <p:spTgt spid="222341"/>
                                        </p:tgtEl>
                                        <p:attrNameLst>
                                          <p:attrName>ppt_x</p:attrName>
                                        </p:attrNameLst>
                                      </p:cBhvr>
                                      <p:tavLst>
                                        <p:tav tm="0">
                                          <p:val>
                                            <p:strVal val="0-#ppt_w/2"/>
                                          </p:val>
                                        </p:tav>
                                        <p:tav tm="100000">
                                          <p:val>
                                            <p:strVal val="#ppt_x"/>
                                          </p:val>
                                        </p:tav>
                                      </p:tavLst>
                                    </p:anim>
                                    <p:anim calcmode="lin" valueType="num">
                                      <p:cBhvr additive="base">
                                        <p:cTn id="41" dur="500" fill="hold"/>
                                        <p:tgtEl>
                                          <p:spTgt spid="222341"/>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22342"/>
                                        </p:tgtEl>
                                        <p:attrNameLst>
                                          <p:attrName>style.visibility</p:attrName>
                                        </p:attrNameLst>
                                      </p:cBhvr>
                                      <p:to>
                                        <p:strVal val="visible"/>
                                      </p:to>
                                    </p:set>
                                    <p:anim calcmode="lin" valueType="num">
                                      <p:cBhvr additive="base">
                                        <p:cTn id="44" dur="500" fill="hold"/>
                                        <p:tgtEl>
                                          <p:spTgt spid="222342"/>
                                        </p:tgtEl>
                                        <p:attrNameLst>
                                          <p:attrName>ppt_x</p:attrName>
                                        </p:attrNameLst>
                                      </p:cBhvr>
                                      <p:tavLst>
                                        <p:tav tm="0">
                                          <p:val>
                                            <p:strVal val="0-#ppt_w/2"/>
                                          </p:val>
                                        </p:tav>
                                        <p:tav tm="100000">
                                          <p:val>
                                            <p:strVal val="#ppt_x"/>
                                          </p:val>
                                        </p:tav>
                                      </p:tavLst>
                                    </p:anim>
                                    <p:anim calcmode="lin" valueType="num">
                                      <p:cBhvr additive="base">
                                        <p:cTn id="45" dur="500" fill="hold"/>
                                        <p:tgtEl>
                                          <p:spTgt spid="22234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22266"/>
                                        </p:tgtEl>
                                        <p:attrNameLst>
                                          <p:attrName>style.visibility</p:attrName>
                                        </p:attrNameLst>
                                      </p:cBhvr>
                                      <p:to>
                                        <p:strVal val="visible"/>
                                      </p:to>
                                    </p:set>
                                    <p:anim calcmode="lin" valueType="num">
                                      <p:cBhvr additive="base">
                                        <p:cTn id="50" dur="500" fill="hold"/>
                                        <p:tgtEl>
                                          <p:spTgt spid="222266"/>
                                        </p:tgtEl>
                                        <p:attrNameLst>
                                          <p:attrName>ppt_x</p:attrName>
                                        </p:attrNameLst>
                                      </p:cBhvr>
                                      <p:tavLst>
                                        <p:tav tm="0">
                                          <p:val>
                                            <p:strVal val="#ppt_x"/>
                                          </p:val>
                                        </p:tav>
                                        <p:tav tm="100000">
                                          <p:val>
                                            <p:strVal val="#ppt_x"/>
                                          </p:val>
                                        </p:tav>
                                      </p:tavLst>
                                    </p:anim>
                                    <p:anim calcmode="lin" valueType="num">
                                      <p:cBhvr additive="base">
                                        <p:cTn id="51" dur="500" fill="hold"/>
                                        <p:tgtEl>
                                          <p:spTgt spid="22226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22267"/>
                                        </p:tgtEl>
                                        <p:attrNameLst>
                                          <p:attrName>style.visibility</p:attrName>
                                        </p:attrNameLst>
                                      </p:cBhvr>
                                      <p:to>
                                        <p:strVal val="visible"/>
                                      </p:to>
                                    </p:set>
                                    <p:anim calcmode="lin" valueType="num">
                                      <p:cBhvr additive="base">
                                        <p:cTn id="54" dur="500" fill="hold"/>
                                        <p:tgtEl>
                                          <p:spTgt spid="222267"/>
                                        </p:tgtEl>
                                        <p:attrNameLst>
                                          <p:attrName>ppt_x</p:attrName>
                                        </p:attrNameLst>
                                      </p:cBhvr>
                                      <p:tavLst>
                                        <p:tav tm="0">
                                          <p:val>
                                            <p:strVal val="#ppt_x"/>
                                          </p:val>
                                        </p:tav>
                                        <p:tav tm="100000">
                                          <p:val>
                                            <p:strVal val="#ppt_x"/>
                                          </p:val>
                                        </p:tav>
                                      </p:tavLst>
                                    </p:anim>
                                    <p:anim calcmode="lin" valueType="num">
                                      <p:cBhvr additive="base">
                                        <p:cTn id="55" dur="500" fill="hold"/>
                                        <p:tgtEl>
                                          <p:spTgt spid="22226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222294"/>
                                        </p:tgtEl>
                                        <p:attrNameLst>
                                          <p:attrName>style.visibility</p:attrName>
                                        </p:attrNameLst>
                                      </p:cBhvr>
                                      <p:to>
                                        <p:strVal val="visible"/>
                                      </p:to>
                                    </p:set>
                                    <p:anim calcmode="lin" valueType="num">
                                      <p:cBhvr additive="base">
                                        <p:cTn id="60" dur="500" fill="hold"/>
                                        <p:tgtEl>
                                          <p:spTgt spid="222294"/>
                                        </p:tgtEl>
                                        <p:attrNameLst>
                                          <p:attrName>ppt_x</p:attrName>
                                        </p:attrNameLst>
                                      </p:cBhvr>
                                      <p:tavLst>
                                        <p:tav tm="0">
                                          <p:val>
                                            <p:strVal val="0-#ppt_w/2"/>
                                          </p:val>
                                        </p:tav>
                                        <p:tav tm="100000">
                                          <p:val>
                                            <p:strVal val="#ppt_x"/>
                                          </p:val>
                                        </p:tav>
                                      </p:tavLst>
                                    </p:anim>
                                    <p:anim calcmode="lin" valueType="num">
                                      <p:cBhvr additive="base">
                                        <p:cTn id="61" dur="500" fill="hold"/>
                                        <p:tgtEl>
                                          <p:spTgt spid="222294"/>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22295"/>
                                        </p:tgtEl>
                                        <p:attrNameLst>
                                          <p:attrName>style.visibility</p:attrName>
                                        </p:attrNameLst>
                                      </p:cBhvr>
                                      <p:to>
                                        <p:strVal val="visible"/>
                                      </p:to>
                                    </p:set>
                                    <p:anim calcmode="lin" valueType="num">
                                      <p:cBhvr additive="base">
                                        <p:cTn id="64" dur="500" fill="hold"/>
                                        <p:tgtEl>
                                          <p:spTgt spid="222295"/>
                                        </p:tgtEl>
                                        <p:attrNameLst>
                                          <p:attrName>ppt_x</p:attrName>
                                        </p:attrNameLst>
                                      </p:cBhvr>
                                      <p:tavLst>
                                        <p:tav tm="0">
                                          <p:val>
                                            <p:strVal val="0-#ppt_w/2"/>
                                          </p:val>
                                        </p:tav>
                                        <p:tav tm="100000">
                                          <p:val>
                                            <p:strVal val="#ppt_x"/>
                                          </p:val>
                                        </p:tav>
                                      </p:tavLst>
                                    </p:anim>
                                    <p:anim calcmode="lin" valueType="num">
                                      <p:cBhvr additive="base">
                                        <p:cTn id="65" dur="500" fill="hold"/>
                                        <p:tgtEl>
                                          <p:spTgt spid="222295"/>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22296"/>
                                        </p:tgtEl>
                                        <p:attrNameLst>
                                          <p:attrName>style.visibility</p:attrName>
                                        </p:attrNameLst>
                                      </p:cBhvr>
                                      <p:to>
                                        <p:strVal val="visible"/>
                                      </p:to>
                                    </p:set>
                                    <p:anim calcmode="lin" valueType="num">
                                      <p:cBhvr additive="base">
                                        <p:cTn id="68" dur="500" fill="hold"/>
                                        <p:tgtEl>
                                          <p:spTgt spid="222296"/>
                                        </p:tgtEl>
                                        <p:attrNameLst>
                                          <p:attrName>ppt_x</p:attrName>
                                        </p:attrNameLst>
                                      </p:cBhvr>
                                      <p:tavLst>
                                        <p:tav tm="0">
                                          <p:val>
                                            <p:strVal val="0-#ppt_w/2"/>
                                          </p:val>
                                        </p:tav>
                                        <p:tav tm="100000">
                                          <p:val>
                                            <p:strVal val="#ppt_x"/>
                                          </p:val>
                                        </p:tav>
                                      </p:tavLst>
                                    </p:anim>
                                    <p:anim calcmode="lin" valueType="num">
                                      <p:cBhvr additive="base">
                                        <p:cTn id="69" dur="500" fill="hold"/>
                                        <p:tgtEl>
                                          <p:spTgt spid="222296"/>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22297"/>
                                        </p:tgtEl>
                                        <p:attrNameLst>
                                          <p:attrName>style.visibility</p:attrName>
                                        </p:attrNameLst>
                                      </p:cBhvr>
                                      <p:to>
                                        <p:strVal val="visible"/>
                                      </p:to>
                                    </p:set>
                                    <p:anim calcmode="lin" valueType="num">
                                      <p:cBhvr additive="base">
                                        <p:cTn id="72" dur="500" fill="hold"/>
                                        <p:tgtEl>
                                          <p:spTgt spid="222297"/>
                                        </p:tgtEl>
                                        <p:attrNameLst>
                                          <p:attrName>ppt_x</p:attrName>
                                        </p:attrNameLst>
                                      </p:cBhvr>
                                      <p:tavLst>
                                        <p:tav tm="0">
                                          <p:val>
                                            <p:strVal val="0-#ppt_w/2"/>
                                          </p:val>
                                        </p:tav>
                                        <p:tav tm="100000">
                                          <p:val>
                                            <p:strVal val="#ppt_x"/>
                                          </p:val>
                                        </p:tav>
                                      </p:tavLst>
                                    </p:anim>
                                    <p:anim calcmode="lin" valueType="num">
                                      <p:cBhvr additive="base">
                                        <p:cTn id="73" dur="500" fill="hold"/>
                                        <p:tgtEl>
                                          <p:spTgt spid="222297"/>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222298"/>
                                        </p:tgtEl>
                                        <p:attrNameLst>
                                          <p:attrName>style.visibility</p:attrName>
                                        </p:attrNameLst>
                                      </p:cBhvr>
                                      <p:to>
                                        <p:strVal val="visible"/>
                                      </p:to>
                                    </p:set>
                                    <p:anim calcmode="lin" valueType="num">
                                      <p:cBhvr additive="base">
                                        <p:cTn id="76" dur="500" fill="hold"/>
                                        <p:tgtEl>
                                          <p:spTgt spid="222298"/>
                                        </p:tgtEl>
                                        <p:attrNameLst>
                                          <p:attrName>ppt_x</p:attrName>
                                        </p:attrNameLst>
                                      </p:cBhvr>
                                      <p:tavLst>
                                        <p:tav tm="0">
                                          <p:val>
                                            <p:strVal val="0-#ppt_w/2"/>
                                          </p:val>
                                        </p:tav>
                                        <p:tav tm="100000">
                                          <p:val>
                                            <p:strVal val="#ppt_x"/>
                                          </p:val>
                                        </p:tav>
                                      </p:tavLst>
                                    </p:anim>
                                    <p:anim calcmode="lin" valueType="num">
                                      <p:cBhvr additive="base">
                                        <p:cTn id="77" dur="500" fill="hold"/>
                                        <p:tgtEl>
                                          <p:spTgt spid="222298"/>
                                        </p:tgtEl>
                                        <p:attrNameLst>
                                          <p:attrName>ppt_y</p:attrName>
                                        </p:attrNameLst>
                                      </p:cBhvr>
                                      <p:tavLst>
                                        <p:tav tm="0">
                                          <p:val>
                                            <p:strVal val="#ppt_y"/>
                                          </p:val>
                                        </p:tav>
                                        <p:tav tm="100000">
                                          <p:val>
                                            <p:strVal val="#ppt_y"/>
                                          </p:val>
                                        </p:tav>
                                      </p:tavLst>
                                    </p:anim>
                                  </p:childTnLst>
                                </p:cTn>
                              </p:par>
                              <p:par>
                                <p:cTn id="78" presetID="2" presetClass="entr" presetSubtype="8" fill="hold" nodeType="withEffect">
                                  <p:stCondLst>
                                    <p:cond delay="0"/>
                                  </p:stCondLst>
                                  <p:childTnLst>
                                    <p:set>
                                      <p:cBhvr>
                                        <p:cTn id="79" dur="1" fill="hold">
                                          <p:stCondLst>
                                            <p:cond delay="0"/>
                                          </p:stCondLst>
                                        </p:cTn>
                                        <p:tgtEl>
                                          <p:spTgt spid="222350"/>
                                        </p:tgtEl>
                                        <p:attrNameLst>
                                          <p:attrName>style.visibility</p:attrName>
                                        </p:attrNameLst>
                                      </p:cBhvr>
                                      <p:to>
                                        <p:strVal val="visible"/>
                                      </p:to>
                                    </p:set>
                                    <p:anim calcmode="lin" valueType="num">
                                      <p:cBhvr additive="base">
                                        <p:cTn id="80" dur="500" fill="hold"/>
                                        <p:tgtEl>
                                          <p:spTgt spid="222350"/>
                                        </p:tgtEl>
                                        <p:attrNameLst>
                                          <p:attrName>ppt_x</p:attrName>
                                        </p:attrNameLst>
                                      </p:cBhvr>
                                      <p:tavLst>
                                        <p:tav tm="0">
                                          <p:val>
                                            <p:strVal val="0-#ppt_w/2"/>
                                          </p:val>
                                        </p:tav>
                                        <p:tav tm="100000">
                                          <p:val>
                                            <p:strVal val="#ppt_x"/>
                                          </p:val>
                                        </p:tav>
                                      </p:tavLst>
                                    </p:anim>
                                    <p:anim calcmode="lin" valueType="num">
                                      <p:cBhvr additive="base">
                                        <p:cTn id="81" dur="500" fill="hold"/>
                                        <p:tgtEl>
                                          <p:spTgt spid="222350"/>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222316"/>
                                        </p:tgtEl>
                                        <p:attrNameLst>
                                          <p:attrName>style.visibility</p:attrName>
                                        </p:attrNameLst>
                                      </p:cBhvr>
                                      <p:to>
                                        <p:strVal val="visible"/>
                                      </p:to>
                                    </p:set>
                                    <p:anim calcmode="lin" valueType="num">
                                      <p:cBhvr additive="base">
                                        <p:cTn id="84" dur="500" fill="hold"/>
                                        <p:tgtEl>
                                          <p:spTgt spid="222316"/>
                                        </p:tgtEl>
                                        <p:attrNameLst>
                                          <p:attrName>ppt_x</p:attrName>
                                        </p:attrNameLst>
                                      </p:cBhvr>
                                      <p:tavLst>
                                        <p:tav tm="0">
                                          <p:val>
                                            <p:strVal val="0-#ppt_w/2"/>
                                          </p:val>
                                        </p:tav>
                                        <p:tav tm="100000">
                                          <p:val>
                                            <p:strVal val="#ppt_x"/>
                                          </p:val>
                                        </p:tav>
                                      </p:tavLst>
                                    </p:anim>
                                    <p:anim calcmode="lin" valueType="num">
                                      <p:cBhvr additive="base">
                                        <p:cTn id="85" dur="500" fill="hold"/>
                                        <p:tgtEl>
                                          <p:spTgt spid="222316"/>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222317"/>
                                        </p:tgtEl>
                                        <p:attrNameLst>
                                          <p:attrName>style.visibility</p:attrName>
                                        </p:attrNameLst>
                                      </p:cBhvr>
                                      <p:to>
                                        <p:strVal val="visible"/>
                                      </p:to>
                                    </p:set>
                                    <p:anim calcmode="lin" valueType="num">
                                      <p:cBhvr additive="base">
                                        <p:cTn id="88" dur="500" fill="hold"/>
                                        <p:tgtEl>
                                          <p:spTgt spid="222317"/>
                                        </p:tgtEl>
                                        <p:attrNameLst>
                                          <p:attrName>ppt_x</p:attrName>
                                        </p:attrNameLst>
                                      </p:cBhvr>
                                      <p:tavLst>
                                        <p:tav tm="0">
                                          <p:val>
                                            <p:strVal val="0-#ppt_w/2"/>
                                          </p:val>
                                        </p:tav>
                                        <p:tav tm="100000">
                                          <p:val>
                                            <p:strVal val="#ppt_x"/>
                                          </p:val>
                                        </p:tav>
                                      </p:tavLst>
                                    </p:anim>
                                    <p:anim calcmode="lin" valueType="num">
                                      <p:cBhvr additive="base">
                                        <p:cTn id="89" dur="500" fill="hold"/>
                                        <p:tgtEl>
                                          <p:spTgt spid="222317"/>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222318"/>
                                        </p:tgtEl>
                                        <p:attrNameLst>
                                          <p:attrName>style.visibility</p:attrName>
                                        </p:attrNameLst>
                                      </p:cBhvr>
                                      <p:to>
                                        <p:strVal val="visible"/>
                                      </p:to>
                                    </p:set>
                                    <p:anim calcmode="lin" valueType="num">
                                      <p:cBhvr additive="base">
                                        <p:cTn id="92" dur="500" fill="hold"/>
                                        <p:tgtEl>
                                          <p:spTgt spid="222318"/>
                                        </p:tgtEl>
                                        <p:attrNameLst>
                                          <p:attrName>ppt_x</p:attrName>
                                        </p:attrNameLst>
                                      </p:cBhvr>
                                      <p:tavLst>
                                        <p:tav tm="0">
                                          <p:val>
                                            <p:strVal val="0-#ppt_w/2"/>
                                          </p:val>
                                        </p:tav>
                                        <p:tav tm="100000">
                                          <p:val>
                                            <p:strVal val="#ppt_x"/>
                                          </p:val>
                                        </p:tav>
                                      </p:tavLst>
                                    </p:anim>
                                    <p:anim calcmode="lin" valueType="num">
                                      <p:cBhvr additive="base">
                                        <p:cTn id="93" dur="500" fill="hold"/>
                                        <p:tgtEl>
                                          <p:spTgt spid="222318"/>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grpId="0" nodeType="clickEffect">
                                  <p:stCondLst>
                                    <p:cond delay="0"/>
                                  </p:stCondLst>
                                  <p:childTnLst>
                                    <p:set>
                                      <p:cBhvr>
                                        <p:cTn id="97" dur="1" fill="hold">
                                          <p:stCondLst>
                                            <p:cond delay="0"/>
                                          </p:stCondLst>
                                        </p:cTn>
                                        <p:tgtEl>
                                          <p:spTgt spid="222263"/>
                                        </p:tgtEl>
                                        <p:attrNameLst>
                                          <p:attrName>style.visibility</p:attrName>
                                        </p:attrNameLst>
                                      </p:cBhvr>
                                      <p:to>
                                        <p:strVal val="visible"/>
                                      </p:to>
                                    </p:set>
                                    <p:anim calcmode="lin" valueType="num">
                                      <p:cBhvr additive="base">
                                        <p:cTn id="98" dur="500" fill="hold"/>
                                        <p:tgtEl>
                                          <p:spTgt spid="222263"/>
                                        </p:tgtEl>
                                        <p:attrNameLst>
                                          <p:attrName>ppt_x</p:attrName>
                                        </p:attrNameLst>
                                      </p:cBhvr>
                                      <p:tavLst>
                                        <p:tav tm="0">
                                          <p:val>
                                            <p:strVal val="1+#ppt_w/2"/>
                                          </p:val>
                                        </p:tav>
                                        <p:tav tm="100000">
                                          <p:val>
                                            <p:strVal val="#ppt_x"/>
                                          </p:val>
                                        </p:tav>
                                      </p:tavLst>
                                    </p:anim>
                                    <p:anim calcmode="lin" valueType="num">
                                      <p:cBhvr additive="base">
                                        <p:cTn id="99" dur="500" fill="hold"/>
                                        <p:tgtEl>
                                          <p:spTgt spid="222263"/>
                                        </p:tgtEl>
                                        <p:attrNameLst>
                                          <p:attrName>ppt_y</p:attrName>
                                        </p:attrNameLst>
                                      </p:cBhvr>
                                      <p:tavLst>
                                        <p:tav tm="0">
                                          <p:val>
                                            <p:strVal val="#ppt_y"/>
                                          </p:val>
                                        </p:tav>
                                        <p:tav tm="100000">
                                          <p:val>
                                            <p:strVal val="#ppt_y"/>
                                          </p:val>
                                        </p:tav>
                                      </p:tavLst>
                                    </p:anim>
                                  </p:childTnLst>
                                </p:cTn>
                              </p:par>
                              <p:par>
                                <p:cTn id="100" presetID="2" presetClass="entr" presetSubtype="2" fill="hold" nodeType="withEffect">
                                  <p:stCondLst>
                                    <p:cond delay="0"/>
                                  </p:stCondLst>
                                  <p:childTnLst>
                                    <p:set>
                                      <p:cBhvr>
                                        <p:cTn id="101" dur="1" fill="hold">
                                          <p:stCondLst>
                                            <p:cond delay="0"/>
                                          </p:stCondLst>
                                        </p:cTn>
                                        <p:tgtEl>
                                          <p:spTgt spid="222347"/>
                                        </p:tgtEl>
                                        <p:attrNameLst>
                                          <p:attrName>style.visibility</p:attrName>
                                        </p:attrNameLst>
                                      </p:cBhvr>
                                      <p:to>
                                        <p:strVal val="visible"/>
                                      </p:to>
                                    </p:set>
                                    <p:anim calcmode="lin" valueType="num">
                                      <p:cBhvr additive="base">
                                        <p:cTn id="102" dur="500" fill="hold"/>
                                        <p:tgtEl>
                                          <p:spTgt spid="222347"/>
                                        </p:tgtEl>
                                        <p:attrNameLst>
                                          <p:attrName>ppt_x</p:attrName>
                                        </p:attrNameLst>
                                      </p:cBhvr>
                                      <p:tavLst>
                                        <p:tav tm="0">
                                          <p:val>
                                            <p:strVal val="1+#ppt_w/2"/>
                                          </p:val>
                                        </p:tav>
                                        <p:tav tm="100000">
                                          <p:val>
                                            <p:strVal val="#ppt_x"/>
                                          </p:val>
                                        </p:tav>
                                      </p:tavLst>
                                    </p:anim>
                                    <p:anim calcmode="lin" valueType="num">
                                      <p:cBhvr additive="base">
                                        <p:cTn id="103" dur="500" fill="hold"/>
                                        <p:tgtEl>
                                          <p:spTgt spid="222347"/>
                                        </p:tgtEl>
                                        <p:attrNameLst>
                                          <p:attrName>ppt_y</p:attrName>
                                        </p:attrNameLst>
                                      </p:cBhvr>
                                      <p:tavLst>
                                        <p:tav tm="0">
                                          <p:val>
                                            <p:strVal val="#ppt_y"/>
                                          </p:val>
                                        </p:tav>
                                        <p:tav tm="100000">
                                          <p:val>
                                            <p:strVal val="#ppt_y"/>
                                          </p:val>
                                        </p:tav>
                                      </p:tavLst>
                                    </p:anim>
                                  </p:childTnLst>
                                </p:cTn>
                              </p:par>
                              <p:par>
                                <p:cTn id="104" presetID="2" presetClass="entr" presetSubtype="2" fill="hold" grpId="0" nodeType="withEffect">
                                  <p:stCondLst>
                                    <p:cond delay="0"/>
                                  </p:stCondLst>
                                  <p:childTnLst>
                                    <p:set>
                                      <p:cBhvr>
                                        <p:cTn id="105" dur="1" fill="hold">
                                          <p:stCondLst>
                                            <p:cond delay="0"/>
                                          </p:stCondLst>
                                        </p:cTn>
                                        <p:tgtEl>
                                          <p:spTgt spid="222269"/>
                                        </p:tgtEl>
                                        <p:attrNameLst>
                                          <p:attrName>style.visibility</p:attrName>
                                        </p:attrNameLst>
                                      </p:cBhvr>
                                      <p:to>
                                        <p:strVal val="visible"/>
                                      </p:to>
                                    </p:set>
                                    <p:anim calcmode="lin" valueType="num">
                                      <p:cBhvr additive="base">
                                        <p:cTn id="106" dur="500" fill="hold"/>
                                        <p:tgtEl>
                                          <p:spTgt spid="222269"/>
                                        </p:tgtEl>
                                        <p:attrNameLst>
                                          <p:attrName>ppt_x</p:attrName>
                                        </p:attrNameLst>
                                      </p:cBhvr>
                                      <p:tavLst>
                                        <p:tav tm="0">
                                          <p:val>
                                            <p:strVal val="1+#ppt_w/2"/>
                                          </p:val>
                                        </p:tav>
                                        <p:tav tm="100000">
                                          <p:val>
                                            <p:strVal val="#ppt_x"/>
                                          </p:val>
                                        </p:tav>
                                      </p:tavLst>
                                    </p:anim>
                                    <p:anim calcmode="lin" valueType="num">
                                      <p:cBhvr additive="base">
                                        <p:cTn id="107" dur="500" fill="hold"/>
                                        <p:tgtEl>
                                          <p:spTgt spid="222269"/>
                                        </p:tgtEl>
                                        <p:attrNameLst>
                                          <p:attrName>ppt_y</p:attrName>
                                        </p:attrNameLst>
                                      </p:cBhvr>
                                      <p:tavLst>
                                        <p:tav tm="0">
                                          <p:val>
                                            <p:strVal val="#ppt_y"/>
                                          </p:val>
                                        </p:tav>
                                        <p:tav tm="100000">
                                          <p:val>
                                            <p:strVal val="#ppt_y"/>
                                          </p:val>
                                        </p:tav>
                                      </p:tavLst>
                                    </p:anim>
                                  </p:childTnLst>
                                </p:cTn>
                              </p:par>
                              <p:par>
                                <p:cTn id="108" presetID="2" presetClass="entr" presetSubtype="2" fill="hold" grpId="0" nodeType="withEffect">
                                  <p:stCondLst>
                                    <p:cond delay="0"/>
                                  </p:stCondLst>
                                  <p:childTnLst>
                                    <p:set>
                                      <p:cBhvr>
                                        <p:cTn id="109" dur="1" fill="hold">
                                          <p:stCondLst>
                                            <p:cond delay="0"/>
                                          </p:stCondLst>
                                        </p:cTn>
                                        <p:tgtEl>
                                          <p:spTgt spid="222270"/>
                                        </p:tgtEl>
                                        <p:attrNameLst>
                                          <p:attrName>style.visibility</p:attrName>
                                        </p:attrNameLst>
                                      </p:cBhvr>
                                      <p:to>
                                        <p:strVal val="visible"/>
                                      </p:to>
                                    </p:set>
                                    <p:anim calcmode="lin" valueType="num">
                                      <p:cBhvr additive="base">
                                        <p:cTn id="110" dur="500" fill="hold"/>
                                        <p:tgtEl>
                                          <p:spTgt spid="222270"/>
                                        </p:tgtEl>
                                        <p:attrNameLst>
                                          <p:attrName>ppt_x</p:attrName>
                                        </p:attrNameLst>
                                      </p:cBhvr>
                                      <p:tavLst>
                                        <p:tav tm="0">
                                          <p:val>
                                            <p:strVal val="1+#ppt_w/2"/>
                                          </p:val>
                                        </p:tav>
                                        <p:tav tm="100000">
                                          <p:val>
                                            <p:strVal val="#ppt_x"/>
                                          </p:val>
                                        </p:tav>
                                      </p:tavLst>
                                    </p:anim>
                                    <p:anim calcmode="lin" valueType="num">
                                      <p:cBhvr additive="base">
                                        <p:cTn id="111" dur="500" fill="hold"/>
                                        <p:tgtEl>
                                          <p:spTgt spid="222270"/>
                                        </p:tgtEl>
                                        <p:attrNameLst>
                                          <p:attrName>ppt_y</p:attrName>
                                        </p:attrNameLst>
                                      </p:cBhvr>
                                      <p:tavLst>
                                        <p:tav tm="0">
                                          <p:val>
                                            <p:strVal val="#ppt_y"/>
                                          </p:val>
                                        </p:tav>
                                        <p:tav tm="100000">
                                          <p:val>
                                            <p:strVal val="#ppt_y"/>
                                          </p:val>
                                        </p:tav>
                                      </p:tavLst>
                                    </p:anim>
                                  </p:childTnLst>
                                </p:cTn>
                              </p:par>
                              <p:par>
                                <p:cTn id="112" presetID="2" presetClass="entr" presetSubtype="2" fill="hold" grpId="0" nodeType="withEffect">
                                  <p:stCondLst>
                                    <p:cond delay="0"/>
                                  </p:stCondLst>
                                  <p:childTnLst>
                                    <p:set>
                                      <p:cBhvr>
                                        <p:cTn id="113" dur="1" fill="hold">
                                          <p:stCondLst>
                                            <p:cond delay="0"/>
                                          </p:stCondLst>
                                        </p:cTn>
                                        <p:tgtEl>
                                          <p:spTgt spid="222271"/>
                                        </p:tgtEl>
                                        <p:attrNameLst>
                                          <p:attrName>style.visibility</p:attrName>
                                        </p:attrNameLst>
                                      </p:cBhvr>
                                      <p:to>
                                        <p:strVal val="visible"/>
                                      </p:to>
                                    </p:set>
                                    <p:anim calcmode="lin" valueType="num">
                                      <p:cBhvr additive="base">
                                        <p:cTn id="114" dur="500" fill="hold"/>
                                        <p:tgtEl>
                                          <p:spTgt spid="222271"/>
                                        </p:tgtEl>
                                        <p:attrNameLst>
                                          <p:attrName>ppt_x</p:attrName>
                                        </p:attrNameLst>
                                      </p:cBhvr>
                                      <p:tavLst>
                                        <p:tav tm="0">
                                          <p:val>
                                            <p:strVal val="1+#ppt_w/2"/>
                                          </p:val>
                                        </p:tav>
                                        <p:tav tm="100000">
                                          <p:val>
                                            <p:strVal val="#ppt_x"/>
                                          </p:val>
                                        </p:tav>
                                      </p:tavLst>
                                    </p:anim>
                                    <p:anim calcmode="lin" valueType="num">
                                      <p:cBhvr additive="base">
                                        <p:cTn id="115" dur="500" fill="hold"/>
                                        <p:tgtEl>
                                          <p:spTgt spid="222271"/>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222272"/>
                                        </p:tgtEl>
                                        <p:attrNameLst>
                                          <p:attrName>style.visibility</p:attrName>
                                        </p:attrNameLst>
                                      </p:cBhvr>
                                      <p:to>
                                        <p:strVal val="visible"/>
                                      </p:to>
                                    </p:set>
                                    <p:anim calcmode="lin" valueType="num">
                                      <p:cBhvr additive="base">
                                        <p:cTn id="118" dur="500" fill="hold"/>
                                        <p:tgtEl>
                                          <p:spTgt spid="222272"/>
                                        </p:tgtEl>
                                        <p:attrNameLst>
                                          <p:attrName>ppt_x</p:attrName>
                                        </p:attrNameLst>
                                      </p:cBhvr>
                                      <p:tavLst>
                                        <p:tav tm="0">
                                          <p:val>
                                            <p:strVal val="1+#ppt_w/2"/>
                                          </p:val>
                                        </p:tav>
                                        <p:tav tm="100000">
                                          <p:val>
                                            <p:strVal val="#ppt_x"/>
                                          </p:val>
                                        </p:tav>
                                      </p:tavLst>
                                    </p:anim>
                                    <p:anim calcmode="lin" valueType="num">
                                      <p:cBhvr additive="base">
                                        <p:cTn id="119" dur="500" fill="hold"/>
                                        <p:tgtEl>
                                          <p:spTgt spid="222272"/>
                                        </p:tgtEl>
                                        <p:attrNameLst>
                                          <p:attrName>ppt_y</p:attrName>
                                        </p:attrNameLst>
                                      </p:cBhvr>
                                      <p:tavLst>
                                        <p:tav tm="0">
                                          <p:val>
                                            <p:strVal val="#ppt_y"/>
                                          </p:val>
                                        </p:tav>
                                        <p:tav tm="100000">
                                          <p:val>
                                            <p:strVal val="#ppt_y"/>
                                          </p:val>
                                        </p:tav>
                                      </p:tavLst>
                                    </p:anim>
                                  </p:childTnLst>
                                </p:cTn>
                              </p:par>
                              <p:par>
                                <p:cTn id="120" presetID="2" presetClass="entr" presetSubtype="2" fill="hold" grpId="0" nodeType="withEffect">
                                  <p:stCondLst>
                                    <p:cond delay="0"/>
                                  </p:stCondLst>
                                  <p:childTnLst>
                                    <p:set>
                                      <p:cBhvr>
                                        <p:cTn id="121" dur="1" fill="hold">
                                          <p:stCondLst>
                                            <p:cond delay="0"/>
                                          </p:stCondLst>
                                        </p:cTn>
                                        <p:tgtEl>
                                          <p:spTgt spid="222273"/>
                                        </p:tgtEl>
                                        <p:attrNameLst>
                                          <p:attrName>style.visibility</p:attrName>
                                        </p:attrNameLst>
                                      </p:cBhvr>
                                      <p:to>
                                        <p:strVal val="visible"/>
                                      </p:to>
                                    </p:set>
                                    <p:anim calcmode="lin" valueType="num">
                                      <p:cBhvr additive="base">
                                        <p:cTn id="122" dur="500" fill="hold"/>
                                        <p:tgtEl>
                                          <p:spTgt spid="222273"/>
                                        </p:tgtEl>
                                        <p:attrNameLst>
                                          <p:attrName>ppt_x</p:attrName>
                                        </p:attrNameLst>
                                      </p:cBhvr>
                                      <p:tavLst>
                                        <p:tav tm="0">
                                          <p:val>
                                            <p:strVal val="1+#ppt_w/2"/>
                                          </p:val>
                                        </p:tav>
                                        <p:tav tm="100000">
                                          <p:val>
                                            <p:strVal val="#ppt_x"/>
                                          </p:val>
                                        </p:tav>
                                      </p:tavLst>
                                    </p:anim>
                                    <p:anim calcmode="lin" valueType="num">
                                      <p:cBhvr additive="base">
                                        <p:cTn id="123" dur="500" fill="hold"/>
                                        <p:tgtEl>
                                          <p:spTgt spid="222273"/>
                                        </p:tgtEl>
                                        <p:attrNameLst>
                                          <p:attrName>ppt_y</p:attrName>
                                        </p:attrNameLst>
                                      </p:cBhvr>
                                      <p:tavLst>
                                        <p:tav tm="0">
                                          <p:val>
                                            <p:strVal val="#ppt_y"/>
                                          </p:val>
                                        </p:tav>
                                        <p:tav tm="100000">
                                          <p:val>
                                            <p:strVal val="#ppt_y"/>
                                          </p:val>
                                        </p:tav>
                                      </p:tavLst>
                                    </p:anim>
                                  </p:childTnLst>
                                </p:cTn>
                              </p:par>
                              <p:par>
                                <p:cTn id="124" presetID="2" presetClass="entr" presetSubtype="2" fill="hold" grpId="0" nodeType="withEffect">
                                  <p:stCondLst>
                                    <p:cond delay="0"/>
                                  </p:stCondLst>
                                  <p:childTnLst>
                                    <p:set>
                                      <p:cBhvr>
                                        <p:cTn id="125" dur="1" fill="hold">
                                          <p:stCondLst>
                                            <p:cond delay="0"/>
                                          </p:stCondLst>
                                        </p:cTn>
                                        <p:tgtEl>
                                          <p:spTgt spid="222290"/>
                                        </p:tgtEl>
                                        <p:attrNameLst>
                                          <p:attrName>style.visibility</p:attrName>
                                        </p:attrNameLst>
                                      </p:cBhvr>
                                      <p:to>
                                        <p:strVal val="visible"/>
                                      </p:to>
                                    </p:set>
                                    <p:anim calcmode="lin" valueType="num">
                                      <p:cBhvr additive="base">
                                        <p:cTn id="126" dur="500" fill="hold"/>
                                        <p:tgtEl>
                                          <p:spTgt spid="222290"/>
                                        </p:tgtEl>
                                        <p:attrNameLst>
                                          <p:attrName>ppt_x</p:attrName>
                                        </p:attrNameLst>
                                      </p:cBhvr>
                                      <p:tavLst>
                                        <p:tav tm="0">
                                          <p:val>
                                            <p:strVal val="1+#ppt_w/2"/>
                                          </p:val>
                                        </p:tav>
                                        <p:tav tm="100000">
                                          <p:val>
                                            <p:strVal val="#ppt_x"/>
                                          </p:val>
                                        </p:tav>
                                      </p:tavLst>
                                    </p:anim>
                                    <p:anim calcmode="lin" valueType="num">
                                      <p:cBhvr additive="base">
                                        <p:cTn id="127" dur="500" fill="hold"/>
                                        <p:tgtEl>
                                          <p:spTgt spid="222290"/>
                                        </p:tgtEl>
                                        <p:attrNameLst>
                                          <p:attrName>ppt_y</p:attrName>
                                        </p:attrNameLst>
                                      </p:cBhvr>
                                      <p:tavLst>
                                        <p:tav tm="0">
                                          <p:val>
                                            <p:strVal val="#ppt_y"/>
                                          </p:val>
                                        </p:tav>
                                        <p:tav tm="100000">
                                          <p:val>
                                            <p:strVal val="#ppt_y"/>
                                          </p:val>
                                        </p:tav>
                                      </p:tavLst>
                                    </p:anim>
                                  </p:childTnLst>
                                </p:cTn>
                              </p:par>
                              <p:par>
                                <p:cTn id="128" presetID="2" presetClass="entr" presetSubtype="2" fill="hold" grpId="0" nodeType="withEffect">
                                  <p:stCondLst>
                                    <p:cond delay="0"/>
                                  </p:stCondLst>
                                  <p:childTnLst>
                                    <p:set>
                                      <p:cBhvr>
                                        <p:cTn id="129" dur="1" fill="hold">
                                          <p:stCondLst>
                                            <p:cond delay="0"/>
                                          </p:stCondLst>
                                        </p:cTn>
                                        <p:tgtEl>
                                          <p:spTgt spid="222291"/>
                                        </p:tgtEl>
                                        <p:attrNameLst>
                                          <p:attrName>style.visibility</p:attrName>
                                        </p:attrNameLst>
                                      </p:cBhvr>
                                      <p:to>
                                        <p:strVal val="visible"/>
                                      </p:to>
                                    </p:set>
                                    <p:anim calcmode="lin" valueType="num">
                                      <p:cBhvr additive="base">
                                        <p:cTn id="130" dur="500" fill="hold"/>
                                        <p:tgtEl>
                                          <p:spTgt spid="222291"/>
                                        </p:tgtEl>
                                        <p:attrNameLst>
                                          <p:attrName>ppt_x</p:attrName>
                                        </p:attrNameLst>
                                      </p:cBhvr>
                                      <p:tavLst>
                                        <p:tav tm="0">
                                          <p:val>
                                            <p:strVal val="1+#ppt_w/2"/>
                                          </p:val>
                                        </p:tav>
                                        <p:tav tm="100000">
                                          <p:val>
                                            <p:strVal val="#ppt_x"/>
                                          </p:val>
                                        </p:tav>
                                      </p:tavLst>
                                    </p:anim>
                                    <p:anim calcmode="lin" valueType="num">
                                      <p:cBhvr additive="base">
                                        <p:cTn id="131" dur="500" fill="hold"/>
                                        <p:tgtEl>
                                          <p:spTgt spid="222291"/>
                                        </p:tgtEl>
                                        <p:attrNameLst>
                                          <p:attrName>ppt_y</p:attrName>
                                        </p:attrNameLst>
                                      </p:cBhvr>
                                      <p:tavLst>
                                        <p:tav tm="0">
                                          <p:val>
                                            <p:strVal val="#ppt_y"/>
                                          </p:val>
                                        </p:tav>
                                        <p:tav tm="100000">
                                          <p:val>
                                            <p:strVal val="#ppt_y"/>
                                          </p:val>
                                        </p:tav>
                                      </p:tavLst>
                                    </p:anim>
                                  </p:childTnLst>
                                </p:cTn>
                              </p:par>
                              <p:par>
                                <p:cTn id="132" presetID="2" presetClass="entr" presetSubtype="2" fill="hold" grpId="0" nodeType="withEffect">
                                  <p:stCondLst>
                                    <p:cond delay="0"/>
                                  </p:stCondLst>
                                  <p:childTnLst>
                                    <p:set>
                                      <p:cBhvr>
                                        <p:cTn id="133" dur="1" fill="hold">
                                          <p:stCondLst>
                                            <p:cond delay="0"/>
                                          </p:stCondLst>
                                        </p:cTn>
                                        <p:tgtEl>
                                          <p:spTgt spid="222292"/>
                                        </p:tgtEl>
                                        <p:attrNameLst>
                                          <p:attrName>style.visibility</p:attrName>
                                        </p:attrNameLst>
                                      </p:cBhvr>
                                      <p:to>
                                        <p:strVal val="visible"/>
                                      </p:to>
                                    </p:set>
                                    <p:anim calcmode="lin" valueType="num">
                                      <p:cBhvr additive="base">
                                        <p:cTn id="134" dur="500" fill="hold"/>
                                        <p:tgtEl>
                                          <p:spTgt spid="222292"/>
                                        </p:tgtEl>
                                        <p:attrNameLst>
                                          <p:attrName>ppt_x</p:attrName>
                                        </p:attrNameLst>
                                      </p:cBhvr>
                                      <p:tavLst>
                                        <p:tav tm="0">
                                          <p:val>
                                            <p:strVal val="1+#ppt_w/2"/>
                                          </p:val>
                                        </p:tav>
                                        <p:tav tm="100000">
                                          <p:val>
                                            <p:strVal val="#ppt_x"/>
                                          </p:val>
                                        </p:tav>
                                      </p:tavLst>
                                    </p:anim>
                                    <p:anim calcmode="lin" valueType="num">
                                      <p:cBhvr additive="base">
                                        <p:cTn id="135" dur="500" fill="hold"/>
                                        <p:tgtEl>
                                          <p:spTgt spid="222292"/>
                                        </p:tgtEl>
                                        <p:attrNameLst>
                                          <p:attrName>ppt_y</p:attrName>
                                        </p:attrNameLst>
                                      </p:cBhvr>
                                      <p:tavLst>
                                        <p:tav tm="0">
                                          <p:val>
                                            <p:strVal val="#ppt_y"/>
                                          </p:val>
                                        </p:tav>
                                        <p:tav tm="100000">
                                          <p:val>
                                            <p:strVal val="#ppt_y"/>
                                          </p:val>
                                        </p:tav>
                                      </p:tavLst>
                                    </p:anim>
                                  </p:childTnLst>
                                </p:cTn>
                              </p:par>
                              <p:par>
                                <p:cTn id="136" presetID="2" presetClass="entr" presetSubtype="2" fill="hold" grpId="0" nodeType="withEffect">
                                  <p:stCondLst>
                                    <p:cond delay="0"/>
                                  </p:stCondLst>
                                  <p:childTnLst>
                                    <p:set>
                                      <p:cBhvr>
                                        <p:cTn id="137" dur="1" fill="hold">
                                          <p:stCondLst>
                                            <p:cond delay="0"/>
                                          </p:stCondLst>
                                        </p:cTn>
                                        <p:tgtEl>
                                          <p:spTgt spid="222346"/>
                                        </p:tgtEl>
                                        <p:attrNameLst>
                                          <p:attrName>style.visibility</p:attrName>
                                        </p:attrNameLst>
                                      </p:cBhvr>
                                      <p:to>
                                        <p:strVal val="visible"/>
                                      </p:to>
                                    </p:set>
                                    <p:anim calcmode="lin" valueType="num">
                                      <p:cBhvr additive="base">
                                        <p:cTn id="138" dur="500" fill="hold"/>
                                        <p:tgtEl>
                                          <p:spTgt spid="222346"/>
                                        </p:tgtEl>
                                        <p:attrNameLst>
                                          <p:attrName>ppt_x</p:attrName>
                                        </p:attrNameLst>
                                      </p:cBhvr>
                                      <p:tavLst>
                                        <p:tav tm="0">
                                          <p:val>
                                            <p:strVal val="1+#ppt_w/2"/>
                                          </p:val>
                                        </p:tav>
                                        <p:tav tm="100000">
                                          <p:val>
                                            <p:strVal val="#ppt_x"/>
                                          </p:val>
                                        </p:tav>
                                      </p:tavLst>
                                    </p:anim>
                                    <p:anim calcmode="lin" valueType="num">
                                      <p:cBhvr additive="base">
                                        <p:cTn id="139" dur="500" fill="hold"/>
                                        <p:tgtEl>
                                          <p:spTgt spid="222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63" grpId="0"/>
      <p:bldP spid="222265" grpId="0"/>
      <p:bldP spid="222266" grpId="0" animBg="1"/>
      <p:bldP spid="222267" grpId="0"/>
      <p:bldP spid="222294" grpId="0"/>
      <p:bldP spid="222295" grpId="0"/>
      <p:bldP spid="222296" grpId="0"/>
      <p:bldP spid="222297" grpId="0"/>
      <p:bldP spid="222298" grpId="0"/>
      <p:bldP spid="222316" grpId="0"/>
      <p:bldP spid="222317" grpId="0"/>
      <p:bldP spid="222318" grpId="0"/>
      <p:bldP spid="222320" grpId="0"/>
      <p:bldP spid="222321" grpId="0"/>
      <p:bldP spid="222322" grpId="0"/>
      <p:bldP spid="222323" grpId="0"/>
      <p:bldP spid="222324" grpId="0"/>
      <p:bldP spid="222340" grpId="0"/>
      <p:bldP spid="222341" grpId="0"/>
      <p:bldP spid="222342" grpId="0"/>
      <p:bldP spid="222269" grpId="0"/>
      <p:bldP spid="222270" grpId="0"/>
      <p:bldP spid="222271" grpId="0"/>
      <p:bldP spid="222272" grpId="0"/>
      <p:bldP spid="222273" grpId="0"/>
      <p:bldP spid="222290" grpId="0"/>
      <p:bldP spid="222291" grpId="0"/>
      <p:bldP spid="222292" grpId="0"/>
      <p:bldP spid="222346"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133</a:t>
            </a:fld>
            <a:endParaRPr lang="en-US" altLang="zh-CN"/>
          </a:p>
        </p:txBody>
      </p:sp>
      <p:sp>
        <p:nvSpPr>
          <p:cNvPr id="3" name="Text Box 2"/>
          <p:cNvSpPr txBox="1">
            <a:spLocks noChangeArrowheads="1"/>
          </p:cNvSpPr>
          <p:nvPr/>
        </p:nvSpPr>
        <p:spPr bwMode="auto">
          <a:xfrm>
            <a:off x="733425" y="747425"/>
            <a:ext cx="7581900" cy="5203825"/>
          </a:xfrm>
          <a:prstGeom prst="rect">
            <a:avLst/>
          </a:prstGeom>
          <a:noFill/>
          <a:ln w="9525">
            <a:noFill/>
            <a:miter lim="800000"/>
            <a:headEnd/>
            <a:tailEnd/>
          </a:ln>
          <a:effectLst/>
        </p:spPr>
        <p:txBody>
          <a:bodyPr>
            <a:spAutoFit/>
          </a:bodyPr>
          <a:lstStyle/>
          <a:p>
            <a:pPr>
              <a:lnSpc>
                <a:spcPct val="105000"/>
              </a:lnSpc>
            </a:pPr>
            <a:r>
              <a:rPr lang="en-US" altLang="zh-CN" sz="3200" b="1" u="none" dirty="0">
                <a:solidFill>
                  <a:srgbClr val="CC3300"/>
                </a:solidFill>
                <a:latin typeface="+mn-lt"/>
              </a:rPr>
              <a:t>template &lt;class</a:t>
            </a:r>
            <a:r>
              <a:rPr lang="en-US" altLang="zh-CN" sz="3200" u="none" dirty="0">
                <a:solidFill>
                  <a:srgbClr val="CC3300"/>
                </a:solidFill>
                <a:latin typeface="+mn-lt"/>
              </a:rPr>
              <a:t> E</a:t>
            </a:r>
            <a:r>
              <a:rPr lang="en-US" altLang="zh-CN" sz="3200" b="1" u="none" dirty="0">
                <a:solidFill>
                  <a:srgbClr val="CC3300"/>
                </a:solidFill>
                <a:latin typeface="+mn-lt"/>
              </a:rPr>
              <a:t>,</a:t>
            </a:r>
            <a:r>
              <a:rPr lang="en-US" altLang="zh-CN" sz="3200" u="none" dirty="0">
                <a:solidFill>
                  <a:srgbClr val="CC3300"/>
                </a:solidFill>
                <a:latin typeface="+mn-lt"/>
              </a:rPr>
              <a:t> </a:t>
            </a:r>
            <a:r>
              <a:rPr lang="en-US" altLang="zh-CN" sz="3200" b="1" u="none" dirty="0">
                <a:solidFill>
                  <a:srgbClr val="CC3300"/>
                </a:solidFill>
                <a:latin typeface="+mn-lt"/>
              </a:rPr>
              <a:t>class</a:t>
            </a:r>
            <a:r>
              <a:rPr lang="en-US" altLang="zh-CN" sz="3200" u="none" dirty="0">
                <a:solidFill>
                  <a:srgbClr val="CC3300"/>
                </a:solidFill>
                <a:latin typeface="+mn-lt"/>
              </a:rPr>
              <a:t> K</a:t>
            </a:r>
            <a:r>
              <a:rPr lang="en-US" altLang="zh-CN" sz="3200" b="1" u="none" dirty="0">
                <a:solidFill>
                  <a:srgbClr val="CC3300"/>
                </a:solidFill>
                <a:latin typeface="+mn-lt"/>
              </a:rPr>
              <a:t>&gt;</a:t>
            </a:r>
          </a:p>
          <a:p>
            <a:pPr>
              <a:lnSpc>
                <a:spcPct val="105000"/>
              </a:lnSpc>
            </a:pPr>
            <a:r>
              <a:rPr lang="en-US" altLang="zh-CN" sz="3200" b="1" u="none" dirty="0">
                <a:solidFill>
                  <a:srgbClr val="CC3300"/>
                </a:solidFill>
                <a:latin typeface="+mn-lt"/>
              </a:rPr>
              <a:t>void</a:t>
            </a:r>
            <a:r>
              <a:rPr lang="en-US" altLang="zh-CN" sz="3200" u="none" dirty="0">
                <a:solidFill>
                  <a:srgbClr val="CC3300"/>
                </a:solidFill>
                <a:latin typeface="+mn-lt"/>
              </a:rPr>
              <a:t> </a:t>
            </a:r>
            <a:r>
              <a:rPr lang="en-US" altLang="zh-CN" sz="3200" u="none" dirty="0" err="1" smtClean="0">
                <a:solidFill>
                  <a:srgbClr val="CC3300"/>
                </a:solidFill>
                <a:latin typeface="+mn-lt"/>
              </a:rPr>
              <a:t>AVLTree</a:t>
            </a:r>
            <a:r>
              <a:rPr lang="zh-CN" altLang="en-US" sz="3200" u="none" dirty="0" smtClean="0">
                <a:solidFill>
                  <a:srgbClr val="CC3300"/>
                </a:solidFill>
                <a:latin typeface="+mn-lt"/>
              </a:rPr>
              <a:t> </a:t>
            </a:r>
            <a:r>
              <a:rPr lang="en-US" altLang="zh-CN" sz="3200" b="1" u="none" dirty="0" smtClean="0">
                <a:solidFill>
                  <a:srgbClr val="CC3300"/>
                </a:solidFill>
                <a:latin typeface="+mn-lt"/>
              </a:rPr>
              <a:t>&lt;</a:t>
            </a:r>
            <a:r>
              <a:rPr lang="en-US" altLang="zh-CN" sz="3200" u="none" dirty="0">
                <a:solidFill>
                  <a:srgbClr val="CC3300"/>
                </a:solidFill>
                <a:latin typeface="+mn-lt"/>
              </a:rPr>
              <a:t>E</a:t>
            </a:r>
            <a:r>
              <a:rPr lang="en-US" altLang="zh-CN" sz="3200" b="1" u="none" dirty="0">
                <a:solidFill>
                  <a:srgbClr val="CC3300"/>
                </a:solidFill>
                <a:latin typeface="+mn-lt"/>
              </a:rPr>
              <a:t>,</a:t>
            </a:r>
            <a:r>
              <a:rPr lang="en-US" altLang="zh-CN" sz="3200" u="none" dirty="0">
                <a:solidFill>
                  <a:srgbClr val="CC3300"/>
                </a:solidFill>
                <a:latin typeface="+mn-lt"/>
              </a:rPr>
              <a:t> K</a:t>
            </a:r>
            <a:r>
              <a:rPr lang="en-US" altLang="zh-CN" sz="3200" b="1" u="none" dirty="0">
                <a:solidFill>
                  <a:srgbClr val="CC3300"/>
                </a:solidFill>
                <a:latin typeface="+mn-lt"/>
              </a:rPr>
              <a:t>&gt; ::</a:t>
            </a:r>
          </a:p>
          <a:p>
            <a:pPr>
              <a:lnSpc>
                <a:spcPct val="105000"/>
              </a:lnSpc>
            </a:pPr>
            <a:r>
              <a:rPr lang="en-US" altLang="zh-CN" sz="3200" u="none" dirty="0" err="1" smtClean="0">
                <a:solidFill>
                  <a:srgbClr val="CC3300"/>
                </a:solidFill>
                <a:latin typeface="+mn-lt"/>
              </a:rPr>
              <a:t>RotateR</a:t>
            </a:r>
            <a:r>
              <a:rPr lang="en-US" altLang="zh-CN" sz="3200" b="1" u="none" dirty="0" smtClean="0">
                <a:solidFill>
                  <a:srgbClr val="CC3300"/>
                </a:solidFill>
                <a:latin typeface="+mn-lt"/>
              </a:rPr>
              <a:t>(</a:t>
            </a:r>
            <a:r>
              <a:rPr lang="en-US" altLang="zh-CN" sz="3200" u="none" dirty="0" err="1" smtClean="0">
                <a:solidFill>
                  <a:srgbClr val="CC3300"/>
                </a:solidFill>
                <a:latin typeface="+mn-lt"/>
              </a:rPr>
              <a:t>AVLNode</a:t>
            </a:r>
            <a:r>
              <a:rPr lang="zh-CN" altLang="en-US" sz="3200" u="none" dirty="0" smtClean="0">
                <a:solidFill>
                  <a:srgbClr val="CC3300"/>
                </a:solidFill>
                <a:latin typeface="+mn-lt"/>
              </a:rPr>
              <a:t> </a:t>
            </a:r>
            <a:r>
              <a:rPr lang="en-US" altLang="zh-CN" sz="3200" b="1" u="none" dirty="0" smtClean="0">
                <a:solidFill>
                  <a:srgbClr val="CC3300"/>
                </a:solidFill>
                <a:latin typeface="+mn-lt"/>
              </a:rPr>
              <a:t>&lt;</a:t>
            </a:r>
            <a:r>
              <a:rPr lang="en-US" altLang="zh-CN" sz="3200" u="none" dirty="0" smtClean="0">
                <a:solidFill>
                  <a:srgbClr val="CC3300"/>
                </a:solidFill>
                <a:latin typeface="+mn-lt"/>
              </a:rPr>
              <a:t>E</a:t>
            </a:r>
            <a:r>
              <a:rPr lang="en-US" altLang="zh-CN" sz="3200" b="1" u="none" dirty="0">
                <a:solidFill>
                  <a:srgbClr val="CC3300"/>
                </a:solidFill>
                <a:latin typeface="+mn-lt"/>
              </a:rPr>
              <a:t>,</a:t>
            </a:r>
            <a:r>
              <a:rPr lang="en-US" altLang="zh-CN" sz="3200" u="none" dirty="0">
                <a:solidFill>
                  <a:srgbClr val="CC3300"/>
                </a:solidFill>
                <a:latin typeface="+mn-lt"/>
              </a:rPr>
              <a:t> K</a:t>
            </a:r>
            <a:r>
              <a:rPr lang="en-US" altLang="zh-CN" sz="3200" b="1" u="none" dirty="0">
                <a:solidFill>
                  <a:srgbClr val="CC3300"/>
                </a:solidFill>
                <a:latin typeface="+mn-lt"/>
              </a:rPr>
              <a:t>&gt; *</a:t>
            </a:r>
            <a:r>
              <a:rPr lang="en-US" altLang="zh-CN" sz="3200" u="none" dirty="0">
                <a:solidFill>
                  <a:srgbClr val="CC3300"/>
                </a:solidFill>
                <a:latin typeface="+mn-lt"/>
              </a:rPr>
              <a:t> </a:t>
            </a:r>
            <a:r>
              <a:rPr lang="en-US" altLang="zh-CN" sz="3200" b="1" u="none" dirty="0">
                <a:solidFill>
                  <a:srgbClr val="CC3300"/>
                </a:solidFill>
                <a:latin typeface="+mn-lt"/>
              </a:rPr>
              <a:t>&amp;</a:t>
            </a:r>
            <a:r>
              <a:rPr lang="en-US" altLang="zh-CN" sz="3200" u="none" dirty="0" err="1">
                <a:solidFill>
                  <a:srgbClr val="CC3300"/>
                </a:solidFill>
                <a:latin typeface="+mn-lt"/>
              </a:rPr>
              <a:t>ptr</a:t>
            </a:r>
            <a:r>
              <a:rPr lang="en-US" altLang="zh-CN" sz="3200" b="1" u="none" dirty="0">
                <a:solidFill>
                  <a:srgbClr val="CC3300"/>
                </a:solidFill>
                <a:latin typeface="+mn-lt"/>
              </a:rPr>
              <a:t>) { </a:t>
            </a:r>
          </a:p>
          <a:p>
            <a:pPr>
              <a:lnSpc>
                <a:spcPct val="105000"/>
              </a:lnSpc>
            </a:pPr>
            <a:r>
              <a:rPr lang="en-US" altLang="zh-CN" sz="3200" b="1" u="none" dirty="0">
                <a:solidFill>
                  <a:schemeClr val="hlink"/>
                </a:solidFill>
                <a:latin typeface="+mn-lt"/>
              </a:rPr>
              <a:t>//</a:t>
            </a:r>
            <a:r>
              <a:rPr lang="zh-CN" altLang="en-US" sz="3200" u="none" dirty="0">
                <a:solidFill>
                  <a:schemeClr val="hlink"/>
                </a:solidFill>
                <a:latin typeface="+mn-lt"/>
                <a:ea typeface="隶书" pitchFamily="49" charset="-122"/>
              </a:rPr>
              <a:t>右单旋转的算法</a:t>
            </a:r>
            <a:endParaRPr lang="zh-CN" altLang="en-US" sz="3200" u="none" dirty="0">
              <a:solidFill>
                <a:srgbClr val="CC3300"/>
              </a:solidFill>
              <a:latin typeface="+mn-lt"/>
            </a:endParaRPr>
          </a:p>
          <a:p>
            <a:pPr>
              <a:lnSpc>
                <a:spcPct val="105000"/>
              </a:lnSpc>
            </a:pPr>
            <a:r>
              <a:rPr lang="zh-CN" altLang="en-US" sz="3200" u="none" dirty="0">
                <a:solidFill>
                  <a:srgbClr val="CC3300"/>
                </a:solidFill>
                <a:latin typeface="+mn-lt"/>
              </a:rPr>
              <a:t>     </a:t>
            </a:r>
            <a:r>
              <a:rPr lang="en-US" altLang="zh-CN" sz="3200" u="none" dirty="0" err="1" smtClean="0">
                <a:solidFill>
                  <a:srgbClr val="CC3300"/>
                </a:solidFill>
                <a:latin typeface="+mn-lt"/>
              </a:rPr>
              <a:t>AVLNode</a:t>
            </a:r>
            <a:r>
              <a:rPr lang="zh-CN" altLang="en-US" sz="3200" u="none" dirty="0" smtClean="0">
                <a:solidFill>
                  <a:srgbClr val="CC3300"/>
                </a:solidFill>
                <a:latin typeface="+mn-lt"/>
              </a:rPr>
              <a:t> </a:t>
            </a:r>
            <a:r>
              <a:rPr lang="en-US" altLang="zh-CN" sz="3200" b="1" u="none" dirty="0" smtClean="0">
                <a:solidFill>
                  <a:srgbClr val="CC3300"/>
                </a:solidFill>
                <a:latin typeface="+mn-lt"/>
              </a:rPr>
              <a:t>&lt;</a:t>
            </a:r>
            <a:r>
              <a:rPr lang="en-US" altLang="zh-CN" sz="3200" u="none" dirty="0">
                <a:solidFill>
                  <a:srgbClr val="CC3300"/>
                </a:solidFill>
                <a:latin typeface="+mn-lt"/>
              </a:rPr>
              <a:t>E</a:t>
            </a:r>
            <a:r>
              <a:rPr lang="en-US" altLang="zh-CN" sz="3200" b="1" u="none" dirty="0">
                <a:solidFill>
                  <a:srgbClr val="CC3300"/>
                </a:solidFill>
                <a:latin typeface="+mn-lt"/>
              </a:rPr>
              <a:t>,</a:t>
            </a:r>
            <a:r>
              <a:rPr lang="en-US" altLang="zh-CN" sz="3200" u="none" dirty="0">
                <a:solidFill>
                  <a:srgbClr val="CC3300"/>
                </a:solidFill>
                <a:latin typeface="+mn-lt"/>
              </a:rPr>
              <a:t> K</a:t>
            </a:r>
            <a:r>
              <a:rPr lang="en-US" altLang="zh-CN" sz="3200" b="1" u="none" dirty="0">
                <a:solidFill>
                  <a:srgbClr val="CC3300"/>
                </a:solidFill>
                <a:latin typeface="+mn-lt"/>
              </a:rPr>
              <a:t>&gt; *</a:t>
            </a:r>
            <a:r>
              <a:rPr lang="en-US" altLang="zh-CN" sz="3200" u="none" dirty="0" err="1" smtClean="0">
                <a:solidFill>
                  <a:srgbClr val="CC3300"/>
                </a:solidFill>
                <a:latin typeface="+mn-lt"/>
              </a:rPr>
              <a:t>subR</a:t>
            </a:r>
            <a:r>
              <a:rPr lang="en-US" altLang="zh-CN" sz="3200" b="1" u="none" dirty="0" smtClean="0">
                <a:solidFill>
                  <a:srgbClr val="CC3300"/>
                </a:solidFill>
                <a:latin typeface="+mn-lt"/>
              </a:rPr>
              <a:t>=</a:t>
            </a:r>
            <a:r>
              <a:rPr lang="en-US" altLang="zh-CN" sz="3200" u="none" dirty="0" err="1" smtClean="0">
                <a:solidFill>
                  <a:srgbClr val="CC3300"/>
                </a:solidFill>
                <a:latin typeface="+mn-lt"/>
              </a:rPr>
              <a:t>ptr</a:t>
            </a:r>
            <a:r>
              <a:rPr lang="en-US" altLang="zh-CN" sz="3200" b="1" u="none" dirty="0">
                <a:solidFill>
                  <a:srgbClr val="CC3300"/>
                </a:solidFill>
                <a:latin typeface="+mn-lt"/>
              </a:rPr>
              <a:t>;</a:t>
            </a:r>
          </a:p>
          <a:p>
            <a:pPr>
              <a:lnSpc>
                <a:spcPct val="105000"/>
              </a:lnSpc>
            </a:pPr>
            <a:r>
              <a:rPr lang="en-US" altLang="zh-CN" sz="3200" u="none" dirty="0">
                <a:solidFill>
                  <a:srgbClr val="CC3300"/>
                </a:solidFill>
                <a:latin typeface="+mn-lt"/>
              </a:rPr>
              <a:t>     </a:t>
            </a:r>
            <a:r>
              <a:rPr lang="en-US" altLang="zh-CN" sz="3200" u="none" dirty="0" err="1" smtClean="0">
                <a:solidFill>
                  <a:srgbClr val="CC3300"/>
                </a:solidFill>
                <a:latin typeface="+mn-lt"/>
              </a:rPr>
              <a:t>ptr</a:t>
            </a:r>
            <a:r>
              <a:rPr lang="en-US" altLang="zh-CN" sz="3200" b="1" u="none" dirty="0" smtClean="0">
                <a:solidFill>
                  <a:srgbClr val="CC3300"/>
                </a:solidFill>
                <a:latin typeface="+mn-lt"/>
              </a:rPr>
              <a:t>=</a:t>
            </a:r>
            <a:r>
              <a:rPr lang="en-US" altLang="zh-CN" sz="3200" u="none" dirty="0" err="1" smtClean="0">
                <a:solidFill>
                  <a:srgbClr val="CC3300"/>
                </a:solidFill>
                <a:latin typeface="+mn-lt"/>
              </a:rPr>
              <a:t>subR</a:t>
            </a:r>
            <a:r>
              <a:rPr lang="en-US" altLang="zh-CN" sz="3200" b="1" u="none" dirty="0" smtClean="0">
                <a:solidFill>
                  <a:srgbClr val="CC3300"/>
                </a:solidFill>
                <a:latin typeface="+mn-lt"/>
              </a:rPr>
              <a:t>-</a:t>
            </a:r>
            <a:r>
              <a:rPr lang="en-US" altLang="zh-CN" sz="3200" b="1" u="none" dirty="0">
                <a:solidFill>
                  <a:srgbClr val="CC3300"/>
                </a:solidFill>
                <a:latin typeface="+mn-lt"/>
              </a:rPr>
              <a:t>&gt;</a:t>
            </a:r>
            <a:r>
              <a:rPr lang="en-US" altLang="zh-CN" sz="3200" u="none" dirty="0">
                <a:solidFill>
                  <a:srgbClr val="CC3300"/>
                </a:solidFill>
                <a:latin typeface="+mn-lt"/>
              </a:rPr>
              <a:t>left</a:t>
            </a:r>
            <a:r>
              <a:rPr lang="en-US" altLang="zh-CN" sz="3200" b="1" u="none" dirty="0">
                <a:solidFill>
                  <a:srgbClr val="CC3300"/>
                </a:solidFill>
                <a:latin typeface="+mn-lt"/>
              </a:rPr>
              <a:t>;</a:t>
            </a:r>
            <a:r>
              <a:rPr lang="en-US" altLang="zh-CN" sz="3200" u="none" dirty="0">
                <a:solidFill>
                  <a:srgbClr val="CC3300"/>
                </a:solidFill>
                <a:latin typeface="+mn-lt"/>
              </a:rPr>
              <a:t> </a:t>
            </a:r>
          </a:p>
          <a:p>
            <a:pPr>
              <a:lnSpc>
                <a:spcPct val="105000"/>
              </a:lnSpc>
            </a:pPr>
            <a:r>
              <a:rPr lang="en-US" altLang="zh-CN" sz="3200" u="none" dirty="0">
                <a:solidFill>
                  <a:srgbClr val="CC3300"/>
                </a:solidFill>
                <a:latin typeface="+mn-lt"/>
              </a:rPr>
              <a:t>     </a:t>
            </a:r>
            <a:r>
              <a:rPr lang="en-US" altLang="zh-CN" sz="3200" u="none" dirty="0" err="1">
                <a:solidFill>
                  <a:srgbClr val="CC3300"/>
                </a:solidFill>
                <a:latin typeface="+mn-lt"/>
              </a:rPr>
              <a:t>subR</a:t>
            </a:r>
            <a:r>
              <a:rPr lang="en-US" altLang="zh-CN" sz="3200" b="1" u="none" dirty="0">
                <a:solidFill>
                  <a:srgbClr val="CC3300"/>
                </a:solidFill>
                <a:latin typeface="+mn-lt"/>
              </a:rPr>
              <a:t>-&gt;</a:t>
            </a:r>
            <a:r>
              <a:rPr lang="en-US" altLang="zh-CN" sz="3200" u="none" dirty="0" smtClean="0">
                <a:solidFill>
                  <a:srgbClr val="CC3300"/>
                </a:solidFill>
                <a:latin typeface="+mn-lt"/>
              </a:rPr>
              <a:t>left</a:t>
            </a:r>
            <a:r>
              <a:rPr lang="en-US" altLang="zh-CN" sz="3200" b="1" u="none" dirty="0" smtClean="0">
                <a:solidFill>
                  <a:srgbClr val="CC3300"/>
                </a:solidFill>
                <a:latin typeface="+mn-lt"/>
              </a:rPr>
              <a:t>=</a:t>
            </a:r>
            <a:r>
              <a:rPr lang="en-US" altLang="zh-CN" sz="3200" u="none" dirty="0" err="1" smtClean="0">
                <a:solidFill>
                  <a:srgbClr val="CC3300"/>
                </a:solidFill>
                <a:latin typeface="+mn-lt"/>
              </a:rPr>
              <a:t>ptr</a:t>
            </a:r>
            <a:r>
              <a:rPr lang="en-US" altLang="zh-CN" sz="3200" b="1" u="none" dirty="0" smtClean="0">
                <a:solidFill>
                  <a:srgbClr val="CC3300"/>
                </a:solidFill>
                <a:latin typeface="+mn-lt"/>
              </a:rPr>
              <a:t>-</a:t>
            </a:r>
            <a:r>
              <a:rPr lang="en-US" altLang="zh-CN" sz="3200" b="1" u="none" dirty="0">
                <a:solidFill>
                  <a:srgbClr val="CC3300"/>
                </a:solidFill>
                <a:latin typeface="+mn-lt"/>
              </a:rPr>
              <a:t>&gt;</a:t>
            </a:r>
            <a:r>
              <a:rPr lang="en-US" altLang="zh-CN" sz="3200" u="none" dirty="0">
                <a:solidFill>
                  <a:srgbClr val="CC3300"/>
                </a:solidFill>
                <a:latin typeface="+mn-lt"/>
              </a:rPr>
              <a:t>right</a:t>
            </a:r>
            <a:r>
              <a:rPr lang="en-US" altLang="zh-CN" sz="3200" b="1" u="none" dirty="0">
                <a:solidFill>
                  <a:srgbClr val="CC3300"/>
                </a:solidFill>
                <a:latin typeface="+mn-lt"/>
              </a:rPr>
              <a:t>;</a:t>
            </a:r>
          </a:p>
          <a:p>
            <a:pPr>
              <a:lnSpc>
                <a:spcPct val="105000"/>
              </a:lnSpc>
            </a:pPr>
            <a:r>
              <a:rPr lang="en-US" altLang="zh-CN" sz="3200" u="none" dirty="0">
                <a:solidFill>
                  <a:srgbClr val="CC3300"/>
                </a:solidFill>
                <a:latin typeface="+mn-lt"/>
              </a:rPr>
              <a:t>     </a:t>
            </a:r>
            <a:r>
              <a:rPr lang="en-US" altLang="zh-CN" sz="3200" u="none" dirty="0" err="1">
                <a:solidFill>
                  <a:srgbClr val="CC3300"/>
                </a:solidFill>
                <a:latin typeface="+mn-lt"/>
              </a:rPr>
              <a:t>ptr</a:t>
            </a:r>
            <a:r>
              <a:rPr lang="en-US" altLang="zh-CN" sz="3200" b="1" u="none" dirty="0">
                <a:solidFill>
                  <a:srgbClr val="CC3300"/>
                </a:solidFill>
                <a:latin typeface="+mn-lt"/>
                <a:ea typeface="楷体_GB2312" pitchFamily="49" charset="-122"/>
              </a:rPr>
              <a:t>-&gt;</a:t>
            </a:r>
            <a:r>
              <a:rPr lang="en-US" altLang="zh-CN" sz="3200" u="none" dirty="0" smtClean="0">
                <a:solidFill>
                  <a:srgbClr val="CC3300"/>
                </a:solidFill>
                <a:latin typeface="+mn-lt"/>
              </a:rPr>
              <a:t>right</a:t>
            </a:r>
            <a:r>
              <a:rPr lang="en-US" altLang="zh-CN" sz="3200" b="1" u="none" dirty="0" smtClean="0">
                <a:solidFill>
                  <a:srgbClr val="CC3300"/>
                </a:solidFill>
                <a:latin typeface="+mn-lt"/>
              </a:rPr>
              <a:t>=</a:t>
            </a:r>
            <a:r>
              <a:rPr lang="en-US" altLang="zh-CN" sz="3200" u="none" dirty="0" err="1" smtClean="0">
                <a:solidFill>
                  <a:srgbClr val="CC3300"/>
                </a:solidFill>
                <a:latin typeface="+mn-lt"/>
              </a:rPr>
              <a:t>subR</a:t>
            </a:r>
            <a:r>
              <a:rPr lang="en-US" altLang="zh-CN" sz="3200" b="1" u="none" dirty="0">
                <a:solidFill>
                  <a:srgbClr val="CC3300"/>
                </a:solidFill>
                <a:latin typeface="+mn-lt"/>
              </a:rPr>
              <a:t>;</a:t>
            </a:r>
            <a:r>
              <a:rPr lang="en-US" altLang="zh-CN" sz="3200" u="none" dirty="0">
                <a:solidFill>
                  <a:srgbClr val="CC3300"/>
                </a:solidFill>
                <a:latin typeface="+mn-lt"/>
              </a:rPr>
              <a:t>	   </a:t>
            </a:r>
          </a:p>
          <a:p>
            <a:pPr>
              <a:lnSpc>
                <a:spcPct val="105000"/>
              </a:lnSpc>
            </a:pPr>
            <a:r>
              <a:rPr lang="en-US" altLang="zh-CN" sz="3200" u="none" dirty="0">
                <a:solidFill>
                  <a:srgbClr val="CC3300"/>
                </a:solidFill>
                <a:latin typeface="+mn-lt"/>
              </a:rPr>
              <a:t>     </a:t>
            </a:r>
            <a:r>
              <a:rPr lang="en-US" altLang="zh-CN" sz="3200" u="none" dirty="0" err="1">
                <a:solidFill>
                  <a:srgbClr val="CC3300"/>
                </a:solidFill>
                <a:latin typeface="+mn-lt"/>
              </a:rPr>
              <a:t>ptr</a:t>
            </a:r>
            <a:r>
              <a:rPr lang="en-US" altLang="zh-CN" sz="3200" b="1" u="none" dirty="0">
                <a:solidFill>
                  <a:srgbClr val="CC3300"/>
                </a:solidFill>
                <a:latin typeface="+mn-lt"/>
                <a:ea typeface="楷体_GB2312" pitchFamily="49" charset="-122"/>
              </a:rPr>
              <a:t>-&gt;</a:t>
            </a:r>
            <a:r>
              <a:rPr lang="en-US" altLang="zh-CN" sz="3200" u="none" dirty="0" smtClean="0">
                <a:solidFill>
                  <a:srgbClr val="CC3300"/>
                </a:solidFill>
                <a:latin typeface="+mn-lt"/>
              </a:rPr>
              <a:t>bf</a:t>
            </a:r>
            <a:r>
              <a:rPr lang="en-US" altLang="zh-CN" sz="3200" b="1" u="none" dirty="0" smtClean="0">
                <a:solidFill>
                  <a:srgbClr val="CC3300"/>
                </a:solidFill>
                <a:latin typeface="+mn-lt"/>
              </a:rPr>
              <a:t>=</a:t>
            </a:r>
            <a:r>
              <a:rPr lang="en-US" altLang="zh-CN" sz="3200" u="none" dirty="0" err="1" smtClean="0">
                <a:solidFill>
                  <a:srgbClr val="CC3300"/>
                </a:solidFill>
                <a:latin typeface="+mn-lt"/>
              </a:rPr>
              <a:t>subR</a:t>
            </a:r>
            <a:r>
              <a:rPr lang="en-US" altLang="zh-CN" sz="3200" b="1" u="none" dirty="0" smtClean="0">
                <a:solidFill>
                  <a:srgbClr val="CC3300"/>
                </a:solidFill>
                <a:latin typeface="+mn-lt"/>
              </a:rPr>
              <a:t>-</a:t>
            </a:r>
            <a:r>
              <a:rPr lang="en-US" altLang="zh-CN" sz="3200" b="1" u="none" dirty="0">
                <a:solidFill>
                  <a:srgbClr val="CC3300"/>
                </a:solidFill>
                <a:latin typeface="+mn-lt"/>
              </a:rPr>
              <a:t>&gt;</a:t>
            </a:r>
            <a:r>
              <a:rPr lang="en-US" altLang="zh-CN" sz="3200" u="none" dirty="0" smtClean="0">
                <a:solidFill>
                  <a:srgbClr val="CC3300"/>
                </a:solidFill>
                <a:latin typeface="+mn-lt"/>
              </a:rPr>
              <a:t>bf</a:t>
            </a:r>
            <a:r>
              <a:rPr lang="en-US" altLang="zh-CN" sz="3200" b="1" u="none" dirty="0" smtClean="0">
                <a:solidFill>
                  <a:srgbClr val="CC3300"/>
                </a:solidFill>
                <a:latin typeface="+mn-lt"/>
              </a:rPr>
              <a:t>=</a:t>
            </a:r>
            <a:r>
              <a:rPr lang="en-US" altLang="zh-CN" sz="3200" u="none" dirty="0" smtClean="0">
                <a:solidFill>
                  <a:srgbClr val="CC3300"/>
                </a:solidFill>
                <a:latin typeface="+mn-lt"/>
              </a:rPr>
              <a:t>0</a:t>
            </a:r>
            <a:r>
              <a:rPr lang="en-US" altLang="zh-CN" sz="3200" b="1" u="none" dirty="0">
                <a:solidFill>
                  <a:srgbClr val="CC3300"/>
                </a:solidFill>
                <a:latin typeface="+mn-lt"/>
              </a:rPr>
              <a:t>;</a:t>
            </a:r>
          </a:p>
          <a:p>
            <a:pPr>
              <a:lnSpc>
                <a:spcPct val="105000"/>
              </a:lnSpc>
            </a:pPr>
            <a:r>
              <a:rPr lang="en-US" altLang="zh-CN" sz="3200" b="1" u="none" dirty="0">
                <a:solidFill>
                  <a:srgbClr val="CC3300"/>
                </a:solidFill>
                <a:latin typeface="+mn-lt"/>
              </a:rPr>
              <a:t>}</a:t>
            </a:r>
            <a:r>
              <a:rPr lang="en-US" altLang="zh-CN" sz="3200" b="1" u="none" dirty="0">
                <a:solidFill>
                  <a:srgbClr val="0000FF"/>
                </a:solidFill>
                <a:effectLst>
                  <a:outerShdw blurRad="38100" dist="38100" dir="2700000" algn="tl">
                    <a:srgbClr val="C0C0C0"/>
                  </a:outerShdw>
                </a:effectLst>
                <a:latin typeface="+mn-lt"/>
              </a:rPr>
              <a:t>                           </a:t>
            </a:r>
          </a:p>
        </p:txBody>
      </p:sp>
    </p:spTree>
  </p:cSld>
  <p:clrMapOvr>
    <a:masterClrMapping/>
  </p:clrMapOvr>
  <p:transition>
    <p:split orient="vert"/>
  </p:transition>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Text Box 2"/>
          <p:cNvSpPr txBox="1">
            <a:spLocks noChangeArrowheads="1"/>
          </p:cNvSpPr>
          <p:nvPr/>
        </p:nvSpPr>
        <p:spPr bwMode="auto">
          <a:xfrm>
            <a:off x="628650" y="949325"/>
            <a:ext cx="7581900" cy="3508375"/>
          </a:xfrm>
          <a:prstGeom prst="rect">
            <a:avLst/>
          </a:prstGeom>
          <a:noFill/>
          <a:ln w="9525">
            <a:noFill/>
            <a:miter lim="800000"/>
            <a:headEnd/>
            <a:tailEnd/>
          </a:ln>
          <a:effectLst/>
        </p:spPr>
        <p:txBody>
          <a:bodyPr>
            <a:spAutoFit/>
          </a:bodyPr>
          <a:lstStyle/>
          <a:p>
            <a:r>
              <a:rPr lang="en-US" altLang="zh-CN" sz="2800" b="1" u="none" dirty="0">
                <a:solidFill>
                  <a:srgbClr val="CC3300"/>
                </a:solidFill>
              </a:rPr>
              <a:t>template &lt;class Type&gt; void</a:t>
            </a:r>
            <a:r>
              <a:rPr lang="en-US" altLang="zh-CN" sz="2800" u="none" dirty="0">
                <a:solidFill>
                  <a:srgbClr val="CC3300"/>
                </a:solidFill>
              </a:rPr>
              <a:t> </a:t>
            </a:r>
            <a:r>
              <a:rPr lang="en-US" altLang="zh-CN" sz="2800" u="none" dirty="0" err="1">
                <a:solidFill>
                  <a:srgbClr val="CC3300"/>
                </a:solidFill>
              </a:rPr>
              <a:t>AVLTree</a:t>
            </a:r>
            <a:r>
              <a:rPr lang="en-US" altLang="zh-CN" sz="2800" u="none" dirty="0">
                <a:solidFill>
                  <a:srgbClr val="CC3300"/>
                </a:solidFill>
              </a:rPr>
              <a:t> </a:t>
            </a:r>
            <a:r>
              <a:rPr lang="en-US" altLang="zh-CN" sz="2800" b="1" u="none" dirty="0">
                <a:solidFill>
                  <a:srgbClr val="CC3300"/>
                </a:solidFill>
              </a:rPr>
              <a:t>&lt;Type&gt; ::</a:t>
            </a:r>
          </a:p>
          <a:p>
            <a:r>
              <a:rPr lang="en-US" altLang="zh-CN" sz="2800" u="none" dirty="0" err="1" smtClean="0">
                <a:solidFill>
                  <a:srgbClr val="CC3300"/>
                </a:solidFill>
              </a:rPr>
              <a:t>RotateRight</a:t>
            </a:r>
            <a:r>
              <a:rPr lang="en-US" altLang="zh-CN" sz="2800" b="1" u="none" dirty="0" smtClean="0">
                <a:solidFill>
                  <a:srgbClr val="CC3300"/>
                </a:solidFill>
              </a:rPr>
              <a:t>(</a:t>
            </a:r>
            <a:r>
              <a:rPr lang="en-US" altLang="zh-CN" sz="2800" u="none" dirty="0" err="1" smtClean="0">
                <a:solidFill>
                  <a:srgbClr val="CC3300"/>
                </a:solidFill>
              </a:rPr>
              <a:t>AVLNode</a:t>
            </a:r>
            <a:r>
              <a:rPr lang="en-US" altLang="zh-CN" sz="2800" u="none" dirty="0" smtClean="0">
                <a:solidFill>
                  <a:srgbClr val="CC3300"/>
                </a:solidFill>
              </a:rPr>
              <a:t> </a:t>
            </a:r>
            <a:r>
              <a:rPr lang="en-US" altLang="zh-CN" sz="2800" b="1" u="none" dirty="0">
                <a:solidFill>
                  <a:srgbClr val="CC3300"/>
                </a:solidFill>
              </a:rPr>
              <a:t>&lt;Type&gt;</a:t>
            </a:r>
            <a:r>
              <a:rPr lang="en-US" altLang="zh-CN" sz="2800" u="none" dirty="0">
                <a:solidFill>
                  <a:srgbClr val="CC3300"/>
                </a:solidFill>
              </a:rPr>
              <a:t> </a:t>
            </a:r>
            <a:r>
              <a:rPr lang="en-US" altLang="zh-CN" sz="2800" b="1" u="none" dirty="0">
                <a:solidFill>
                  <a:srgbClr val="CC3300"/>
                </a:solidFill>
              </a:rPr>
              <a:t>*</a:t>
            </a:r>
            <a:r>
              <a:rPr lang="en-US" altLang="zh-CN" sz="2800" u="none" dirty="0">
                <a:solidFill>
                  <a:srgbClr val="CC3300"/>
                </a:solidFill>
              </a:rPr>
              <a:t>Tree</a:t>
            </a:r>
            <a:r>
              <a:rPr lang="en-US" altLang="zh-CN" sz="2800" b="1" u="none" dirty="0">
                <a:solidFill>
                  <a:srgbClr val="CC3300"/>
                </a:solidFill>
              </a:rPr>
              <a:t>,</a:t>
            </a:r>
            <a:r>
              <a:rPr lang="en-US" altLang="zh-CN" sz="2800" u="none" dirty="0">
                <a:solidFill>
                  <a:srgbClr val="CC3300"/>
                </a:solidFill>
              </a:rPr>
              <a:t> </a:t>
            </a:r>
          </a:p>
          <a:p>
            <a:r>
              <a:rPr lang="en-US" altLang="zh-CN" sz="2800" u="none" dirty="0">
                <a:solidFill>
                  <a:srgbClr val="CC3300"/>
                </a:solidFill>
              </a:rPr>
              <a:t>                       </a:t>
            </a:r>
            <a:r>
              <a:rPr lang="en-US" altLang="zh-CN" sz="2800" u="none" dirty="0" err="1">
                <a:solidFill>
                  <a:srgbClr val="CC3300"/>
                </a:solidFill>
              </a:rPr>
              <a:t>AVLNode</a:t>
            </a:r>
            <a:r>
              <a:rPr lang="en-US" altLang="zh-CN" sz="2800" u="none" dirty="0">
                <a:solidFill>
                  <a:srgbClr val="CC3300"/>
                </a:solidFill>
              </a:rPr>
              <a:t> </a:t>
            </a:r>
            <a:r>
              <a:rPr lang="en-US" altLang="zh-CN" sz="2800" b="1" u="none" dirty="0">
                <a:solidFill>
                  <a:srgbClr val="CC3300"/>
                </a:solidFill>
              </a:rPr>
              <a:t>&lt;Type&gt; *&amp;</a:t>
            </a:r>
            <a:r>
              <a:rPr lang="en-US" altLang="zh-CN" sz="2800" u="none" dirty="0" err="1">
                <a:solidFill>
                  <a:srgbClr val="CC3300"/>
                </a:solidFill>
              </a:rPr>
              <a:t>NewTree</a:t>
            </a:r>
            <a:r>
              <a:rPr lang="en-US" altLang="zh-CN" sz="2800" b="1" u="none" dirty="0">
                <a:solidFill>
                  <a:srgbClr val="CC3300"/>
                </a:solidFill>
              </a:rPr>
              <a:t>)</a:t>
            </a:r>
            <a:r>
              <a:rPr lang="en-US" altLang="zh-CN" sz="2800" u="none" dirty="0">
                <a:solidFill>
                  <a:srgbClr val="CC3300"/>
                </a:solidFill>
              </a:rPr>
              <a:t> </a:t>
            </a:r>
            <a:r>
              <a:rPr lang="en-US" altLang="zh-CN" sz="2800" b="1" u="none" dirty="0">
                <a:solidFill>
                  <a:srgbClr val="CC3300"/>
                </a:solidFill>
              </a:rPr>
              <a:t>{</a:t>
            </a:r>
          </a:p>
          <a:p>
            <a:r>
              <a:rPr lang="en-US" altLang="zh-CN" sz="2800" b="1" u="none" dirty="0">
                <a:solidFill>
                  <a:schemeClr val="hlink"/>
                </a:solidFill>
              </a:rPr>
              <a:t>//</a:t>
            </a:r>
            <a:r>
              <a:rPr lang="zh-CN" altLang="en-US" sz="2800" u="none" dirty="0">
                <a:solidFill>
                  <a:schemeClr val="hlink"/>
                </a:solidFill>
                <a:ea typeface="隶书" pitchFamily="49" charset="-122"/>
              </a:rPr>
              <a:t>右单旋转的算法</a:t>
            </a:r>
            <a:endParaRPr lang="zh-CN" altLang="en-US" sz="2800" u="none" dirty="0">
              <a:solidFill>
                <a:srgbClr val="CC3300"/>
              </a:solidFill>
            </a:endParaRPr>
          </a:p>
          <a:p>
            <a:r>
              <a:rPr lang="zh-CN" altLang="en-US" sz="2800" u="none" dirty="0">
                <a:solidFill>
                  <a:srgbClr val="CC3300"/>
                </a:solidFill>
              </a:rPr>
              <a:t>    </a:t>
            </a:r>
            <a:r>
              <a:rPr lang="en-US" altLang="zh-CN" sz="2800" u="none" dirty="0" err="1" smtClean="0">
                <a:solidFill>
                  <a:srgbClr val="CC3300"/>
                </a:solidFill>
              </a:rPr>
              <a:t>NewTree</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left</a:t>
            </a:r>
            <a:r>
              <a:rPr lang="en-US" altLang="zh-CN" sz="2800" b="1" u="none" dirty="0">
                <a:solidFill>
                  <a:srgbClr val="CC3300"/>
                </a:solidFill>
              </a:rPr>
              <a:t>;</a:t>
            </a:r>
            <a:endParaRPr lang="en-US" altLang="zh-CN" sz="2800" u="none" dirty="0">
              <a:solidFill>
                <a:srgbClr val="CC3300"/>
              </a:solidFill>
            </a:endParaRPr>
          </a:p>
          <a:p>
            <a:r>
              <a:rPr lang="en-US" altLang="zh-CN" sz="2800" u="none" dirty="0">
                <a:solidFill>
                  <a:srgbClr val="CC3300"/>
                </a:solidFill>
              </a:rPr>
              <a:t>    Tree</a:t>
            </a:r>
            <a:r>
              <a:rPr lang="en-US" altLang="zh-CN" sz="2800" b="1" u="none" dirty="0">
                <a:solidFill>
                  <a:srgbClr val="CC3300"/>
                </a:solidFill>
                <a:ea typeface="楷体_GB2312" pitchFamily="49" charset="-122"/>
              </a:rPr>
              <a:t>-&gt;</a:t>
            </a:r>
            <a:r>
              <a:rPr lang="en-US" altLang="zh-CN" sz="2800" u="none" dirty="0" smtClean="0">
                <a:solidFill>
                  <a:srgbClr val="CC3300"/>
                </a:solidFill>
              </a:rPr>
              <a:t>left</a:t>
            </a:r>
            <a:r>
              <a:rPr lang="en-US" altLang="zh-CN" sz="2800" b="1" u="none" dirty="0" smtClean="0">
                <a:solidFill>
                  <a:srgbClr val="CC3300"/>
                </a:solidFill>
              </a:rPr>
              <a:t>=</a:t>
            </a:r>
            <a:r>
              <a:rPr lang="en-US" altLang="zh-CN" sz="2800" u="none" dirty="0" err="1" smtClean="0">
                <a:solidFill>
                  <a:srgbClr val="CC3300"/>
                </a:solidFill>
              </a:rPr>
              <a:t>NewTree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right</a:t>
            </a:r>
            <a:r>
              <a:rPr lang="en-US" altLang="zh-CN" sz="2800" b="1" u="none" dirty="0">
                <a:solidFill>
                  <a:srgbClr val="CC3300"/>
                </a:solidFill>
              </a:rPr>
              <a:t>;</a:t>
            </a:r>
            <a:r>
              <a:rPr lang="en-US" altLang="zh-CN" sz="2800" u="none" dirty="0">
                <a:solidFill>
                  <a:srgbClr val="CC3300"/>
                </a:solidFill>
              </a:rPr>
              <a:t>			</a:t>
            </a:r>
          </a:p>
          <a:p>
            <a:r>
              <a:rPr lang="en-US" altLang="zh-CN" sz="2800" u="none" dirty="0">
                <a:solidFill>
                  <a:srgbClr val="CC3300"/>
                </a:solidFill>
              </a:rPr>
              <a:t>    </a:t>
            </a:r>
            <a:r>
              <a:rPr lang="en-US" altLang="zh-CN" sz="2800" u="none" dirty="0" err="1">
                <a:solidFill>
                  <a:srgbClr val="CC3300"/>
                </a:solidFill>
              </a:rPr>
              <a:t>NewTree</a:t>
            </a:r>
            <a:r>
              <a:rPr lang="en-US" altLang="zh-CN" sz="2800" b="1" u="none" dirty="0">
                <a:solidFill>
                  <a:srgbClr val="CC3300"/>
                </a:solidFill>
                <a:ea typeface="楷体_GB2312" pitchFamily="49" charset="-122"/>
              </a:rPr>
              <a:t>-&gt;</a:t>
            </a:r>
            <a:r>
              <a:rPr lang="en-US" altLang="zh-CN" sz="2800" u="none" dirty="0" smtClean="0">
                <a:solidFill>
                  <a:srgbClr val="CC3300"/>
                </a:solidFill>
              </a:rPr>
              <a:t>right</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a:solidFill>
                  <a:srgbClr val="CC3300"/>
                </a:solidFill>
              </a:rPr>
              <a:t>;</a:t>
            </a:r>
          </a:p>
          <a:p>
            <a:r>
              <a:rPr lang="en-US" altLang="zh-CN" sz="2800" b="1" u="none" dirty="0">
                <a:solidFill>
                  <a:srgbClr val="CC3300"/>
                </a:solidFill>
              </a:rPr>
              <a:t>}</a:t>
            </a:r>
            <a:r>
              <a:rPr lang="en-US" altLang="zh-CN" sz="2800" b="1" u="none" dirty="0">
                <a:solidFill>
                  <a:srgbClr val="0000FF"/>
                </a:solidFill>
                <a:effectLst>
                  <a:outerShdw blurRad="38100" dist="38100" dir="2700000" algn="tl">
                    <a:srgbClr val="C0C0C0"/>
                  </a:outerShdw>
                </a:effectLst>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134</a:t>
            </a:fld>
            <a:endParaRPr lang="en-US" altLang="zh-CN"/>
          </a:p>
        </p:txBody>
      </p:sp>
    </p:spTree>
  </p:cSld>
  <p:clrMapOvr>
    <a:masterClrMapping/>
  </p:clrMapOvr>
  <p:transition>
    <p:split orient="vert"/>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45" name="AutoShape 65"/>
          <p:cNvSpPr>
            <a:spLocks noChangeArrowheads="1"/>
          </p:cNvSpPr>
          <p:nvPr/>
        </p:nvSpPr>
        <p:spPr bwMode="auto">
          <a:xfrm flipH="1">
            <a:off x="914400" y="5913438"/>
            <a:ext cx="914400" cy="482600"/>
          </a:xfrm>
          <a:prstGeom prst="wedgeRoundRectCallout">
            <a:avLst>
              <a:gd name="adj1" fmla="val -88023"/>
              <a:gd name="adj2" fmla="val -128620"/>
              <a:gd name="adj3" fmla="val 16667"/>
            </a:avLst>
          </a:prstGeom>
          <a:solidFill>
            <a:srgbClr val="FFFFCC"/>
          </a:solidFill>
          <a:ln w="9525">
            <a:solidFill>
              <a:schemeClr val="tx2"/>
            </a:solidFill>
            <a:miter lim="800000"/>
            <a:headEnd/>
            <a:tailEnd/>
          </a:ln>
          <a:effectLst/>
        </p:spPr>
        <p:txBody>
          <a:bodyPr wrap="none" anchor="ctr"/>
          <a:lstStyle/>
          <a:p>
            <a:pPr algn="ctr"/>
            <a:endParaRPr kumimoji="0" lang="zh-CN" altLang="zh-CN" sz="2800" u="none">
              <a:solidFill>
                <a:schemeClr val="tx2"/>
              </a:solidFill>
              <a:ea typeface="隶书" pitchFamily="49" charset="-122"/>
            </a:endParaRPr>
          </a:p>
        </p:txBody>
      </p:sp>
      <p:sp>
        <p:nvSpPr>
          <p:cNvPr id="225346" name="Text Box 66"/>
          <p:cNvSpPr txBox="1">
            <a:spLocks noChangeArrowheads="1"/>
          </p:cNvSpPr>
          <p:nvPr/>
        </p:nvSpPr>
        <p:spPr bwMode="auto">
          <a:xfrm>
            <a:off x="927100" y="5881688"/>
            <a:ext cx="901700" cy="519112"/>
          </a:xfrm>
          <a:prstGeom prst="rect">
            <a:avLst/>
          </a:prstGeom>
          <a:noFill/>
          <a:ln w="9525">
            <a:noFill/>
            <a:miter lim="800000"/>
            <a:headEnd/>
            <a:tailEnd/>
          </a:ln>
          <a:effectLst/>
        </p:spPr>
        <p:txBody>
          <a:bodyPr>
            <a:spAutoFit/>
          </a:bodyPr>
          <a:lstStyle/>
          <a:p>
            <a:r>
              <a:rPr kumimoji="0" lang="zh-CN" altLang="en-US" sz="2800" b="1" u="none">
                <a:solidFill>
                  <a:schemeClr val="tx2"/>
                </a:solidFill>
                <a:effectLst>
                  <a:outerShdw blurRad="38100" dist="38100" dir="2700000" algn="tl">
                    <a:srgbClr val="C0C0C0"/>
                  </a:outerShdw>
                </a:effectLst>
                <a:ea typeface="隶书" pitchFamily="49" charset="-122"/>
              </a:rPr>
              <a:t>插入</a:t>
            </a:r>
            <a:endParaRPr kumimoji="0" lang="zh-CN" altLang="en-US" sz="2800" u="none">
              <a:solidFill>
                <a:schemeClr val="bg2"/>
              </a:solidFill>
              <a:effectLst>
                <a:outerShdw blurRad="38100" dist="38100" dir="2700000" algn="tl">
                  <a:srgbClr val="C0C0C0"/>
                </a:outerShdw>
              </a:effectLst>
              <a:ea typeface="隶书" pitchFamily="49" charset="-122"/>
            </a:endParaRPr>
          </a:p>
        </p:txBody>
      </p:sp>
      <p:sp>
        <p:nvSpPr>
          <p:cNvPr id="225352" name="Rectangle 72"/>
          <p:cNvSpPr>
            <a:spLocks noChangeArrowheads="1"/>
          </p:cNvSpPr>
          <p:nvPr/>
        </p:nvSpPr>
        <p:spPr bwMode="auto">
          <a:xfrm>
            <a:off x="473075" y="1223963"/>
            <a:ext cx="8088313" cy="1676400"/>
          </a:xfrm>
          <a:prstGeom prst="rect">
            <a:avLst/>
          </a:prstGeom>
          <a:noFill/>
          <a:ln w="9525">
            <a:noFill/>
            <a:miter lim="800000"/>
            <a:headEnd/>
            <a:tailEnd/>
          </a:ln>
          <a:effectLst/>
        </p:spPr>
        <p:txBody>
          <a:bodyPr/>
          <a:lstStyle/>
          <a:p>
            <a:pPr marL="342900" indent="-342900" algn="just">
              <a:buClr>
                <a:srgbClr val="FF6600"/>
              </a:buClr>
              <a:buSzPct val="50000"/>
              <a:buFont typeface="Wingdings" pitchFamily="2" charset="2"/>
              <a:buChar char="n"/>
            </a:pPr>
            <a:r>
              <a:rPr lang="zh-CN" altLang="en-US" sz="2800" b="1" u="none" dirty="0">
                <a:solidFill>
                  <a:schemeClr val="hlink"/>
                </a:solidFill>
                <a:effectLst>
                  <a:outerShdw blurRad="38100" dist="38100" dir="2700000" algn="tl">
                    <a:srgbClr val="C0C0C0"/>
                  </a:outerShdw>
                </a:effectLst>
                <a:ea typeface="仿宋_GB2312" pitchFamily="49" charset="-122"/>
              </a:rPr>
              <a:t>在结点</a:t>
            </a:r>
            <a:r>
              <a:rPr lang="en-US" altLang="zh-CN" sz="2800" b="1" u="none" dirty="0">
                <a:solidFill>
                  <a:schemeClr val="tx2"/>
                </a:solidFill>
                <a:effectLst>
                  <a:outerShdw blurRad="38100" dist="38100" dir="2700000" algn="tl">
                    <a:srgbClr val="C0C0C0"/>
                  </a:outerShdw>
                </a:effectLst>
                <a:ea typeface="仿宋_GB2312" pitchFamily="49" charset="-122"/>
              </a:rPr>
              <a:t>A</a:t>
            </a:r>
            <a:r>
              <a:rPr lang="zh-CN" altLang="en-US" sz="2800" b="1" u="none" dirty="0">
                <a:solidFill>
                  <a:schemeClr val="hlink"/>
                </a:solidFill>
                <a:effectLst>
                  <a:outerShdw blurRad="38100" dist="38100" dir="2700000" algn="tl">
                    <a:srgbClr val="C0C0C0"/>
                  </a:outerShdw>
                </a:effectLst>
                <a:ea typeface="仿宋_GB2312" pitchFamily="49" charset="-122"/>
              </a:rPr>
              <a:t>的左子女的右子树中插入新结点，该子树的高度增</a:t>
            </a:r>
            <a:r>
              <a:rPr lang="en-US" altLang="zh-CN" sz="2800" b="1" u="none" dirty="0">
                <a:solidFill>
                  <a:schemeClr val="tx2"/>
                </a:solidFill>
                <a:effectLst>
                  <a:outerShdw blurRad="38100" dist="38100" dir="2700000" algn="tl">
                    <a:srgbClr val="C0C0C0"/>
                  </a:outerShdw>
                </a:effectLst>
                <a:ea typeface="仿宋_GB2312" pitchFamily="49" charset="-122"/>
              </a:rPr>
              <a:t>1</a:t>
            </a:r>
            <a:r>
              <a:rPr lang="zh-CN" altLang="en-US" sz="2800" b="1" u="none" dirty="0">
                <a:solidFill>
                  <a:schemeClr val="hlink"/>
                </a:solidFill>
                <a:effectLst>
                  <a:outerShdw blurRad="38100" dist="38100" dir="2700000" algn="tl">
                    <a:srgbClr val="C0C0C0"/>
                  </a:outerShdw>
                </a:effectLst>
                <a:ea typeface="仿宋_GB2312" pitchFamily="49" charset="-122"/>
              </a:rPr>
              <a:t>导致结点</a:t>
            </a:r>
            <a:r>
              <a:rPr lang="en-US" altLang="zh-CN" sz="2800" b="1" u="none" dirty="0">
                <a:solidFill>
                  <a:schemeClr val="tx2"/>
                </a:solidFill>
                <a:effectLst>
                  <a:outerShdw blurRad="38100" dist="38100" dir="2700000" algn="tl">
                    <a:srgbClr val="C0C0C0"/>
                  </a:outerShdw>
                </a:effectLst>
                <a:ea typeface="仿宋_GB2312" pitchFamily="49" charset="-122"/>
              </a:rPr>
              <a:t>A</a:t>
            </a:r>
            <a:r>
              <a:rPr lang="zh-CN" altLang="en-US" sz="2800" b="1" u="none" dirty="0">
                <a:solidFill>
                  <a:schemeClr val="hlink"/>
                </a:solidFill>
                <a:effectLst>
                  <a:outerShdw blurRad="38100" dist="38100" dir="2700000" algn="tl">
                    <a:srgbClr val="C0C0C0"/>
                  </a:outerShdw>
                </a:effectLst>
                <a:ea typeface="仿宋_GB2312" pitchFamily="49" charset="-122"/>
              </a:rPr>
              <a:t>的平衡因子变为</a:t>
            </a:r>
            <a:r>
              <a:rPr lang="en-US" altLang="zh-CN" sz="2800" b="1" u="none" dirty="0">
                <a:solidFill>
                  <a:schemeClr val="tx2"/>
                </a:solidFill>
                <a:effectLst>
                  <a:outerShdw blurRad="38100" dist="38100" dir="2700000" algn="tl">
                    <a:srgbClr val="C0C0C0"/>
                  </a:outerShdw>
                </a:effectLst>
                <a:latin typeface="+mn-lt"/>
                <a:ea typeface="楷体_GB2312" pitchFamily="49" charset="-122"/>
              </a:rPr>
              <a:t>-</a:t>
            </a:r>
            <a:r>
              <a:rPr lang="en-US" altLang="zh-CN" sz="2800" b="1" u="none" dirty="0">
                <a:solidFill>
                  <a:schemeClr val="tx2"/>
                </a:solidFill>
                <a:effectLst>
                  <a:outerShdw blurRad="38100" dist="38100" dir="2700000" algn="tl">
                    <a:srgbClr val="C0C0C0"/>
                  </a:outerShdw>
                </a:effectLst>
                <a:ea typeface="仿宋_GB2312" pitchFamily="49" charset="-122"/>
              </a:rPr>
              <a:t>2</a:t>
            </a:r>
            <a:r>
              <a:rPr lang="zh-CN" altLang="en-US" sz="2800" b="1" u="none" dirty="0">
                <a:solidFill>
                  <a:schemeClr val="hlink"/>
                </a:solidFill>
                <a:effectLst>
                  <a:outerShdw blurRad="38100" dist="38100" dir="2700000" algn="tl">
                    <a:srgbClr val="C0C0C0"/>
                  </a:outerShdw>
                </a:effectLst>
                <a:ea typeface="仿宋_GB2312" pitchFamily="49" charset="-122"/>
              </a:rPr>
              <a:t>，造成不平衡。以结点</a:t>
            </a:r>
            <a:r>
              <a:rPr lang="en-US" altLang="zh-CN" sz="2800" b="1" u="none" dirty="0">
                <a:solidFill>
                  <a:schemeClr val="tx2"/>
                </a:solidFill>
                <a:effectLst>
                  <a:outerShdw blurRad="38100" dist="38100" dir="2700000" algn="tl">
                    <a:srgbClr val="C0C0C0"/>
                  </a:outerShdw>
                </a:effectLst>
                <a:ea typeface="仿宋_GB2312" pitchFamily="49" charset="-122"/>
              </a:rPr>
              <a:t>E</a:t>
            </a:r>
            <a:r>
              <a:rPr lang="zh-CN" altLang="en-US" sz="2800" b="1" u="none" dirty="0">
                <a:solidFill>
                  <a:schemeClr val="hlink"/>
                </a:solidFill>
                <a:effectLst>
                  <a:outerShdw blurRad="38100" dist="38100" dir="2700000" algn="tl">
                    <a:srgbClr val="C0C0C0"/>
                  </a:outerShdw>
                </a:effectLst>
                <a:ea typeface="仿宋_GB2312" pitchFamily="49" charset="-122"/>
              </a:rPr>
              <a:t>为旋转轴，将结点</a:t>
            </a:r>
            <a:r>
              <a:rPr lang="en-US" altLang="zh-CN" sz="2800" b="1" u="none" dirty="0">
                <a:solidFill>
                  <a:schemeClr val="tx2"/>
                </a:solidFill>
                <a:effectLst>
                  <a:outerShdw blurRad="38100" dist="38100" dir="2700000" algn="tl">
                    <a:srgbClr val="C0C0C0"/>
                  </a:outerShdw>
                </a:effectLst>
                <a:ea typeface="仿宋_GB2312" pitchFamily="49" charset="-122"/>
              </a:rPr>
              <a:t>B</a:t>
            </a:r>
            <a:r>
              <a:rPr lang="zh-CN" altLang="en-US" sz="2800" b="1" u="none" dirty="0">
                <a:solidFill>
                  <a:schemeClr val="hlink"/>
                </a:solidFill>
                <a:effectLst>
                  <a:outerShdw blurRad="38100" dist="38100" dir="2700000" algn="tl">
                    <a:srgbClr val="C0C0C0"/>
                  </a:outerShdw>
                </a:effectLst>
                <a:ea typeface="仿宋_GB2312" pitchFamily="49" charset="-122"/>
              </a:rPr>
              <a:t>反时针旋转，以</a:t>
            </a:r>
            <a:r>
              <a:rPr lang="en-US" altLang="zh-CN" sz="2800" b="1" u="none" dirty="0">
                <a:solidFill>
                  <a:schemeClr val="tx2"/>
                </a:solidFill>
                <a:effectLst>
                  <a:outerShdw blurRad="38100" dist="38100" dir="2700000" algn="tl">
                    <a:srgbClr val="C0C0C0"/>
                  </a:outerShdw>
                </a:effectLst>
                <a:ea typeface="仿宋_GB2312" pitchFamily="49" charset="-122"/>
              </a:rPr>
              <a:t>E</a:t>
            </a:r>
            <a:r>
              <a:rPr lang="zh-CN" altLang="en-US" sz="2800" b="1" u="none" dirty="0">
                <a:solidFill>
                  <a:schemeClr val="hlink"/>
                </a:solidFill>
                <a:effectLst>
                  <a:outerShdw blurRad="38100" dist="38100" dir="2700000" algn="tl">
                    <a:srgbClr val="C0C0C0"/>
                  </a:outerShdw>
                </a:effectLst>
                <a:ea typeface="仿宋_GB2312" pitchFamily="49" charset="-122"/>
              </a:rPr>
              <a:t>代替原来</a:t>
            </a:r>
            <a:r>
              <a:rPr lang="en-US" altLang="zh-CN" sz="2800" b="1" u="none" dirty="0">
                <a:solidFill>
                  <a:schemeClr val="tx2"/>
                </a:solidFill>
                <a:effectLst>
                  <a:outerShdw blurRad="38100" dist="38100" dir="2700000" algn="tl">
                    <a:srgbClr val="C0C0C0"/>
                  </a:outerShdw>
                </a:effectLst>
                <a:ea typeface="仿宋_GB2312" pitchFamily="49" charset="-122"/>
              </a:rPr>
              <a:t>B</a:t>
            </a:r>
            <a:r>
              <a:rPr lang="zh-CN" altLang="en-US" sz="2800" b="1" u="none" dirty="0">
                <a:solidFill>
                  <a:schemeClr val="hlink"/>
                </a:solidFill>
                <a:effectLst>
                  <a:outerShdw blurRad="38100" dist="38100" dir="2700000" algn="tl">
                    <a:srgbClr val="C0C0C0"/>
                  </a:outerShdw>
                </a:effectLst>
                <a:ea typeface="仿宋_GB2312" pitchFamily="49" charset="-122"/>
              </a:rPr>
              <a:t>的位置</a:t>
            </a:r>
            <a:r>
              <a:rPr lang="zh-CN" altLang="en-US" sz="3200" b="1" u="none" dirty="0">
                <a:solidFill>
                  <a:schemeClr val="hlink"/>
                </a:solidFill>
                <a:effectLst>
                  <a:outerShdw blurRad="38100" dist="38100" dir="2700000" algn="tl">
                    <a:srgbClr val="C0C0C0"/>
                  </a:outerShdw>
                </a:effectLst>
                <a:ea typeface="仿宋_GB2312" pitchFamily="49" charset="-122"/>
              </a:rPr>
              <a:t>。</a:t>
            </a:r>
            <a:endParaRPr lang="zh-CN" altLang="en-US" sz="3600" b="1" u="none" dirty="0">
              <a:effectLst>
                <a:outerShdw blurRad="38100" dist="38100" dir="2700000" algn="tl">
                  <a:srgbClr val="C0C0C0"/>
                </a:outerShdw>
              </a:effectLst>
              <a:ea typeface="仿宋_GB2312" pitchFamily="49" charset="-122"/>
            </a:endParaRPr>
          </a:p>
        </p:txBody>
      </p:sp>
      <p:sp>
        <p:nvSpPr>
          <p:cNvPr id="225354" name="Line 74"/>
          <p:cNvSpPr>
            <a:spLocks noChangeShapeType="1"/>
          </p:cNvSpPr>
          <p:nvPr/>
        </p:nvSpPr>
        <p:spPr bwMode="auto">
          <a:xfrm>
            <a:off x="2722563" y="4575175"/>
            <a:ext cx="304800" cy="344488"/>
          </a:xfrm>
          <a:prstGeom prst="line">
            <a:avLst/>
          </a:prstGeom>
          <a:noFill/>
          <a:ln w="28575">
            <a:solidFill>
              <a:srgbClr val="006666"/>
            </a:solidFill>
            <a:round/>
            <a:headEnd/>
            <a:tailEnd/>
          </a:ln>
          <a:effectLst/>
        </p:spPr>
        <p:txBody>
          <a:bodyPr wrap="none" anchor="ctr"/>
          <a:lstStyle/>
          <a:p>
            <a:endParaRPr lang="zh-CN" altLang="en-US"/>
          </a:p>
        </p:txBody>
      </p:sp>
      <p:sp>
        <p:nvSpPr>
          <p:cNvPr id="225355" name="Line 75"/>
          <p:cNvSpPr>
            <a:spLocks noChangeShapeType="1"/>
          </p:cNvSpPr>
          <p:nvPr/>
        </p:nvSpPr>
        <p:spPr bwMode="auto">
          <a:xfrm flipH="1">
            <a:off x="2341563" y="4575175"/>
            <a:ext cx="304800" cy="344488"/>
          </a:xfrm>
          <a:prstGeom prst="line">
            <a:avLst/>
          </a:prstGeom>
          <a:noFill/>
          <a:ln w="28575">
            <a:solidFill>
              <a:srgbClr val="006666"/>
            </a:solidFill>
            <a:round/>
            <a:headEnd/>
            <a:tailEnd/>
          </a:ln>
          <a:effectLst/>
        </p:spPr>
        <p:txBody>
          <a:bodyPr wrap="none" anchor="ctr"/>
          <a:lstStyle/>
          <a:p>
            <a:endParaRPr lang="zh-CN" altLang="en-US"/>
          </a:p>
        </p:txBody>
      </p:sp>
      <p:sp>
        <p:nvSpPr>
          <p:cNvPr id="225356" name="Line 76"/>
          <p:cNvSpPr>
            <a:spLocks noChangeShapeType="1"/>
          </p:cNvSpPr>
          <p:nvPr/>
        </p:nvSpPr>
        <p:spPr bwMode="auto">
          <a:xfrm>
            <a:off x="2874963" y="3541713"/>
            <a:ext cx="685800" cy="619125"/>
          </a:xfrm>
          <a:prstGeom prst="line">
            <a:avLst/>
          </a:prstGeom>
          <a:noFill/>
          <a:ln w="28575">
            <a:solidFill>
              <a:srgbClr val="006666"/>
            </a:solidFill>
            <a:round/>
            <a:headEnd/>
            <a:tailEnd/>
          </a:ln>
          <a:effectLst/>
        </p:spPr>
        <p:txBody>
          <a:bodyPr wrap="none" anchor="ctr"/>
          <a:lstStyle/>
          <a:p>
            <a:endParaRPr lang="zh-CN" altLang="en-US"/>
          </a:p>
        </p:txBody>
      </p:sp>
      <p:sp>
        <p:nvSpPr>
          <p:cNvPr id="225357" name="Line 77"/>
          <p:cNvSpPr>
            <a:spLocks noChangeShapeType="1"/>
          </p:cNvSpPr>
          <p:nvPr/>
        </p:nvSpPr>
        <p:spPr bwMode="auto">
          <a:xfrm flipH="1">
            <a:off x="1579563" y="3541713"/>
            <a:ext cx="1066800" cy="1101725"/>
          </a:xfrm>
          <a:prstGeom prst="line">
            <a:avLst/>
          </a:prstGeom>
          <a:noFill/>
          <a:ln w="28575">
            <a:solidFill>
              <a:srgbClr val="006666"/>
            </a:solidFill>
            <a:round/>
            <a:headEnd/>
            <a:tailEnd/>
          </a:ln>
          <a:effectLst/>
        </p:spPr>
        <p:txBody>
          <a:bodyPr wrap="none" anchor="ctr"/>
          <a:lstStyle/>
          <a:p>
            <a:endParaRPr lang="zh-CN" altLang="en-US"/>
          </a:p>
        </p:txBody>
      </p:sp>
      <p:sp>
        <p:nvSpPr>
          <p:cNvPr id="225358" name="Rectangle 78"/>
          <p:cNvSpPr>
            <a:spLocks noChangeArrowheads="1"/>
          </p:cNvSpPr>
          <p:nvPr/>
        </p:nvSpPr>
        <p:spPr bwMode="auto">
          <a:xfrm>
            <a:off x="3484563" y="4022725"/>
            <a:ext cx="381000" cy="1033463"/>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ea typeface="隶书" pitchFamily="49" charset="-122"/>
              </a:rPr>
              <a:t>h</a:t>
            </a:r>
          </a:p>
        </p:txBody>
      </p:sp>
      <p:sp>
        <p:nvSpPr>
          <p:cNvPr id="225359" name="Line 79"/>
          <p:cNvSpPr>
            <a:spLocks noChangeShapeType="1"/>
          </p:cNvSpPr>
          <p:nvPr/>
        </p:nvSpPr>
        <p:spPr bwMode="auto">
          <a:xfrm>
            <a:off x="2265363" y="4092575"/>
            <a:ext cx="457200" cy="412750"/>
          </a:xfrm>
          <a:prstGeom prst="line">
            <a:avLst/>
          </a:prstGeom>
          <a:noFill/>
          <a:ln w="28575">
            <a:solidFill>
              <a:srgbClr val="006666"/>
            </a:solidFill>
            <a:round/>
            <a:headEnd/>
            <a:tailEnd/>
          </a:ln>
          <a:effectLst/>
        </p:spPr>
        <p:txBody>
          <a:bodyPr wrap="none" anchor="ctr"/>
          <a:lstStyle/>
          <a:p>
            <a:endParaRPr lang="zh-CN" altLang="en-US"/>
          </a:p>
        </p:txBody>
      </p:sp>
      <p:sp>
        <p:nvSpPr>
          <p:cNvPr id="225360" name="Oval 80"/>
          <p:cNvSpPr>
            <a:spLocks noChangeArrowheads="1"/>
          </p:cNvSpPr>
          <p:nvPr/>
        </p:nvSpPr>
        <p:spPr bwMode="auto">
          <a:xfrm>
            <a:off x="2036763" y="3816350"/>
            <a:ext cx="381000" cy="344488"/>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5361" name="Oval 81"/>
          <p:cNvSpPr>
            <a:spLocks noChangeArrowheads="1"/>
          </p:cNvSpPr>
          <p:nvPr/>
        </p:nvSpPr>
        <p:spPr bwMode="auto">
          <a:xfrm>
            <a:off x="2570163" y="3265488"/>
            <a:ext cx="381000" cy="344487"/>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5362" name="Rectangle 82"/>
          <p:cNvSpPr>
            <a:spLocks noChangeArrowheads="1"/>
          </p:cNvSpPr>
          <p:nvPr/>
        </p:nvSpPr>
        <p:spPr bwMode="auto">
          <a:xfrm>
            <a:off x="1320800" y="4505325"/>
            <a:ext cx="411163" cy="1171575"/>
          </a:xfrm>
          <a:prstGeom prst="rect">
            <a:avLst/>
          </a:prstGeom>
          <a:solidFill>
            <a:srgbClr val="66FF66"/>
          </a:solidFill>
          <a:ln w="28575">
            <a:solidFill>
              <a:srgbClr val="008000"/>
            </a:solidFill>
            <a:miter lim="800000"/>
            <a:headEnd/>
            <a:tailEnd/>
          </a:ln>
          <a:effectLst/>
        </p:spPr>
        <p:txBody>
          <a:bodyPr wrap="none" anchor="ctr"/>
          <a:lstStyle/>
          <a:p>
            <a:pPr algn="ctr">
              <a:lnSpc>
                <a:spcPct val="60000"/>
              </a:lnSpc>
            </a:pPr>
            <a:r>
              <a:rPr kumimoji="0" lang="en-US" altLang="zh-CN" sz="2800" b="1" u="none">
                <a:solidFill>
                  <a:schemeClr val="hlink"/>
                </a:solidFill>
                <a:ea typeface="隶书" pitchFamily="49" charset="-122"/>
              </a:rPr>
              <a:t>h</a:t>
            </a:r>
          </a:p>
        </p:txBody>
      </p:sp>
      <p:sp>
        <p:nvSpPr>
          <p:cNvPr id="225363" name="Text Box 83"/>
          <p:cNvSpPr txBox="1">
            <a:spLocks noChangeArrowheads="1"/>
          </p:cNvSpPr>
          <p:nvPr/>
        </p:nvSpPr>
        <p:spPr bwMode="auto">
          <a:xfrm>
            <a:off x="2168525" y="29686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A</a:t>
            </a:r>
            <a:endParaRPr kumimoji="0" lang="en-US" altLang="zh-CN" sz="2800" u="none">
              <a:ea typeface="隶书" pitchFamily="49" charset="-122"/>
            </a:endParaRPr>
          </a:p>
        </p:txBody>
      </p:sp>
      <p:sp>
        <p:nvSpPr>
          <p:cNvPr id="225364" name="Text Box 84"/>
          <p:cNvSpPr txBox="1">
            <a:spLocks noChangeArrowheads="1"/>
          </p:cNvSpPr>
          <p:nvPr/>
        </p:nvSpPr>
        <p:spPr bwMode="auto">
          <a:xfrm>
            <a:off x="3713163" y="358933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C</a:t>
            </a:r>
            <a:endParaRPr kumimoji="0" lang="en-US" altLang="zh-CN" sz="2800" u="none">
              <a:ea typeface="隶书" pitchFamily="49" charset="-122"/>
            </a:endParaRPr>
          </a:p>
        </p:txBody>
      </p:sp>
      <p:sp>
        <p:nvSpPr>
          <p:cNvPr id="225365" name="Text Box 85"/>
          <p:cNvSpPr txBox="1">
            <a:spLocks noChangeArrowheads="1"/>
          </p:cNvSpPr>
          <p:nvPr/>
        </p:nvSpPr>
        <p:spPr bwMode="auto">
          <a:xfrm>
            <a:off x="2798763" y="4070350"/>
            <a:ext cx="42068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E</a:t>
            </a:r>
            <a:endParaRPr kumimoji="0" lang="en-US" altLang="zh-CN" sz="2800" u="none">
              <a:ea typeface="隶书" pitchFamily="49" charset="-122"/>
            </a:endParaRPr>
          </a:p>
        </p:txBody>
      </p:sp>
      <p:sp>
        <p:nvSpPr>
          <p:cNvPr id="225366" name="Text Box 86"/>
          <p:cNvSpPr txBox="1">
            <a:spLocks noChangeArrowheads="1"/>
          </p:cNvSpPr>
          <p:nvPr/>
        </p:nvSpPr>
        <p:spPr bwMode="auto">
          <a:xfrm>
            <a:off x="949325" y="40989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D</a:t>
            </a:r>
            <a:endParaRPr kumimoji="0" lang="en-US" altLang="zh-CN" sz="2800" u="none">
              <a:ea typeface="隶书" pitchFamily="49" charset="-122"/>
            </a:endParaRPr>
          </a:p>
        </p:txBody>
      </p:sp>
      <p:sp>
        <p:nvSpPr>
          <p:cNvPr id="225367" name="Rectangle 87"/>
          <p:cNvSpPr>
            <a:spLocks noChangeArrowheads="1"/>
          </p:cNvSpPr>
          <p:nvPr/>
        </p:nvSpPr>
        <p:spPr bwMode="auto">
          <a:xfrm>
            <a:off x="2189163" y="4919663"/>
            <a:ext cx="381000" cy="757237"/>
          </a:xfrm>
          <a:prstGeom prst="rect">
            <a:avLst/>
          </a:prstGeom>
          <a:solidFill>
            <a:srgbClr val="66FF66"/>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25368" name="Oval 88"/>
          <p:cNvSpPr>
            <a:spLocks noChangeArrowheads="1"/>
          </p:cNvSpPr>
          <p:nvPr/>
        </p:nvSpPr>
        <p:spPr bwMode="auto">
          <a:xfrm>
            <a:off x="2493963" y="4298950"/>
            <a:ext cx="381000" cy="344488"/>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5369" name="Rectangle 89"/>
          <p:cNvSpPr>
            <a:spLocks noChangeArrowheads="1"/>
          </p:cNvSpPr>
          <p:nvPr/>
        </p:nvSpPr>
        <p:spPr bwMode="auto">
          <a:xfrm>
            <a:off x="2798763" y="4919663"/>
            <a:ext cx="381000" cy="757237"/>
          </a:xfrm>
          <a:prstGeom prst="rect">
            <a:avLst/>
          </a:prstGeom>
          <a:solidFill>
            <a:srgbClr val="66FF66"/>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bg2"/>
              </a:solidFill>
              <a:ea typeface="隶书" pitchFamily="49" charset="-122"/>
            </a:endParaRPr>
          </a:p>
        </p:txBody>
      </p:sp>
      <p:sp>
        <p:nvSpPr>
          <p:cNvPr id="225370" name="Text Box 90"/>
          <p:cNvSpPr txBox="1">
            <a:spLocks noChangeArrowheads="1"/>
          </p:cNvSpPr>
          <p:nvPr/>
        </p:nvSpPr>
        <p:spPr bwMode="auto">
          <a:xfrm>
            <a:off x="2770188" y="4994275"/>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25371" name="Text Box 91"/>
          <p:cNvSpPr txBox="1">
            <a:spLocks noChangeArrowheads="1"/>
          </p:cNvSpPr>
          <p:nvPr/>
        </p:nvSpPr>
        <p:spPr bwMode="auto">
          <a:xfrm>
            <a:off x="2101850" y="4994275"/>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25372" name="Text Box 92"/>
          <p:cNvSpPr txBox="1">
            <a:spLocks noChangeArrowheads="1"/>
          </p:cNvSpPr>
          <p:nvPr/>
        </p:nvSpPr>
        <p:spPr bwMode="auto">
          <a:xfrm>
            <a:off x="1579563" y="3589338"/>
            <a:ext cx="420687"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B</a:t>
            </a:r>
            <a:endParaRPr kumimoji="0" lang="en-US" altLang="zh-CN" sz="2800" u="none">
              <a:ea typeface="隶书" pitchFamily="49" charset="-122"/>
            </a:endParaRPr>
          </a:p>
        </p:txBody>
      </p:sp>
      <p:sp>
        <p:nvSpPr>
          <p:cNvPr id="225373" name="Text Box 93"/>
          <p:cNvSpPr txBox="1">
            <a:spLocks noChangeArrowheads="1"/>
          </p:cNvSpPr>
          <p:nvPr/>
        </p:nvSpPr>
        <p:spPr bwMode="auto">
          <a:xfrm>
            <a:off x="1951038" y="4497388"/>
            <a:ext cx="401637"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F</a:t>
            </a:r>
            <a:endParaRPr kumimoji="0" lang="en-US" altLang="zh-CN" sz="2800" u="none">
              <a:ea typeface="隶书" pitchFamily="49" charset="-122"/>
            </a:endParaRPr>
          </a:p>
        </p:txBody>
      </p:sp>
      <p:sp>
        <p:nvSpPr>
          <p:cNvPr id="225374" name="Text Box 94"/>
          <p:cNvSpPr txBox="1">
            <a:spLocks noChangeArrowheads="1"/>
          </p:cNvSpPr>
          <p:nvPr/>
        </p:nvSpPr>
        <p:spPr bwMode="auto">
          <a:xfrm>
            <a:off x="2908300" y="4484688"/>
            <a:ext cx="46037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G</a:t>
            </a:r>
            <a:endParaRPr kumimoji="0" lang="en-US" altLang="zh-CN" sz="2800" u="none">
              <a:ea typeface="隶书" pitchFamily="49" charset="-122"/>
            </a:endParaRPr>
          </a:p>
        </p:txBody>
      </p:sp>
      <p:sp>
        <p:nvSpPr>
          <p:cNvPr id="225375" name="Text Box 95"/>
          <p:cNvSpPr txBox="1">
            <a:spLocks noChangeArrowheads="1"/>
          </p:cNvSpPr>
          <p:nvPr/>
        </p:nvSpPr>
        <p:spPr bwMode="auto">
          <a:xfrm>
            <a:off x="2501900" y="3152775"/>
            <a:ext cx="481013" cy="519113"/>
          </a:xfrm>
          <a:prstGeom prst="rect">
            <a:avLst/>
          </a:prstGeom>
          <a:noFill/>
          <a:ln w="9525">
            <a:noFill/>
            <a:miter lim="800000"/>
            <a:headEnd/>
            <a:tailEnd/>
          </a:ln>
          <a:effectLst/>
        </p:spPr>
        <p:txBody>
          <a:bodyPr wrap="none">
            <a:spAutoFit/>
          </a:bodyPr>
          <a:lstStyle/>
          <a:p>
            <a:r>
              <a:rPr kumimoji="0" lang="en-US" altLang="zh-CN" sz="2800" b="1" u="none" dirty="0">
                <a:solidFill>
                  <a:srgbClr val="FF3300"/>
                </a:solidFill>
                <a:effectLst>
                  <a:outerShdw blurRad="38100" dist="38100" dir="2700000" algn="tl">
                    <a:srgbClr val="C0C0C0"/>
                  </a:outerShdw>
                </a:effectLst>
                <a:ea typeface="隶书" pitchFamily="49" charset="-122"/>
              </a:rPr>
              <a:t>-1</a:t>
            </a:r>
            <a:endParaRPr kumimoji="0" lang="en-US" altLang="zh-CN" sz="2800" u="none" dirty="0">
              <a:ea typeface="隶书" pitchFamily="49" charset="-122"/>
            </a:endParaRPr>
          </a:p>
        </p:txBody>
      </p:sp>
      <p:sp>
        <p:nvSpPr>
          <p:cNvPr id="225376" name="Text Box 96"/>
          <p:cNvSpPr txBox="1">
            <a:spLocks noChangeArrowheads="1"/>
          </p:cNvSpPr>
          <p:nvPr/>
        </p:nvSpPr>
        <p:spPr bwMode="auto">
          <a:xfrm>
            <a:off x="2054225" y="3735388"/>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p>
        </p:txBody>
      </p:sp>
      <p:sp>
        <p:nvSpPr>
          <p:cNvPr id="225377" name="Text Box 97"/>
          <p:cNvSpPr txBox="1">
            <a:spLocks noChangeArrowheads="1"/>
          </p:cNvSpPr>
          <p:nvPr/>
        </p:nvSpPr>
        <p:spPr bwMode="auto">
          <a:xfrm>
            <a:off x="2506663" y="4211638"/>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p>
        </p:txBody>
      </p:sp>
      <p:sp>
        <p:nvSpPr>
          <p:cNvPr id="225347" name="Text Box 67"/>
          <p:cNvSpPr txBox="1">
            <a:spLocks noChangeArrowheads="1"/>
          </p:cNvSpPr>
          <p:nvPr/>
        </p:nvSpPr>
        <p:spPr bwMode="auto">
          <a:xfrm>
            <a:off x="6248400" y="4005263"/>
            <a:ext cx="420688" cy="517525"/>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E</a:t>
            </a:r>
            <a:endParaRPr kumimoji="0" lang="en-US" altLang="zh-CN" sz="2800" u="none">
              <a:ea typeface="隶书" pitchFamily="49" charset="-122"/>
            </a:endParaRPr>
          </a:p>
        </p:txBody>
      </p:sp>
      <p:sp>
        <p:nvSpPr>
          <p:cNvPr id="225348" name="AutoShape 68"/>
          <p:cNvSpPr>
            <a:spLocks noChangeArrowheads="1"/>
          </p:cNvSpPr>
          <p:nvPr/>
        </p:nvSpPr>
        <p:spPr bwMode="auto">
          <a:xfrm flipH="1">
            <a:off x="7315200" y="5581650"/>
            <a:ext cx="914400" cy="758825"/>
          </a:xfrm>
          <a:prstGeom prst="wedgeRoundRectCallout">
            <a:avLst>
              <a:gd name="adj1" fmla="val 155556"/>
              <a:gd name="adj2" fmla="val -171213"/>
              <a:gd name="adj3" fmla="val 16667"/>
            </a:avLst>
          </a:prstGeom>
          <a:solidFill>
            <a:srgbClr val="FFFFCC"/>
          </a:solidFill>
          <a:ln w="19050">
            <a:solidFill>
              <a:schemeClr val="tx2"/>
            </a:solidFill>
            <a:miter lim="800000"/>
            <a:headEnd/>
            <a:tailEnd/>
          </a:ln>
          <a:effectLst/>
        </p:spPr>
        <p:txBody>
          <a:bodyPr wrap="none" anchor="ctr"/>
          <a:lstStyle/>
          <a:p>
            <a:pPr algn="ctr"/>
            <a:endParaRPr kumimoji="0" lang="zh-CN" altLang="zh-CN" sz="2800" u="none">
              <a:solidFill>
                <a:schemeClr val="tx2"/>
              </a:solidFill>
              <a:ea typeface="隶书" pitchFamily="49" charset="-122"/>
            </a:endParaRPr>
          </a:p>
        </p:txBody>
      </p:sp>
      <p:sp>
        <p:nvSpPr>
          <p:cNvPr id="225349" name="Text Box 69"/>
          <p:cNvSpPr txBox="1">
            <a:spLocks noChangeArrowheads="1"/>
          </p:cNvSpPr>
          <p:nvPr/>
        </p:nvSpPr>
        <p:spPr bwMode="auto">
          <a:xfrm>
            <a:off x="7334250" y="5437188"/>
            <a:ext cx="914400" cy="946150"/>
          </a:xfrm>
          <a:prstGeom prst="rect">
            <a:avLst/>
          </a:prstGeom>
          <a:noFill/>
          <a:ln w="9525">
            <a:noFill/>
            <a:miter lim="800000"/>
            <a:headEnd/>
            <a:tailEnd/>
          </a:ln>
          <a:effectLst/>
        </p:spPr>
        <p:txBody>
          <a:bodyPr>
            <a:spAutoFit/>
          </a:bodyPr>
          <a:lstStyle/>
          <a:p>
            <a:r>
              <a:rPr kumimoji="0" lang="zh-CN" altLang="en-US" sz="2800" b="1" u="none">
                <a:solidFill>
                  <a:schemeClr val="tx2"/>
                </a:solidFill>
                <a:effectLst>
                  <a:outerShdw blurRad="38100" dist="38100" dir="2700000" algn="tl">
                    <a:srgbClr val="C0C0C0"/>
                  </a:outerShdw>
                </a:effectLst>
                <a:ea typeface="隶书" pitchFamily="49" charset="-122"/>
              </a:rPr>
              <a:t>左单</a:t>
            </a:r>
          </a:p>
          <a:p>
            <a:r>
              <a:rPr kumimoji="0" lang="zh-CN" altLang="en-US" sz="2800" b="1" u="none">
                <a:solidFill>
                  <a:schemeClr val="tx2"/>
                </a:solidFill>
                <a:effectLst>
                  <a:outerShdw blurRad="38100" dist="38100" dir="2700000" algn="tl">
                    <a:srgbClr val="C0C0C0"/>
                  </a:outerShdw>
                </a:effectLst>
                <a:ea typeface="隶书" pitchFamily="49" charset="-122"/>
              </a:rPr>
              <a:t>旋转</a:t>
            </a:r>
            <a:endParaRPr kumimoji="0" lang="zh-CN" altLang="en-US" sz="2800" u="none">
              <a:solidFill>
                <a:schemeClr val="bg2"/>
              </a:solidFill>
              <a:ea typeface="隶书" pitchFamily="49" charset="-122"/>
            </a:endParaRPr>
          </a:p>
        </p:txBody>
      </p:sp>
      <p:sp>
        <p:nvSpPr>
          <p:cNvPr id="225350" name="Text Box 70"/>
          <p:cNvSpPr txBox="1">
            <a:spLocks noChangeArrowheads="1"/>
          </p:cNvSpPr>
          <p:nvPr/>
        </p:nvSpPr>
        <p:spPr bwMode="auto">
          <a:xfrm>
            <a:off x="6421438" y="4600575"/>
            <a:ext cx="46037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G</a:t>
            </a:r>
            <a:endParaRPr kumimoji="0" lang="en-US" altLang="zh-CN" sz="2800" u="none">
              <a:ea typeface="隶书" pitchFamily="49" charset="-122"/>
            </a:endParaRPr>
          </a:p>
        </p:txBody>
      </p:sp>
      <p:sp>
        <p:nvSpPr>
          <p:cNvPr id="225379" name="Freeform 99"/>
          <p:cNvSpPr>
            <a:spLocks/>
          </p:cNvSpPr>
          <p:nvPr/>
        </p:nvSpPr>
        <p:spPr bwMode="auto">
          <a:xfrm>
            <a:off x="5456238" y="4379913"/>
            <a:ext cx="406400" cy="107950"/>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p:spPr>
        <p:txBody>
          <a:bodyPr/>
          <a:lstStyle/>
          <a:p>
            <a:endParaRPr lang="zh-CN" altLang="en-US"/>
          </a:p>
        </p:txBody>
      </p:sp>
      <p:sp>
        <p:nvSpPr>
          <p:cNvPr id="225391" name="Text Box 111"/>
          <p:cNvSpPr txBox="1">
            <a:spLocks noChangeArrowheads="1"/>
          </p:cNvSpPr>
          <p:nvPr/>
        </p:nvSpPr>
        <p:spPr bwMode="auto">
          <a:xfrm>
            <a:off x="5646738" y="308451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A</a:t>
            </a:r>
            <a:endParaRPr kumimoji="0" lang="en-US" altLang="zh-CN" sz="2800" u="none">
              <a:ea typeface="隶书" pitchFamily="49" charset="-122"/>
            </a:endParaRPr>
          </a:p>
        </p:txBody>
      </p:sp>
      <p:sp>
        <p:nvSpPr>
          <p:cNvPr id="225396" name="Text Box 116"/>
          <p:cNvSpPr txBox="1">
            <a:spLocks noChangeArrowheads="1"/>
          </p:cNvSpPr>
          <p:nvPr/>
        </p:nvSpPr>
        <p:spPr bwMode="auto">
          <a:xfrm>
            <a:off x="7170738" y="37052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C</a:t>
            </a:r>
            <a:endParaRPr kumimoji="0" lang="en-US" altLang="zh-CN" sz="2800" u="none">
              <a:ea typeface="隶书" pitchFamily="49" charset="-122"/>
            </a:endParaRPr>
          </a:p>
        </p:txBody>
      </p:sp>
      <p:sp>
        <p:nvSpPr>
          <p:cNvPr id="225397" name="Text Box 117"/>
          <p:cNvSpPr txBox="1">
            <a:spLocks noChangeArrowheads="1"/>
          </p:cNvSpPr>
          <p:nvPr/>
        </p:nvSpPr>
        <p:spPr bwMode="auto">
          <a:xfrm>
            <a:off x="4406900" y="421481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D</a:t>
            </a:r>
            <a:endParaRPr kumimoji="0" lang="en-US" altLang="zh-CN" sz="2800" u="none">
              <a:ea typeface="隶书" pitchFamily="49" charset="-122"/>
            </a:endParaRPr>
          </a:p>
        </p:txBody>
      </p:sp>
      <p:sp>
        <p:nvSpPr>
          <p:cNvPr id="225398" name="Text Box 118"/>
          <p:cNvSpPr txBox="1">
            <a:spLocks noChangeArrowheads="1"/>
          </p:cNvSpPr>
          <p:nvPr/>
        </p:nvSpPr>
        <p:spPr bwMode="auto">
          <a:xfrm>
            <a:off x="5037138" y="3705225"/>
            <a:ext cx="42068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B</a:t>
            </a:r>
            <a:endParaRPr kumimoji="0" lang="en-US" altLang="zh-CN" sz="2800" u="none">
              <a:ea typeface="隶书" pitchFamily="49" charset="-122"/>
            </a:endParaRPr>
          </a:p>
        </p:txBody>
      </p:sp>
      <p:sp>
        <p:nvSpPr>
          <p:cNvPr id="225399" name="Text Box 119"/>
          <p:cNvSpPr txBox="1">
            <a:spLocks noChangeArrowheads="1"/>
          </p:cNvSpPr>
          <p:nvPr/>
        </p:nvSpPr>
        <p:spPr bwMode="auto">
          <a:xfrm>
            <a:off x="5514975" y="4600575"/>
            <a:ext cx="401638"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F</a:t>
            </a:r>
            <a:endParaRPr kumimoji="0" lang="en-US" altLang="zh-CN" sz="2800" u="none">
              <a:ea typeface="隶书" pitchFamily="49" charset="-122"/>
            </a:endParaRPr>
          </a:p>
        </p:txBody>
      </p:sp>
      <p:grpSp>
        <p:nvGrpSpPr>
          <p:cNvPr id="225404" name="Group 124"/>
          <p:cNvGrpSpPr>
            <a:grpSpLocks/>
          </p:cNvGrpSpPr>
          <p:nvPr/>
        </p:nvGrpSpPr>
        <p:grpSpPr bwMode="auto">
          <a:xfrm>
            <a:off x="4829175" y="3381375"/>
            <a:ext cx="2590800" cy="2606675"/>
            <a:chOff x="3042" y="1932"/>
            <a:chExt cx="1632" cy="1816"/>
          </a:xfrm>
        </p:grpSpPr>
        <p:sp>
          <p:nvSpPr>
            <p:cNvPr id="225380" name="Rectangle 100"/>
            <p:cNvSpPr>
              <a:spLocks noChangeArrowheads="1"/>
            </p:cNvSpPr>
            <p:nvPr/>
          </p:nvSpPr>
          <p:spPr bwMode="auto">
            <a:xfrm>
              <a:off x="3504" y="3084"/>
              <a:ext cx="240" cy="531"/>
            </a:xfrm>
            <a:prstGeom prst="rect">
              <a:avLst/>
            </a:prstGeom>
            <a:solidFill>
              <a:srgbClr val="66FF66"/>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25382" name="Line 102"/>
            <p:cNvSpPr>
              <a:spLocks noChangeShapeType="1"/>
            </p:cNvSpPr>
            <p:nvPr/>
          </p:nvSpPr>
          <p:spPr bwMode="auto">
            <a:xfrm flipH="1">
              <a:off x="3666" y="2844"/>
              <a:ext cx="192" cy="240"/>
            </a:xfrm>
            <a:prstGeom prst="line">
              <a:avLst/>
            </a:prstGeom>
            <a:noFill/>
            <a:ln w="38100">
              <a:solidFill>
                <a:srgbClr val="006666"/>
              </a:solidFill>
              <a:round/>
              <a:headEnd/>
              <a:tailEnd/>
            </a:ln>
            <a:effectLst/>
          </p:spPr>
          <p:txBody>
            <a:bodyPr wrap="none" anchor="ctr"/>
            <a:lstStyle/>
            <a:p>
              <a:endParaRPr lang="zh-CN" altLang="en-US"/>
            </a:p>
          </p:txBody>
        </p:sp>
        <p:sp>
          <p:nvSpPr>
            <p:cNvPr id="225383" name="Line 103"/>
            <p:cNvSpPr>
              <a:spLocks noChangeShapeType="1"/>
            </p:cNvSpPr>
            <p:nvPr/>
          </p:nvSpPr>
          <p:spPr bwMode="auto">
            <a:xfrm>
              <a:off x="3906" y="2844"/>
              <a:ext cx="192" cy="240"/>
            </a:xfrm>
            <a:prstGeom prst="line">
              <a:avLst/>
            </a:prstGeom>
            <a:noFill/>
            <a:ln w="38100">
              <a:solidFill>
                <a:srgbClr val="006666"/>
              </a:solidFill>
              <a:round/>
              <a:headEnd/>
              <a:tailEnd/>
            </a:ln>
            <a:effectLst/>
          </p:spPr>
          <p:txBody>
            <a:bodyPr wrap="none" anchor="ctr"/>
            <a:lstStyle/>
            <a:p>
              <a:endParaRPr lang="zh-CN" altLang="en-US"/>
            </a:p>
          </p:txBody>
        </p:sp>
        <p:sp>
          <p:nvSpPr>
            <p:cNvPr id="225384" name="Line 104"/>
            <p:cNvSpPr>
              <a:spLocks noChangeShapeType="1"/>
            </p:cNvSpPr>
            <p:nvPr/>
          </p:nvSpPr>
          <p:spPr bwMode="auto">
            <a:xfrm>
              <a:off x="4002" y="2124"/>
              <a:ext cx="432" cy="432"/>
            </a:xfrm>
            <a:prstGeom prst="line">
              <a:avLst/>
            </a:prstGeom>
            <a:noFill/>
            <a:ln w="28575">
              <a:solidFill>
                <a:srgbClr val="006666"/>
              </a:solidFill>
              <a:round/>
              <a:headEnd/>
              <a:tailEnd/>
            </a:ln>
            <a:effectLst/>
          </p:spPr>
          <p:txBody>
            <a:bodyPr wrap="none" anchor="ctr"/>
            <a:lstStyle/>
            <a:p>
              <a:endParaRPr lang="zh-CN" altLang="en-US"/>
            </a:p>
          </p:txBody>
        </p:sp>
        <p:sp>
          <p:nvSpPr>
            <p:cNvPr id="225385" name="Line 105"/>
            <p:cNvSpPr>
              <a:spLocks noChangeShapeType="1"/>
            </p:cNvSpPr>
            <p:nvPr/>
          </p:nvSpPr>
          <p:spPr bwMode="auto">
            <a:xfrm flipH="1">
              <a:off x="3186" y="2124"/>
              <a:ext cx="672" cy="768"/>
            </a:xfrm>
            <a:prstGeom prst="line">
              <a:avLst/>
            </a:prstGeom>
            <a:noFill/>
            <a:ln w="28575">
              <a:solidFill>
                <a:srgbClr val="006666"/>
              </a:solidFill>
              <a:round/>
              <a:headEnd/>
              <a:tailEnd/>
            </a:ln>
            <a:effectLst/>
          </p:spPr>
          <p:txBody>
            <a:bodyPr wrap="none" anchor="ctr"/>
            <a:lstStyle/>
            <a:p>
              <a:endParaRPr lang="zh-CN" altLang="en-US"/>
            </a:p>
          </p:txBody>
        </p:sp>
        <p:sp>
          <p:nvSpPr>
            <p:cNvPr id="225386" name="Rectangle 106"/>
            <p:cNvSpPr>
              <a:spLocks noChangeArrowheads="1"/>
            </p:cNvSpPr>
            <p:nvPr/>
          </p:nvSpPr>
          <p:spPr bwMode="auto">
            <a:xfrm>
              <a:off x="4434" y="2460"/>
              <a:ext cx="240" cy="720"/>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ea typeface="隶书" pitchFamily="49" charset="-122"/>
                </a:rPr>
                <a:t>h</a:t>
              </a:r>
            </a:p>
          </p:txBody>
        </p:sp>
        <p:sp>
          <p:nvSpPr>
            <p:cNvPr id="225387" name="Line 107"/>
            <p:cNvSpPr>
              <a:spLocks noChangeShapeType="1"/>
            </p:cNvSpPr>
            <p:nvPr/>
          </p:nvSpPr>
          <p:spPr bwMode="auto">
            <a:xfrm>
              <a:off x="3618" y="2508"/>
              <a:ext cx="288" cy="288"/>
            </a:xfrm>
            <a:prstGeom prst="line">
              <a:avLst/>
            </a:prstGeom>
            <a:noFill/>
            <a:ln w="28575">
              <a:solidFill>
                <a:srgbClr val="006666"/>
              </a:solidFill>
              <a:round/>
              <a:headEnd/>
              <a:tailEnd/>
            </a:ln>
            <a:effectLst/>
          </p:spPr>
          <p:txBody>
            <a:bodyPr wrap="none" anchor="ctr"/>
            <a:lstStyle/>
            <a:p>
              <a:endParaRPr lang="zh-CN" altLang="en-US"/>
            </a:p>
          </p:txBody>
        </p:sp>
        <p:sp>
          <p:nvSpPr>
            <p:cNvPr id="225388" name="Oval 108"/>
            <p:cNvSpPr>
              <a:spLocks noChangeArrowheads="1"/>
            </p:cNvSpPr>
            <p:nvPr/>
          </p:nvSpPr>
          <p:spPr bwMode="auto">
            <a:xfrm>
              <a:off x="3474" y="2316"/>
              <a:ext cx="240" cy="24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5389" name="Oval 109"/>
            <p:cNvSpPr>
              <a:spLocks noChangeArrowheads="1"/>
            </p:cNvSpPr>
            <p:nvPr/>
          </p:nvSpPr>
          <p:spPr bwMode="auto">
            <a:xfrm>
              <a:off x="3810" y="1932"/>
              <a:ext cx="240" cy="24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5390" name="Rectangle 110"/>
            <p:cNvSpPr>
              <a:spLocks noChangeArrowheads="1"/>
            </p:cNvSpPr>
            <p:nvPr/>
          </p:nvSpPr>
          <p:spPr bwMode="auto">
            <a:xfrm>
              <a:off x="3042" y="2748"/>
              <a:ext cx="240" cy="816"/>
            </a:xfrm>
            <a:prstGeom prst="rect">
              <a:avLst/>
            </a:prstGeom>
            <a:solidFill>
              <a:srgbClr val="66FF66"/>
            </a:solidFill>
            <a:ln w="28575">
              <a:solidFill>
                <a:srgbClr val="008000"/>
              </a:solidFill>
              <a:miter lim="800000"/>
              <a:headEnd/>
              <a:tailEnd/>
            </a:ln>
            <a:effectLst/>
          </p:spPr>
          <p:txBody>
            <a:bodyPr wrap="none" anchor="ctr"/>
            <a:lstStyle/>
            <a:p>
              <a:pPr algn="ctr">
                <a:lnSpc>
                  <a:spcPct val="60000"/>
                </a:lnSpc>
              </a:pPr>
              <a:r>
                <a:rPr kumimoji="0" lang="en-US" altLang="zh-CN" sz="2800" b="1" u="none">
                  <a:solidFill>
                    <a:schemeClr val="hlink"/>
                  </a:solidFill>
                  <a:ea typeface="隶书" pitchFamily="49" charset="-122"/>
                </a:rPr>
                <a:t>h</a:t>
              </a:r>
            </a:p>
          </p:txBody>
        </p:sp>
        <p:sp>
          <p:nvSpPr>
            <p:cNvPr id="225392" name="Oval 112"/>
            <p:cNvSpPr>
              <a:spLocks noChangeArrowheads="1"/>
            </p:cNvSpPr>
            <p:nvPr/>
          </p:nvSpPr>
          <p:spPr bwMode="auto">
            <a:xfrm>
              <a:off x="3762" y="2652"/>
              <a:ext cx="240" cy="240"/>
            </a:xfrm>
            <a:prstGeom prst="ellipse">
              <a:avLst/>
            </a:prstGeom>
            <a:solidFill>
              <a:srgbClr val="FF7C80"/>
            </a:solidFill>
            <a:ln w="28575">
              <a:solidFill>
                <a:srgbClr val="FF7C80"/>
              </a:solidFill>
              <a:round/>
              <a:headEnd/>
              <a:tailEnd/>
            </a:ln>
            <a:effectLst/>
          </p:spPr>
          <p:txBody>
            <a:bodyPr wrap="none" anchor="ctr"/>
            <a:lstStyle/>
            <a:p>
              <a:endParaRPr lang="zh-CN" altLang="en-US"/>
            </a:p>
          </p:txBody>
        </p:sp>
        <p:sp>
          <p:nvSpPr>
            <p:cNvPr id="225393" name="Rectangle 113"/>
            <p:cNvSpPr>
              <a:spLocks noChangeArrowheads="1"/>
            </p:cNvSpPr>
            <p:nvPr/>
          </p:nvSpPr>
          <p:spPr bwMode="auto">
            <a:xfrm>
              <a:off x="4002" y="3084"/>
              <a:ext cx="240" cy="528"/>
            </a:xfrm>
            <a:prstGeom prst="rect">
              <a:avLst/>
            </a:prstGeom>
            <a:solidFill>
              <a:srgbClr val="66FF66"/>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bg2"/>
                </a:solidFill>
                <a:ea typeface="隶书" pitchFamily="49" charset="-122"/>
              </a:endParaRPr>
            </a:p>
          </p:txBody>
        </p:sp>
        <p:sp>
          <p:nvSpPr>
            <p:cNvPr id="225394" name="Text Box 114"/>
            <p:cNvSpPr txBox="1">
              <a:spLocks noChangeArrowheads="1"/>
            </p:cNvSpPr>
            <p:nvPr/>
          </p:nvSpPr>
          <p:spPr bwMode="auto">
            <a:xfrm>
              <a:off x="3954" y="3136"/>
              <a:ext cx="428" cy="362"/>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25395" name="Text Box 115"/>
            <p:cNvSpPr txBox="1">
              <a:spLocks noChangeArrowheads="1"/>
            </p:cNvSpPr>
            <p:nvPr/>
          </p:nvSpPr>
          <p:spPr bwMode="auto">
            <a:xfrm>
              <a:off x="3504" y="3136"/>
              <a:ext cx="241" cy="362"/>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a:t>
              </a:r>
              <a:endParaRPr lang="en-US" altLang="zh-CN" sz="2800" u="none">
                <a:solidFill>
                  <a:schemeClr val="hlink"/>
                </a:solidFill>
                <a:ea typeface="隶书" pitchFamily="49" charset="-122"/>
              </a:endParaRPr>
            </a:p>
          </p:txBody>
        </p:sp>
        <p:sp>
          <p:nvSpPr>
            <p:cNvPr id="225401" name="Rectangle 121"/>
            <p:cNvSpPr>
              <a:spLocks noChangeArrowheads="1"/>
            </p:cNvSpPr>
            <p:nvPr/>
          </p:nvSpPr>
          <p:spPr bwMode="auto">
            <a:xfrm>
              <a:off x="3500" y="3610"/>
              <a:ext cx="249" cy="138"/>
            </a:xfrm>
            <a:prstGeom prst="rect">
              <a:avLst/>
            </a:prstGeom>
            <a:solidFill>
              <a:schemeClr val="hlink"/>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grpSp>
      <p:sp>
        <p:nvSpPr>
          <p:cNvPr id="225402" name="Text Box 122"/>
          <p:cNvSpPr txBox="1">
            <a:spLocks noChangeArrowheads="1"/>
          </p:cNvSpPr>
          <p:nvPr/>
        </p:nvSpPr>
        <p:spPr bwMode="auto">
          <a:xfrm>
            <a:off x="5535613" y="383540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1</a:t>
            </a:r>
            <a:endParaRPr kumimoji="0" lang="en-US" altLang="zh-CN" sz="2800" u="none">
              <a:ea typeface="隶书" pitchFamily="49" charset="-122"/>
            </a:endParaRPr>
          </a:p>
        </p:txBody>
      </p:sp>
      <p:sp>
        <p:nvSpPr>
          <p:cNvPr id="225403" name="Text Box 123"/>
          <p:cNvSpPr txBox="1">
            <a:spLocks noChangeArrowheads="1"/>
          </p:cNvSpPr>
          <p:nvPr/>
        </p:nvSpPr>
        <p:spPr bwMode="auto">
          <a:xfrm>
            <a:off x="5895975" y="4318000"/>
            <a:ext cx="481013" cy="519113"/>
          </a:xfrm>
          <a:prstGeom prst="rect">
            <a:avLst/>
          </a:prstGeom>
          <a:noFill/>
          <a:ln w="9525">
            <a:noFill/>
            <a:miter lim="800000"/>
            <a:headEnd/>
            <a:tailEnd/>
          </a:ln>
          <a:effectLst/>
        </p:spPr>
        <p:txBody>
          <a:bodyPr wrap="none">
            <a:spAutoFit/>
          </a:bodyPr>
          <a:lstStyle/>
          <a:p>
            <a:r>
              <a:rPr kumimoji="0" lang="en-US" altLang="zh-CN" sz="2800" b="1" u="none">
                <a:solidFill>
                  <a:schemeClr val="tx2"/>
                </a:solidFill>
                <a:effectLst>
                  <a:outerShdw blurRad="38100" dist="38100" dir="2700000" algn="tl">
                    <a:srgbClr val="C0C0C0"/>
                  </a:outerShdw>
                </a:effectLst>
                <a:ea typeface="隶书" pitchFamily="49" charset="-122"/>
              </a:rPr>
              <a:t>-1</a:t>
            </a:r>
          </a:p>
        </p:txBody>
      </p:sp>
      <p:sp>
        <p:nvSpPr>
          <p:cNvPr id="225400" name="Text Box 120"/>
          <p:cNvSpPr txBox="1">
            <a:spLocks noChangeArrowheads="1"/>
          </p:cNvSpPr>
          <p:nvPr/>
        </p:nvSpPr>
        <p:spPr bwMode="auto">
          <a:xfrm>
            <a:off x="5976938" y="3279775"/>
            <a:ext cx="481012"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-2</a:t>
            </a:r>
            <a:endParaRPr kumimoji="0" lang="en-US" altLang="zh-CN" sz="2800" u="none">
              <a:ea typeface="隶书" pitchFamily="49" charset="-122"/>
            </a:endParaRPr>
          </a:p>
        </p:txBody>
      </p:sp>
      <p:sp>
        <p:nvSpPr>
          <p:cNvPr id="225407" name="Rectangle 127"/>
          <p:cNvSpPr>
            <a:spLocks noChangeArrowheads="1"/>
          </p:cNvSpPr>
          <p:nvPr/>
        </p:nvSpPr>
        <p:spPr bwMode="auto">
          <a:xfrm>
            <a:off x="1314450" y="579438"/>
            <a:ext cx="6640513" cy="533400"/>
          </a:xfrm>
          <a:prstGeom prst="rect">
            <a:avLst/>
          </a:prstGeom>
          <a:noFill/>
          <a:ln w="9525">
            <a:noFill/>
            <a:miter lim="800000"/>
            <a:headEnd/>
            <a:tailEnd/>
          </a:ln>
          <a:effectLst/>
        </p:spPr>
        <p:txBody>
          <a:bodyPr anchor="ctr"/>
          <a:lstStyle/>
          <a:p>
            <a:pPr algn="ctr"/>
            <a:r>
              <a:rPr lang="zh-CN" altLang="en-US" sz="3200" b="1">
                <a:solidFill>
                  <a:srgbClr val="CC3300"/>
                </a:solidFill>
                <a:effectLst>
                  <a:outerShdw blurRad="38100" dist="38100" dir="2700000" algn="tl">
                    <a:srgbClr val="C0C0C0"/>
                  </a:outerShdw>
                </a:effectLst>
                <a:ea typeface="仿宋_GB2312" pitchFamily="49" charset="-122"/>
              </a:rPr>
              <a:t>先左后右双旋转</a:t>
            </a:r>
            <a:r>
              <a:rPr lang="zh-CN" altLang="en-US" sz="3200" b="1" u="none">
                <a:solidFill>
                  <a:srgbClr val="CC3300"/>
                </a:solidFill>
                <a:effectLst>
                  <a:outerShdw blurRad="38100" dist="38100" dir="2700000" algn="tl">
                    <a:srgbClr val="C0C0C0"/>
                  </a:outerShdw>
                </a:effectLst>
                <a:ea typeface="仿宋_GB2312" pitchFamily="49" charset="-122"/>
              </a:rPr>
              <a:t> </a:t>
            </a:r>
            <a:r>
              <a:rPr lang="en-US" altLang="zh-CN" sz="3200" b="1" u="none">
                <a:solidFill>
                  <a:srgbClr val="CC3300"/>
                </a:solidFill>
                <a:effectLst>
                  <a:outerShdw blurRad="38100" dist="38100" dir="2700000" algn="tl">
                    <a:srgbClr val="C0C0C0"/>
                  </a:outerShdw>
                </a:effectLst>
                <a:ea typeface="仿宋_GB2312" pitchFamily="49" charset="-122"/>
              </a:rPr>
              <a:t>(RotationLeftRight)</a:t>
            </a:r>
            <a:endParaRPr lang="en-US" altLang="zh-CN" sz="3200" u="none">
              <a:solidFill>
                <a:schemeClr val="tx2"/>
              </a:solidFill>
              <a:ea typeface="仿宋_GB2312" pitchFamily="49" charset="-122"/>
            </a:endParaRPr>
          </a:p>
        </p:txBody>
      </p:sp>
      <p:sp>
        <p:nvSpPr>
          <p:cNvPr id="59" name="灯片编号占位符 58"/>
          <p:cNvSpPr>
            <a:spLocks noGrp="1"/>
          </p:cNvSpPr>
          <p:nvPr>
            <p:ph type="sldNum" sz="quarter" idx="12"/>
          </p:nvPr>
        </p:nvSpPr>
        <p:spPr/>
        <p:txBody>
          <a:bodyPr/>
          <a:lstStyle/>
          <a:p>
            <a:fld id="{A676A666-26EC-422C-917D-D410A76DDE32}" type="slidenum">
              <a:rPr lang="en-US" altLang="zh-CN" smtClean="0"/>
              <a:pPr/>
              <a:t>135</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352"/>
                                        </p:tgtEl>
                                        <p:attrNameLst>
                                          <p:attrName>style.visibility</p:attrName>
                                        </p:attrNameLst>
                                      </p:cBhvr>
                                      <p:to>
                                        <p:strVal val="visible"/>
                                      </p:to>
                                    </p:set>
                                    <p:animEffect transition="in" filter="checkerboard(across)">
                                      <p:cBhvr>
                                        <p:cTn id="7" dur="500"/>
                                        <p:tgtEl>
                                          <p:spTgt spid="2253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5354"/>
                                        </p:tgtEl>
                                        <p:attrNameLst>
                                          <p:attrName>style.visibility</p:attrName>
                                        </p:attrNameLst>
                                      </p:cBhvr>
                                      <p:to>
                                        <p:strVal val="visible"/>
                                      </p:to>
                                    </p:set>
                                    <p:anim calcmode="lin" valueType="num">
                                      <p:cBhvr additive="base">
                                        <p:cTn id="12" dur="500" fill="hold"/>
                                        <p:tgtEl>
                                          <p:spTgt spid="225354"/>
                                        </p:tgtEl>
                                        <p:attrNameLst>
                                          <p:attrName>ppt_x</p:attrName>
                                        </p:attrNameLst>
                                      </p:cBhvr>
                                      <p:tavLst>
                                        <p:tav tm="0">
                                          <p:val>
                                            <p:strVal val="0-#ppt_w/2"/>
                                          </p:val>
                                        </p:tav>
                                        <p:tav tm="100000">
                                          <p:val>
                                            <p:strVal val="#ppt_x"/>
                                          </p:val>
                                        </p:tav>
                                      </p:tavLst>
                                    </p:anim>
                                    <p:anim calcmode="lin" valueType="num">
                                      <p:cBhvr additive="base">
                                        <p:cTn id="13" dur="500" fill="hold"/>
                                        <p:tgtEl>
                                          <p:spTgt spid="225354"/>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25355"/>
                                        </p:tgtEl>
                                        <p:attrNameLst>
                                          <p:attrName>style.visibility</p:attrName>
                                        </p:attrNameLst>
                                      </p:cBhvr>
                                      <p:to>
                                        <p:strVal val="visible"/>
                                      </p:to>
                                    </p:set>
                                    <p:anim calcmode="lin" valueType="num">
                                      <p:cBhvr additive="base">
                                        <p:cTn id="16" dur="500" fill="hold"/>
                                        <p:tgtEl>
                                          <p:spTgt spid="225355"/>
                                        </p:tgtEl>
                                        <p:attrNameLst>
                                          <p:attrName>ppt_x</p:attrName>
                                        </p:attrNameLst>
                                      </p:cBhvr>
                                      <p:tavLst>
                                        <p:tav tm="0">
                                          <p:val>
                                            <p:strVal val="0-#ppt_w/2"/>
                                          </p:val>
                                        </p:tav>
                                        <p:tav tm="100000">
                                          <p:val>
                                            <p:strVal val="#ppt_x"/>
                                          </p:val>
                                        </p:tav>
                                      </p:tavLst>
                                    </p:anim>
                                    <p:anim calcmode="lin" valueType="num">
                                      <p:cBhvr additive="base">
                                        <p:cTn id="17" dur="500" fill="hold"/>
                                        <p:tgtEl>
                                          <p:spTgt spid="225355"/>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25356"/>
                                        </p:tgtEl>
                                        <p:attrNameLst>
                                          <p:attrName>style.visibility</p:attrName>
                                        </p:attrNameLst>
                                      </p:cBhvr>
                                      <p:to>
                                        <p:strVal val="visible"/>
                                      </p:to>
                                    </p:set>
                                    <p:anim calcmode="lin" valueType="num">
                                      <p:cBhvr additive="base">
                                        <p:cTn id="20" dur="500" fill="hold"/>
                                        <p:tgtEl>
                                          <p:spTgt spid="225356"/>
                                        </p:tgtEl>
                                        <p:attrNameLst>
                                          <p:attrName>ppt_x</p:attrName>
                                        </p:attrNameLst>
                                      </p:cBhvr>
                                      <p:tavLst>
                                        <p:tav tm="0">
                                          <p:val>
                                            <p:strVal val="0-#ppt_w/2"/>
                                          </p:val>
                                        </p:tav>
                                        <p:tav tm="100000">
                                          <p:val>
                                            <p:strVal val="#ppt_x"/>
                                          </p:val>
                                        </p:tav>
                                      </p:tavLst>
                                    </p:anim>
                                    <p:anim calcmode="lin" valueType="num">
                                      <p:cBhvr additive="base">
                                        <p:cTn id="21" dur="500" fill="hold"/>
                                        <p:tgtEl>
                                          <p:spTgt spid="225356"/>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25357"/>
                                        </p:tgtEl>
                                        <p:attrNameLst>
                                          <p:attrName>style.visibility</p:attrName>
                                        </p:attrNameLst>
                                      </p:cBhvr>
                                      <p:to>
                                        <p:strVal val="visible"/>
                                      </p:to>
                                    </p:set>
                                    <p:anim calcmode="lin" valueType="num">
                                      <p:cBhvr additive="base">
                                        <p:cTn id="24" dur="500" fill="hold"/>
                                        <p:tgtEl>
                                          <p:spTgt spid="225357"/>
                                        </p:tgtEl>
                                        <p:attrNameLst>
                                          <p:attrName>ppt_x</p:attrName>
                                        </p:attrNameLst>
                                      </p:cBhvr>
                                      <p:tavLst>
                                        <p:tav tm="0">
                                          <p:val>
                                            <p:strVal val="0-#ppt_w/2"/>
                                          </p:val>
                                        </p:tav>
                                        <p:tav tm="100000">
                                          <p:val>
                                            <p:strVal val="#ppt_x"/>
                                          </p:val>
                                        </p:tav>
                                      </p:tavLst>
                                    </p:anim>
                                    <p:anim calcmode="lin" valueType="num">
                                      <p:cBhvr additive="base">
                                        <p:cTn id="25" dur="500" fill="hold"/>
                                        <p:tgtEl>
                                          <p:spTgt spid="225357"/>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25358"/>
                                        </p:tgtEl>
                                        <p:attrNameLst>
                                          <p:attrName>style.visibility</p:attrName>
                                        </p:attrNameLst>
                                      </p:cBhvr>
                                      <p:to>
                                        <p:strVal val="visible"/>
                                      </p:to>
                                    </p:set>
                                    <p:anim calcmode="lin" valueType="num">
                                      <p:cBhvr additive="base">
                                        <p:cTn id="28" dur="500" fill="hold"/>
                                        <p:tgtEl>
                                          <p:spTgt spid="225358"/>
                                        </p:tgtEl>
                                        <p:attrNameLst>
                                          <p:attrName>ppt_x</p:attrName>
                                        </p:attrNameLst>
                                      </p:cBhvr>
                                      <p:tavLst>
                                        <p:tav tm="0">
                                          <p:val>
                                            <p:strVal val="0-#ppt_w/2"/>
                                          </p:val>
                                        </p:tav>
                                        <p:tav tm="100000">
                                          <p:val>
                                            <p:strVal val="#ppt_x"/>
                                          </p:val>
                                        </p:tav>
                                      </p:tavLst>
                                    </p:anim>
                                    <p:anim calcmode="lin" valueType="num">
                                      <p:cBhvr additive="base">
                                        <p:cTn id="29" dur="500" fill="hold"/>
                                        <p:tgtEl>
                                          <p:spTgt spid="225358"/>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25359"/>
                                        </p:tgtEl>
                                        <p:attrNameLst>
                                          <p:attrName>style.visibility</p:attrName>
                                        </p:attrNameLst>
                                      </p:cBhvr>
                                      <p:to>
                                        <p:strVal val="visible"/>
                                      </p:to>
                                    </p:set>
                                    <p:anim calcmode="lin" valueType="num">
                                      <p:cBhvr additive="base">
                                        <p:cTn id="32" dur="500" fill="hold"/>
                                        <p:tgtEl>
                                          <p:spTgt spid="225359"/>
                                        </p:tgtEl>
                                        <p:attrNameLst>
                                          <p:attrName>ppt_x</p:attrName>
                                        </p:attrNameLst>
                                      </p:cBhvr>
                                      <p:tavLst>
                                        <p:tav tm="0">
                                          <p:val>
                                            <p:strVal val="0-#ppt_w/2"/>
                                          </p:val>
                                        </p:tav>
                                        <p:tav tm="100000">
                                          <p:val>
                                            <p:strVal val="#ppt_x"/>
                                          </p:val>
                                        </p:tav>
                                      </p:tavLst>
                                    </p:anim>
                                    <p:anim calcmode="lin" valueType="num">
                                      <p:cBhvr additive="base">
                                        <p:cTn id="33" dur="500" fill="hold"/>
                                        <p:tgtEl>
                                          <p:spTgt spid="225359"/>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5360"/>
                                        </p:tgtEl>
                                        <p:attrNameLst>
                                          <p:attrName>style.visibility</p:attrName>
                                        </p:attrNameLst>
                                      </p:cBhvr>
                                      <p:to>
                                        <p:strVal val="visible"/>
                                      </p:to>
                                    </p:set>
                                    <p:anim calcmode="lin" valueType="num">
                                      <p:cBhvr additive="base">
                                        <p:cTn id="36" dur="500" fill="hold"/>
                                        <p:tgtEl>
                                          <p:spTgt spid="225360"/>
                                        </p:tgtEl>
                                        <p:attrNameLst>
                                          <p:attrName>ppt_x</p:attrName>
                                        </p:attrNameLst>
                                      </p:cBhvr>
                                      <p:tavLst>
                                        <p:tav tm="0">
                                          <p:val>
                                            <p:strVal val="0-#ppt_w/2"/>
                                          </p:val>
                                        </p:tav>
                                        <p:tav tm="100000">
                                          <p:val>
                                            <p:strVal val="#ppt_x"/>
                                          </p:val>
                                        </p:tav>
                                      </p:tavLst>
                                    </p:anim>
                                    <p:anim calcmode="lin" valueType="num">
                                      <p:cBhvr additive="base">
                                        <p:cTn id="37" dur="500" fill="hold"/>
                                        <p:tgtEl>
                                          <p:spTgt spid="225360"/>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25361"/>
                                        </p:tgtEl>
                                        <p:attrNameLst>
                                          <p:attrName>style.visibility</p:attrName>
                                        </p:attrNameLst>
                                      </p:cBhvr>
                                      <p:to>
                                        <p:strVal val="visible"/>
                                      </p:to>
                                    </p:set>
                                    <p:anim calcmode="lin" valueType="num">
                                      <p:cBhvr additive="base">
                                        <p:cTn id="40" dur="500" fill="hold"/>
                                        <p:tgtEl>
                                          <p:spTgt spid="225361"/>
                                        </p:tgtEl>
                                        <p:attrNameLst>
                                          <p:attrName>ppt_x</p:attrName>
                                        </p:attrNameLst>
                                      </p:cBhvr>
                                      <p:tavLst>
                                        <p:tav tm="0">
                                          <p:val>
                                            <p:strVal val="0-#ppt_w/2"/>
                                          </p:val>
                                        </p:tav>
                                        <p:tav tm="100000">
                                          <p:val>
                                            <p:strVal val="#ppt_x"/>
                                          </p:val>
                                        </p:tav>
                                      </p:tavLst>
                                    </p:anim>
                                    <p:anim calcmode="lin" valueType="num">
                                      <p:cBhvr additive="base">
                                        <p:cTn id="41" dur="500" fill="hold"/>
                                        <p:tgtEl>
                                          <p:spTgt spid="225361"/>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25362"/>
                                        </p:tgtEl>
                                        <p:attrNameLst>
                                          <p:attrName>style.visibility</p:attrName>
                                        </p:attrNameLst>
                                      </p:cBhvr>
                                      <p:to>
                                        <p:strVal val="visible"/>
                                      </p:to>
                                    </p:set>
                                    <p:anim calcmode="lin" valueType="num">
                                      <p:cBhvr additive="base">
                                        <p:cTn id="44" dur="500" fill="hold"/>
                                        <p:tgtEl>
                                          <p:spTgt spid="225362"/>
                                        </p:tgtEl>
                                        <p:attrNameLst>
                                          <p:attrName>ppt_x</p:attrName>
                                        </p:attrNameLst>
                                      </p:cBhvr>
                                      <p:tavLst>
                                        <p:tav tm="0">
                                          <p:val>
                                            <p:strVal val="0-#ppt_w/2"/>
                                          </p:val>
                                        </p:tav>
                                        <p:tav tm="100000">
                                          <p:val>
                                            <p:strVal val="#ppt_x"/>
                                          </p:val>
                                        </p:tav>
                                      </p:tavLst>
                                    </p:anim>
                                    <p:anim calcmode="lin" valueType="num">
                                      <p:cBhvr additive="base">
                                        <p:cTn id="45" dur="500" fill="hold"/>
                                        <p:tgtEl>
                                          <p:spTgt spid="225362"/>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25364"/>
                                        </p:tgtEl>
                                        <p:attrNameLst>
                                          <p:attrName>style.visibility</p:attrName>
                                        </p:attrNameLst>
                                      </p:cBhvr>
                                      <p:to>
                                        <p:strVal val="visible"/>
                                      </p:to>
                                    </p:set>
                                    <p:anim calcmode="lin" valueType="num">
                                      <p:cBhvr additive="base">
                                        <p:cTn id="48" dur="500" fill="hold"/>
                                        <p:tgtEl>
                                          <p:spTgt spid="225364"/>
                                        </p:tgtEl>
                                        <p:attrNameLst>
                                          <p:attrName>ppt_x</p:attrName>
                                        </p:attrNameLst>
                                      </p:cBhvr>
                                      <p:tavLst>
                                        <p:tav tm="0">
                                          <p:val>
                                            <p:strVal val="0-#ppt_w/2"/>
                                          </p:val>
                                        </p:tav>
                                        <p:tav tm="100000">
                                          <p:val>
                                            <p:strVal val="#ppt_x"/>
                                          </p:val>
                                        </p:tav>
                                      </p:tavLst>
                                    </p:anim>
                                    <p:anim calcmode="lin" valueType="num">
                                      <p:cBhvr additive="base">
                                        <p:cTn id="49" dur="500" fill="hold"/>
                                        <p:tgtEl>
                                          <p:spTgt spid="225364"/>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25365"/>
                                        </p:tgtEl>
                                        <p:attrNameLst>
                                          <p:attrName>style.visibility</p:attrName>
                                        </p:attrNameLst>
                                      </p:cBhvr>
                                      <p:to>
                                        <p:strVal val="visible"/>
                                      </p:to>
                                    </p:set>
                                    <p:anim calcmode="lin" valueType="num">
                                      <p:cBhvr additive="base">
                                        <p:cTn id="52" dur="500" fill="hold"/>
                                        <p:tgtEl>
                                          <p:spTgt spid="225365"/>
                                        </p:tgtEl>
                                        <p:attrNameLst>
                                          <p:attrName>ppt_x</p:attrName>
                                        </p:attrNameLst>
                                      </p:cBhvr>
                                      <p:tavLst>
                                        <p:tav tm="0">
                                          <p:val>
                                            <p:strVal val="0-#ppt_w/2"/>
                                          </p:val>
                                        </p:tav>
                                        <p:tav tm="100000">
                                          <p:val>
                                            <p:strVal val="#ppt_x"/>
                                          </p:val>
                                        </p:tav>
                                      </p:tavLst>
                                    </p:anim>
                                    <p:anim calcmode="lin" valueType="num">
                                      <p:cBhvr additive="base">
                                        <p:cTn id="53" dur="500" fill="hold"/>
                                        <p:tgtEl>
                                          <p:spTgt spid="225365"/>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225366"/>
                                        </p:tgtEl>
                                        <p:attrNameLst>
                                          <p:attrName>style.visibility</p:attrName>
                                        </p:attrNameLst>
                                      </p:cBhvr>
                                      <p:to>
                                        <p:strVal val="visible"/>
                                      </p:to>
                                    </p:set>
                                    <p:anim calcmode="lin" valueType="num">
                                      <p:cBhvr additive="base">
                                        <p:cTn id="56" dur="500" fill="hold"/>
                                        <p:tgtEl>
                                          <p:spTgt spid="225366"/>
                                        </p:tgtEl>
                                        <p:attrNameLst>
                                          <p:attrName>ppt_x</p:attrName>
                                        </p:attrNameLst>
                                      </p:cBhvr>
                                      <p:tavLst>
                                        <p:tav tm="0">
                                          <p:val>
                                            <p:strVal val="0-#ppt_w/2"/>
                                          </p:val>
                                        </p:tav>
                                        <p:tav tm="100000">
                                          <p:val>
                                            <p:strVal val="#ppt_x"/>
                                          </p:val>
                                        </p:tav>
                                      </p:tavLst>
                                    </p:anim>
                                    <p:anim calcmode="lin" valueType="num">
                                      <p:cBhvr additive="base">
                                        <p:cTn id="57" dur="500" fill="hold"/>
                                        <p:tgtEl>
                                          <p:spTgt spid="22536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25367"/>
                                        </p:tgtEl>
                                        <p:attrNameLst>
                                          <p:attrName>style.visibility</p:attrName>
                                        </p:attrNameLst>
                                      </p:cBhvr>
                                      <p:to>
                                        <p:strVal val="visible"/>
                                      </p:to>
                                    </p:set>
                                    <p:anim calcmode="lin" valueType="num">
                                      <p:cBhvr additive="base">
                                        <p:cTn id="60" dur="500" fill="hold"/>
                                        <p:tgtEl>
                                          <p:spTgt spid="225367"/>
                                        </p:tgtEl>
                                        <p:attrNameLst>
                                          <p:attrName>ppt_x</p:attrName>
                                        </p:attrNameLst>
                                      </p:cBhvr>
                                      <p:tavLst>
                                        <p:tav tm="0">
                                          <p:val>
                                            <p:strVal val="0-#ppt_w/2"/>
                                          </p:val>
                                        </p:tav>
                                        <p:tav tm="100000">
                                          <p:val>
                                            <p:strVal val="#ppt_x"/>
                                          </p:val>
                                        </p:tav>
                                      </p:tavLst>
                                    </p:anim>
                                    <p:anim calcmode="lin" valueType="num">
                                      <p:cBhvr additive="base">
                                        <p:cTn id="61" dur="500" fill="hold"/>
                                        <p:tgtEl>
                                          <p:spTgt spid="22536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25368"/>
                                        </p:tgtEl>
                                        <p:attrNameLst>
                                          <p:attrName>style.visibility</p:attrName>
                                        </p:attrNameLst>
                                      </p:cBhvr>
                                      <p:to>
                                        <p:strVal val="visible"/>
                                      </p:to>
                                    </p:set>
                                    <p:anim calcmode="lin" valueType="num">
                                      <p:cBhvr additive="base">
                                        <p:cTn id="64" dur="500" fill="hold"/>
                                        <p:tgtEl>
                                          <p:spTgt spid="225368"/>
                                        </p:tgtEl>
                                        <p:attrNameLst>
                                          <p:attrName>ppt_x</p:attrName>
                                        </p:attrNameLst>
                                      </p:cBhvr>
                                      <p:tavLst>
                                        <p:tav tm="0">
                                          <p:val>
                                            <p:strVal val="0-#ppt_w/2"/>
                                          </p:val>
                                        </p:tav>
                                        <p:tav tm="100000">
                                          <p:val>
                                            <p:strVal val="#ppt_x"/>
                                          </p:val>
                                        </p:tav>
                                      </p:tavLst>
                                    </p:anim>
                                    <p:anim calcmode="lin" valueType="num">
                                      <p:cBhvr additive="base">
                                        <p:cTn id="65" dur="500" fill="hold"/>
                                        <p:tgtEl>
                                          <p:spTgt spid="22536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25369"/>
                                        </p:tgtEl>
                                        <p:attrNameLst>
                                          <p:attrName>style.visibility</p:attrName>
                                        </p:attrNameLst>
                                      </p:cBhvr>
                                      <p:to>
                                        <p:strVal val="visible"/>
                                      </p:to>
                                    </p:set>
                                    <p:anim calcmode="lin" valueType="num">
                                      <p:cBhvr additive="base">
                                        <p:cTn id="68" dur="500" fill="hold"/>
                                        <p:tgtEl>
                                          <p:spTgt spid="225369"/>
                                        </p:tgtEl>
                                        <p:attrNameLst>
                                          <p:attrName>ppt_x</p:attrName>
                                        </p:attrNameLst>
                                      </p:cBhvr>
                                      <p:tavLst>
                                        <p:tav tm="0">
                                          <p:val>
                                            <p:strVal val="0-#ppt_w/2"/>
                                          </p:val>
                                        </p:tav>
                                        <p:tav tm="100000">
                                          <p:val>
                                            <p:strVal val="#ppt_x"/>
                                          </p:val>
                                        </p:tav>
                                      </p:tavLst>
                                    </p:anim>
                                    <p:anim calcmode="lin" valueType="num">
                                      <p:cBhvr additive="base">
                                        <p:cTn id="69" dur="500" fill="hold"/>
                                        <p:tgtEl>
                                          <p:spTgt spid="225369"/>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25370"/>
                                        </p:tgtEl>
                                        <p:attrNameLst>
                                          <p:attrName>style.visibility</p:attrName>
                                        </p:attrNameLst>
                                      </p:cBhvr>
                                      <p:to>
                                        <p:strVal val="visible"/>
                                      </p:to>
                                    </p:set>
                                    <p:anim calcmode="lin" valueType="num">
                                      <p:cBhvr additive="base">
                                        <p:cTn id="72" dur="500" fill="hold"/>
                                        <p:tgtEl>
                                          <p:spTgt spid="225370"/>
                                        </p:tgtEl>
                                        <p:attrNameLst>
                                          <p:attrName>ppt_x</p:attrName>
                                        </p:attrNameLst>
                                      </p:cBhvr>
                                      <p:tavLst>
                                        <p:tav tm="0">
                                          <p:val>
                                            <p:strVal val="0-#ppt_w/2"/>
                                          </p:val>
                                        </p:tav>
                                        <p:tav tm="100000">
                                          <p:val>
                                            <p:strVal val="#ppt_x"/>
                                          </p:val>
                                        </p:tav>
                                      </p:tavLst>
                                    </p:anim>
                                    <p:anim calcmode="lin" valueType="num">
                                      <p:cBhvr additive="base">
                                        <p:cTn id="73" dur="500" fill="hold"/>
                                        <p:tgtEl>
                                          <p:spTgt spid="225370"/>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225363"/>
                                        </p:tgtEl>
                                        <p:attrNameLst>
                                          <p:attrName>style.visibility</p:attrName>
                                        </p:attrNameLst>
                                      </p:cBhvr>
                                      <p:to>
                                        <p:strVal val="visible"/>
                                      </p:to>
                                    </p:set>
                                    <p:anim calcmode="lin" valueType="num">
                                      <p:cBhvr additive="base">
                                        <p:cTn id="76" dur="500" fill="hold"/>
                                        <p:tgtEl>
                                          <p:spTgt spid="225363"/>
                                        </p:tgtEl>
                                        <p:attrNameLst>
                                          <p:attrName>ppt_x</p:attrName>
                                        </p:attrNameLst>
                                      </p:cBhvr>
                                      <p:tavLst>
                                        <p:tav tm="0">
                                          <p:val>
                                            <p:strVal val="0-#ppt_w/2"/>
                                          </p:val>
                                        </p:tav>
                                        <p:tav tm="100000">
                                          <p:val>
                                            <p:strVal val="#ppt_x"/>
                                          </p:val>
                                        </p:tav>
                                      </p:tavLst>
                                    </p:anim>
                                    <p:anim calcmode="lin" valueType="num">
                                      <p:cBhvr additive="base">
                                        <p:cTn id="77" dur="500" fill="hold"/>
                                        <p:tgtEl>
                                          <p:spTgt spid="225363"/>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225371"/>
                                        </p:tgtEl>
                                        <p:attrNameLst>
                                          <p:attrName>style.visibility</p:attrName>
                                        </p:attrNameLst>
                                      </p:cBhvr>
                                      <p:to>
                                        <p:strVal val="visible"/>
                                      </p:to>
                                    </p:set>
                                    <p:anim calcmode="lin" valueType="num">
                                      <p:cBhvr additive="base">
                                        <p:cTn id="80" dur="500" fill="hold"/>
                                        <p:tgtEl>
                                          <p:spTgt spid="225371"/>
                                        </p:tgtEl>
                                        <p:attrNameLst>
                                          <p:attrName>ppt_x</p:attrName>
                                        </p:attrNameLst>
                                      </p:cBhvr>
                                      <p:tavLst>
                                        <p:tav tm="0">
                                          <p:val>
                                            <p:strVal val="0-#ppt_w/2"/>
                                          </p:val>
                                        </p:tav>
                                        <p:tav tm="100000">
                                          <p:val>
                                            <p:strVal val="#ppt_x"/>
                                          </p:val>
                                        </p:tav>
                                      </p:tavLst>
                                    </p:anim>
                                    <p:anim calcmode="lin" valueType="num">
                                      <p:cBhvr additive="base">
                                        <p:cTn id="81" dur="500" fill="hold"/>
                                        <p:tgtEl>
                                          <p:spTgt spid="22537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225372"/>
                                        </p:tgtEl>
                                        <p:attrNameLst>
                                          <p:attrName>style.visibility</p:attrName>
                                        </p:attrNameLst>
                                      </p:cBhvr>
                                      <p:to>
                                        <p:strVal val="visible"/>
                                      </p:to>
                                    </p:set>
                                    <p:anim calcmode="lin" valueType="num">
                                      <p:cBhvr additive="base">
                                        <p:cTn id="84" dur="500" fill="hold"/>
                                        <p:tgtEl>
                                          <p:spTgt spid="225372"/>
                                        </p:tgtEl>
                                        <p:attrNameLst>
                                          <p:attrName>ppt_x</p:attrName>
                                        </p:attrNameLst>
                                      </p:cBhvr>
                                      <p:tavLst>
                                        <p:tav tm="0">
                                          <p:val>
                                            <p:strVal val="0-#ppt_w/2"/>
                                          </p:val>
                                        </p:tav>
                                        <p:tav tm="100000">
                                          <p:val>
                                            <p:strVal val="#ppt_x"/>
                                          </p:val>
                                        </p:tav>
                                      </p:tavLst>
                                    </p:anim>
                                    <p:anim calcmode="lin" valueType="num">
                                      <p:cBhvr additive="base">
                                        <p:cTn id="85" dur="500" fill="hold"/>
                                        <p:tgtEl>
                                          <p:spTgt spid="22537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225373"/>
                                        </p:tgtEl>
                                        <p:attrNameLst>
                                          <p:attrName>style.visibility</p:attrName>
                                        </p:attrNameLst>
                                      </p:cBhvr>
                                      <p:to>
                                        <p:strVal val="visible"/>
                                      </p:to>
                                    </p:set>
                                    <p:anim calcmode="lin" valueType="num">
                                      <p:cBhvr additive="base">
                                        <p:cTn id="88" dur="500" fill="hold"/>
                                        <p:tgtEl>
                                          <p:spTgt spid="225373"/>
                                        </p:tgtEl>
                                        <p:attrNameLst>
                                          <p:attrName>ppt_x</p:attrName>
                                        </p:attrNameLst>
                                      </p:cBhvr>
                                      <p:tavLst>
                                        <p:tav tm="0">
                                          <p:val>
                                            <p:strVal val="0-#ppt_w/2"/>
                                          </p:val>
                                        </p:tav>
                                        <p:tav tm="100000">
                                          <p:val>
                                            <p:strVal val="#ppt_x"/>
                                          </p:val>
                                        </p:tav>
                                      </p:tavLst>
                                    </p:anim>
                                    <p:anim calcmode="lin" valueType="num">
                                      <p:cBhvr additive="base">
                                        <p:cTn id="89" dur="500" fill="hold"/>
                                        <p:tgtEl>
                                          <p:spTgt spid="225373"/>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225374"/>
                                        </p:tgtEl>
                                        <p:attrNameLst>
                                          <p:attrName>style.visibility</p:attrName>
                                        </p:attrNameLst>
                                      </p:cBhvr>
                                      <p:to>
                                        <p:strVal val="visible"/>
                                      </p:to>
                                    </p:set>
                                    <p:anim calcmode="lin" valueType="num">
                                      <p:cBhvr additive="base">
                                        <p:cTn id="92" dur="500" fill="hold"/>
                                        <p:tgtEl>
                                          <p:spTgt spid="225374"/>
                                        </p:tgtEl>
                                        <p:attrNameLst>
                                          <p:attrName>ppt_x</p:attrName>
                                        </p:attrNameLst>
                                      </p:cBhvr>
                                      <p:tavLst>
                                        <p:tav tm="0">
                                          <p:val>
                                            <p:strVal val="0-#ppt_w/2"/>
                                          </p:val>
                                        </p:tav>
                                        <p:tav tm="100000">
                                          <p:val>
                                            <p:strVal val="#ppt_x"/>
                                          </p:val>
                                        </p:tav>
                                      </p:tavLst>
                                    </p:anim>
                                    <p:anim calcmode="lin" valueType="num">
                                      <p:cBhvr additive="base">
                                        <p:cTn id="93" dur="500" fill="hold"/>
                                        <p:tgtEl>
                                          <p:spTgt spid="225374"/>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225375"/>
                                        </p:tgtEl>
                                        <p:attrNameLst>
                                          <p:attrName>style.visibility</p:attrName>
                                        </p:attrNameLst>
                                      </p:cBhvr>
                                      <p:to>
                                        <p:strVal val="visible"/>
                                      </p:to>
                                    </p:set>
                                    <p:anim calcmode="lin" valueType="num">
                                      <p:cBhvr additive="base">
                                        <p:cTn id="96" dur="500" fill="hold"/>
                                        <p:tgtEl>
                                          <p:spTgt spid="225375"/>
                                        </p:tgtEl>
                                        <p:attrNameLst>
                                          <p:attrName>ppt_x</p:attrName>
                                        </p:attrNameLst>
                                      </p:cBhvr>
                                      <p:tavLst>
                                        <p:tav tm="0">
                                          <p:val>
                                            <p:strVal val="0-#ppt_w/2"/>
                                          </p:val>
                                        </p:tav>
                                        <p:tav tm="100000">
                                          <p:val>
                                            <p:strVal val="#ppt_x"/>
                                          </p:val>
                                        </p:tav>
                                      </p:tavLst>
                                    </p:anim>
                                    <p:anim calcmode="lin" valueType="num">
                                      <p:cBhvr additive="base">
                                        <p:cTn id="97" dur="500" fill="hold"/>
                                        <p:tgtEl>
                                          <p:spTgt spid="225375"/>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225376"/>
                                        </p:tgtEl>
                                        <p:attrNameLst>
                                          <p:attrName>style.visibility</p:attrName>
                                        </p:attrNameLst>
                                      </p:cBhvr>
                                      <p:to>
                                        <p:strVal val="visible"/>
                                      </p:to>
                                    </p:set>
                                    <p:anim calcmode="lin" valueType="num">
                                      <p:cBhvr additive="base">
                                        <p:cTn id="100" dur="500" fill="hold"/>
                                        <p:tgtEl>
                                          <p:spTgt spid="225376"/>
                                        </p:tgtEl>
                                        <p:attrNameLst>
                                          <p:attrName>ppt_x</p:attrName>
                                        </p:attrNameLst>
                                      </p:cBhvr>
                                      <p:tavLst>
                                        <p:tav tm="0">
                                          <p:val>
                                            <p:strVal val="0-#ppt_w/2"/>
                                          </p:val>
                                        </p:tav>
                                        <p:tav tm="100000">
                                          <p:val>
                                            <p:strVal val="#ppt_x"/>
                                          </p:val>
                                        </p:tav>
                                      </p:tavLst>
                                    </p:anim>
                                    <p:anim calcmode="lin" valueType="num">
                                      <p:cBhvr additive="base">
                                        <p:cTn id="101" dur="500" fill="hold"/>
                                        <p:tgtEl>
                                          <p:spTgt spid="225376"/>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225377"/>
                                        </p:tgtEl>
                                        <p:attrNameLst>
                                          <p:attrName>style.visibility</p:attrName>
                                        </p:attrNameLst>
                                      </p:cBhvr>
                                      <p:to>
                                        <p:strVal val="visible"/>
                                      </p:to>
                                    </p:set>
                                    <p:anim calcmode="lin" valueType="num">
                                      <p:cBhvr additive="base">
                                        <p:cTn id="104" dur="500" fill="hold"/>
                                        <p:tgtEl>
                                          <p:spTgt spid="225377"/>
                                        </p:tgtEl>
                                        <p:attrNameLst>
                                          <p:attrName>ppt_x</p:attrName>
                                        </p:attrNameLst>
                                      </p:cBhvr>
                                      <p:tavLst>
                                        <p:tav tm="0">
                                          <p:val>
                                            <p:strVal val="0-#ppt_w/2"/>
                                          </p:val>
                                        </p:tav>
                                        <p:tav tm="100000">
                                          <p:val>
                                            <p:strVal val="#ppt_x"/>
                                          </p:val>
                                        </p:tav>
                                      </p:tavLst>
                                    </p:anim>
                                    <p:anim calcmode="lin" valueType="num">
                                      <p:cBhvr additive="base">
                                        <p:cTn id="105" dur="500" fill="hold"/>
                                        <p:tgtEl>
                                          <p:spTgt spid="225377"/>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225345"/>
                                        </p:tgtEl>
                                        <p:attrNameLst>
                                          <p:attrName>style.visibility</p:attrName>
                                        </p:attrNameLst>
                                      </p:cBhvr>
                                      <p:to>
                                        <p:strVal val="visible"/>
                                      </p:to>
                                    </p:set>
                                    <p:anim calcmode="lin" valueType="num">
                                      <p:cBhvr additive="base">
                                        <p:cTn id="110" dur="500" fill="hold"/>
                                        <p:tgtEl>
                                          <p:spTgt spid="225345"/>
                                        </p:tgtEl>
                                        <p:attrNameLst>
                                          <p:attrName>ppt_x</p:attrName>
                                        </p:attrNameLst>
                                      </p:cBhvr>
                                      <p:tavLst>
                                        <p:tav tm="0">
                                          <p:val>
                                            <p:strVal val="#ppt_x"/>
                                          </p:val>
                                        </p:tav>
                                        <p:tav tm="100000">
                                          <p:val>
                                            <p:strVal val="#ppt_x"/>
                                          </p:val>
                                        </p:tav>
                                      </p:tavLst>
                                    </p:anim>
                                    <p:anim calcmode="lin" valueType="num">
                                      <p:cBhvr additive="base">
                                        <p:cTn id="111" dur="500" fill="hold"/>
                                        <p:tgtEl>
                                          <p:spTgt spid="225345"/>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225346"/>
                                        </p:tgtEl>
                                        <p:attrNameLst>
                                          <p:attrName>style.visibility</p:attrName>
                                        </p:attrNameLst>
                                      </p:cBhvr>
                                      <p:to>
                                        <p:strVal val="visible"/>
                                      </p:to>
                                    </p:set>
                                    <p:anim calcmode="lin" valueType="num">
                                      <p:cBhvr additive="base">
                                        <p:cTn id="114" dur="500" fill="hold"/>
                                        <p:tgtEl>
                                          <p:spTgt spid="225346"/>
                                        </p:tgtEl>
                                        <p:attrNameLst>
                                          <p:attrName>ppt_x</p:attrName>
                                        </p:attrNameLst>
                                      </p:cBhvr>
                                      <p:tavLst>
                                        <p:tav tm="0">
                                          <p:val>
                                            <p:strVal val="#ppt_x"/>
                                          </p:val>
                                        </p:tav>
                                        <p:tav tm="100000">
                                          <p:val>
                                            <p:strVal val="#ppt_x"/>
                                          </p:val>
                                        </p:tav>
                                      </p:tavLst>
                                    </p:anim>
                                    <p:anim calcmode="lin" valueType="num">
                                      <p:cBhvr additive="base">
                                        <p:cTn id="115" dur="500" fill="hold"/>
                                        <p:tgtEl>
                                          <p:spTgt spid="225346"/>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2" fill="hold" grpId="0" nodeType="clickEffect">
                                  <p:stCondLst>
                                    <p:cond delay="0"/>
                                  </p:stCondLst>
                                  <p:childTnLst>
                                    <p:set>
                                      <p:cBhvr>
                                        <p:cTn id="119" dur="1" fill="hold">
                                          <p:stCondLst>
                                            <p:cond delay="0"/>
                                          </p:stCondLst>
                                        </p:cTn>
                                        <p:tgtEl>
                                          <p:spTgt spid="225347"/>
                                        </p:tgtEl>
                                        <p:attrNameLst>
                                          <p:attrName>style.visibility</p:attrName>
                                        </p:attrNameLst>
                                      </p:cBhvr>
                                      <p:to>
                                        <p:strVal val="visible"/>
                                      </p:to>
                                    </p:set>
                                    <p:anim calcmode="lin" valueType="num">
                                      <p:cBhvr additive="base">
                                        <p:cTn id="120" dur="500" fill="hold"/>
                                        <p:tgtEl>
                                          <p:spTgt spid="225347"/>
                                        </p:tgtEl>
                                        <p:attrNameLst>
                                          <p:attrName>ppt_x</p:attrName>
                                        </p:attrNameLst>
                                      </p:cBhvr>
                                      <p:tavLst>
                                        <p:tav tm="0">
                                          <p:val>
                                            <p:strVal val="1+#ppt_w/2"/>
                                          </p:val>
                                        </p:tav>
                                        <p:tav tm="100000">
                                          <p:val>
                                            <p:strVal val="#ppt_x"/>
                                          </p:val>
                                        </p:tav>
                                      </p:tavLst>
                                    </p:anim>
                                    <p:anim calcmode="lin" valueType="num">
                                      <p:cBhvr additive="base">
                                        <p:cTn id="121" dur="500" fill="hold"/>
                                        <p:tgtEl>
                                          <p:spTgt spid="225347"/>
                                        </p:tgtEl>
                                        <p:attrNameLst>
                                          <p:attrName>ppt_y</p:attrName>
                                        </p:attrNameLst>
                                      </p:cBhvr>
                                      <p:tavLst>
                                        <p:tav tm="0">
                                          <p:val>
                                            <p:strVal val="#ppt_y"/>
                                          </p:val>
                                        </p:tav>
                                        <p:tav tm="100000">
                                          <p:val>
                                            <p:strVal val="#ppt_y"/>
                                          </p:val>
                                        </p:tav>
                                      </p:tavLst>
                                    </p:anim>
                                  </p:childTnLst>
                                </p:cTn>
                              </p:par>
                              <p:par>
                                <p:cTn id="122" presetID="2" presetClass="entr" presetSubtype="2" fill="hold" grpId="0" nodeType="withEffect">
                                  <p:stCondLst>
                                    <p:cond delay="0"/>
                                  </p:stCondLst>
                                  <p:childTnLst>
                                    <p:set>
                                      <p:cBhvr>
                                        <p:cTn id="123" dur="1" fill="hold">
                                          <p:stCondLst>
                                            <p:cond delay="0"/>
                                          </p:stCondLst>
                                        </p:cTn>
                                        <p:tgtEl>
                                          <p:spTgt spid="225350"/>
                                        </p:tgtEl>
                                        <p:attrNameLst>
                                          <p:attrName>style.visibility</p:attrName>
                                        </p:attrNameLst>
                                      </p:cBhvr>
                                      <p:to>
                                        <p:strVal val="visible"/>
                                      </p:to>
                                    </p:set>
                                    <p:anim calcmode="lin" valueType="num">
                                      <p:cBhvr additive="base">
                                        <p:cTn id="124" dur="500" fill="hold"/>
                                        <p:tgtEl>
                                          <p:spTgt spid="225350"/>
                                        </p:tgtEl>
                                        <p:attrNameLst>
                                          <p:attrName>ppt_x</p:attrName>
                                        </p:attrNameLst>
                                      </p:cBhvr>
                                      <p:tavLst>
                                        <p:tav tm="0">
                                          <p:val>
                                            <p:strVal val="1+#ppt_w/2"/>
                                          </p:val>
                                        </p:tav>
                                        <p:tav tm="100000">
                                          <p:val>
                                            <p:strVal val="#ppt_x"/>
                                          </p:val>
                                        </p:tav>
                                      </p:tavLst>
                                    </p:anim>
                                    <p:anim calcmode="lin" valueType="num">
                                      <p:cBhvr additive="base">
                                        <p:cTn id="125" dur="500" fill="hold"/>
                                        <p:tgtEl>
                                          <p:spTgt spid="225350"/>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stCondLst>
                                    <p:cond delay="0"/>
                                  </p:stCondLst>
                                  <p:childTnLst>
                                    <p:set>
                                      <p:cBhvr>
                                        <p:cTn id="127" dur="1" fill="hold">
                                          <p:stCondLst>
                                            <p:cond delay="0"/>
                                          </p:stCondLst>
                                        </p:cTn>
                                        <p:tgtEl>
                                          <p:spTgt spid="225379"/>
                                        </p:tgtEl>
                                        <p:attrNameLst>
                                          <p:attrName>style.visibility</p:attrName>
                                        </p:attrNameLst>
                                      </p:cBhvr>
                                      <p:to>
                                        <p:strVal val="visible"/>
                                      </p:to>
                                    </p:set>
                                    <p:anim calcmode="lin" valueType="num">
                                      <p:cBhvr additive="base">
                                        <p:cTn id="128" dur="500" fill="hold"/>
                                        <p:tgtEl>
                                          <p:spTgt spid="225379"/>
                                        </p:tgtEl>
                                        <p:attrNameLst>
                                          <p:attrName>ppt_x</p:attrName>
                                        </p:attrNameLst>
                                      </p:cBhvr>
                                      <p:tavLst>
                                        <p:tav tm="0">
                                          <p:val>
                                            <p:strVal val="1+#ppt_w/2"/>
                                          </p:val>
                                        </p:tav>
                                        <p:tav tm="100000">
                                          <p:val>
                                            <p:strVal val="#ppt_x"/>
                                          </p:val>
                                        </p:tav>
                                      </p:tavLst>
                                    </p:anim>
                                    <p:anim calcmode="lin" valueType="num">
                                      <p:cBhvr additive="base">
                                        <p:cTn id="129" dur="500" fill="hold"/>
                                        <p:tgtEl>
                                          <p:spTgt spid="225379"/>
                                        </p:tgtEl>
                                        <p:attrNameLst>
                                          <p:attrName>ppt_y</p:attrName>
                                        </p:attrNameLst>
                                      </p:cBhvr>
                                      <p:tavLst>
                                        <p:tav tm="0">
                                          <p:val>
                                            <p:strVal val="#ppt_y"/>
                                          </p:val>
                                        </p:tav>
                                        <p:tav tm="100000">
                                          <p:val>
                                            <p:strVal val="#ppt_y"/>
                                          </p:val>
                                        </p:tav>
                                      </p:tavLst>
                                    </p:anim>
                                  </p:childTnLst>
                                </p:cTn>
                              </p:par>
                              <p:par>
                                <p:cTn id="130" presetID="2" presetClass="entr" presetSubtype="2" fill="hold" grpId="0" nodeType="withEffect">
                                  <p:stCondLst>
                                    <p:cond delay="0"/>
                                  </p:stCondLst>
                                  <p:childTnLst>
                                    <p:set>
                                      <p:cBhvr>
                                        <p:cTn id="131" dur="1" fill="hold">
                                          <p:stCondLst>
                                            <p:cond delay="0"/>
                                          </p:stCondLst>
                                        </p:cTn>
                                        <p:tgtEl>
                                          <p:spTgt spid="225391"/>
                                        </p:tgtEl>
                                        <p:attrNameLst>
                                          <p:attrName>style.visibility</p:attrName>
                                        </p:attrNameLst>
                                      </p:cBhvr>
                                      <p:to>
                                        <p:strVal val="visible"/>
                                      </p:to>
                                    </p:set>
                                    <p:anim calcmode="lin" valueType="num">
                                      <p:cBhvr additive="base">
                                        <p:cTn id="132" dur="500" fill="hold"/>
                                        <p:tgtEl>
                                          <p:spTgt spid="225391"/>
                                        </p:tgtEl>
                                        <p:attrNameLst>
                                          <p:attrName>ppt_x</p:attrName>
                                        </p:attrNameLst>
                                      </p:cBhvr>
                                      <p:tavLst>
                                        <p:tav tm="0">
                                          <p:val>
                                            <p:strVal val="1+#ppt_w/2"/>
                                          </p:val>
                                        </p:tav>
                                        <p:tav tm="100000">
                                          <p:val>
                                            <p:strVal val="#ppt_x"/>
                                          </p:val>
                                        </p:tav>
                                      </p:tavLst>
                                    </p:anim>
                                    <p:anim calcmode="lin" valueType="num">
                                      <p:cBhvr additive="base">
                                        <p:cTn id="133" dur="500" fill="hold"/>
                                        <p:tgtEl>
                                          <p:spTgt spid="225391"/>
                                        </p:tgtEl>
                                        <p:attrNameLst>
                                          <p:attrName>ppt_y</p:attrName>
                                        </p:attrNameLst>
                                      </p:cBhvr>
                                      <p:tavLst>
                                        <p:tav tm="0">
                                          <p:val>
                                            <p:strVal val="#ppt_y"/>
                                          </p:val>
                                        </p:tav>
                                        <p:tav tm="100000">
                                          <p:val>
                                            <p:strVal val="#ppt_y"/>
                                          </p:val>
                                        </p:tav>
                                      </p:tavLst>
                                    </p:anim>
                                  </p:childTnLst>
                                </p:cTn>
                              </p:par>
                              <p:par>
                                <p:cTn id="134" presetID="2" presetClass="entr" presetSubtype="2" fill="hold" grpId="0" nodeType="withEffect">
                                  <p:stCondLst>
                                    <p:cond delay="0"/>
                                  </p:stCondLst>
                                  <p:childTnLst>
                                    <p:set>
                                      <p:cBhvr>
                                        <p:cTn id="135" dur="1" fill="hold">
                                          <p:stCondLst>
                                            <p:cond delay="0"/>
                                          </p:stCondLst>
                                        </p:cTn>
                                        <p:tgtEl>
                                          <p:spTgt spid="225396"/>
                                        </p:tgtEl>
                                        <p:attrNameLst>
                                          <p:attrName>style.visibility</p:attrName>
                                        </p:attrNameLst>
                                      </p:cBhvr>
                                      <p:to>
                                        <p:strVal val="visible"/>
                                      </p:to>
                                    </p:set>
                                    <p:anim calcmode="lin" valueType="num">
                                      <p:cBhvr additive="base">
                                        <p:cTn id="136" dur="500" fill="hold"/>
                                        <p:tgtEl>
                                          <p:spTgt spid="225396"/>
                                        </p:tgtEl>
                                        <p:attrNameLst>
                                          <p:attrName>ppt_x</p:attrName>
                                        </p:attrNameLst>
                                      </p:cBhvr>
                                      <p:tavLst>
                                        <p:tav tm="0">
                                          <p:val>
                                            <p:strVal val="1+#ppt_w/2"/>
                                          </p:val>
                                        </p:tav>
                                        <p:tav tm="100000">
                                          <p:val>
                                            <p:strVal val="#ppt_x"/>
                                          </p:val>
                                        </p:tav>
                                      </p:tavLst>
                                    </p:anim>
                                    <p:anim calcmode="lin" valueType="num">
                                      <p:cBhvr additive="base">
                                        <p:cTn id="137" dur="500" fill="hold"/>
                                        <p:tgtEl>
                                          <p:spTgt spid="225396"/>
                                        </p:tgtEl>
                                        <p:attrNameLst>
                                          <p:attrName>ppt_y</p:attrName>
                                        </p:attrNameLst>
                                      </p:cBhvr>
                                      <p:tavLst>
                                        <p:tav tm="0">
                                          <p:val>
                                            <p:strVal val="#ppt_y"/>
                                          </p:val>
                                        </p:tav>
                                        <p:tav tm="100000">
                                          <p:val>
                                            <p:strVal val="#ppt_y"/>
                                          </p:val>
                                        </p:tav>
                                      </p:tavLst>
                                    </p:anim>
                                  </p:childTnLst>
                                </p:cTn>
                              </p:par>
                              <p:par>
                                <p:cTn id="138" presetID="2" presetClass="entr" presetSubtype="2" fill="hold" grpId="0" nodeType="withEffect">
                                  <p:stCondLst>
                                    <p:cond delay="0"/>
                                  </p:stCondLst>
                                  <p:childTnLst>
                                    <p:set>
                                      <p:cBhvr>
                                        <p:cTn id="139" dur="1" fill="hold">
                                          <p:stCondLst>
                                            <p:cond delay="0"/>
                                          </p:stCondLst>
                                        </p:cTn>
                                        <p:tgtEl>
                                          <p:spTgt spid="225397"/>
                                        </p:tgtEl>
                                        <p:attrNameLst>
                                          <p:attrName>style.visibility</p:attrName>
                                        </p:attrNameLst>
                                      </p:cBhvr>
                                      <p:to>
                                        <p:strVal val="visible"/>
                                      </p:to>
                                    </p:set>
                                    <p:anim calcmode="lin" valueType="num">
                                      <p:cBhvr additive="base">
                                        <p:cTn id="140" dur="500" fill="hold"/>
                                        <p:tgtEl>
                                          <p:spTgt spid="225397"/>
                                        </p:tgtEl>
                                        <p:attrNameLst>
                                          <p:attrName>ppt_x</p:attrName>
                                        </p:attrNameLst>
                                      </p:cBhvr>
                                      <p:tavLst>
                                        <p:tav tm="0">
                                          <p:val>
                                            <p:strVal val="1+#ppt_w/2"/>
                                          </p:val>
                                        </p:tav>
                                        <p:tav tm="100000">
                                          <p:val>
                                            <p:strVal val="#ppt_x"/>
                                          </p:val>
                                        </p:tav>
                                      </p:tavLst>
                                    </p:anim>
                                    <p:anim calcmode="lin" valueType="num">
                                      <p:cBhvr additive="base">
                                        <p:cTn id="141" dur="500" fill="hold"/>
                                        <p:tgtEl>
                                          <p:spTgt spid="225397"/>
                                        </p:tgtEl>
                                        <p:attrNameLst>
                                          <p:attrName>ppt_y</p:attrName>
                                        </p:attrNameLst>
                                      </p:cBhvr>
                                      <p:tavLst>
                                        <p:tav tm="0">
                                          <p:val>
                                            <p:strVal val="#ppt_y"/>
                                          </p:val>
                                        </p:tav>
                                        <p:tav tm="100000">
                                          <p:val>
                                            <p:strVal val="#ppt_y"/>
                                          </p:val>
                                        </p:tav>
                                      </p:tavLst>
                                    </p:anim>
                                  </p:childTnLst>
                                </p:cTn>
                              </p:par>
                              <p:par>
                                <p:cTn id="142" presetID="2" presetClass="entr" presetSubtype="2" fill="hold" grpId="0" nodeType="withEffect">
                                  <p:stCondLst>
                                    <p:cond delay="0"/>
                                  </p:stCondLst>
                                  <p:childTnLst>
                                    <p:set>
                                      <p:cBhvr>
                                        <p:cTn id="143" dur="1" fill="hold">
                                          <p:stCondLst>
                                            <p:cond delay="0"/>
                                          </p:stCondLst>
                                        </p:cTn>
                                        <p:tgtEl>
                                          <p:spTgt spid="225398"/>
                                        </p:tgtEl>
                                        <p:attrNameLst>
                                          <p:attrName>style.visibility</p:attrName>
                                        </p:attrNameLst>
                                      </p:cBhvr>
                                      <p:to>
                                        <p:strVal val="visible"/>
                                      </p:to>
                                    </p:set>
                                    <p:anim calcmode="lin" valueType="num">
                                      <p:cBhvr additive="base">
                                        <p:cTn id="144" dur="500" fill="hold"/>
                                        <p:tgtEl>
                                          <p:spTgt spid="225398"/>
                                        </p:tgtEl>
                                        <p:attrNameLst>
                                          <p:attrName>ppt_x</p:attrName>
                                        </p:attrNameLst>
                                      </p:cBhvr>
                                      <p:tavLst>
                                        <p:tav tm="0">
                                          <p:val>
                                            <p:strVal val="1+#ppt_w/2"/>
                                          </p:val>
                                        </p:tav>
                                        <p:tav tm="100000">
                                          <p:val>
                                            <p:strVal val="#ppt_x"/>
                                          </p:val>
                                        </p:tav>
                                      </p:tavLst>
                                    </p:anim>
                                    <p:anim calcmode="lin" valueType="num">
                                      <p:cBhvr additive="base">
                                        <p:cTn id="145" dur="500" fill="hold"/>
                                        <p:tgtEl>
                                          <p:spTgt spid="225398"/>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225399"/>
                                        </p:tgtEl>
                                        <p:attrNameLst>
                                          <p:attrName>style.visibility</p:attrName>
                                        </p:attrNameLst>
                                      </p:cBhvr>
                                      <p:to>
                                        <p:strVal val="visible"/>
                                      </p:to>
                                    </p:set>
                                    <p:anim calcmode="lin" valueType="num">
                                      <p:cBhvr additive="base">
                                        <p:cTn id="148" dur="500" fill="hold"/>
                                        <p:tgtEl>
                                          <p:spTgt spid="225399"/>
                                        </p:tgtEl>
                                        <p:attrNameLst>
                                          <p:attrName>ppt_x</p:attrName>
                                        </p:attrNameLst>
                                      </p:cBhvr>
                                      <p:tavLst>
                                        <p:tav tm="0">
                                          <p:val>
                                            <p:strVal val="1+#ppt_w/2"/>
                                          </p:val>
                                        </p:tav>
                                        <p:tav tm="100000">
                                          <p:val>
                                            <p:strVal val="#ppt_x"/>
                                          </p:val>
                                        </p:tav>
                                      </p:tavLst>
                                    </p:anim>
                                    <p:anim calcmode="lin" valueType="num">
                                      <p:cBhvr additive="base">
                                        <p:cTn id="149" dur="500" fill="hold"/>
                                        <p:tgtEl>
                                          <p:spTgt spid="225399"/>
                                        </p:tgtEl>
                                        <p:attrNameLst>
                                          <p:attrName>ppt_y</p:attrName>
                                        </p:attrNameLst>
                                      </p:cBhvr>
                                      <p:tavLst>
                                        <p:tav tm="0">
                                          <p:val>
                                            <p:strVal val="#ppt_y"/>
                                          </p:val>
                                        </p:tav>
                                        <p:tav tm="100000">
                                          <p:val>
                                            <p:strVal val="#ppt_y"/>
                                          </p:val>
                                        </p:tav>
                                      </p:tavLst>
                                    </p:anim>
                                  </p:childTnLst>
                                </p:cTn>
                              </p:par>
                              <p:par>
                                <p:cTn id="150" presetID="2" presetClass="entr" presetSubtype="2" fill="hold" nodeType="withEffect">
                                  <p:stCondLst>
                                    <p:cond delay="0"/>
                                  </p:stCondLst>
                                  <p:childTnLst>
                                    <p:set>
                                      <p:cBhvr>
                                        <p:cTn id="151" dur="1" fill="hold">
                                          <p:stCondLst>
                                            <p:cond delay="0"/>
                                          </p:stCondLst>
                                        </p:cTn>
                                        <p:tgtEl>
                                          <p:spTgt spid="225404"/>
                                        </p:tgtEl>
                                        <p:attrNameLst>
                                          <p:attrName>style.visibility</p:attrName>
                                        </p:attrNameLst>
                                      </p:cBhvr>
                                      <p:to>
                                        <p:strVal val="visible"/>
                                      </p:to>
                                    </p:set>
                                    <p:anim calcmode="lin" valueType="num">
                                      <p:cBhvr additive="base">
                                        <p:cTn id="152" dur="500" fill="hold"/>
                                        <p:tgtEl>
                                          <p:spTgt spid="225404"/>
                                        </p:tgtEl>
                                        <p:attrNameLst>
                                          <p:attrName>ppt_x</p:attrName>
                                        </p:attrNameLst>
                                      </p:cBhvr>
                                      <p:tavLst>
                                        <p:tav tm="0">
                                          <p:val>
                                            <p:strVal val="1+#ppt_w/2"/>
                                          </p:val>
                                        </p:tav>
                                        <p:tav tm="100000">
                                          <p:val>
                                            <p:strVal val="#ppt_x"/>
                                          </p:val>
                                        </p:tav>
                                      </p:tavLst>
                                    </p:anim>
                                    <p:anim calcmode="lin" valueType="num">
                                      <p:cBhvr additive="base">
                                        <p:cTn id="153" dur="500" fill="hold"/>
                                        <p:tgtEl>
                                          <p:spTgt spid="225404"/>
                                        </p:tgtEl>
                                        <p:attrNameLst>
                                          <p:attrName>ppt_y</p:attrName>
                                        </p:attrNameLst>
                                      </p:cBhvr>
                                      <p:tavLst>
                                        <p:tav tm="0">
                                          <p:val>
                                            <p:strVal val="#ppt_y"/>
                                          </p:val>
                                        </p:tav>
                                        <p:tav tm="100000">
                                          <p:val>
                                            <p:strVal val="#ppt_y"/>
                                          </p:val>
                                        </p:tav>
                                      </p:tavLst>
                                    </p:anim>
                                  </p:childTnLst>
                                </p:cTn>
                              </p:par>
                              <p:par>
                                <p:cTn id="154" presetID="2" presetClass="entr" presetSubtype="2" fill="hold" grpId="0" nodeType="withEffect">
                                  <p:stCondLst>
                                    <p:cond delay="0"/>
                                  </p:stCondLst>
                                  <p:childTnLst>
                                    <p:set>
                                      <p:cBhvr>
                                        <p:cTn id="155" dur="1" fill="hold">
                                          <p:stCondLst>
                                            <p:cond delay="0"/>
                                          </p:stCondLst>
                                        </p:cTn>
                                        <p:tgtEl>
                                          <p:spTgt spid="225402"/>
                                        </p:tgtEl>
                                        <p:attrNameLst>
                                          <p:attrName>style.visibility</p:attrName>
                                        </p:attrNameLst>
                                      </p:cBhvr>
                                      <p:to>
                                        <p:strVal val="visible"/>
                                      </p:to>
                                    </p:set>
                                    <p:anim calcmode="lin" valueType="num">
                                      <p:cBhvr additive="base">
                                        <p:cTn id="156" dur="500" fill="hold"/>
                                        <p:tgtEl>
                                          <p:spTgt spid="225402"/>
                                        </p:tgtEl>
                                        <p:attrNameLst>
                                          <p:attrName>ppt_x</p:attrName>
                                        </p:attrNameLst>
                                      </p:cBhvr>
                                      <p:tavLst>
                                        <p:tav tm="0">
                                          <p:val>
                                            <p:strVal val="1+#ppt_w/2"/>
                                          </p:val>
                                        </p:tav>
                                        <p:tav tm="100000">
                                          <p:val>
                                            <p:strVal val="#ppt_x"/>
                                          </p:val>
                                        </p:tav>
                                      </p:tavLst>
                                    </p:anim>
                                    <p:anim calcmode="lin" valueType="num">
                                      <p:cBhvr additive="base">
                                        <p:cTn id="157" dur="500" fill="hold"/>
                                        <p:tgtEl>
                                          <p:spTgt spid="225402"/>
                                        </p:tgtEl>
                                        <p:attrNameLst>
                                          <p:attrName>ppt_y</p:attrName>
                                        </p:attrNameLst>
                                      </p:cBhvr>
                                      <p:tavLst>
                                        <p:tav tm="0">
                                          <p:val>
                                            <p:strVal val="#ppt_y"/>
                                          </p:val>
                                        </p:tav>
                                        <p:tav tm="100000">
                                          <p:val>
                                            <p:strVal val="#ppt_y"/>
                                          </p:val>
                                        </p:tav>
                                      </p:tavLst>
                                    </p:anim>
                                  </p:childTnLst>
                                </p:cTn>
                              </p:par>
                              <p:par>
                                <p:cTn id="158" presetID="2" presetClass="entr" presetSubtype="2" fill="hold" grpId="0" nodeType="withEffect">
                                  <p:stCondLst>
                                    <p:cond delay="0"/>
                                  </p:stCondLst>
                                  <p:childTnLst>
                                    <p:set>
                                      <p:cBhvr>
                                        <p:cTn id="159" dur="1" fill="hold">
                                          <p:stCondLst>
                                            <p:cond delay="0"/>
                                          </p:stCondLst>
                                        </p:cTn>
                                        <p:tgtEl>
                                          <p:spTgt spid="225403"/>
                                        </p:tgtEl>
                                        <p:attrNameLst>
                                          <p:attrName>style.visibility</p:attrName>
                                        </p:attrNameLst>
                                      </p:cBhvr>
                                      <p:to>
                                        <p:strVal val="visible"/>
                                      </p:to>
                                    </p:set>
                                    <p:anim calcmode="lin" valueType="num">
                                      <p:cBhvr additive="base">
                                        <p:cTn id="160" dur="500" fill="hold"/>
                                        <p:tgtEl>
                                          <p:spTgt spid="225403"/>
                                        </p:tgtEl>
                                        <p:attrNameLst>
                                          <p:attrName>ppt_x</p:attrName>
                                        </p:attrNameLst>
                                      </p:cBhvr>
                                      <p:tavLst>
                                        <p:tav tm="0">
                                          <p:val>
                                            <p:strVal val="1+#ppt_w/2"/>
                                          </p:val>
                                        </p:tav>
                                        <p:tav tm="100000">
                                          <p:val>
                                            <p:strVal val="#ppt_x"/>
                                          </p:val>
                                        </p:tav>
                                      </p:tavLst>
                                    </p:anim>
                                    <p:anim calcmode="lin" valueType="num">
                                      <p:cBhvr additive="base">
                                        <p:cTn id="161" dur="500" fill="hold"/>
                                        <p:tgtEl>
                                          <p:spTgt spid="225403"/>
                                        </p:tgtEl>
                                        <p:attrNameLst>
                                          <p:attrName>ppt_y</p:attrName>
                                        </p:attrNameLst>
                                      </p:cBhvr>
                                      <p:tavLst>
                                        <p:tav tm="0">
                                          <p:val>
                                            <p:strVal val="#ppt_y"/>
                                          </p:val>
                                        </p:tav>
                                        <p:tav tm="100000">
                                          <p:val>
                                            <p:strVal val="#ppt_y"/>
                                          </p:val>
                                        </p:tav>
                                      </p:tavLst>
                                    </p:anim>
                                  </p:childTnLst>
                                </p:cTn>
                              </p:par>
                              <p:par>
                                <p:cTn id="162" presetID="2" presetClass="entr" presetSubtype="2" fill="hold" grpId="0" nodeType="withEffect">
                                  <p:stCondLst>
                                    <p:cond delay="0"/>
                                  </p:stCondLst>
                                  <p:childTnLst>
                                    <p:set>
                                      <p:cBhvr>
                                        <p:cTn id="163" dur="1" fill="hold">
                                          <p:stCondLst>
                                            <p:cond delay="0"/>
                                          </p:stCondLst>
                                        </p:cTn>
                                        <p:tgtEl>
                                          <p:spTgt spid="225400"/>
                                        </p:tgtEl>
                                        <p:attrNameLst>
                                          <p:attrName>style.visibility</p:attrName>
                                        </p:attrNameLst>
                                      </p:cBhvr>
                                      <p:to>
                                        <p:strVal val="visible"/>
                                      </p:to>
                                    </p:set>
                                    <p:anim calcmode="lin" valueType="num">
                                      <p:cBhvr additive="base">
                                        <p:cTn id="164" dur="500" fill="hold"/>
                                        <p:tgtEl>
                                          <p:spTgt spid="225400"/>
                                        </p:tgtEl>
                                        <p:attrNameLst>
                                          <p:attrName>ppt_x</p:attrName>
                                        </p:attrNameLst>
                                      </p:cBhvr>
                                      <p:tavLst>
                                        <p:tav tm="0">
                                          <p:val>
                                            <p:strVal val="1+#ppt_w/2"/>
                                          </p:val>
                                        </p:tav>
                                        <p:tav tm="100000">
                                          <p:val>
                                            <p:strVal val="#ppt_x"/>
                                          </p:val>
                                        </p:tav>
                                      </p:tavLst>
                                    </p:anim>
                                    <p:anim calcmode="lin" valueType="num">
                                      <p:cBhvr additive="base">
                                        <p:cTn id="165" dur="500" fill="hold"/>
                                        <p:tgtEl>
                                          <p:spTgt spid="225400"/>
                                        </p:tgtEl>
                                        <p:attrNameLst>
                                          <p:attrName>ppt_y</p:attrName>
                                        </p:attrNameLst>
                                      </p:cBhvr>
                                      <p:tavLst>
                                        <p:tav tm="0">
                                          <p:val>
                                            <p:strVal val="#ppt_y"/>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225348"/>
                                        </p:tgtEl>
                                        <p:attrNameLst>
                                          <p:attrName>style.visibility</p:attrName>
                                        </p:attrNameLst>
                                      </p:cBhvr>
                                      <p:to>
                                        <p:strVal val="visible"/>
                                      </p:to>
                                    </p:set>
                                    <p:anim calcmode="lin" valueType="num">
                                      <p:cBhvr additive="base">
                                        <p:cTn id="170" dur="500" fill="hold"/>
                                        <p:tgtEl>
                                          <p:spTgt spid="225348"/>
                                        </p:tgtEl>
                                        <p:attrNameLst>
                                          <p:attrName>ppt_x</p:attrName>
                                        </p:attrNameLst>
                                      </p:cBhvr>
                                      <p:tavLst>
                                        <p:tav tm="0">
                                          <p:val>
                                            <p:strVal val="#ppt_x"/>
                                          </p:val>
                                        </p:tav>
                                        <p:tav tm="100000">
                                          <p:val>
                                            <p:strVal val="#ppt_x"/>
                                          </p:val>
                                        </p:tav>
                                      </p:tavLst>
                                    </p:anim>
                                    <p:anim calcmode="lin" valueType="num">
                                      <p:cBhvr additive="base">
                                        <p:cTn id="171" dur="500" fill="hold"/>
                                        <p:tgtEl>
                                          <p:spTgt spid="225348"/>
                                        </p:tgtEl>
                                        <p:attrNameLst>
                                          <p:attrName>ppt_y</p:attrName>
                                        </p:attrNameLst>
                                      </p:cBhvr>
                                      <p:tavLst>
                                        <p:tav tm="0">
                                          <p:val>
                                            <p:strVal val="1+#ppt_h/2"/>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225349"/>
                                        </p:tgtEl>
                                        <p:attrNameLst>
                                          <p:attrName>style.visibility</p:attrName>
                                        </p:attrNameLst>
                                      </p:cBhvr>
                                      <p:to>
                                        <p:strVal val="visible"/>
                                      </p:to>
                                    </p:set>
                                    <p:anim calcmode="lin" valueType="num">
                                      <p:cBhvr additive="base">
                                        <p:cTn id="174" dur="500" fill="hold"/>
                                        <p:tgtEl>
                                          <p:spTgt spid="225349"/>
                                        </p:tgtEl>
                                        <p:attrNameLst>
                                          <p:attrName>ppt_x</p:attrName>
                                        </p:attrNameLst>
                                      </p:cBhvr>
                                      <p:tavLst>
                                        <p:tav tm="0">
                                          <p:val>
                                            <p:strVal val="#ppt_x"/>
                                          </p:val>
                                        </p:tav>
                                        <p:tav tm="100000">
                                          <p:val>
                                            <p:strVal val="#ppt_x"/>
                                          </p:val>
                                        </p:tav>
                                      </p:tavLst>
                                    </p:anim>
                                    <p:anim calcmode="lin" valueType="num">
                                      <p:cBhvr additive="base">
                                        <p:cTn id="175" dur="500" fill="hold"/>
                                        <p:tgtEl>
                                          <p:spTgt spid="2253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5" grpId="0" animBg="1"/>
      <p:bldP spid="225346" grpId="0"/>
      <p:bldP spid="225352" grpId="0"/>
      <p:bldP spid="225354" grpId="0" animBg="1"/>
      <p:bldP spid="225355" grpId="0" animBg="1"/>
      <p:bldP spid="225356" grpId="0" animBg="1"/>
      <p:bldP spid="225357" grpId="0" animBg="1"/>
      <p:bldP spid="225358" grpId="0" animBg="1"/>
      <p:bldP spid="225359" grpId="0" animBg="1"/>
      <p:bldP spid="225360" grpId="0" animBg="1"/>
      <p:bldP spid="225361" grpId="0" animBg="1"/>
      <p:bldP spid="225362" grpId="0" animBg="1"/>
      <p:bldP spid="225363" grpId="0"/>
      <p:bldP spid="225364" grpId="0"/>
      <p:bldP spid="225365" grpId="0"/>
      <p:bldP spid="225366" grpId="0"/>
      <p:bldP spid="225367" grpId="0" animBg="1"/>
      <p:bldP spid="225368" grpId="0" animBg="1"/>
      <p:bldP spid="225369" grpId="0" animBg="1"/>
      <p:bldP spid="225370" grpId="0"/>
      <p:bldP spid="225371" grpId="0"/>
      <p:bldP spid="225372" grpId="0"/>
      <p:bldP spid="225373" grpId="0"/>
      <p:bldP spid="225374" grpId="0"/>
      <p:bldP spid="225375" grpId="0"/>
      <p:bldP spid="225376" grpId="0"/>
      <p:bldP spid="225377" grpId="0"/>
      <p:bldP spid="225347" grpId="0"/>
      <p:bldP spid="225348" grpId="0" animBg="1"/>
      <p:bldP spid="225349" grpId="0"/>
      <p:bldP spid="225350" grpId="0"/>
      <p:bldP spid="225379" grpId="0" animBg="1"/>
      <p:bldP spid="225391" grpId="0"/>
      <p:bldP spid="225396" grpId="0"/>
      <p:bldP spid="225397" grpId="0"/>
      <p:bldP spid="225398" grpId="0"/>
      <p:bldP spid="225399" grpId="0"/>
      <p:bldP spid="225402" grpId="0"/>
      <p:bldP spid="225403" grpId="0"/>
      <p:bldP spid="225400" grpId="0"/>
    </p:bld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315" name="AutoShape 59"/>
          <p:cNvSpPr>
            <a:spLocks noChangeArrowheads="1"/>
          </p:cNvSpPr>
          <p:nvPr/>
        </p:nvSpPr>
        <p:spPr bwMode="auto">
          <a:xfrm flipH="1">
            <a:off x="517525" y="2770188"/>
            <a:ext cx="914400" cy="838200"/>
          </a:xfrm>
          <a:prstGeom prst="wedgeRoundRectCallout">
            <a:avLst>
              <a:gd name="adj1" fmla="val -142884"/>
              <a:gd name="adj2" fmla="val -10231"/>
              <a:gd name="adj3" fmla="val 16667"/>
            </a:avLst>
          </a:prstGeom>
          <a:solidFill>
            <a:srgbClr val="FFFFCC"/>
          </a:solidFill>
          <a:ln w="19050">
            <a:solidFill>
              <a:schemeClr val="tx2"/>
            </a:solidFill>
            <a:miter lim="800000"/>
            <a:headEnd/>
            <a:tailEnd/>
          </a:ln>
          <a:effectLst/>
        </p:spPr>
        <p:txBody>
          <a:bodyPr wrap="none" anchor="ctr"/>
          <a:lstStyle/>
          <a:p>
            <a:pPr algn="ctr"/>
            <a:endParaRPr kumimoji="0" lang="zh-CN" altLang="zh-CN" sz="2800" u="none">
              <a:solidFill>
                <a:schemeClr val="tx2"/>
              </a:solidFill>
              <a:ea typeface="隶书" pitchFamily="49" charset="-122"/>
            </a:endParaRPr>
          </a:p>
        </p:txBody>
      </p:sp>
      <p:sp>
        <p:nvSpPr>
          <p:cNvPr id="224259" name="Rectangle 3"/>
          <p:cNvSpPr>
            <a:spLocks noGrp="1" noChangeArrowheads="1"/>
          </p:cNvSpPr>
          <p:nvPr>
            <p:ph type="body" idx="1"/>
          </p:nvPr>
        </p:nvSpPr>
        <p:spPr>
          <a:xfrm>
            <a:off x="544513" y="1006475"/>
            <a:ext cx="7683500" cy="998538"/>
          </a:xfrm>
        </p:spPr>
        <p:txBody>
          <a:bodyPr/>
          <a:lstStyle/>
          <a:p>
            <a:pPr algn="just">
              <a:buClr>
                <a:srgbClr val="FF7C80"/>
              </a:buClr>
              <a:buSzPct val="50000"/>
              <a:buFont typeface="Wingdings" pitchFamily="2" charset="2"/>
              <a:buChar char="n"/>
            </a:pPr>
            <a:r>
              <a:rPr lang="zh-CN" altLang="en-US" sz="2800" b="1">
                <a:solidFill>
                  <a:schemeClr val="hlink"/>
                </a:solidFill>
                <a:effectLst>
                  <a:outerShdw blurRad="38100" dist="38100" dir="2700000" algn="tl">
                    <a:srgbClr val="C0C0C0"/>
                  </a:outerShdw>
                </a:effectLst>
                <a:ea typeface="仿宋_GB2312" pitchFamily="49" charset="-122"/>
              </a:rPr>
              <a:t>再以结点</a:t>
            </a:r>
            <a:r>
              <a:rPr lang="en-US" altLang="zh-CN" sz="2800" b="1">
                <a:solidFill>
                  <a:schemeClr val="tx2"/>
                </a:solidFill>
                <a:effectLst>
                  <a:outerShdw blurRad="38100" dist="38100" dir="2700000" algn="tl">
                    <a:srgbClr val="C0C0C0"/>
                  </a:outerShdw>
                </a:effectLst>
                <a:ea typeface="仿宋_GB2312" pitchFamily="49" charset="-122"/>
              </a:rPr>
              <a:t>E</a:t>
            </a:r>
            <a:r>
              <a:rPr lang="zh-CN" altLang="en-US" sz="2800" b="1">
                <a:solidFill>
                  <a:schemeClr val="hlink"/>
                </a:solidFill>
                <a:effectLst>
                  <a:outerShdw blurRad="38100" dist="38100" dir="2700000" algn="tl">
                    <a:srgbClr val="C0C0C0"/>
                  </a:outerShdw>
                </a:effectLst>
                <a:ea typeface="仿宋_GB2312" pitchFamily="49" charset="-122"/>
              </a:rPr>
              <a:t>为旋转轴，将结点</a:t>
            </a:r>
            <a:r>
              <a:rPr lang="en-US" altLang="zh-CN" sz="2800" b="1">
                <a:solidFill>
                  <a:schemeClr val="tx2"/>
                </a:solidFill>
                <a:effectLst>
                  <a:outerShdw blurRad="38100" dist="38100" dir="2700000" algn="tl">
                    <a:srgbClr val="C0C0C0"/>
                  </a:outerShdw>
                </a:effectLst>
                <a:ea typeface="仿宋_GB2312" pitchFamily="49" charset="-122"/>
              </a:rPr>
              <a:t>A</a:t>
            </a:r>
            <a:r>
              <a:rPr lang="zh-CN" altLang="en-US" sz="2800" b="1">
                <a:solidFill>
                  <a:schemeClr val="hlink"/>
                </a:solidFill>
                <a:effectLst>
                  <a:outerShdw blurRad="38100" dist="38100" dir="2700000" algn="tl">
                    <a:srgbClr val="C0C0C0"/>
                  </a:outerShdw>
                </a:effectLst>
                <a:ea typeface="仿宋_GB2312" pitchFamily="49" charset="-122"/>
              </a:rPr>
              <a:t>顺时针旋转，使之平衡化。</a:t>
            </a:r>
            <a:endParaRPr lang="zh-CN" altLang="en-US" sz="2800" b="1">
              <a:effectLst>
                <a:outerShdw blurRad="38100" dist="38100" dir="2700000" algn="tl">
                  <a:srgbClr val="C0C0C0"/>
                </a:outerShdw>
              </a:effectLst>
              <a:ea typeface="仿宋_GB2312" pitchFamily="49" charset="-122"/>
            </a:endParaRPr>
          </a:p>
        </p:txBody>
      </p:sp>
      <p:sp>
        <p:nvSpPr>
          <p:cNvPr id="224261" name="Text Box 5"/>
          <p:cNvSpPr txBox="1">
            <a:spLocks noChangeArrowheads="1"/>
          </p:cNvSpPr>
          <p:nvPr/>
        </p:nvSpPr>
        <p:spPr bwMode="auto">
          <a:xfrm>
            <a:off x="520700" y="2689225"/>
            <a:ext cx="914400" cy="946150"/>
          </a:xfrm>
          <a:prstGeom prst="rect">
            <a:avLst/>
          </a:prstGeom>
          <a:noFill/>
          <a:ln w="9525">
            <a:noFill/>
            <a:miter lim="800000"/>
            <a:headEnd/>
            <a:tailEnd/>
          </a:ln>
          <a:effectLst/>
        </p:spPr>
        <p:txBody>
          <a:bodyPr>
            <a:spAutoFit/>
          </a:bodyPr>
          <a:lstStyle/>
          <a:p>
            <a:r>
              <a:rPr kumimoji="0" lang="zh-CN" altLang="en-US" sz="2800" b="1" u="none">
                <a:solidFill>
                  <a:schemeClr val="tx2"/>
                </a:solidFill>
                <a:effectLst>
                  <a:outerShdw blurRad="38100" dist="38100" dir="2700000" algn="tl">
                    <a:srgbClr val="C0C0C0"/>
                  </a:outerShdw>
                </a:effectLst>
                <a:ea typeface="隶书" pitchFamily="49" charset="-122"/>
              </a:rPr>
              <a:t>右单</a:t>
            </a:r>
          </a:p>
          <a:p>
            <a:r>
              <a:rPr kumimoji="0" lang="zh-CN" altLang="en-US" sz="2800" b="1" u="none">
                <a:solidFill>
                  <a:schemeClr val="tx2"/>
                </a:solidFill>
                <a:effectLst>
                  <a:outerShdw blurRad="38100" dist="38100" dir="2700000" algn="tl">
                    <a:srgbClr val="C0C0C0"/>
                  </a:outerShdw>
                </a:effectLst>
                <a:ea typeface="隶书" pitchFamily="49" charset="-122"/>
              </a:rPr>
              <a:t>旋转</a:t>
            </a:r>
            <a:endParaRPr kumimoji="0" lang="zh-CN" altLang="en-US" sz="2800" u="none">
              <a:solidFill>
                <a:schemeClr val="bg2"/>
              </a:solidFill>
              <a:ea typeface="隶书" pitchFamily="49" charset="-122"/>
            </a:endParaRPr>
          </a:p>
        </p:txBody>
      </p:sp>
      <p:sp>
        <p:nvSpPr>
          <p:cNvPr id="224263" name="Text Box 7"/>
          <p:cNvSpPr txBox="1">
            <a:spLocks noChangeArrowheads="1"/>
          </p:cNvSpPr>
          <p:nvPr/>
        </p:nvSpPr>
        <p:spPr bwMode="auto">
          <a:xfrm>
            <a:off x="2432050" y="216693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A</a:t>
            </a:r>
            <a:endParaRPr kumimoji="0" lang="en-US" altLang="zh-CN" sz="2800" u="none">
              <a:ea typeface="隶书" pitchFamily="49" charset="-122"/>
            </a:endParaRPr>
          </a:p>
        </p:txBody>
      </p:sp>
      <p:sp>
        <p:nvSpPr>
          <p:cNvPr id="224264" name="Text Box 8"/>
          <p:cNvSpPr txBox="1">
            <a:spLocks noChangeArrowheads="1"/>
          </p:cNvSpPr>
          <p:nvPr/>
        </p:nvSpPr>
        <p:spPr bwMode="auto">
          <a:xfrm>
            <a:off x="1898650" y="2898775"/>
            <a:ext cx="420688"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E</a:t>
            </a:r>
            <a:endParaRPr kumimoji="0" lang="en-US" altLang="zh-CN" sz="2800" u="none">
              <a:ea typeface="隶书" pitchFamily="49" charset="-122"/>
            </a:endParaRPr>
          </a:p>
        </p:txBody>
      </p:sp>
      <p:sp>
        <p:nvSpPr>
          <p:cNvPr id="224266" name="Line 10"/>
          <p:cNvSpPr>
            <a:spLocks noChangeShapeType="1"/>
          </p:cNvSpPr>
          <p:nvPr/>
        </p:nvSpPr>
        <p:spPr bwMode="auto">
          <a:xfrm>
            <a:off x="2008188" y="3975100"/>
            <a:ext cx="381000" cy="457200"/>
          </a:xfrm>
          <a:prstGeom prst="line">
            <a:avLst/>
          </a:prstGeom>
          <a:noFill/>
          <a:ln w="38100">
            <a:solidFill>
              <a:srgbClr val="006666"/>
            </a:solidFill>
            <a:round/>
            <a:headEnd/>
            <a:tailEnd/>
          </a:ln>
          <a:effectLst/>
        </p:spPr>
        <p:txBody>
          <a:bodyPr wrap="none" anchor="ctr"/>
          <a:lstStyle/>
          <a:p>
            <a:endParaRPr lang="zh-CN" altLang="en-US"/>
          </a:p>
        </p:txBody>
      </p:sp>
      <p:sp>
        <p:nvSpPr>
          <p:cNvPr id="224267" name="Line 11"/>
          <p:cNvSpPr>
            <a:spLocks noChangeShapeType="1"/>
          </p:cNvSpPr>
          <p:nvPr/>
        </p:nvSpPr>
        <p:spPr bwMode="auto">
          <a:xfrm>
            <a:off x="3151188" y="2832100"/>
            <a:ext cx="685800" cy="685800"/>
          </a:xfrm>
          <a:prstGeom prst="line">
            <a:avLst/>
          </a:prstGeom>
          <a:noFill/>
          <a:ln w="28575">
            <a:solidFill>
              <a:srgbClr val="006666"/>
            </a:solidFill>
            <a:round/>
            <a:headEnd/>
            <a:tailEnd/>
          </a:ln>
          <a:effectLst/>
        </p:spPr>
        <p:txBody>
          <a:bodyPr wrap="none" anchor="ctr"/>
          <a:lstStyle/>
          <a:p>
            <a:endParaRPr lang="zh-CN" altLang="en-US"/>
          </a:p>
        </p:txBody>
      </p:sp>
      <p:sp>
        <p:nvSpPr>
          <p:cNvPr id="224268" name="Line 12"/>
          <p:cNvSpPr>
            <a:spLocks noChangeShapeType="1"/>
          </p:cNvSpPr>
          <p:nvPr/>
        </p:nvSpPr>
        <p:spPr bwMode="auto">
          <a:xfrm flipH="1">
            <a:off x="1474788" y="2832100"/>
            <a:ext cx="1447800" cy="1600200"/>
          </a:xfrm>
          <a:prstGeom prst="line">
            <a:avLst/>
          </a:prstGeom>
          <a:noFill/>
          <a:ln w="28575">
            <a:solidFill>
              <a:srgbClr val="006666"/>
            </a:solidFill>
            <a:round/>
            <a:headEnd/>
            <a:tailEnd/>
          </a:ln>
          <a:effectLst/>
        </p:spPr>
        <p:txBody>
          <a:bodyPr wrap="none" anchor="ctr"/>
          <a:lstStyle/>
          <a:p>
            <a:endParaRPr lang="zh-CN" altLang="en-US"/>
          </a:p>
        </p:txBody>
      </p:sp>
      <p:sp>
        <p:nvSpPr>
          <p:cNvPr id="224269" name="Rectangle 13"/>
          <p:cNvSpPr>
            <a:spLocks noChangeArrowheads="1"/>
          </p:cNvSpPr>
          <p:nvPr/>
        </p:nvSpPr>
        <p:spPr bwMode="auto">
          <a:xfrm>
            <a:off x="3760788" y="3365500"/>
            <a:ext cx="381000" cy="1143000"/>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ea typeface="隶书" pitchFamily="49" charset="-122"/>
              </a:rPr>
              <a:t>h</a:t>
            </a:r>
          </a:p>
        </p:txBody>
      </p:sp>
      <p:sp>
        <p:nvSpPr>
          <p:cNvPr id="224270" name="Line 14"/>
          <p:cNvSpPr>
            <a:spLocks noChangeShapeType="1"/>
          </p:cNvSpPr>
          <p:nvPr/>
        </p:nvSpPr>
        <p:spPr bwMode="auto">
          <a:xfrm>
            <a:off x="2541588" y="3441700"/>
            <a:ext cx="457200" cy="457200"/>
          </a:xfrm>
          <a:prstGeom prst="line">
            <a:avLst/>
          </a:prstGeom>
          <a:noFill/>
          <a:ln w="28575">
            <a:solidFill>
              <a:srgbClr val="006666"/>
            </a:solidFill>
            <a:round/>
            <a:headEnd/>
            <a:tailEnd/>
          </a:ln>
          <a:effectLst/>
        </p:spPr>
        <p:txBody>
          <a:bodyPr wrap="none" anchor="ctr"/>
          <a:lstStyle/>
          <a:p>
            <a:endParaRPr lang="zh-CN" altLang="en-US"/>
          </a:p>
        </p:txBody>
      </p:sp>
      <p:sp>
        <p:nvSpPr>
          <p:cNvPr id="224271" name="Oval 15"/>
          <p:cNvSpPr>
            <a:spLocks noChangeArrowheads="1"/>
          </p:cNvSpPr>
          <p:nvPr/>
        </p:nvSpPr>
        <p:spPr bwMode="auto">
          <a:xfrm>
            <a:off x="2312988" y="3136900"/>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p>
        </p:txBody>
      </p:sp>
      <p:sp>
        <p:nvSpPr>
          <p:cNvPr id="224272" name="Oval 16"/>
          <p:cNvSpPr>
            <a:spLocks noChangeArrowheads="1"/>
          </p:cNvSpPr>
          <p:nvPr/>
        </p:nvSpPr>
        <p:spPr bwMode="auto">
          <a:xfrm>
            <a:off x="2846388" y="25273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4273" name="Rectangle 17"/>
          <p:cNvSpPr>
            <a:spLocks noChangeArrowheads="1"/>
          </p:cNvSpPr>
          <p:nvPr/>
        </p:nvSpPr>
        <p:spPr bwMode="auto">
          <a:xfrm>
            <a:off x="1246188" y="4432300"/>
            <a:ext cx="381000" cy="1222375"/>
          </a:xfrm>
          <a:prstGeom prst="rect">
            <a:avLst/>
          </a:prstGeom>
          <a:solidFill>
            <a:srgbClr val="66FF66"/>
          </a:solidFill>
          <a:ln w="28575">
            <a:solidFill>
              <a:srgbClr val="008000"/>
            </a:solidFill>
            <a:miter lim="800000"/>
            <a:headEnd/>
            <a:tailEnd/>
          </a:ln>
          <a:effectLst/>
        </p:spPr>
        <p:txBody>
          <a:bodyPr wrap="none" anchor="ctr"/>
          <a:lstStyle/>
          <a:p>
            <a:pPr algn="ctr">
              <a:lnSpc>
                <a:spcPct val="60000"/>
              </a:lnSpc>
            </a:pPr>
            <a:r>
              <a:rPr kumimoji="0" lang="en-US" altLang="zh-CN" sz="2800" b="1" u="none">
                <a:solidFill>
                  <a:schemeClr val="hlink"/>
                </a:solidFill>
                <a:ea typeface="隶书" pitchFamily="49" charset="-122"/>
              </a:rPr>
              <a:t>h</a:t>
            </a:r>
          </a:p>
        </p:txBody>
      </p:sp>
      <p:sp>
        <p:nvSpPr>
          <p:cNvPr id="224274" name="Text Box 18"/>
          <p:cNvSpPr txBox="1">
            <a:spLocks noChangeArrowheads="1"/>
          </p:cNvSpPr>
          <p:nvPr/>
        </p:nvSpPr>
        <p:spPr bwMode="auto">
          <a:xfrm>
            <a:off x="3968750" y="28797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C</a:t>
            </a:r>
            <a:endParaRPr kumimoji="0" lang="en-US" altLang="zh-CN" sz="2800" u="none">
              <a:ea typeface="隶书" pitchFamily="49" charset="-122"/>
            </a:endParaRPr>
          </a:p>
        </p:txBody>
      </p:sp>
      <p:sp>
        <p:nvSpPr>
          <p:cNvPr id="224275" name="Text Box 19"/>
          <p:cNvSpPr txBox="1">
            <a:spLocks noChangeArrowheads="1"/>
          </p:cNvSpPr>
          <p:nvPr/>
        </p:nvSpPr>
        <p:spPr bwMode="auto">
          <a:xfrm>
            <a:off x="865188" y="397668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D</a:t>
            </a:r>
            <a:endParaRPr kumimoji="0" lang="en-US" altLang="zh-CN" sz="2800" u="none">
              <a:ea typeface="隶书" pitchFamily="49" charset="-122"/>
            </a:endParaRPr>
          </a:p>
        </p:txBody>
      </p:sp>
      <p:sp>
        <p:nvSpPr>
          <p:cNvPr id="224276" name="Rectangle 20"/>
          <p:cNvSpPr>
            <a:spLocks noChangeArrowheads="1"/>
          </p:cNvSpPr>
          <p:nvPr/>
        </p:nvSpPr>
        <p:spPr bwMode="auto">
          <a:xfrm>
            <a:off x="2236788" y="4446588"/>
            <a:ext cx="381000" cy="1019175"/>
          </a:xfrm>
          <a:prstGeom prst="rect">
            <a:avLst/>
          </a:prstGeom>
          <a:solidFill>
            <a:srgbClr val="66FF66"/>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24277" name="Oval 21"/>
          <p:cNvSpPr>
            <a:spLocks noChangeArrowheads="1"/>
          </p:cNvSpPr>
          <p:nvPr/>
        </p:nvSpPr>
        <p:spPr bwMode="auto">
          <a:xfrm>
            <a:off x="1779588" y="37465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4278" name="Rectangle 22"/>
          <p:cNvSpPr>
            <a:spLocks noChangeArrowheads="1"/>
          </p:cNvSpPr>
          <p:nvPr/>
        </p:nvSpPr>
        <p:spPr bwMode="auto">
          <a:xfrm>
            <a:off x="2998788" y="3670300"/>
            <a:ext cx="381000" cy="838200"/>
          </a:xfrm>
          <a:prstGeom prst="rect">
            <a:avLst/>
          </a:prstGeom>
          <a:solidFill>
            <a:srgbClr val="66FF66"/>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bg2"/>
              </a:solidFill>
              <a:ea typeface="隶书" pitchFamily="49" charset="-122"/>
            </a:endParaRPr>
          </a:p>
        </p:txBody>
      </p:sp>
      <p:sp>
        <p:nvSpPr>
          <p:cNvPr id="224279" name="Text Box 23"/>
          <p:cNvSpPr txBox="1">
            <a:spLocks noChangeArrowheads="1"/>
          </p:cNvSpPr>
          <p:nvPr/>
        </p:nvSpPr>
        <p:spPr bwMode="auto">
          <a:xfrm>
            <a:off x="2955925" y="3794125"/>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24280" name="Text Box 24"/>
          <p:cNvSpPr txBox="1">
            <a:spLocks noChangeArrowheads="1"/>
          </p:cNvSpPr>
          <p:nvPr/>
        </p:nvSpPr>
        <p:spPr bwMode="auto">
          <a:xfrm>
            <a:off x="2208213" y="4738688"/>
            <a:ext cx="3825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a:t>
            </a:r>
            <a:endParaRPr lang="en-US" altLang="zh-CN" sz="2800" u="none">
              <a:solidFill>
                <a:schemeClr val="hlink"/>
              </a:solidFill>
              <a:ea typeface="隶书" pitchFamily="49" charset="-122"/>
            </a:endParaRPr>
          </a:p>
        </p:txBody>
      </p:sp>
      <p:sp>
        <p:nvSpPr>
          <p:cNvPr id="224281" name="Text Box 25"/>
          <p:cNvSpPr txBox="1">
            <a:spLocks noChangeArrowheads="1"/>
          </p:cNvSpPr>
          <p:nvPr/>
        </p:nvSpPr>
        <p:spPr bwMode="auto">
          <a:xfrm>
            <a:off x="1398588" y="3443288"/>
            <a:ext cx="420687"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B</a:t>
            </a:r>
            <a:endParaRPr kumimoji="0" lang="en-US" altLang="zh-CN" sz="2800" u="none">
              <a:ea typeface="隶书" pitchFamily="49" charset="-122"/>
            </a:endParaRPr>
          </a:p>
        </p:txBody>
      </p:sp>
      <p:sp>
        <p:nvSpPr>
          <p:cNvPr id="224282" name="Text Box 26"/>
          <p:cNvSpPr txBox="1">
            <a:spLocks noChangeArrowheads="1"/>
          </p:cNvSpPr>
          <p:nvPr/>
        </p:nvSpPr>
        <p:spPr bwMode="auto">
          <a:xfrm>
            <a:off x="2338388" y="3946525"/>
            <a:ext cx="40163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F</a:t>
            </a:r>
            <a:endParaRPr kumimoji="0" lang="en-US" altLang="zh-CN" sz="2800" u="none">
              <a:ea typeface="隶书" pitchFamily="49" charset="-122"/>
            </a:endParaRPr>
          </a:p>
        </p:txBody>
      </p:sp>
      <p:sp>
        <p:nvSpPr>
          <p:cNvPr id="224283" name="Text Box 27"/>
          <p:cNvSpPr txBox="1">
            <a:spLocks noChangeArrowheads="1"/>
          </p:cNvSpPr>
          <p:nvPr/>
        </p:nvSpPr>
        <p:spPr bwMode="auto">
          <a:xfrm>
            <a:off x="3108325" y="3214688"/>
            <a:ext cx="46037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G</a:t>
            </a:r>
            <a:endParaRPr kumimoji="0" lang="en-US" altLang="zh-CN" sz="2800" u="none">
              <a:ea typeface="隶书" pitchFamily="49" charset="-122"/>
            </a:endParaRPr>
          </a:p>
        </p:txBody>
      </p:sp>
      <p:sp>
        <p:nvSpPr>
          <p:cNvPr id="224284" name="Text Box 28"/>
          <p:cNvSpPr txBox="1">
            <a:spLocks noChangeArrowheads="1"/>
          </p:cNvSpPr>
          <p:nvPr/>
        </p:nvSpPr>
        <p:spPr bwMode="auto">
          <a:xfrm>
            <a:off x="1790700" y="364490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p>
        </p:txBody>
      </p:sp>
      <p:sp>
        <p:nvSpPr>
          <p:cNvPr id="224285" name="Text Box 29"/>
          <p:cNvSpPr txBox="1">
            <a:spLocks noChangeArrowheads="1"/>
          </p:cNvSpPr>
          <p:nvPr/>
        </p:nvSpPr>
        <p:spPr bwMode="auto">
          <a:xfrm>
            <a:off x="2765425" y="2428875"/>
            <a:ext cx="481013"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-2</a:t>
            </a:r>
            <a:endParaRPr kumimoji="0" lang="en-US" altLang="zh-CN" sz="2800" u="none">
              <a:ea typeface="隶书" pitchFamily="49" charset="-122"/>
            </a:endParaRPr>
          </a:p>
        </p:txBody>
      </p:sp>
      <p:sp>
        <p:nvSpPr>
          <p:cNvPr id="224286" name="Text Box 30"/>
          <p:cNvSpPr txBox="1">
            <a:spLocks noChangeArrowheads="1"/>
          </p:cNvSpPr>
          <p:nvPr/>
        </p:nvSpPr>
        <p:spPr bwMode="auto">
          <a:xfrm>
            <a:off x="2236788" y="3035300"/>
            <a:ext cx="481012" cy="519113"/>
          </a:xfrm>
          <a:prstGeom prst="rect">
            <a:avLst/>
          </a:prstGeom>
          <a:noFill/>
          <a:ln w="9525">
            <a:noFill/>
            <a:miter lim="800000"/>
            <a:headEnd/>
            <a:tailEnd/>
          </a:ln>
          <a:effectLst/>
        </p:spPr>
        <p:txBody>
          <a:bodyPr wrap="none">
            <a:spAutoFit/>
          </a:bodyPr>
          <a:lstStyle/>
          <a:p>
            <a:r>
              <a:rPr kumimoji="0" lang="en-US" altLang="zh-CN" sz="2800" b="1" u="none">
                <a:solidFill>
                  <a:schemeClr val="tx2"/>
                </a:solidFill>
                <a:effectLst>
                  <a:outerShdw blurRad="38100" dist="38100" dir="2700000" algn="tl">
                    <a:srgbClr val="C0C0C0"/>
                  </a:outerShdw>
                </a:effectLst>
                <a:ea typeface="隶书" pitchFamily="49" charset="-122"/>
              </a:rPr>
              <a:t>-2</a:t>
            </a:r>
          </a:p>
        </p:txBody>
      </p:sp>
      <p:sp>
        <p:nvSpPr>
          <p:cNvPr id="224287" name="Rectangle 31"/>
          <p:cNvSpPr>
            <a:spLocks noChangeArrowheads="1"/>
          </p:cNvSpPr>
          <p:nvPr/>
        </p:nvSpPr>
        <p:spPr bwMode="auto">
          <a:xfrm>
            <a:off x="2230438" y="5441950"/>
            <a:ext cx="381000" cy="192088"/>
          </a:xfrm>
          <a:prstGeom prst="rect">
            <a:avLst/>
          </a:prstGeom>
          <a:solidFill>
            <a:schemeClr val="hlink"/>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24289" name="Text Box 33"/>
          <p:cNvSpPr txBox="1">
            <a:spLocks noChangeArrowheads="1"/>
          </p:cNvSpPr>
          <p:nvPr/>
        </p:nvSpPr>
        <p:spPr bwMode="auto">
          <a:xfrm>
            <a:off x="6086475" y="3381375"/>
            <a:ext cx="431800" cy="519113"/>
          </a:xfrm>
          <a:prstGeom prst="rect">
            <a:avLst/>
          </a:prstGeom>
          <a:noFill/>
          <a:ln w="9525">
            <a:noFill/>
            <a:miter lim="800000"/>
            <a:headEnd/>
            <a:tailEnd/>
          </a:ln>
          <a:effectLst/>
        </p:spPr>
        <p:txBody>
          <a:bodyPr>
            <a:spAutoFit/>
          </a:bodyPr>
          <a:lstStyle/>
          <a:p>
            <a:r>
              <a:rPr kumimoji="0" lang="en-US" altLang="zh-CN" sz="2800" b="1" u="none">
                <a:solidFill>
                  <a:srgbClr val="003399"/>
                </a:solidFill>
                <a:ea typeface="隶书" pitchFamily="49" charset="-122"/>
              </a:rPr>
              <a:t>F</a:t>
            </a:r>
            <a:endParaRPr kumimoji="0" lang="en-US" altLang="zh-CN" sz="2800" u="none">
              <a:ea typeface="隶书" pitchFamily="49" charset="-122"/>
            </a:endParaRPr>
          </a:p>
        </p:txBody>
      </p:sp>
      <p:sp>
        <p:nvSpPr>
          <p:cNvPr id="224290" name="Text Box 34"/>
          <p:cNvSpPr txBox="1">
            <a:spLocks noChangeArrowheads="1"/>
          </p:cNvSpPr>
          <p:nvPr/>
        </p:nvSpPr>
        <p:spPr bwMode="auto">
          <a:xfrm>
            <a:off x="6365875" y="3429000"/>
            <a:ext cx="46037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G</a:t>
            </a:r>
            <a:endParaRPr kumimoji="0" lang="en-US" altLang="zh-CN" sz="2800" u="none">
              <a:ea typeface="隶书" pitchFamily="49" charset="-122"/>
            </a:endParaRPr>
          </a:p>
        </p:txBody>
      </p:sp>
      <p:sp>
        <p:nvSpPr>
          <p:cNvPr id="224291" name="Text Box 35"/>
          <p:cNvSpPr txBox="1">
            <a:spLocks noChangeArrowheads="1"/>
          </p:cNvSpPr>
          <p:nvPr/>
        </p:nvSpPr>
        <p:spPr bwMode="auto">
          <a:xfrm>
            <a:off x="4814888" y="344328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D</a:t>
            </a:r>
            <a:endParaRPr kumimoji="0" lang="en-US" altLang="zh-CN" sz="2800" u="none">
              <a:ea typeface="隶书" pitchFamily="49" charset="-122"/>
            </a:endParaRPr>
          </a:p>
        </p:txBody>
      </p:sp>
      <p:sp>
        <p:nvSpPr>
          <p:cNvPr id="224293" name="Line 37"/>
          <p:cNvSpPr>
            <a:spLocks noChangeShapeType="1"/>
          </p:cNvSpPr>
          <p:nvPr/>
        </p:nvSpPr>
        <p:spPr bwMode="auto">
          <a:xfrm flipH="1">
            <a:off x="6746875" y="3441700"/>
            <a:ext cx="228600" cy="609600"/>
          </a:xfrm>
          <a:prstGeom prst="line">
            <a:avLst/>
          </a:prstGeom>
          <a:noFill/>
          <a:ln w="38100">
            <a:solidFill>
              <a:srgbClr val="006666"/>
            </a:solidFill>
            <a:round/>
            <a:headEnd/>
            <a:tailEnd/>
          </a:ln>
          <a:effectLst/>
        </p:spPr>
        <p:txBody>
          <a:bodyPr wrap="none" anchor="ctr"/>
          <a:lstStyle/>
          <a:p>
            <a:endParaRPr lang="zh-CN" altLang="en-US"/>
          </a:p>
        </p:txBody>
      </p:sp>
      <p:sp>
        <p:nvSpPr>
          <p:cNvPr id="224294" name="Line 38"/>
          <p:cNvSpPr>
            <a:spLocks noChangeShapeType="1"/>
          </p:cNvSpPr>
          <p:nvPr/>
        </p:nvSpPr>
        <p:spPr bwMode="auto">
          <a:xfrm>
            <a:off x="6518275" y="2832100"/>
            <a:ext cx="1066800" cy="1066800"/>
          </a:xfrm>
          <a:prstGeom prst="line">
            <a:avLst/>
          </a:prstGeom>
          <a:noFill/>
          <a:ln w="28575">
            <a:solidFill>
              <a:srgbClr val="006666"/>
            </a:solidFill>
            <a:round/>
            <a:headEnd/>
            <a:tailEnd/>
          </a:ln>
          <a:effectLst/>
        </p:spPr>
        <p:txBody>
          <a:bodyPr wrap="none" anchor="ctr"/>
          <a:lstStyle/>
          <a:p>
            <a:endParaRPr lang="zh-CN" altLang="en-US"/>
          </a:p>
        </p:txBody>
      </p:sp>
      <p:sp>
        <p:nvSpPr>
          <p:cNvPr id="224295" name="Line 39"/>
          <p:cNvSpPr>
            <a:spLocks noChangeShapeType="1"/>
          </p:cNvSpPr>
          <p:nvPr/>
        </p:nvSpPr>
        <p:spPr bwMode="auto">
          <a:xfrm flipH="1">
            <a:off x="5222875" y="2832100"/>
            <a:ext cx="1066800" cy="1219200"/>
          </a:xfrm>
          <a:prstGeom prst="line">
            <a:avLst/>
          </a:prstGeom>
          <a:noFill/>
          <a:ln w="28575">
            <a:solidFill>
              <a:srgbClr val="006666"/>
            </a:solidFill>
            <a:round/>
            <a:headEnd/>
            <a:tailEnd/>
          </a:ln>
          <a:effectLst/>
        </p:spPr>
        <p:txBody>
          <a:bodyPr wrap="none" anchor="ctr"/>
          <a:lstStyle/>
          <a:p>
            <a:endParaRPr lang="zh-CN" altLang="en-US"/>
          </a:p>
        </p:txBody>
      </p:sp>
      <p:sp>
        <p:nvSpPr>
          <p:cNvPr id="224296" name="Rectangle 40"/>
          <p:cNvSpPr>
            <a:spLocks noChangeArrowheads="1"/>
          </p:cNvSpPr>
          <p:nvPr/>
        </p:nvSpPr>
        <p:spPr bwMode="auto">
          <a:xfrm>
            <a:off x="7508875" y="3898900"/>
            <a:ext cx="381000" cy="1143000"/>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ea typeface="隶书" pitchFamily="49" charset="-122"/>
              </a:rPr>
              <a:t>h</a:t>
            </a:r>
          </a:p>
        </p:txBody>
      </p:sp>
      <p:sp>
        <p:nvSpPr>
          <p:cNvPr id="224297" name="Line 41"/>
          <p:cNvSpPr>
            <a:spLocks noChangeShapeType="1"/>
          </p:cNvSpPr>
          <p:nvPr/>
        </p:nvSpPr>
        <p:spPr bwMode="auto">
          <a:xfrm>
            <a:off x="5908675" y="3441700"/>
            <a:ext cx="304800" cy="533400"/>
          </a:xfrm>
          <a:prstGeom prst="line">
            <a:avLst/>
          </a:prstGeom>
          <a:noFill/>
          <a:ln w="38100">
            <a:solidFill>
              <a:srgbClr val="006666"/>
            </a:solidFill>
            <a:round/>
            <a:headEnd/>
            <a:tailEnd/>
          </a:ln>
          <a:effectLst/>
        </p:spPr>
        <p:txBody>
          <a:bodyPr wrap="none" anchor="ctr"/>
          <a:lstStyle/>
          <a:p>
            <a:endParaRPr lang="zh-CN" altLang="en-US"/>
          </a:p>
        </p:txBody>
      </p:sp>
      <p:sp>
        <p:nvSpPr>
          <p:cNvPr id="224298" name="Oval 42"/>
          <p:cNvSpPr>
            <a:spLocks noChangeArrowheads="1"/>
          </p:cNvSpPr>
          <p:nvPr/>
        </p:nvSpPr>
        <p:spPr bwMode="auto">
          <a:xfrm>
            <a:off x="5680075" y="31369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4299" name="Oval 43"/>
          <p:cNvSpPr>
            <a:spLocks noChangeArrowheads="1"/>
          </p:cNvSpPr>
          <p:nvPr/>
        </p:nvSpPr>
        <p:spPr bwMode="auto">
          <a:xfrm>
            <a:off x="6213475" y="25273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4300" name="Text Box 44"/>
          <p:cNvSpPr txBox="1">
            <a:spLocks noChangeArrowheads="1"/>
          </p:cNvSpPr>
          <p:nvPr/>
        </p:nvSpPr>
        <p:spPr bwMode="auto">
          <a:xfrm>
            <a:off x="7183438" y="28797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A</a:t>
            </a:r>
            <a:endParaRPr kumimoji="0" lang="en-US" altLang="zh-CN" sz="2800" u="none">
              <a:ea typeface="隶书" pitchFamily="49" charset="-122"/>
            </a:endParaRPr>
          </a:p>
        </p:txBody>
      </p:sp>
      <p:sp>
        <p:nvSpPr>
          <p:cNvPr id="224301" name="Oval 45"/>
          <p:cNvSpPr>
            <a:spLocks noChangeArrowheads="1"/>
          </p:cNvSpPr>
          <p:nvPr/>
        </p:nvSpPr>
        <p:spPr bwMode="auto">
          <a:xfrm>
            <a:off x="6823075" y="31369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4302" name="Rectangle 46"/>
          <p:cNvSpPr>
            <a:spLocks noChangeArrowheads="1"/>
          </p:cNvSpPr>
          <p:nvPr/>
        </p:nvSpPr>
        <p:spPr bwMode="auto">
          <a:xfrm>
            <a:off x="6594475" y="3898900"/>
            <a:ext cx="381000" cy="838200"/>
          </a:xfrm>
          <a:prstGeom prst="rect">
            <a:avLst/>
          </a:prstGeom>
          <a:solidFill>
            <a:srgbClr val="66FF66"/>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bg2"/>
              </a:solidFill>
              <a:ea typeface="隶书" pitchFamily="49" charset="-122"/>
            </a:endParaRPr>
          </a:p>
        </p:txBody>
      </p:sp>
      <p:sp>
        <p:nvSpPr>
          <p:cNvPr id="224303" name="Text Box 47"/>
          <p:cNvSpPr txBox="1">
            <a:spLocks noChangeArrowheads="1"/>
          </p:cNvSpPr>
          <p:nvPr/>
        </p:nvSpPr>
        <p:spPr bwMode="auto">
          <a:xfrm>
            <a:off x="6537325" y="4070350"/>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24304" name="Text Box 48"/>
          <p:cNvSpPr txBox="1">
            <a:spLocks noChangeArrowheads="1"/>
          </p:cNvSpPr>
          <p:nvPr/>
        </p:nvSpPr>
        <p:spPr bwMode="auto">
          <a:xfrm>
            <a:off x="7737475" y="344328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C</a:t>
            </a:r>
            <a:endParaRPr kumimoji="0" lang="en-US" altLang="zh-CN" sz="2800" u="none">
              <a:ea typeface="隶书" pitchFamily="49" charset="-122"/>
            </a:endParaRPr>
          </a:p>
        </p:txBody>
      </p:sp>
      <p:sp>
        <p:nvSpPr>
          <p:cNvPr id="224305" name="Text Box 49"/>
          <p:cNvSpPr txBox="1">
            <a:spLocks noChangeArrowheads="1"/>
          </p:cNvSpPr>
          <p:nvPr/>
        </p:nvSpPr>
        <p:spPr bwMode="auto">
          <a:xfrm>
            <a:off x="5832475" y="2224088"/>
            <a:ext cx="42068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E</a:t>
            </a:r>
            <a:endParaRPr kumimoji="0" lang="en-US" altLang="zh-CN" sz="2800" u="none">
              <a:ea typeface="隶书" pitchFamily="49" charset="-122"/>
            </a:endParaRPr>
          </a:p>
        </p:txBody>
      </p:sp>
      <p:sp>
        <p:nvSpPr>
          <p:cNvPr id="224306" name="Text Box 50"/>
          <p:cNvSpPr txBox="1">
            <a:spLocks noChangeArrowheads="1"/>
          </p:cNvSpPr>
          <p:nvPr/>
        </p:nvSpPr>
        <p:spPr bwMode="auto">
          <a:xfrm>
            <a:off x="5202238" y="2879725"/>
            <a:ext cx="42068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B</a:t>
            </a:r>
            <a:endParaRPr kumimoji="0" lang="en-US" altLang="zh-CN" sz="2800" u="none">
              <a:ea typeface="隶书" pitchFamily="49" charset="-122"/>
            </a:endParaRPr>
          </a:p>
        </p:txBody>
      </p:sp>
      <p:sp>
        <p:nvSpPr>
          <p:cNvPr id="224307" name="Text Box 51"/>
          <p:cNvSpPr txBox="1">
            <a:spLocks noChangeArrowheads="1"/>
          </p:cNvSpPr>
          <p:nvPr/>
        </p:nvSpPr>
        <p:spPr bwMode="auto">
          <a:xfrm>
            <a:off x="6242050" y="243205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endParaRPr kumimoji="0" lang="en-US" altLang="zh-CN" sz="2800" u="none">
              <a:ea typeface="隶书" pitchFamily="49" charset="-122"/>
            </a:endParaRPr>
          </a:p>
        </p:txBody>
      </p:sp>
      <p:sp>
        <p:nvSpPr>
          <p:cNvPr id="224308" name="Text Box 52"/>
          <p:cNvSpPr txBox="1">
            <a:spLocks noChangeArrowheads="1"/>
          </p:cNvSpPr>
          <p:nvPr/>
        </p:nvSpPr>
        <p:spPr bwMode="auto">
          <a:xfrm>
            <a:off x="5700713" y="303530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endParaRPr kumimoji="0" lang="en-US" altLang="zh-CN" sz="2800" u="none">
              <a:ea typeface="隶书" pitchFamily="49" charset="-122"/>
            </a:endParaRPr>
          </a:p>
        </p:txBody>
      </p:sp>
      <p:sp>
        <p:nvSpPr>
          <p:cNvPr id="224309" name="Text Box 53"/>
          <p:cNvSpPr txBox="1">
            <a:spLocks noChangeArrowheads="1"/>
          </p:cNvSpPr>
          <p:nvPr/>
        </p:nvSpPr>
        <p:spPr bwMode="auto">
          <a:xfrm>
            <a:off x="6753225" y="3022600"/>
            <a:ext cx="4508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 1</a:t>
            </a:r>
          </a:p>
        </p:txBody>
      </p:sp>
      <p:sp>
        <p:nvSpPr>
          <p:cNvPr id="224310" name="Rectangle 54"/>
          <p:cNvSpPr>
            <a:spLocks noChangeArrowheads="1"/>
          </p:cNvSpPr>
          <p:nvPr/>
        </p:nvSpPr>
        <p:spPr bwMode="auto">
          <a:xfrm>
            <a:off x="5070475" y="3898900"/>
            <a:ext cx="381000" cy="1120775"/>
          </a:xfrm>
          <a:prstGeom prst="rect">
            <a:avLst/>
          </a:prstGeom>
          <a:solidFill>
            <a:srgbClr val="66FF66"/>
          </a:solidFill>
          <a:ln w="28575">
            <a:solidFill>
              <a:srgbClr val="008000"/>
            </a:solidFill>
            <a:miter lim="800000"/>
            <a:headEnd/>
            <a:tailEnd/>
          </a:ln>
          <a:effectLst/>
        </p:spPr>
        <p:txBody>
          <a:bodyPr wrap="none" anchor="ctr"/>
          <a:lstStyle/>
          <a:p>
            <a:pPr algn="ctr">
              <a:lnSpc>
                <a:spcPct val="60000"/>
              </a:lnSpc>
            </a:pPr>
            <a:r>
              <a:rPr kumimoji="0" lang="en-US" altLang="zh-CN" sz="2800" b="1" u="none">
                <a:solidFill>
                  <a:schemeClr val="hlink"/>
                </a:solidFill>
                <a:ea typeface="隶书" pitchFamily="49" charset="-122"/>
              </a:rPr>
              <a:t>h</a:t>
            </a:r>
          </a:p>
        </p:txBody>
      </p:sp>
      <p:sp>
        <p:nvSpPr>
          <p:cNvPr id="224311" name="Rectangle 55"/>
          <p:cNvSpPr>
            <a:spLocks noChangeArrowheads="1"/>
          </p:cNvSpPr>
          <p:nvPr/>
        </p:nvSpPr>
        <p:spPr bwMode="auto">
          <a:xfrm>
            <a:off x="5984875" y="3898900"/>
            <a:ext cx="381000" cy="869950"/>
          </a:xfrm>
          <a:prstGeom prst="rect">
            <a:avLst/>
          </a:prstGeom>
          <a:solidFill>
            <a:srgbClr val="66FF66"/>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24312" name="Rectangle 56"/>
          <p:cNvSpPr>
            <a:spLocks noChangeArrowheads="1"/>
          </p:cNvSpPr>
          <p:nvPr/>
        </p:nvSpPr>
        <p:spPr bwMode="auto">
          <a:xfrm>
            <a:off x="5976938" y="4735513"/>
            <a:ext cx="395287" cy="246062"/>
          </a:xfrm>
          <a:prstGeom prst="rect">
            <a:avLst/>
          </a:prstGeom>
          <a:solidFill>
            <a:schemeClr val="hlink"/>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24313" name="Text Box 57"/>
          <p:cNvSpPr txBox="1">
            <a:spLocks noChangeArrowheads="1"/>
          </p:cNvSpPr>
          <p:nvPr/>
        </p:nvSpPr>
        <p:spPr bwMode="auto">
          <a:xfrm>
            <a:off x="5972175" y="4062413"/>
            <a:ext cx="382588" cy="519112"/>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a:t>
            </a:r>
            <a:endParaRPr lang="en-US" altLang="zh-CN" sz="2800" u="none">
              <a:solidFill>
                <a:schemeClr val="hlink"/>
              </a:solidFill>
              <a:ea typeface="隶书" pitchFamily="49" charset="-122"/>
            </a:endParaRPr>
          </a:p>
        </p:txBody>
      </p:sp>
      <p:sp>
        <p:nvSpPr>
          <p:cNvPr id="224314" name="Freeform 58"/>
          <p:cNvSpPr>
            <a:spLocks/>
          </p:cNvSpPr>
          <p:nvPr/>
        </p:nvSpPr>
        <p:spPr bwMode="auto">
          <a:xfrm flipH="1">
            <a:off x="2832100" y="3063875"/>
            <a:ext cx="406400" cy="119063"/>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p:spPr>
        <p:txBody>
          <a:bodyPr/>
          <a:lstStyle/>
          <a:p>
            <a:endParaRPr lang="zh-CN" altLang="en-US"/>
          </a:p>
        </p:txBody>
      </p:sp>
      <p:sp>
        <p:nvSpPr>
          <p:cNvPr id="54" name="灯片编号占位符 53"/>
          <p:cNvSpPr>
            <a:spLocks noGrp="1"/>
          </p:cNvSpPr>
          <p:nvPr>
            <p:ph type="sldNum" sz="quarter" idx="12"/>
          </p:nvPr>
        </p:nvSpPr>
        <p:spPr/>
        <p:txBody>
          <a:bodyPr/>
          <a:lstStyle/>
          <a:p>
            <a:fld id="{CCC81465-2BC0-4388-891C-26893B0BF1E9}" type="slidenum">
              <a:rPr lang="en-US" altLang="zh-CN" smtClean="0"/>
              <a:pPr/>
              <a:t>136</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4263"/>
                                        </p:tgtEl>
                                        <p:attrNameLst>
                                          <p:attrName>style.visibility</p:attrName>
                                        </p:attrNameLst>
                                      </p:cBhvr>
                                      <p:to>
                                        <p:strVal val="visible"/>
                                      </p:to>
                                    </p:set>
                                    <p:anim calcmode="lin" valueType="num">
                                      <p:cBhvr additive="base">
                                        <p:cTn id="7" dur="500" fill="hold"/>
                                        <p:tgtEl>
                                          <p:spTgt spid="224263"/>
                                        </p:tgtEl>
                                        <p:attrNameLst>
                                          <p:attrName>ppt_x</p:attrName>
                                        </p:attrNameLst>
                                      </p:cBhvr>
                                      <p:tavLst>
                                        <p:tav tm="0">
                                          <p:val>
                                            <p:strVal val="0-#ppt_w/2"/>
                                          </p:val>
                                        </p:tav>
                                        <p:tav tm="100000">
                                          <p:val>
                                            <p:strVal val="#ppt_x"/>
                                          </p:val>
                                        </p:tav>
                                      </p:tavLst>
                                    </p:anim>
                                    <p:anim calcmode="lin" valueType="num">
                                      <p:cBhvr additive="base">
                                        <p:cTn id="8" dur="500" fill="hold"/>
                                        <p:tgtEl>
                                          <p:spTgt spid="22426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24264"/>
                                        </p:tgtEl>
                                        <p:attrNameLst>
                                          <p:attrName>style.visibility</p:attrName>
                                        </p:attrNameLst>
                                      </p:cBhvr>
                                      <p:to>
                                        <p:strVal val="visible"/>
                                      </p:to>
                                    </p:set>
                                    <p:anim calcmode="lin" valueType="num">
                                      <p:cBhvr additive="base">
                                        <p:cTn id="11" dur="500" fill="hold"/>
                                        <p:tgtEl>
                                          <p:spTgt spid="224264"/>
                                        </p:tgtEl>
                                        <p:attrNameLst>
                                          <p:attrName>ppt_x</p:attrName>
                                        </p:attrNameLst>
                                      </p:cBhvr>
                                      <p:tavLst>
                                        <p:tav tm="0">
                                          <p:val>
                                            <p:strVal val="0-#ppt_w/2"/>
                                          </p:val>
                                        </p:tav>
                                        <p:tav tm="100000">
                                          <p:val>
                                            <p:strVal val="#ppt_x"/>
                                          </p:val>
                                        </p:tav>
                                      </p:tavLst>
                                    </p:anim>
                                    <p:anim calcmode="lin" valueType="num">
                                      <p:cBhvr additive="base">
                                        <p:cTn id="12" dur="500" fill="hold"/>
                                        <p:tgtEl>
                                          <p:spTgt spid="22426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4266"/>
                                        </p:tgtEl>
                                        <p:attrNameLst>
                                          <p:attrName>style.visibility</p:attrName>
                                        </p:attrNameLst>
                                      </p:cBhvr>
                                      <p:to>
                                        <p:strVal val="visible"/>
                                      </p:to>
                                    </p:set>
                                    <p:anim calcmode="lin" valueType="num">
                                      <p:cBhvr additive="base">
                                        <p:cTn id="15" dur="500" fill="hold"/>
                                        <p:tgtEl>
                                          <p:spTgt spid="224266"/>
                                        </p:tgtEl>
                                        <p:attrNameLst>
                                          <p:attrName>ppt_x</p:attrName>
                                        </p:attrNameLst>
                                      </p:cBhvr>
                                      <p:tavLst>
                                        <p:tav tm="0">
                                          <p:val>
                                            <p:strVal val="0-#ppt_w/2"/>
                                          </p:val>
                                        </p:tav>
                                        <p:tav tm="100000">
                                          <p:val>
                                            <p:strVal val="#ppt_x"/>
                                          </p:val>
                                        </p:tav>
                                      </p:tavLst>
                                    </p:anim>
                                    <p:anim calcmode="lin" valueType="num">
                                      <p:cBhvr additive="base">
                                        <p:cTn id="16" dur="500" fill="hold"/>
                                        <p:tgtEl>
                                          <p:spTgt spid="22426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4267"/>
                                        </p:tgtEl>
                                        <p:attrNameLst>
                                          <p:attrName>style.visibility</p:attrName>
                                        </p:attrNameLst>
                                      </p:cBhvr>
                                      <p:to>
                                        <p:strVal val="visible"/>
                                      </p:to>
                                    </p:set>
                                    <p:anim calcmode="lin" valueType="num">
                                      <p:cBhvr additive="base">
                                        <p:cTn id="19" dur="500" fill="hold"/>
                                        <p:tgtEl>
                                          <p:spTgt spid="224267"/>
                                        </p:tgtEl>
                                        <p:attrNameLst>
                                          <p:attrName>ppt_x</p:attrName>
                                        </p:attrNameLst>
                                      </p:cBhvr>
                                      <p:tavLst>
                                        <p:tav tm="0">
                                          <p:val>
                                            <p:strVal val="0-#ppt_w/2"/>
                                          </p:val>
                                        </p:tav>
                                        <p:tav tm="100000">
                                          <p:val>
                                            <p:strVal val="#ppt_x"/>
                                          </p:val>
                                        </p:tav>
                                      </p:tavLst>
                                    </p:anim>
                                    <p:anim calcmode="lin" valueType="num">
                                      <p:cBhvr additive="base">
                                        <p:cTn id="20" dur="500" fill="hold"/>
                                        <p:tgtEl>
                                          <p:spTgt spid="22426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4268"/>
                                        </p:tgtEl>
                                        <p:attrNameLst>
                                          <p:attrName>style.visibility</p:attrName>
                                        </p:attrNameLst>
                                      </p:cBhvr>
                                      <p:to>
                                        <p:strVal val="visible"/>
                                      </p:to>
                                    </p:set>
                                    <p:anim calcmode="lin" valueType="num">
                                      <p:cBhvr additive="base">
                                        <p:cTn id="23" dur="500" fill="hold"/>
                                        <p:tgtEl>
                                          <p:spTgt spid="224268"/>
                                        </p:tgtEl>
                                        <p:attrNameLst>
                                          <p:attrName>ppt_x</p:attrName>
                                        </p:attrNameLst>
                                      </p:cBhvr>
                                      <p:tavLst>
                                        <p:tav tm="0">
                                          <p:val>
                                            <p:strVal val="0-#ppt_w/2"/>
                                          </p:val>
                                        </p:tav>
                                        <p:tav tm="100000">
                                          <p:val>
                                            <p:strVal val="#ppt_x"/>
                                          </p:val>
                                        </p:tav>
                                      </p:tavLst>
                                    </p:anim>
                                    <p:anim calcmode="lin" valueType="num">
                                      <p:cBhvr additive="base">
                                        <p:cTn id="24" dur="500" fill="hold"/>
                                        <p:tgtEl>
                                          <p:spTgt spid="22426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24269"/>
                                        </p:tgtEl>
                                        <p:attrNameLst>
                                          <p:attrName>style.visibility</p:attrName>
                                        </p:attrNameLst>
                                      </p:cBhvr>
                                      <p:to>
                                        <p:strVal val="visible"/>
                                      </p:to>
                                    </p:set>
                                    <p:anim calcmode="lin" valueType="num">
                                      <p:cBhvr additive="base">
                                        <p:cTn id="27" dur="500" fill="hold"/>
                                        <p:tgtEl>
                                          <p:spTgt spid="224269"/>
                                        </p:tgtEl>
                                        <p:attrNameLst>
                                          <p:attrName>ppt_x</p:attrName>
                                        </p:attrNameLst>
                                      </p:cBhvr>
                                      <p:tavLst>
                                        <p:tav tm="0">
                                          <p:val>
                                            <p:strVal val="0-#ppt_w/2"/>
                                          </p:val>
                                        </p:tav>
                                        <p:tav tm="100000">
                                          <p:val>
                                            <p:strVal val="#ppt_x"/>
                                          </p:val>
                                        </p:tav>
                                      </p:tavLst>
                                    </p:anim>
                                    <p:anim calcmode="lin" valueType="num">
                                      <p:cBhvr additive="base">
                                        <p:cTn id="28" dur="500" fill="hold"/>
                                        <p:tgtEl>
                                          <p:spTgt spid="22426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24270"/>
                                        </p:tgtEl>
                                        <p:attrNameLst>
                                          <p:attrName>style.visibility</p:attrName>
                                        </p:attrNameLst>
                                      </p:cBhvr>
                                      <p:to>
                                        <p:strVal val="visible"/>
                                      </p:to>
                                    </p:set>
                                    <p:anim calcmode="lin" valueType="num">
                                      <p:cBhvr additive="base">
                                        <p:cTn id="31" dur="500" fill="hold"/>
                                        <p:tgtEl>
                                          <p:spTgt spid="224270"/>
                                        </p:tgtEl>
                                        <p:attrNameLst>
                                          <p:attrName>ppt_x</p:attrName>
                                        </p:attrNameLst>
                                      </p:cBhvr>
                                      <p:tavLst>
                                        <p:tav tm="0">
                                          <p:val>
                                            <p:strVal val="0-#ppt_w/2"/>
                                          </p:val>
                                        </p:tav>
                                        <p:tav tm="100000">
                                          <p:val>
                                            <p:strVal val="#ppt_x"/>
                                          </p:val>
                                        </p:tav>
                                      </p:tavLst>
                                    </p:anim>
                                    <p:anim calcmode="lin" valueType="num">
                                      <p:cBhvr additive="base">
                                        <p:cTn id="32" dur="500" fill="hold"/>
                                        <p:tgtEl>
                                          <p:spTgt spid="22427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24271"/>
                                        </p:tgtEl>
                                        <p:attrNameLst>
                                          <p:attrName>style.visibility</p:attrName>
                                        </p:attrNameLst>
                                      </p:cBhvr>
                                      <p:to>
                                        <p:strVal val="visible"/>
                                      </p:to>
                                    </p:set>
                                    <p:anim calcmode="lin" valueType="num">
                                      <p:cBhvr additive="base">
                                        <p:cTn id="35" dur="500" fill="hold"/>
                                        <p:tgtEl>
                                          <p:spTgt spid="224271"/>
                                        </p:tgtEl>
                                        <p:attrNameLst>
                                          <p:attrName>ppt_x</p:attrName>
                                        </p:attrNameLst>
                                      </p:cBhvr>
                                      <p:tavLst>
                                        <p:tav tm="0">
                                          <p:val>
                                            <p:strVal val="0-#ppt_w/2"/>
                                          </p:val>
                                        </p:tav>
                                        <p:tav tm="100000">
                                          <p:val>
                                            <p:strVal val="#ppt_x"/>
                                          </p:val>
                                        </p:tav>
                                      </p:tavLst>
                                    </p:anim>
                                    <p:anim calcmode="lin" valueType="num">
                                      <p:cBhvr additive="base">
                                        <p:cTn id="36" dur="500" fill="hold"/>
                                        <p:tgtEl>
                                          <p:spTgt spid="22427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24272"/>
                                        </p:tgtEl>
                                        <p:attrNameLst>
                                          <p:attrName>style.visibility</p:attrName>
                                        </p:attrNameLst>
                                      </p:cBhvr>
                                      <p:to>
                                        <p:strVal val="visible"/>
                                      </p:to>
                                    </p:set>
                                    <p:anim calcmode="lin" valueType="num">
                                      <p:cBhvr additive="base">
                                        <p:cTn id="39" dur="500" fill="hold"/>
                                        <p:tgtEl>
                                          <p:spTgt spid="224272"/>
                                        </p:tgtEl>
                                        <p:attrNameLst>
                                          <p:attrName>ppt_x</p:attrName>
                                        </p:attrNameLst>
                                      </p:cBhvr>
                                      <p:tavLst>
                                        <p:tav tm="0">
                                          <p:val>
                                            <p:strVal val="0-#ppt_w/2"/>
                                          </p:val>
                                        </p:tav>
                                        <p:tav tm="100000">
                                          <p:val>
                                            <p:strVal val="#ppt_x"/>
                                          </p:val>
                                        </p:tav>
                                      </p:tavLst>
                                    </p:anim>
                                    <p:anim calcmode="lin" valueType="num">
                                      <p:cBhvr additive="base">
                                        <p:cTn id="40" dur="500" fill="hold"/>
                                        <p:tgtEl>
                                          <p:spTgt spid="22427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24273"/>
                                        </p:tgtEl>
                                        <p:attrNameLst>
                                          <p:attrName>style.visibility</p:attrName>
                                        </p:attrNameLst>
                                      </p:cBhvr>
                                      <p:to>
                                        <p:strVal val="visible"/>
                                      </p:to>
                                    </p:set>
                                    <p:anim calcmode="lin" valueType="num">
                                      <p:cBhvr additive="base">
                                        <p:cTn id="43" dur="500" fill="hold"/>
                                        <p:tgtEl>
                                          <p:spTgt spid="224273"/>
                                        </p:tgtEl>
                                        <p:attrNameLst>
                                          <p:attrName>ppt_x</p:attrName>
                                        </p:attrNameLst>
                                      </p:cBhvr>
                                      <p:tavLst>
                                        <p:tav tm="0">
                                          <p:val>
                                            <p:strVal val="0-#ppt_w/2"/>
                                          </p:val>
                                        </p:tav>
                                        <p:tav tm="100000">
                                          <p:val>
                                            <p:strVal val="#ppt_x"/>
                                          </p:val>
                                        </p:tav>
                                      </p:tavLst>
                                    </p:anim>
                                    <p:anim calcmode="lin" valueType="num">
                                      <p:cBhvr additive="base">
                                        <p:cTn id="44" dur="500" fill="hold"/>
                                        <p:tgtEl>
                                          <p:spTgt spid="22427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24274"/>
                                        </p:tgtEl>
                                        <p:attrNameLst>
                                          <p:attrName>style.visibility</p:attrName>
                                        </p:attrNameLst>
                                      </p:cBhvr>
                                      <p:to>
                                        <p:strVal val="visible"/>
                                      </p:to>
                                    </p:set>
                                    <p:anim calcmode="lin" valueType="num">
                                      <p:cBhvr additive="base">
                                        <p:cTn id="47" dur="500" fill="hold"/>
                                        <p:tgtEl>
                                          <p:spTgt spid="224274"/>
                                        </p:tgtEl>
                                        <p:attrNameLst>
                                          <p:attrName>ppt_x</p:attrName>
                                        </p:attrNameLst>
                                      </p:cBhvr>
                                      <p:tavLst>
                                        <p:tav tm="0">
                                          <p:val>
                                            <p:strVal val="0-#ppt_w/2"/>
                                          </p:val>
                                        </p:tav>
                                        <p:tav tm="100000">
                                          <p:val>
                                            <p:strVal val="#ppt_x"/>
                                          </p:val>
                                        </p:tav>
                                      </p:tavLst>
                                    </p:anim>
                                    <p:anim calcmode="lin" valueType="num">
                                      <p:cBhvr additive="base">
                                        <p:cTn id="48" dur="500" fill="hold"/>
                                        <p:tgtEl>
                                          <p:spTgt spid="22427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24275"/>
                                        </p:tgtEl>
                                        <p:attrNameLst>
                                          <p:attrName>style.visibility</p:attrName>
                                        </p:attrNameLst>
                                      </p:cBhvr>
                                      <p:to>
                                        <p:strVal val="visible"/>
                                      </p:to>
                                    </p:set>
                                    <p:anim calcmode="lin" valueType="num">
                                      <p:cBhvr additive="base">
                                        <p:cTn id="51" dur="500" fill="hold"/>
                                        <p:tgtEl>
                                          <p:spTgt spid="224275"/>
                                        </p:tgtEl>
                                        <p:attrNameLst>
                                          <p:attrName>ppt_x</p:attrName>
                                        </p:attrNameLst>
                                      </p:cBhvr>
                                      <p:tavLst>
                                        <p:tav tm="0">
                                          <p:val>
                                            <p:strVal val="0-#ppt_w/2"/>
                                          </p:val>
                                        </p:tav>
                                        <p:tav tm="100000">
                                          <p:val>
                                            <p:strVal val="#ppt_x"/>
                                          </p:val>
                                        </p:tav>
                                      </p:tavLst>
                                    </p:anim>
                                    <p:anim calcmode="lin" valueType="num">
                                      <p:cBhvr additive="base">
                                        <p:cTn id="52" dur="500" fill="hold"/>
                                        <p:tgtEl>
                                          <p:spTgt spid="22427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24276"/>
                                        </p:tgtEl>
                                        <p:attrNameLst>
                                          <p:attrName>style.visibility</p:attrName>
                                        </p:attrNameLst>
                                      </p:cBhvr>
                                      <p:to>
                                        <p:strVal val="visible"/>
                                      </p:to>
                                    </p:set>
                                    <p:anim calcmode="lin" valueType="num">
                                      <p:cBhvr additive="base">
                                        <p:cTn id="55" dur="500" fill="hold"/>
                                        <p:tgtEl>
                                          <p:spTgt spid="224276"/>
                                        </p:tgtEl>
                                        <p:attrNameLst>
                                          <p:attrName>ppt_x</p:attrName>
                                        </p:attrNameLst>
                                      </p:cBhvr>
                                      <p:tavLst>
                                        <p:tav tm="0">
                                          <p:val>
                                            <p:strVal val="0-#ppt_w/2"/>
                                          </p:val>
                                        </p:tav>
                                        <p:tav tm="100000">
                                          <p:val>
                                            <p:strVal val="#ppt_x"/>
                                          </p:val>
                                        </p:tav>
                                      </p:tavLst>
                                    </p:anim>
                                    <p:anim calcmode="lin" valueType="num">
                                      <p:cBhvr additive="base">
                                        <p:cTn id="56" dur="500" fill="hold"/>
                                        <p:tgtEl>
                                          <p:spTgt spid="22427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24277"/>
                                        </p:tgtEl>
                                        <p:attrNameLst>
                                          <p:attrName>style.visibility</p:attrName>
                                        </p:attrNameLst>
                                      </p:cBhvr>
                                      <p:to>
                                        <p:strVal val="visible"/>
                                      </p:to>
                                    </p:set>
                                    <p:anim calcmode="lin" valueType="num">
                                      <p:cBhvr additive="base">
                                        <p:cTn id="59" dur="500" fill="hold"/>
                                        <p:tgtEl>
                                          <p:spTgt spid="224277"/>
                                        </p:tgtEl>
                                        <p:attrNameLst>
                                          <p:attrName>ppt_x</p:attrName>
                                        </p:attrNameLst>
                                      </p:cBhvr>
                                      <p:tavLst>
                                        <p:tav tm="0">
                                          <p:val>
                                            <p:strVal val="0-#ppt_w/2"/>
                                          </p:val>
                                        </p:tav>
                                        <p:tav tm="100000">
                                          <p:val>
                                            <p:strVal val="#ppt_x"/>
                                          </p:val>
                                        </p:tav>
                                      </p:tavLst>
                                    </p:anim>
                                    <p:anim calcmode="lin" valueType="num">
                                      <p:cBhvr additive="base">
                                        <p:cTn id="60" dur="500" fill="hold"/>
                                        <p:tgtEl>
                                          <p:spTgt spid="22427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24278"/>
                                        </p:tgtEl>
                                        <p:attrNameLst>
                                          <p:attrName>style.visibility</p:attrName>
                                        </p:attrNameLst>
                                      </p:cBhvr>
                                      <p:to>
                                        <p:strVal val="visible"/>
                                      </p:to>
                                    </p:set>
                                    <p:anim calcmode="lin" valueType="num">
                                      <p:cBhvr additive="base">
                                        <p:cTn id="63" dur="500" fill="hold"/>
                                        <p:tgtEl>
                                          <p:spTgt spid="224278"/>
                                        </p:tgtEl>
                                        <p:attrNameLst>
                                          <p:attrName>ppt_x</p:attrName>
                                        </p:attrNameLst>
                                      </p:cBhvr>
                                      <p:tavLst>
                                        <p:tav tm="0">
                                          <p:val>
                                            <p:strVal val="0-#ppt_w/2"/>
                                          </p:val>
                                        </p:tav>
                                        <p:tav tm="100000">
                                          <p:val>
                                            <p:strVal val="#ppt_x"/>
                                          </p:val>
                                        </p:tav>
                                      </p:tavLst>
                                    </p:anim>
                                    <p:anim calcmode="lin" valueType="num">
                                      <p:cBhvr additive="base">
                                        <p:cTn id="64" dur="500" fill="hold"/>
                                        <p:tgtEl>
                                          <p:spTgt spid="22427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24279"/>
                                        </p:tgtEl>
                                        <p:attrNameLst>
                                          <p:attrName>style.visibility</p:attrName>
                                        </p:attrNameLst>
                                      </p:cBhvr>
                                      <p:to>
                                        <p:strVal val="visible"/>
                                      </p:to>
                                    </p:set>
                                    <p:anim calcmode="lin" valueType="num">
                                      <p:cBhvr additive="base">
                                        <p:cTn id="67" dur="500" fill="hold"/>
                                        <p:tgtEl>
                                          <p:spTgt spid="224279"/>
                                        </p:tgtEl>
                                        <p:attrNameLst>
                                          <p:attrName>ppt_x</p:attrName>
                                        </p:attrNameLst>
                                      </p:cBhvr>
                                      <p:tavLst>
                                        <p:tav tm="0">
                                          <p:val>
                                            <p:strVal val="0-#ppt_w/2"/>
                                          </p:val>
                                        </p:tav>
                                        <p:tav tm="100000">
                                          <p:val>
                                            <p:strVal val="#ppt_x"/>
                                          </p:val>
                                        </p:tav>
                                      </p:tavLst>
                                    </p:anim>
                                    <p:anim calcmode="lin" valueType="num">
                                      <p:cBhvr additive="base">
                                        <p:cTn id="68" dur="500" fill="hold"/>
                                        <p:tgtEl>
                                          <p:spTgt spid="224279"/>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24280"/>
                                        </p:tgtEl>
                                        <p:attrNameLst>
                                          <p:attrName>style.visibility</p:attrName>
                                        </p:attrNameLst>
                                      </p:cBhvr>
                                      <p:to>
                                        <p:strVal val="visible"/>
                                      </p:to>
                                    </p:set>
                                    <p:anim calcmode="lin" valueType="num">
                                      <p:cBhvr additive="base">
                                        <p:cTn id="71" dur="500" fill="hold"/>
                                        <p:tgtEl>
                                          <p:spTgt spid="224280"/>
                                        </p:tgtEl>
                                        <p:attrNameLst>
                                          <p:attrName>ppt_x</p:attrName>
                                        </p:attrNameLst>
                                      </p:cBhvr>
                                      <p:tavLst>
                                        <p:tav tm="0">
                                          <p:val>
                                            <p:strVal val="0-#ppt_w/2"/>
                                          </p:val>
                                        </p:tav>
                                        <p:tav tm="100000">
                                          <p:val>
                                            <p:strVal val="#ppt_x"/>
                                          </p:val>
                                        </p:tav>
                                      </p:tavLst>
                                    </p:anim>
                                    <p:anim calcmode="lin" valueType="num">
                                      <p:cBhvr additive="base">
                                        <p:cTn id="72" dur="500" fill="hold"/>
                                        <p:tgtEl>
                                          <p:spTgt spid="22428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24281"/>
                                        </p:tgtEl>
                                        <p:attrNameLst>
                                          <p:attrName>style.visibility</p:attrName>
                                        </p:attrNameLst>
                                      </p:cBhvr>
                                      <p:to>
                                        <p:strVal val="visible"/>
                                      </p:to>
                                    </p:set>
                                    <p:anim calcmode="lin" valueType="num">
                                      <p:cBhvr additive="base">
                                        <p:cTn id="75" dur="500" fill="hold"/>
                                        <p:tgtEl>
                                          <p:spTgt spid="224281"/>
                                        </p:tgtEl>
                                        <p:attrNameLst>
                                          <p:attrName>ppt_x</p:attrName>
                                        </p:attrNameLst>
                                      </p:cBhvr>
                                      <p:tavLst>
                                        <p:tav tm="0">
                                          <p:val>
                                            <p:strVal val="0-#ppt_w/2"/>
                                          </p:val>
                                        </p:tav>
                                        <p:tav tm="100000">
                                          <p:val>
                                            <p:strVal val="#ppt_x"/>
                                          </p:val>
                                        </p:tav>
                                      </p:tavLst>
                                    </p:anim>
                                    <p:anim calcmode="lin" valueType="num">
                                      <p:cBhvr additive="base">
                                        <p:cTn id="76" dur="500" fill="hold"/>
                                        <p:tgtEl>
                                          <p:spTgt spid="22428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24282"/>
                                        </p:tgtEl>
                                        <p:attrNameLst>
                                          <p:attrName>style.visibility</p:attrName>
                                        </p:attrNameLst>
                                      </p:cBhvr>
                                      <p:to>
                                        <p:strVal val="visible"/>
                                      </p:to>
                                    </p:set>
                                    <p:anim calcmode="lin" valueType="num">
                                      <p:cBhvr additive="base">
                                        <p:cTn id="79" dur="500" fill="hold"/>
                                        <p:tgtEl>
                                          <p:spTgt spid="224282"/>
                                        </p:tgtEl>
                                        <p:attrNameLst>
                                          <p:attrName>ppt_x</p:attrName>
                                        </p:attrNameLst>
                                      </p:cBhvr>
                                      <p:tavLst>
                                        <p:tav tm="0">
                                          <p:val>
                                            <p:strVal val="0-#ppt_w/2"/>
                                          </p:val>
                                        </p:tav>
                                        <p:tav tm="100000">
                                          <p:val>
                                            <p:strVal val="#ppt_x"/>
                                          </p:val>
                                        </p:tav>
                                      </p:tavLst>
                                    </p:anim>
                                    <p:anim calcmode="lin" valueType="num">
                                      <p:cBhvr additive="base">
                                        <p:cTn id="80" dur="500" fill="hold"/>
                                        <p:tgtEl>
                                          <p:spTgt spid="22428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24283"/>
                                        </p:tgtEl>
                                        <p:attrNameLst>
                                          <p:attrName>style.visibility</p:attrName>
                                        </p:attrNameLst>
                                      </p:cBhvr>
                                      <p:to>
                                        <p:strVal val="visible"/>
                                      </p:to>
                                    </p:set>
                                    <p:anim calcmode="lin" valueType="num">
                                      <p:cBhvr additive="base">
                                        <p:cTn id="83" dur="500" fill="hold"/>
                                        <p:tgtEl>
                                          <p:spTgt spid="224283"/>
                                        </p:tgtEl>
                                        <p:attrNameLst>
                                          <p:attrName>ppt_x</p:attrName>
                                        </p:attrNameLst>
                                      </p:cBhvr>
                                      <p:tavLst>
                                        <p:tav tm="0">
                                          <p:val>
                                            <p:strVal val="0-#ppt_w/2"/>
                                          </p:val>
                                        </p:tav>
                                        <p:tav tm="100000">
                                          <p:val>
                                            <p:strVal val="#ppt_x"/>
                                          </p:val>
                                        </p:tav>
                                      </p:tavLst>
                                    </p:anim>
                                    <p:anim calcmode="lin" valueType="num">
                                      <p:cBhvr additive="base">
                                        <p:cTn id="84" dur="500" fill="hold"/>
                                        <p:tgtEl>
                                          <p:spTgt spid="22428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24284"/>
                                        </p:tgtEl>
                                        <p:attrNameLst>
                                          <p:attrName>style.visibility</p:attrName>
                                        </p:attrNameLst>
                                      </p:cBhvr>
                                      <p:to>
                                        <p:strVal val="visible"/>
                                      </p:to>
                                    </p:set>
                                    <p:anim calcmode="lin" valueType="num">
                                      <p:cBhvr additive="base">
                                        <p:cTn id="87" dur="500" fill="hold"/>
                                        <p:tgtEl>
                                          <p:spTgt spid="224284"/>
                                        </p:tgtEl>
                                        <p:attrNameLst>
                                          <p:attrName>ppt_x</p:attrName>
                                        </p:attrNameLst>
                                      </p:cBhvr>
                                      <p:tavLst>
                                        <p:tav tm="0">
                                          <p:val>
                                            <p:strVal val="0-#ppt_w/2"/>
                                          </p:val>
                                        </p:tav>
                                        <p:tav tm="100000">
                                          <p:val>
                                            <p:strVal val="#ppt_x"/>
                                          </p:val>
                                        </p:tav>
                                      </p:tavLst>
                                    </p:anim>
                                    <p:anim calcmode="lin" valueType="num">
                                      <p:cBhvr additive="base">
                                        <p:cTn id="88" dur="500" fill="hold"/>
                                        <p:tgtEl>
                                          <p:spTgt spid="224284"/>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24285"/>
                                        </p:tgtEl>
                                        <p:attrNameLst>
                                          <p:attrName>style.visibility</p:attrName>
                                        </p:attrNameLst>
                                      </p:cBhvr>
                                      <p:to>
                                        <p:strVal val="visible"/>
                                      </p:to>
                                    </p:set>
                                    <p:anim calcmode="lin" valueType="num">
                                      <p:cBhvr additive="base">
                                        <p:cTn id="91" dur="500" fill="hold"/>
                                        <p:tgtEl>
                                          <p:spTgt spid="224285"/>
                                        </p:tgtEl>
                                        <p:attrNameLst>
                                          <p:attrName>ppt_x</p:attrName>
                                        </p:attrNameLst>
                                      </p:cBhvr>
                                      <p:tavLst>
                                        <p:tav tm="0">
                                          <p:val>
                                            <p:strVal val="0-#ppt_w/2"/>
                                          </p:val>
                                        </p:tav>
                                        <p:tav tm="100000">
                                          <p:val>
                                            <p:strVal val="#ppt_x"/>
                                          </p:val>
                                        </p:tav>
                                      </p:tavLst>
                                    </p:anim>
                                    <p:anim calcmode="lin" valueType="num">
                                      <p:cBhvr additive="base">
                                        <p:cTn id="92" dur="500" fill="hold"/>
                                        <p:tgtEl>
                                          <p:spTgt spid="22428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224286"/>
                                        </p:tgtEl>
                                        <p:attrNameLst>
                                          <p:attrName>style.visibility</p:attrName>
                                        </p:attrNameLst>
                                      </p:cBhvr>
                                      <p:to>
                                        <p:strVal val="visible"/>
                                      </p:to>
                                    </p:set>
                                    <p:anim calcmode="lin" valueType="num">
                                      <p:cBhvr additive="base">
                                        <p:cTn id="95" dur="500" fill="hold"/>
                                        <p:tgtEl>
                                          <p:spTgt spid="224286"/>
                                        </p:tgtEl>
                                        <p:attrNameLst>
                                          <p:attrName>ppt_x</p:attrName>
                                        </p:attrNameLst>
                                      </p:cBhvr>
                                      <p:tavLst>
                                        <p:tav tm="0">
                                          <p:val>
                                            <p:strVal val="0-#ppt_w/2"/>
                                          </p:val>
                                        </p:tav>
                                        <p:tav tm="100000">
                                          <p:val>
                                            <p:strVal val="#ppt_x"/>
                                          </p:val>
                                        </p:tav>
                                      </p:tavLst>
                                    </p:anim>
                                    <p:anim calcmode="lin" valueType="num">
                                      <p:cBhvr additive="base">
                                        <p:cTn id="96" dur="500" fill="hold"/>
                                        <p:tgtEl>
                                          <p:spTgt spid="22428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224287"/>
                                        </p:tgtEl>
                                        <p:attrNameLst>
                                          <p:attrName>style.visibility</p:attrName>
                                        </p:attrNameLst>
                                      </p:cBhvr>
                                      <p:to>
                                        <p:strVal val="visible"/>
                                      </p:to>
                                    </p:set>
                                    <p:anim calcmode="lin" valueType="num">
                                      <p:cBhvr additive="base">
                                        <p:cTn id="99" dur="500" fill="hold"/>
                                        <p:tgtEl>
                                          <p:spTgt spid="224287"/>
                                        </p:tgtEl>
                                        <p:attrNameLst>
                                          <p:attrName>ppt_x</p:attrName>
                                        </p:attrNameLst>
                                      </p:cBhvr>
                                      <p:tavLst>
                                        <p:tav tm="0">
                                          <p:val>
                                            <p:strVal val="0-#ppt_w/2"/>
                                          </p:val>
                                        </p:tav>
                                        <p:tav tm="100000">
                                          <p:val>
                                            <p:strVal val="#ppt_x"/>
                                          </p:val>
                                        </p:tav>
                                      </p:tavLst>
                                    </p:anim>
                                    <p:anim calcmode="lin" valueType="num">
                                      <p:cBhvr additive="base">
                                        <p:cTn id="100" dur="500" fill="hold"/>
                                        <p:tgtEl>
                                          <p:spTgt spid="224287"/>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224314"/>
                                        </p:tgtEl>
                                        <p:attrNameLst>
                                          <p:attrName>style.visibility</p:attrName>
                                        </p:attrNameLst>
                                      </p:cBhvr>
                                      <p:to>
                                        <p:strVal val="visible"/>
                                      </p:to>
                                    </p:set>
                                    <p:anim calcmode="lin" valueType="num">
                                      <p:cBhvr additive="base">
                                        <p:cTn id="103" dur="500" fill="hold"/>
                                        <p:tgtEl>
                                          <p:spTgt spid="224314"/>
                                        </p:tgtEl>
                                        <p:attrNameLst>
                                          <p:attrName>ppt_x</p:attrName>
                                        </p:attrNameLst>
                                      </p:cBhvr>
                                      <p:tavLst>
                                        <p:tav tm="0">
                                          <p:val>
                                            <p:strVal val="0-#ppt_w/2"/>
                                          </p:val>
                                        </p:tav>
                                        <p:tav tm="100000">
                                          <p:val>
                                            <p:strVal val="#ppt_x"/>
                                          </p:val>
                                        </p:tav>
                                      </p:tavLst>
                                    </p:anim>
                                    <p:anim calcmode="lin" valueType="num">
                                      <p:cBhvr additive="base">
                                        <p:cTn id="104" dur="500" fill="hold"/>
                                        <p:tgtEl>
                                          <p:spTgt spid="224314"/>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224261"/>
                                        </p:tgtEl>
                                        <p:attrNameLst>
                                          <p:attrName>style.visibility</p:attrName>
                                        </p:attrNameLst>
                                      </p:cBhvr>
                                      <p:to>
                                        <p:strVal val="visible"/>
                                      </p:to>
                                    </p:set>
                                    <p:anim calcmode="lin" valueType="num">
                                      <p:cBhvr additive="base">
                                        <p:cTn id="109" dur="500" fill="hold"/>
                                        <p:tgtEl>
                                          <p:spTgt spid="224261"/>
                                        </p:tgtEl>
                                        <p:attrNameLst>
                                          <p:attrName>ppt_x</p:attrName>
                                        </p:attrNameLst>
                                      </p:cBhvr>
                                      <p:tavLst>
                                        <p:tav tm="0">
                                          <p:val>
                                            <p:strVal val="0-#ppt_w/2"/>
                                          </p:val>
                                        </p:tav>
                                        <p:tav tm="100000">
                                          <p:val>
                                            <p:strVal val="#ppt_x"/>
                                          </p:val>
                                        </p:tav>
                                      </p:tavLst>
                                    </p:anim>
                                    <p:anim calcmode="lin" valueType="num">
                                      <p:cBhvr additive="base">
                                        <p:cTn id="110" dur="500" fill="hold"/>
                                        <p:tgtEl>
                                          <p:spTgt spid="224261"/>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24315"/>
                                        </p:tgtEl>
                                        <p:attrNameLst>
                                          <p:attrName>style.visibility</p:attrName>
                                        </p:attrNameLst>
                                      </p:cBhvr>
                                      <p:to>
                                        <p:strVal val="visible"/>
                                      </p:to>
                                    </p:set>
                                    <p:anim calcmode="lin" valueType="num">
                                      <p:cBhvr additive="base">
                                        <p:cTn id="113" dur="500" fill="hold"/>
                                        <p:tgtEl>
                                          <p:spTgt spid="224315"/>
                                        </p:tgtEl>
                                        <p:attrNameLst>
                                          <p:attrName>ppt_x</p:attrName>
                                        </p:attrNameLst>
                                      </p:cBhvr>
                                      <p:tavLst>
                                        <p:tav tm="0">
                                          <p:val>
                                            <p:strVal val="0-#ppt_w/2"/>
                                          </p:val>
                                        </p:tav>
                                        <p:tav tm="100000">
                                          <p:val>
                                            <p:strVal val="#ppt_x"/>
                                          </p:val>
                                        </p:tav>
                                      </p:tavLst>
                                    </p:anim>
                                    <p:anim calcmode="lin" valueType="num">
                                      <p:cBhvr additive="base">
                                        <p:cTn id="114" dur="500" fill="hold"/>
                                        <p:tgtEl>
                                          <p:spTgt spid="224315"/>
                                        </p:tgtEl>
                                        <p:attrNameLst>
                                          <p:attrName>ppt_y</p:attrName>
                                        </p:attrNameLst>
                                      </p:cBhvr>
                                      <p:tavLst>
                                        <p:tav tm="0">
                                          <p:val>
                                            <p:strVal val="#ppt_y"/>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224289"/>
                                        </p:tgtEl>
                                        <p:attrNameLst>
                                          <p:attrName>style.visibility</p:attrName>
                                        </p:attrNameLst>
                                      </p:cBhvr>
                                      <p:to>
                                        <p:strVal val="visible"/>
                                      </p:to>
                                    </p:set>
                                    <p:anim calcmode="lin" valueType="num">
                                      <p:cBhvr additive="base">
                                        <p:cTn id="119" dur="500" fill="hold"/>
                                        <p:tgtEl>
                                          <p:spTgt spid="224289"/>
                                        </p:tgtEl>
                                        <p:attrNameLst>
                                          <p:attrName>ppt_x</p:attrName>
                                        </p:attrNameLst>
                                      </p:cBhvr>
                                      <p:tavLst>
                                        <p:tav tm="0">
                                          <p:val>
                                            <p:strVal val="1+#ppt_w/2"/>
                                          </p:val>
                                        </p:tav>
                                        <p:tav tm="100000">
                                          <p:val>
                                            <p:strVal val="#ppt_x"/>
                                          </p:val>
                                        </p:tav>
                                      </p:tavLst>
                                    </p:anim>
                                    <p:anim calcmode="lin" valueType="num">
                                      <p:cBhvr additive="base">
                                        <p:cTn id="120" dur="500" fill="hold"/>
                                        <p:tgtEl>
                                          <p:spTgt spid="224289"/>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224290"/>
                                        </p:tgtEl>
                                        <p:attrNameLst>
                                          <p:attrName>style.visibility</p:attrName>
                                        </p:attrNameLst>
                                      </p:cBhvr>
                                      <p:to>
                                        <p:strVal val="visible"/>
                                      </p:to>
                                    </p:set>
                                    <p:anim calcmode="lin" valueType="num">
                                      <p:cBhvr additive="base">
                                        <p:cTn id="123" dur="500" fill="hold"/>
                                        <p:tgtEl>
                                          <p:spTgt spid="224290"/>
                                        </p:tgtEl>
                                        <p:attrNameLst>
                                          <p:attrName>ppt_x</p:attrName>
                                        </p:attrNameLst>
                                      </p:cBhvr>
                                      <p:tavLst>
                                        <p:tav tm="0">
                                          <p:val>
                                            <p:strVal val="1+#ppt_w/2"/>
                                          </p:val>
                                        </p:tav>
                                        <p:tav tm="100000">
                                          <p:val>
                                            <p:strVal val="#ppt_x"/>
                                          </p:val>
                                        </p:tav>
                                      </p:tavLst>
                                    </p:anim>
                                    <p:anim calcmode="lin" valueType="num">
                                      <p:cBhvr additive="base">
                                        <p:cTn id="124" dur="500" fill="hold"/>
                                        <p:tgtEl>
                                          <p:spTgt spid="224290"/>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224291"/>
                                        </p:tgtEl>
                                        <p:attrNameLst>
                                          <p:attrName>style.visibility</p:attrName>
                                        </p:attrNameLst>
                                      </p:cBhvr>
                                      <p:to>
                                        <p:strVal val="visible"/>
                                      </p:to>
                                    </p:set>
                                    <p:anim calcmode="lin" valueType="num">
                                      <p:cBhvr additive="base">
                                        <p:cTn id="127" dur="500" fill="hold"/>
                                        <p:tgtEl>
                                          <p:spTgt spid="224291"/>
                                        </p:tgtEl>
                                        <p:attrNameLst>
                                          <p:attrName>ppt_x</p:attrName>
                                        </p:attrNameLst>
                                      </p:cBhvr>
                                      <p:tavLst>
                                        <p:tav tm="0">
                                          <p:val>
                                            <p:strVal val="1+#ppt_w/2"/>
                                          </p:val>
                                        </p:tav>
                                        <p:tav tm="100000">
                                          <p:val>
                                            <p:strVal val="#ppt_x"/>
                                          </p:val>
                                        </p:tav>
                                      </p:tavLst>
                                    </p:anim>
                                    <p:anim calcmode="lin" valueType="num">
                                      <p:cBhvr additive="base">
                                        <p:cTn id="128" dur="500" fill="hold"/>
                                        <p:tgtEl>
                                          <p:spTgt spid="224291"/>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224293"/>
                                        </p:tgtEl>
                                        <p:attrNameLst>
                                          <p:attrName>style.visibility</p:attrName>
                                        </p:attrNameLst>
                                      </p:cBhvr>
                                      <p:to>
                                        <p:strVal val="visible"/>
                                      </p:to>
                                    </p:set>
                                    <p:anim calcmode="lin" valueType="num">
                                      <p:cBhvr additive="base">
                                        <p:cTn id="131" dur="500" fill="hold"/>
                                        <p:tgtEl>
                                          <p:spTgt spid="224293"/>
                                        </p:tgtEl>
                                        <p:attrNameLst>
                                          <p:attrName>ppt_x</p:attrName>
                                        </p:attrNameLst>
                                      </p:cBhvr>
                                      <p:tavLst>
                                        <p:tav tm="0">
                                          <p:val>
                                            <p:strVal val="1+#ppt_w/2"/>
                                          </p:val>
                                        </p:tav>
                                        <p:tav tm="100000">
                                          <p:val>
                                            <p:strVal val="#ppt_x"/>
                                          </p:val>
                                        </p:tav>
                                      </p:tavLst>
                                    </p:anim>
                                    <p:anim calcmode="lin" valueType="num">
                                      <p:cBhvr additive="base">
                                        <p:cTn id="132" dur="500" fill="hold"/>
                                        <p:tgtEl>
                                          <p:spTgt spid="224293"/>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224294"/>
                                        </p:tgtEl>
                                        <p:attrNameLst>
                                          <p:attrName>style.visibility</p:attrName>
                                        </p:attrNameLst>
                                      </p:cBhvr>
                                      <p:to>
                                        <p:strVal val="visible"/>
                                      </p:to>
                                    </p:set>
                                    <p:anim calcmode="lin" valueType="num">
                                      <p:cBhvr additive="base">
                                        <p:cTn id="135" dur="500" fill="hold"/>
                                        <p:tgtEl>
                                          <p:spTgt spid="224294"/>
                                        </p:tgtEl>
                                        <p:attrNameLst>
                                          <p:attrName>ppt_x</p:attrName>
                                        </p:attrNameLst>
                                      </p:cBhvr>
                                      <p:tavLst>
                                        <p:tav tm="0">
                                          <p:val>
                                            <p:strVal val="1+#ppt_w/2"/>
                                          </p:val>
                                        </p:tav>
                                        <p:tav tm="100000">
                                          <p:val>
                                            <p:strVal val="#ppt_x"/>
                                          </p:val>
                                        </p:tav>
                                      </p:tavLst>
                                    </p:anim>
                                    <p:anim calcmode="lin" valueType="num">
                                      <p:cBhvr additive="base">
                                        <p:cTn id="136" dur="500" fill="hold"/>
                                        <p:tgtEl>
                                          <p:spTgt spid="224294"/>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224295"/>
                                        </p:tgtEl>
                                        <p:attrNameLst>
                                          <p:attrName>style.visibility</p:attrName>
                                        </p:attrNameLst>
                                      </p:cBhvr>
                                      <p:to>
                                        <p:strVal val="visible"/>
                                      </p:to>
                                    </p:set>
                                    <p:anim calcmode="lin" valueType="num">
                                      <p:cBhvr additive="base">
                                        <p:cTn id="139" dur="500" fill="hold"/>
                                        <p:tgtEl>
                                          <p:spTgt spid="224295"/>
                                        </p:tgtEl>
                                        <p:attrNameLst>
                                          <p:attrName>ppt_x</p:attrName>
                                        </p:attrNameLst>
                                      </p:cBhvr>
                                      <p:tavLst>
                                        <p:tav tm="0">
                                          <p:val>
                                            <p:strVal val="1+#ppt_w/2"/>
                                          </p:val>
                                        </p:tav>
                                        <p:tav tm="100000">
                                          <p:val>
                                            <p:strVal val="#ppt_x"/>
                                          </p:val>
                                        </p:tav>
                                      </p:tavLst>
                                    </p:anim>
                                    <p:anim calcmode="lin" valueType="num">
                                      <p:cBhvr additive="base">
                                        <p:cTn id="140" dur="500" fill="hold"/>
                                        <p:tgtEl>
                                          <p:spTgt spid="224295"/>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224296"/>
                                        </p:tgtEl>
                                        <p:attrNameLst>
                                          <p:attrName>style.visibility</p:attrName>
                                        </p:attrNameLst>
                                      </p:cBhvr>
                                      <p:to>
                                        <p:strVal val="visible"/>
                                      </p:to>
                                    </p:set>
                                    <p:anim calcmode="lin" valueType="num">
                                      <p:cBhvr additive="base">
                                        <p:cTn id="143" dur="500" fill="hold"/>
                                        <p:tgtEl>
                                          <p:spTgt spid="224296"/>
                                        </p:tgtEl>
                                        <p:attrNameLst>
                                          <p:attrName>ppt_x</p:attrName>
                                        </p:attrNameLst>
                                      </p:cBhvr>
                                      <p:tavLst>
                                        <p:tav tm="0">
                                          <p:val>
                                            <p:strVal val="1+#ppt_w/2"/>
                                          </p:val>
                                        </p:tav>
                                        <p:tav tm="100000">
                                          <p:val>
                                            <p:strVal val="#ppt_x"/>
                                          </p:val>
                                        </p:tav>
                                      </p:tavLst>
                                    </p:anim>
                                    <p:anim calcmode="lin" valueType="num">
                                      <p:cBhvr additive="base">
                                        <p:cTn id="144" dur="500" fill="hold"/>
                                        <p:tgtEl>
                                          <p:spTgt spid="224296"/>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224297"/>
                                        </p:tgtEl>
                                        <p:attrNameLst>
                                          <p:attrName>style.visibility</p:attrName>
                                        </p:attrNameLst>
                                      </p:cBhvr>
                                      <p:to>
                                        <p:strVal val="visible"/>
                                      </p:to>
                                    </p:set>
                                    <p:anim calcmode="lin" valueType="num">
                                      <p:cBhvr additive="base">
                                        <p:cTn id="147" dur="500" fill="hold"/>
                                        <p:tgtEl>
                                          <p:spTgt spid="224297"/>
                                        </p:tgtEl>
                                        <p:attrNameLst>
                                          <p:attrName>ppt_x</p:attrName>
                                        </p:attrNameLst>
                                      </p:cBhvr>
                                      <p:tavLst>
                                        <p:tav tm="0">
                                          <p:val>
                                            <p:strVal val="1+#ppt_w/2"/>
                                          </p:val>
                                        </p:tav>
                                        <p:tav tm="100000">
                                          <p:val>
                                            <p:strVal val="#ppt_x"/>
                                          </p:val>
                                        </p:tav>
                                      </p:tavLst>
                                    </p:anim>
                                    <p:anim calcmode="lin" valueType="num">
                                      <p:cBhvr additive="base">
                                        <p:cTn id="148" dur="500" fill="hold"/>
                                        <p:tgtEl>
                                          <p:spTgt spid="224297"/>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224298"/>
                                        </p:tgtEl>
                                        <p:attrNameLst>
                                          <p:attrName>style.visibility</p:attrName>
                                        </p:attrNameLst>
                                      </p:cBhvr>
                                      <p:to>
                                        <p:strVal val="visible"/>
                                      </p:to>
                                    </p:set>
                                    <p:anim calcmode="lin" valueType="num">
                                      <p:cBhvr additive="base">
                                        <p:cTn id="151" dur="500" fill="hold"/>
                                        <p:tgtEl>
                                          <p:spTgt spid="224298"/>
                                        </p:tgtEl>
                                        <p:attrNameLst>
                                          <p:attrName>ppt_x</p:attrName>
                                        </p:attrNameLst>
                                      </p:cBhvr>
                                      <p:tavLst>
                                        <p:tav tm="0">
                                          <p:val>
                                            <p:strVal val="1+#ppt_w/2"/>
                                          </p:val>
                                        </p:tav>
                                        <p:tav tm="100000">
                                          <p:val>
                                            <p:strVal val="#ppt_x"/>
                                          </p:val>
                                        </p:tav>
                                      </p:tavLst>
                                    </p:anim>
                                    <p:anim calcmode="lin" valueType="num">
                                      <p:cBhvr additive="base">
                                        <p:cTn id="152" dur="500" fill="hold"/>
                                        <p:tgtEl>
                                          <p:spTgt spid="224298"/>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224299"/>
                                        </p:tgtEl>
                                        <p:attrNameLst>
                                          <p:attrName>style.visibility</p:attrName>
                                        </p:attrNameLst>
                                      </p:cBhvr>
                                      <p:to>
                                        <p:strVal val="visible"/>
                                      </p:to>
                                    </p:set>
                                    <p:anim calcmode="lin" valueType="num">
                                      <p:cBhvr additive="base">
                                        <p:cTn id="155" dur="500" fill="hold"/>
                                        <p:tgtEl>
                                          <p:spTgt spid="224299"/>
                                        </p:tgtEl>
                                        <p:attrNameLst>
                                          <p:attrName>ppt_x</p:attrName>
                                        </p:attrNameLst>
                                      </p:cBhvr>
                                      <p:tavLst>
                                        <p:tav tm="0">
                                          <p:val>
                                            <p:strVal val="1+#ppt_w/2"/>
                                          </p:val>
                                        </p:tav>
                                        <p:tav tm="100000">
                                          <p:val>
                                            <p:strVal val="#ppt_x"/>
                                          </p:val>
                                        </p:tav>
                                      </p:tavLst>
                                    </p:anim>
                                    <p:anim calcmode="lin" valueType="num">
                                      <p:cBhvr additive="base">
                                        <p:cTn id="156" dur="500" fill="hold"/>
                                        <p:tgtEl>
                                          <p:spTgt spid="224299"/>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224300"/>
                                        </p:tgtEl>
                                        <p:attrNameLst>
                                          <p:attrName>style.visibility</p:attrName>
                                        </p:attrNameLst>
                                      </p:cBhvr>
                                      <p:to>
                                        <p:strVal val="visible"/>
                                      </p:to>
                                    </p:set>
                                    <p:anim calcmode="lin" valueType="num">
                                      <p:cBhvr additive="base">
                                        <p:cTn id="159" dur="500" fill="hold"/>
                                        <p:tgtEl>
                                          <p:spTgt spid="224300"/>
                                        </p:tgtEl>
                                        <p:attrNameLst>
                                          <p:attrName>ppt_x</p:attrName>
                                        </p:attrNameLst>
                                      </p:cBhvr>
                                      <p:tavLst>
                                        <p:tav tm="0">
                                          <p:val>
                                            <p:strVal val="1+#ppt_w/2"/>
                                          </p:val>
                                        </p:tav>
                                        <p:tav tm="100000">
                                          <p:val>
                                            <p:strVal val="#ppt_x"/>
                                          </p:val>
                                        </p:tav>
                                      </p:tavLst>
                                    </p:anim>
                                    <p:anim calcmode="lin" valueType="num">
                                      <p:cBhvr additive="base">
                                        <p:cTn id="160" dur="500" fill="hold"/>
                                        <p:tgtEl>
                                          <p:spTgt spid="224300"/>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224301"/>
                                        </p:tgtEl>
                                        <p:attrNameLst>
                                          <p:attrName>style.visibility</p:attrName>
                                        </p:attrNameLst>
                                      </p:cBhvr>
                                      <p:to>
                                        <p:strVal val="visible"/>
                                      </p:to>
                                    </p:set>
                                    <p:anim calcmode="lin" valueType="num">
                                      <p:cBhvr additive="base">
                                        <p:cTn id="163" dur="500" fill="hold"/>
                                        <p:tgtEl>
                                          <p:spTgt spid="224301"/>
                                        </p:tgtEl>
                                        <p:attrNameLst>
                                          <p:attrName>ppt_x</p:attrName>
                                        </p:attrNameLst>
                                      </p:cBhvr>
                                      <p:tavLst>
                                        <p:tav tm="0">
                                          <p:val>
                                            <p:strVal val="1+#ppt_w/2"/>
                                          </p:val>
                                        </p:tav>
                                        <p:tav tm="100000">
                                          <p:val>
                                            <p:strVal val="#ppt_x"/>
                                          </p:val>
                                        </p:tav>
                                      </p:tavLst>
                                    </p:anim>
                                    <p:anim calcmode="lin" valueType="num">
                                      <p:cBhvr additive="base">
                                        <p:cTn id="164" dur="500" fill="hold"/>
                                        <p:tgtEl>
                                          <p:spTgt spid="224301"/>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224302"/>
                                        </p:tgtEl>
                                        <p:attrNameLst>
                                          <p:attrName>style.visibility</p:attrName>
                                        </p:attrNameLst>
                                      </p:cBhvr>
                                      <p:to>
                                        <p:strVal val="visible"/>
                                      </p:to>
                                    </p:set>
                                    <p:anim calcmode="lin" valueType="num">
                                      <p:cBhvr additive="base">
                                        <p:cTn id="167" dur="500" fill="hold"/>
                                        <p:tgtEl>
                                          <p:spTgt spid="224302"/>
                                        </p:tgtEl>
                                        <p:attrNameLst>
                                          <p:attrName>ppt_x</p:attrName>
                                        </p:attrNameLst>
                                      </p:cBhvr>
                                      <p:tavLst>
                                        <p:tav tm="0">
                                          <p:val>
                                            <p:strVal val="1+#ppt_w/2"/>
                                          </p:val>
                                        </p:tav>
                                        <p:tav tm="100000">
                                          <p:val>
                                            <p:strVal val="#ppt_x"/>
                                          </p:val>
                                        </p:tav>
                                      </p:tavLst>
                                    </p:anim>
                                    <p:anim calcmode="lin" valueType="num">
                                      <p:cBhvr additive="base">
                                        <p:cTn id="168" dur="500" fill="hold"/>
                                        <p:tgtEl>
                                          <p:spTgt spid="224302"/>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224303"/>
                                        </p:tgtEl>
                                        <p:attrNameLst>
                                          <p:attrName>style.visibility</p:attrName>
                                        </p:attrNameLst>
                                      </p:cBhvr>
                                      <p:to>
                                        <p:strVal val="visible"/>
                                      </p:to>
                                    </p:set>
                                    <p:anim calcmode="lin" valueType="num">
                                      <p:cBhvr additive="base">
                                        <p:cTn id="171" dur="500" fill="hold"/>
                                        <p:tgtEl>
                                          <p:spTgt spid="224303"/>
                                        </p:tgtEl>
                                        <p:attrNameLst>
                                          <p:attrName>ppt_x</p:attrName>
                                        </p:attrNameLst>
                                      </p:cBhvr>
                                      <p:tavLst>
                                        <p:tav tm="0">
                                          <p:val>
                                            <p:strVal val="1+#ppt_w/2"/>
                                          </p:val>
                                        </p:tav>
                                        <p:tav tm="100000">
                                          <p:val>
                                            <p:strVal val="#ppt_x"/>
                                          </p:val>
                                        </p:tav>
                                      </p:tavLst>
                                    </p:anim>
                                    <p:anim calcmode="lin" valueType="num">
                                      <p:cBhvr additive="base">
                                        <p:cTn id="172" dur="500" fill="hold"/>
                                        <p:tgtEl>
                                          <p:spTgt spid="224303"/>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224304"/>
                                        </p:tgtEl>
                                        <p:attrNameLst>
                                          <p:attrName>style.visibility</p:attrName>
                                        </p:attrNameLst>
                                      </p:cBhvr>
                                      <p:to>
                                        <p:strVal val="visible"/>
                                      </p:to>
                                    </p:set>
                                    <p:anim calcmode="lin" valueType="num">
                                      <p:cBhvr additive="base">
                                        <p:cTn id="175" dur="500" fill="hold"/>
                                        <p:tgtEl>
                                          <p:spTgt spid="224304"/>
                                        </p:tgtEl>
                                        <p:attrNameLst>
                                          <p:attrName>ppt_x</p:attrName>
                                        </p:attrNameLst>
                                      </p:cBhvr>
                                      <p:tavLst>
                                        <p:tav tm="0">
                                          <p:val>
                                            <p:strVal val="1+#ppt_w/2"/>
                                          </p:val>
                                        </p:tav>
                                        <p:tav tm="100000">
                                          <p:val>
                                            <p:strVal val="#ppt_x"/>
                                          </p:val>
                                        </p:tav>
                                      </p:tavLst>
                                    </p:anim>
                                    <p:anim calcmode="lin" valueType="num">
                                      <p:cBhvr additive="base">
                                        <p:cTn id="176" dur="500" fill="hold"/>
                                        <p:tgtEl>
                                          <p:spTgt spid="224304"/>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224305"/>
                                        </p:tgtEl>
                                        <p:attrNameLst>
                                          <p:attrName>style.visibility</p:attrName>
                                        </p:attrNameLst>
                                      </p:cBhvr>
                                      <p:to>
                                        <p:strVal val="visible"/>
                                      </p:to>
                                    </p:set>
                                    <p:anim calcmode="lin" valueType="num">
                                      <p:cBhvr additive="base">
                                        <p:cTn id="179" dur="500" fill="hold"/>
                                        <p:tgtEl>
                                          <p:spTgt spid="224305"/>
                                        </p:tgtEl>
                                        <p:attrNameLst>
                                          <p:attrName>ppt_x</p:attrName>
                                        </p:attrNameLst>
                                      </p:cBhvr>
                                      <p:tavLst>
                                        <p:tav tm="0">
                                          <p:val>
                                            <p:strVal val="1+#ppt_w/2"/>
                                          </p:val>
                                        </p:tav>
                                        <p:tav tm="100000">
                                          <p:val>
                                            <p:strVal val="#ppt_x"/>
                                          </p:val>
                                        </p:tav>
                                      </p:tavLst>
                                    </p:anim>
                                    <p:anim calcmode="lin" valueType="num">
                                      <p:cBhvr additive="base">
                                        <p:cTn id="180" dur="500" fill="hold"/>
                                        <p:tgtEl>
                                          <p:spTgt spid="224305"/>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224306"/>
                                        </p:tgtEl>
                                        <p:attrNameLst>
                                          <p:attrName>style.visibility</p:attrName>
                                        </p:attrNameLst>
                                      </p:cBhvr>
                                      <p:to>
                                        <p:strVal val="visible"/>
                                      </p:to>
                                    </p:set>
                                    <p:anim calcmode="lin" valueType="num">
                                      <p:cBhvr additive="base">
                                        <p:cTn id="183" dur="500" fill="hold"/>
                                        <p:tgtEl>
                                          <p:spTgt spid="224306"/>
                                        </p:tgtEl>
                                        <p:attrNameLst>
                                          <p:attrName>ppt_x</p:attrName>
                                        </p:attrNameLst>
                                      </p:cBhvr>
                                      <p:tavLst>
                                        <p:tav tm="0">
                                          <p:val>
                                            <p:strVal val="1+#ppt_w/2"/>
                                          </p:val>
                                        </p:tav>
                                        <p:tav tm="100000">
                                          <p:val>
                                            <p:strVal val="#ppt_x"/>
                                          </p:val>
                                        </p:tav>
                                      </p:tavLst>
                                    </p:anim>
                                    <p:anim calcmode="lin" valueType="num">
                                      <p:cBhvr additive="base">
                                        <p:cTn id="184" dur="500" fill="hold"/>
                                        <p:tgtEl>
                                          <p:spTgt spid="224306"/>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224307"/>
                                        </p:tgtEl>
                                        <p:attrNameLst>
                                          <p:attrName>style.visibility</p:attrName>
                                        </p:attrNameLst>
                                      </p:cBhvr>
                                      <p:to>
                                        <p:strVal val="visible"/>
                                      </p:to>
                                    </p:set>
                                    <p:anim calcmode="lin" valueType="num">
                                      <p:cBhvr additive="base">
                                        <p:cTn id="187" dur="500" fill="hold"/>
                                        <p:tgtEl>
                                          <p:spTgt spid="224307"/>
                                        </p:tgtEl>
                                        <p:attrNameLst>
                                          <p:attrName>ppt_x</p:attrName>
                                        </p:attrNameLst>
                                      </p:cBhvr>
                                      <p:tavLst>
                                        <p:tav tm="0">
                                          <p:val>
                                            <p:strVal val="1+#ppt_w/2"/>
                                          </p:val>
                                        </p:tav>
                                        <p:tav tm="100000">
                                          <p:val>
                                            <p:strVal val="#ppt_x"/>
                                          </p:val>
                                        </p:tav>
                                      </p:tavLst>
                                    </p:anim>
                                    <p:anim calcmode="lin" valueType="num">
                                      <p:cBhvr additive="base">
                                        <p:cTn id="188" dur="500" fill="hold"/>
                                        <p:tgtEl>
                                          <p:spTgt spid="22430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224308"/>
                                        </p:tgtEl>
                                        <p:attrNameLst>
                                          <p:attrName>style.visibility</p:attrName>
                                        </p:attrNameLst>
                                      </p:cBhvr>
                                      <p:to>
                                        <p:strVal val="visible"/>
                                      </p:to>
                                    </p:set>
                                    <p:anim calcmode="lin" valueType="num">
                                      <p:cBhvr additive="base">
                                        <p:cTn id="191" dur="500" fill="hold"/>
                                        <p:tgtEl>
                                          <p:spTgt spid="224308"/>
                                        </p:tgtEl>
                                        <p:attrNameLst>
                                          <p:attrName>ppt_x</p:attrName>
                                        </p:attrNameLst>
                                      </p:cBhvr>
                                      <p:tavLst>
                                        <p:tav tm="0">
                                          <p:val>
                                            <p:strVal val="1+#ppt_w/2"/>
                                          </p:val>
                                        </p:tav>
                                        <p:tav tm="100000">
                                          <p:val>
                                            <p:strVal val="#ppt_x"/>
                                          </p:val>
                                        </p:tav>
                                      </p:tavLst>
                                    </p:anim>
                                    <p:anim calcmode="lin" valueType="num">
                                      <p:cBhvr additive="base">
                                        <p:cTn id="192" dur="500" fill="hold"/>
                                        <p:tgtEl>
                                          <p:spTgt spid="22430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224309"/>
                                        </p:tgtEl>
                                        <p:attrNameLst>
                                          <p:attrName>style.visibility</p:attrName>
                                        </p:attrNameLst>
                                      </p:cBhvr>
                                      <p:to>
                                        <p:strVal val="visible"/>
                                      </p:to>
                                    </p:set>
                                    <p:anim calcmode="lin" valueType="num">
                                      <p:cBhvr additive="base">
                                        <p:cTn id="195" dur="500" fill="hold"/>
                                        <p:tgtEl>
                                          <p:spTgt spid="224309"/>
                                        </p:tgtEl>
                                        <p:attrNameLst>
                                          <p:attrName>ppt_x</p:attrName>
                                        </p:attrNameLst>
                                      </p:cBhvr>
                                      <p:tavLst>
                                        <p:tav tm="0">
                                          <p:val>
                                            <p:strVal val="1+#ppt_w/2"/>
                                          </p:val>
                                        </p:tav>
                                        <p:tav tm="100000">
                                          <p:val>
                                            <p:strVal val="#ppt_x"/>
                                          </p:val>
                                        </p:tav>
                                      </p:tavLst>
                                    </p:anim>
                                    <p:anim calcmode="lin" valueType="num">
                                      <p:cBhvr additive="base">
                                        <p:cTn id="196" dur="500" fill="hold"/>
                                        <p:tgtEl>
                                          <p:spTgt spid="224309"/>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224310"/>
                                        </p:tgtEl>
                                        <p:attrNameLst>
                                          <p:attrName>style.visibility</p:attrName>
                                        </p:attrNameLst>
                                      </p:cBhvr>
                                      <p:to>
                                        <p:strVal val="visible"/>
                                      </p:to>
                                    </p:set>
                                    <p:anim calcmode="lin" valueType="num">
                                      <p:cBhvr additive="base">
                                        <p:cTn id="199" dur="500" fill="hold"/>
                                        <p:tgtEl>
                                          <p:spTgt spid="224310"/>
                                        </p:tgtEl>
                                        <p:attrNameLst>
                                          <p:attrName>ppt_x</p:attrName>
                                        </p:attrNameLst>
                                      </p:cBhvr>
                                      <p:tavLst>
                                        <p:tav tm="0">
                                          <p:val>
                                            <p:strVal val="1+#ppt_w/2"/>
                                          </p:val>
                                        </p:tav>
                                        <p:tav tm="100000">
                                          <p:val>
                                            <p:strVal val="#ppt_x"/>
                                          </p:val>
                                        </p:tav>
                                      </p:tavLst>
                                    </p:anim>
                                    <p:anim calcmode="lin" valueType="num">
                                      <p:cBhvr additive="base">
                                        <p:cTn id="200" dur="500" fill="hold"/>
                                        <p:tgtEl>
                                          <p:spTgt spid="224310"/>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224311"/>
                                        </p:tgtEl>
                                        <p:attrNameLst>
                                          <p:attrName>style.visibility</p:attrName>
                                        </p:attrNameLst>
                                      </p:cBhvr>
                                      <p:to>
                                        <p:strVal val="visible"/>
                                      </p:to>
                                    </p:set>
                                    <p:anim calcmode="lin" valueType="num">
                                      <p:cBhvr additive="base">
                                        <p:cTn id="203" dur="500" fill="hold"/>
                                        <p:tgtEl>
                                          <p:spTgt spid="224311"/>
                                        </p:tgtEl>
                                        <p:attrNameLst>
                                          <p:attrName>ppt_x</p:attrName>
                                        </p:attrNameLst>
                                      </p:cBhvr>
                                      <p:tavLst>
                                        <p:tav tm="0">
                                          <p:val>
                                            <p:strVal val="1+#ppt_w/2"/>
                                          </p:val>
                                        </p:tav>
                                        <p:tav tm="100000">
                                          <p:val>
                                            <p:strVal val="#ppt_x"/>
                                          </p:val>
                                        </p:tav>
                                      </p:tavLst>
                                    </p:anim>
                                    <p:anim calcmode="lin" valueType="num">
                                      <p:cBhvr additive="base">
                                        <p:cTn id="204" dur="500" fill="hold"/>
                                        <p:tgtEl>
                                          <p:spTgt spid="224311"/>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224312"/>
                                        </p:tgtEl>
                                        <p:attrNameLst>
                                          <p:attrName>style.visibility</p:attrName>
                                        </p:attrNameLst>
                                      </p:cBhvr>
                                      <p:to>
                                        <p:strVal val="visible"/>
                                      </p:to>
                                    </p:set>
                                    <p:anim calcmode="lin" valueType="num">
                                      <p:cBhvr additive="base">
                                        <p:cTn id="207" dur="500" fill="hold"/>
                                        <p:tgtEl>
                                          <p:spTgt spid="224312"/>
                                        </p:tgtEl>
                                        <p:attrNameLst>
                                          <p:attrName>ppt_x</p:attrName>
                                        </p:attrNameLst>
                                      </p:cBhvr>
                                      <p:tavLst>
                                        <p:tav tm="0">
                                          <p:val>
                                            <p:strVal val="1+#ppt_w/2"/>
                                          </p:val>
                                        </p:tav>
                                        <p:tav tm="100000">
                                          <p:val>
                                            <p:strVal val="#ppt_x"/>
                                          </p:val>
                                        </p:tav>
                                      </p:tavLst>
                                    </p:anim>
                                    <p:anim calcmode="lin" valueType="num">
                                      <p:cBhvr additive="base">
                                        <p:cTn id="208" dur="500" fill="hold"/>
                                        <p:tgtEl>
                                          <p:spTgt spid="224312"/>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0"/>
                                  </p:stCondLst>
                                  <p:childTnLst>
                                    <p:set>
                                      <p:cBhvr>
                                        <p:cTn id="210" dur="1" fill="hold">
                                          <p:stCondLst>
                                            <p:cond delay="0"/>
                                          </p:stCondLst>
                                        </p:cTn>
                                        <p:tgtEl>
                                          <p:spTgt spid="224313"/>
                                        </p:tgtEl>
                                        <p:attrNameLst>
                                          <p:attrName>style.visibility</p:attrName>
                                        </p:attrNameLst>
                                      </p:cBhvr>
                                      <p:to>
                                        <p:strVal val="visible"/>
                                      </p:to>
                                    </p:set>
                                    <p:anim calcmode="lin" valueType="num">
                                      <p:cBhvr additive="base">
                                        <p:cTn id="211" dur="500" fill="hold"/>
                                        <p:tgtEl>
                                          <p:spTgt spid="224313"/>
                                        </p:tgtEl>
                                        <p:attrNameLst>
                                          <p:attrName>ppt_x</p:attrName>
                                        </p:attrNameLst>
                                      </p:cBhvr>
                                      <p:tavLst>
                                        <p:tav tm="0">
                                          <p:val>
                                            <p:strVal val="1+#ppt_w/2"/>
                                          </p:val>
                                        </p:tav>
                                        <p:tav tm="100000">
                                          <p:val>
                                            <p:strVal val="#ppt_x"/>
                                          </p:val>
                                        </p:tav>
                                      </p:tavLst>
                                    </p:anim>
                                    <p:anim calcmode="lin" valueType="num">
                                      <p:cBhvr additive="base">
                                        <p:cTn id="212" dur="500" fill="hold"/>
                                        <p:tgtEl>
                                          <p:spTgt spid="2243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15" grpId="0" animBg="1"/>
      <p:bldP spid="224261" grpId="0"/>
      <p:bldP spid="224263" grpId="0"/>
      <p:bldP spid="224264" grpId="0"/>
      <p:bldP spid="224266" grpId="0" animBg="1"/>
      <p:bldP spid="224267" grpId="0" animBg="1"/>
      <p:bldP spid="224268" grpId="0" animBg="1"/>
      <p:bldP spid="224269" grpId="0" animBg="1"/>
      <p:bldP spid="224270" grpId="0" animBg="1"/>
      <p:bldP spid="224271" grpId="0" animBg="1"/>
      <p:bldP spid="224272" grpId="0" animBg="1"/>
      <p:bldP spid="224273" grpId="0" animBg="1"/>
      <p:bldP spid="224274" grpId="0"/>
      <p:bldP spid="224275" grpId="0"/>
      <p:bldP spid="224276" grpId="0" animBg="1"/>
      <p:bldP spid="224277" grpId="0" animBg="1"/>
      <p:bldP spid="224278" grpId="0" animBg="1"/>
      <p:bldP spid="224279" grpId="0"/>
      <p:bldP spid="224280" grpId="0"/>
      <p:bldP spid="224281" grpId="0"/>
      <p:bldP spid="224282" grpId="0"/>
      <p:bldP spid="224283" grpId="0"/>
      <p:bldP spid="224284" grpId="0"/>
      <p:bldP spid="224285" grpId="0"/>
      <p:bldP spid="224286" grpId="0"/>
      <p:bldP spid="224287" grpId="0" animBg="1"/>
      <p:bldP spid="224289" grpId="0"/>
      <p:bldP spid="224290" grpId="0"/>
      <p:bldP spid="224291" grpId="0"/>
      <p:bldP spid="224293" grpId="0" animBg="1"/>
      <p:bldP spid="224294" grpId="0" animBg="1"/>
      <p:bldP spid="224295" grpId="0" animBg="1"/>
      <p:bldP spid="224296" grpId="0" animBg="1"/>
      <p:bldP spid="224297" grpId="0" animBg="1"/>
      <p:bldP spid="224298" grpId="0" animBg="1"/>
      <p:bldP spid="224299" grpId="0" animBg="1"/>
      <p:bldP spid="224300" grpId="0"/>
      <p:bldP spid="224301" grpId="0" animBg="1"/>
      <p:bldP spid="224302" grpId="0" animBg="1"/>
      <p:bldP spid="224303" grpId="0"/>
      <p:bldP spid="224304" grpId="0"/>
      <p:bldP spid="224305" grpId="0"/>
      <p:bldP spid="224306" grpId="0"/>
      <p:bldP spid="224307" grpId="0"/>
      <p:bldP spid="224308" grpId="0"/>
      <p:bldP spid="224309" grpId="0"/>
      <p:bldP spid="224310" grpId="0" animBg="1"/>
      <p:bldP spid="224311" grpId="0" animBg="1"/>
      <p:bldP spid="224312" grpId="0" animBg="1"/>
      <p:bldP spid="224313" grpId="0"/>
      <p:bldP spid="224314"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137</a:t>
            </a:fld>
            <a:endParaRPr lang="en-US" altLang="zh-CN"/>
          </a:p>
        </p:txBody>
      </p:sp>
      <p:sp>
        <p:nvSpPr>
          <p:cNvPr id="3" name="Text Box 2"/>
          <p:cNvSpPr txBox="1">
            <a:spLocks noChangeArrowheads="1"/>
          </p:cNvSpPr>
          <p:nvPr/>
        </p:nvSpPr>
        <p:spPr bwMode="auto">
          <a:xfrm>
            <a:off x="439882" y="297873"/>
            <a:ext cx="8496300" cy="6153150"/>
          </a:xfrm>
          <a:prstGeom prst="rect">
            <a:avLst/>
          </a:prstGeom>
          <a:noFill/>
          <a:ln w="9525">
            <a:noFill/>
            <a:miter lim="800000"/>
            <a:headEnd/>
            <a:tailEnd/>
          </a:ln>
        </p:spPr>
        <p:txBody>
          <a:bodyPr>
            <a:spAutoFit/>
          </a:bodyPr>
          <a:lstStyle/>
          <a:p>
            <a:r>
              <a:rPr lang="en-US" altLang="zh-CN" sz="2800" b="1" u="none" dirty="0">
                <a:solidFill>
                  <a:srgbClr val="CC3300"/>
                </a:solidFill>
                <a:latin typeface="+mn-lt"/>
              </a:rPr>
              <a:t>template &lt;class </a:t>
            </a:r>
            <a:r>
              <a:rPr lang="en-US" altLang="zh-CN" sz="2800" u="none" dirty="0">
                <a:solidFill>
                  <a:srgbClr val="CC3300"/>
                </a:solidFill>
                <a:latin typeface="+mn-lt"/>
              </a:rPr>
              <a:t>E</a:t>
            </a:r>
            <a:r>
              <a:rPr lang="en-US" altLang="zh-CN" sz="2800" b="1" u="none" dirty="0">
                <a:solidFill>
                  <a:srgbClr val="CC3300"/>
                </a:solidFill>
                <a:latin typeface="+mn-lt"/>
              </a:rPr>
              <a:t>,</a:t>
            </a:r>
            <a:r>
              <a:rPr lang="en-US" altLang="zh-CN" sz="2800" u="none" dirty="0">
                <a:solidFill>
                  <a:srgbClr val="CC3300"/>
                </a:solidFill>
                <a:latin typeface="+mn-lt"/>
              </a:rPr>
              <a:t> </a:t>
            </a:r>
            <a:r>
              <a:rPr lang="en-US" altLang="zh-CN" sz="2800" b="1" u="none" dirty="0">
                <a:solidFill>
                  <a:srgbClr val="CC3300"/>
                </a:solidFill>
                <a:latin typeface="+mn-lt"/>
              </a:rPr>
              <a:t>class </a:t>
            </a:r>
            <a:r>
              <a:rPr lang="en-US" altLang="zh-CN" sz="2800" u="none" dirty="0" smtClean="0">
                <a:solidFill>
                  <a:srgbClr val="CC3300"/>
                </a:solidFill>
                <a:latin typeface="+mn-lt"/>
              </a:rPr>
              <a:t>K</a:t>
            </a:r>
            <a:r>
              <a:rPr lang="en-US" altLang="zh-CN" sz="2800" b="1" u="none" dirty="0" smtClean="0">
                <a:solidFill>
                  <a:srgbClr val="CC3300"/>
                </a:solidFill>
                <a:latin typeface="+mn-lt"/>
              </a:rPr>
              <a:t>&gt;</a:t>
            </a:r>
            <a:r>
              <a:rPr lang="en-US" altLang="zh-CN" sz="2800" u="none" dirty="0" smtClean="0">
                <a:solidFill>
                  <a:srgbClr val="CC3300"/>
                </a:solidFill>
                <a:latin typeface="+mn-lt"/>
              </a:rPr>
              <a:t> </a:t>
            </a:r>
            <a:r>
              <a:rPr lang="en-US" altLang="zh-CN" sz="2800" b="1" u="none" dirty="0" smtClean="0">
                <a:solidFill>
                  <a:srgbClr val="CC3300"/>
                </a:solidFill>
                <a:latin typeface="+mn-lt"/>
              </a:rPr>
              <a:t>void</a:t>
            </a:r>
            <a:r>
              <a:rPr lang="en-US" altLang="zh-CN" sz="2800" u="none" dirty="0" smtClean="0">
                <a:solidFill>
                  <a:srgbClr val="CC3300"/>
                </a:solidFill>
                <a:latin typeface="+mn-lt"/>
              </a:rPr>
              <a:t> </a:t>
            </a:r>
            <a:r>
              <a:rPr lang="en-US" altLang="zh-CN" sz="2800" u="none" dirty="0" err="1" smtClean="0">
                <a:solidFill>
                  <a:srgbClr val="CC3300"/>
                </a:solidFill>
                <a:latin typeface="+mn-lt"/>
              </a:rPr>
              <a:t>AVLTree</a:t>
            </a:r>
            <a:r>
              <a:rPr lang="en-US" altLang="zh-CN" sz="2800" u="none" dirty="0" smtClean="0">
                <a:solidFill>
                  <a:srgbClr val="CC3300"/>
                </a:solidFill>
                <a:latin typeface="+mn-lt"/>
              </a:rPr>
              <a:t> </a:t>
            </a:r>
            <a:r>
              <a:rPr lang="en-US" altLang="zh-CN" sz="2800" b="1" u="none" dirty="0" smtClean="0">
                <a:solidFill>
                  <a:srgbClr val="CC3300"/>
                </a:solidFill>
                <a:latin typeface="+mn-lt"/>
              </a:rPr>
              <a:t>&lt;</a:t>
            </a:r>
            <a:r>
              <a:rPr lang="en-US" altLang="zh-CN" sz="2800" u="none" dirty="0" smtClean="0">
                <a:solidFill>
                  <a:srgbClr val="CC3300"/>
                </a:solidFill>
                <a:latin typeface="+mn-lt"/>
              </a:rPr>
              <a:t>E</a:t>
            </a:r>
            <a:r>
              <a:rPr lang="en-US" altLang="zh-CN" sz="2800" b="1" u="none" dirty="0">
                <a:solidFill>
                  <a:srgbClr val="CC3300"/>
                </a:solidFill>
                <a:latin typeface="+mn-lt"/>
              </a:rPr>
              <a:t>,</a:t>
            </a:r>
            <a:r>
              <a:rPr lang="en-US" altLang="zh-CN" sz="2800" u="none" dirty="0">
                <a:solidFill>
                  <a:srgbClr val="CC3300"/>
                </a:solidFill>
                <a:latin typeface="+mn-lt"/>
              </a:rPr>
              <a:t> </a:t>
            </a:r>
            <a:r>
              <a:rPr lang="en-US" altLang="zh-CN" sz="2800" u="none" dirty="0" smtClean="0">
                <a:solidFill>
                  <a:srgbClr val="CC3300"/>
                </a:solidFill>
                <a:latin typeface="+mn-lt"/>
              </a:rPr>
              <a:t>K</a:t>
            </a:r>
            <a:r>
              <a:rPr lang="en-US" altLang="zh-CN" sz="2800" b="1" u="none" dirty="0" smtClean="0">
                <a:solidFill>
                  <a:srgbClr val="CC3300"/>
                </a:solidFill>
                <a:latin typeface="+mn-lt"/>
              </a:rPr>
              <a:t>&gt; </a:t>
            </a:r>
            <a:r>
              <a:rPr lang="en-US" altLang="zh-CN" sz="2800" b="1" u="none" dirty="0">
                <a:solidFill>
                  <a:srgbClr val="CC3300"/>
                </a:solidFill>
                <a:latin typeface="+mn-lt"/>
              </a:rPr>
              <a:t>::</a:t>
            </a:r>
            <a:r>
              <a:rPr lang="en-US" altLang="zh-CN" sz="2800" u="none" dirty="0">
                <a:solidFill>
                  <a:srgbClr val="CC3300"/>
                </a:solidFill>
                <a:latin typeface="+mn-lt"/>
              </a:rPr>
              <a:t> </a:t>
            </a:r>
            <a:r>
              <a:rPr lang="en-US" altLang="zh-CN" sz="2800" u="none" dirty="0" err="1" smtClean="0">
                <a:solidFill>
                  <a:srgbClr val="CC3300"/>
                </a:solidFill>
                <a:latin typeface="+mn-lt"/>
              </a:rPr>
              <a:t>RotateLR</a:t>
            </a:r>
            <a:r>
              <a:rPr lang="en-US" altLang="zh-CN" sz="2800" b="1" u="none" dirty="0" smtClean="0">
                <a:solidFill>
                  <a:srgbClr val="CC3300"/>
                </a:solidFill>
                <a:latin typeface="+mn-lt"/>
              </a:rPr>
              <a:t>(</a:t>
            </a:r>
            <a:r>
              <a:rPr lang="en-US" altLang="zh-CN" sz="2800" u="none" dirty="0" err="1" smtClean="0">
                <a:solidFill>
                  <a:srgbClr val="CC3300"/>
                </a:solidFill>
                <a:latin typeface="+mn-lt"/>
              </a:rPr>
              <a:t>AVLNode</a:t>
            </a:r>
            <a:r>
              <a:rPr lang="en-US" altLang="zh-CN" sz="2800" u="none" dirty="0" smtClean="0">
                <a:solidFill>
                  <a:srgbClr val="CC3300"/>
                </a:solidFill>
                <a:latin typeface="+mn-lt"/>
              </a:rPr>
              <a:t> </a:t>
            </a:r>
            <a:r>
              <a:rPr lang="en-US" altLang="zh-CN" sz="2800" b="1" u="none" dirty="0" smtClean="0">
                <a:solidFill>
                  <a:srgbClr val="CC3300"/>
                </a:solidFill>
                <a:latin typeface="+mn-lt"/>
              </a:rPr>
              <a:t>&lt;</a:t>
            </a:r>
            <a:r>
              <a:rPr lang="en-US" altLang="zh-CN" sz="2800" u="none" dirty="0">
                <a:solidFill>
                  <a:srgbClr val="CC3300"/>
                </a:solidFill>
                <a:latin typeface="+mn-lt"/>
              </a:rPr>
              <a:t>E</a:t>
            </a:r>
            <a:r>
              <a:rPr lang="en-US" altLang="zh-CN" sz="2800" b="1" u="none" dirty="0">
                <a:solidFill>
                  <a:srgbClr val="CC3300"/>
                </a:solidFill>
                <a:latin typeface="+mn-lt"/>
              </a:rPr>
              <a:t>,</a:t>
            </a:r>
            <a:r>
              <a:rPr lang="en-US" altLang="zh-CN" sz="2800" u="none" dirty="0">
                <a:solidFill>
                  <a:srgbClr val="CC3300"/>
                </a:solidFill>
                <a:latin typeface="+mn-lt"/>
              </a:rPr>
              <a:t> K</a:t>
            </a:r>
            <a:r>
              <a:rPr lang="en-US" altLang="zh-CN" sz="2800" b="1" u="none" dirty="0">
                <a:solidFill>
                  <a:srgbClr val="CC3300"/>
                </a:solidFill>
                <a:latin typeface="+mn-lt"/>
              </a:rPr>
              <a:t>&gt; * &amp;</a:t>
            </a:r>
            <a:r>
              <a:rPr lang="en-US" altLang="zh-CN" sz="2800" u="none" dirty="0" err="1" smtClean="0">
                <a:solidFill>
                  <a:srgbClr val="CC3300"/>
                </a:solidFill>
                <a:latin typeface="+mn-lt"/>
              </a:rPr>
              <a:t>ptr</a:t>
            </a:r>
            <a:r>
              <a:rPr lang="en-US" altLang="zh-CN" sz="2800" b="1" u="none" dirty="0" smtClean="0">
                <a:solidFill>
                  <a:srgbClr val="CC3300"/>
                </a:solidFill>
                <a:latin typeface="+mn-lt"/>
              </a:rPr>
              <a:t>) </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u="none" dirty="0" err="1" smtClean="0">
                <a:solidFill>
                  <a:srgbClr val="CC3300"/>
                </a:solidFill>
                <a:latin typeface="+mn-lt"/>
              </a:rPr>
              <a:t>AVLNode</a:t>
            </a:r>
            <a:r>
              <a:rPr lang="en-US" altLang="zh-CN" sz="2800" u="none" dirty="0" smtClean="0">
                <a:solidFill>
                  <a:srgbClr val="CC3300"/>
                </a:solidFill>
                <a:latin typeface="+mn-lt"/>
              </a:rPr>
              <a:t> </a:t>
            </a:r>
            <a:r>
              <a:rPr lang="en-US" altLang="zh-CN" sz="2800" b="1" u="none" dirty="0" smtClean="0">
                <a:solidFill>
                  <a:srgbClr val="CC3300"/>
                </a:solidFill>
                <a:latin typeface="+mn-lt"/>
              </a:rPr>
              <a:t>&lt;</a:t>
            </a:r>
            <a:r>
              <a:rPr lang="en-US" altLang="zh-CN" sz="2800" u="none" dirty="0">
                <a:solidFill>
                  <a:srgbClr val="CC3300"/>
                </a:solidFill>
                <a:latin typeface="+mn-lt"/>
              </a:rPr>
              <a:t>E</a:t>
            </a:r>
            <a:r>
              <a:rPr lang="en-US" altLang="zh-CN" sz="2800" b="1" u="none" dirty="0">
                <a:solidFill>
                  <a:srgbClr val="CC3300"/>
                </a:solidFill>
                <a:latin typeface="+mn-lt"/>
              </a:rPr>
              <a:t>,</a:t>
            </a:r>
            <a:r>
              <a:rPr lang="en-US" altLang="zh-CN" sz="2800" u="none" dirty="0">
                <a:solidFill>
                  <a:srgbClr val="CC3300"/>
                </a:solidFill>
                <a:latin typeface="+mn-lt"/>
              </a:rPr>
              <a:t> K</a:t>
            </a:r>
            <a:r>
              <a:rPr lang="en-US" altLang="zh-CN" sz="2800" b="1" u="none" dirty="0">
                <a:solidFill>
                  <a:srgbClr val="CC3300"/>
                </a:solidFill>
                <a:latin typeface="+mn-lt"/>
              </a:rPr>
              <a:t>&gt; *</a:t>
            </a:r>
            <a:r>
              <a:rPr lang="en-US" altLang="zh-CN" sz="2800" u="none" dirty="0" err="1" smtClean="0">
                <a:solidFill>
                  <a:srgbClr val="CC3300"/>
                </a:solidFill>
                <a:latin typeface="+mn-lt"/>
              </a:rPr>
              <a:t>subR</a:t>
            </a:r>
            <a:r>
              <a:rPr lang="en-US" altLang="zh-CN" sz="2800" b="1" u="none" dirty="0" smtClean="0">
                <a:solidFill>
                  <a:srgbClr val="CC3300"/>
                </a:solidFill>
                <a:latin typeface="+mn-lt"/>
              </a:rPr>
              <a:t>=</a:t>
            </a:r>
            <a:r>
              <a:rPr lang="en-US" altLang="zh-CN" sz="2800" u="none" dirty="0" err="1" smtClean="0">
                <a:solidFill>
                  <a:srgbClr val="CC3300"/>
                </a:solidFill>
                <a:latin typeface="+mn-lt"/>
              </a:rPr>
              <a:t>ptr</a:t>
            </a:r>
            <a:r>
              <a:rPr lang="en-US" altLang="zh-CN" sz="2800" b="1" u="none" dirty="0">
                <a:solidFill>
                  <a:srgbClr val="CC3300"/>
                </a:solidFill>
                <a:latin typeface="+mn-lt"/>
              </a:rPr>
              <a:t>, *</a:t>
            </a:r>
            <a:r>
              <a:rPr lang="en-US" altLang="zh-CN" sz="2800" u="none" dirty="0" err="1" smtClean="0">
                <a:solidFill>
                  <a:srgbClr val="CC3300"/>
                </a:solidFill>
                <a:latin typeface="+mn-lt"/>
              </a:rPr>
              <a:t>subL</a:t>
            </a:r>
            <a:r>
              <a:rPr lang="en-US" altLang="zh-CN" sz="2800" b="1" u="none" dirty="0" smtClean="0">
                <a:solidFill>
                  <a:srgbClr val="CC3300"/>
                </a:solidFill>
                <a:latin typeface="+mn-lt"/>
              </a:rPr>
              <a:t>=</a:t>
            </a:r>
            <a:r>
              <a:rPr lang="en-US" altLang="zh-CN" sz="2800" u="none" dirty="0" err="1" smtClean="0">
                <a:solidFill>
                  <a:srgbClr val="CC3300"/>
                </a:solidFill>
                <a:latin typeface="+mn-lt"/>
              </a:rPr>
              <a:t>subR</a:t>
            </a:r>
            <a:r>
              <a:rPr lang="en-US" altLang="zh-CN" sz="2800" b="1" u="none" dirty="0" smtClean="0">
                <a:solidFill>
                  <a:srgbClr val="CC3300"/>
                </a:solidFill>
                <a:latin typeface="+mn-lt"/>
                <a:ea typeface="楷体_GB2312" pitchFamily="49" charset="-122"/>
              </a:rPr>
              <a:t>-</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left</a:t>
            </a:r>
            <a:r>
              <a:rPr lang="en-US" altLang="zh-CN" sz="2800" b="1" u="none" dirty="0" smtClean="0">
                <a:solidFill>
                  <a:srgbClr val="CC3300"/>
                </a:solidFill>
                <a:latin typeface="+mn-lt"/>
              </a:rPr>
              <a:t>;</a:t>
            </a:r>
            <a:endParaRPr lang="en-US" altLang="zh-CN" sz="2800" b="1" u="none" dirty="0">
              <a:solidFill>
                <a:srgbClr val="CC3300"/>
              </a:solidFill>
              <a:latin typeface="+mn-lt"/>
            </a:endParaRPr>
          </a:p>
          <a:p>
            <a:pPr>
              <a:lnSpc>
                <a:spcPct val="105000"/>
              </a:lnSpc>
            </a:pPr>
            <a:r>
              <a:rPr lang="en-US" altLang="zh-CN" sz="2800" u="none" dirty="0">
                <a:solidFill>
                  <a:srgbClr val="CC3300"/>
                </a:solidFill>
                <a:latin typeface="+mn-lt"/>
              </a:rPr>
              <a:t>     </a:t>
            </a:r>
            <a:r>
              <a:rPr lang="en-US" altLang="zh-CN" sz="2800" u="none" dirty="0" err="1" smtClean="0">
                <a:solidFill>
                  <a:srgbClr val="CC3300"/>
                </a:solidFill>
                <a:latin typeface="+mn-lt"/>
              </a:rPr>
              <a:t>ptr</a:t>
            </a:r>
            <a:r>
              <a:rPr lang="en-US" altLang="zh-CN" sz="2800" b="1" u="none" dirty="0" smtClean="0">
                <a:solidFill>
                  <a:srgbClr val="CC3300"/>
                </a:solidFill>
                <a:latin typeface="+mn-lt"/>
              </a:rPr>
              <a:t>=</a:t>
            </a:r>
            <a:r>
              <a:rPr lang="en-US" altLang="zh-CN" sz="2800" u="none" dirty="0" err="1" smtClean="0">
                <a:solidFill>
                  <a:srgbClr val="CC3300"/>
                </a:solidFill>
                <a:latin typeface="+mn-lt"/>
              </a:rPr>
              <a:t>subL</a:t>
            </a:r>
            <a:r>
              <a:rPr lang="en-US" altLang="zh-CN" sz="2800" b="1" u="none" dirty="0" smtClean="0">
                <a:solidFill>
                  <a:srgbClr val="CC3300"/>
                </a:solidFill>
                <a:latin typeface="+mn-lt"/>
              </a:rPr>
              <a:t>-</a:t>
            </a:r>
            <a:r>
              <a:rPr lang="en-US" altLang="zh-CN" sz="2800" b="1" u="none" dirty="0">
                <a:solidFill>
                  <a:srgbClr val="CC3300"/>
                </a:solidFill>
                <a:latin typeface="+mn-lt"/>
              </a:rPr>
              <a:t>&gt;</a:t>
            </a:r>
            <a:r>
              <a:rPr lang="en-US" altLang="zh-CN" sz="2800" u="none" dirty="0">
                <a:solidFill>
                  <a:srgbClr val="CC3300"/>
                </a:solidFill>
                <a:latin typeface="+mn-lt"/>
              </a:rPr>
              <a:t>right</a:t>
            </a:r>
            <a:r>
              <a:rPr lang="en-US" altLang="zh-CN" sz="2800" b="1" u="none" dirty="0">
                <a:solidFill>
                  <a:srgbClr val="CC3300"/>
                </a:solidFill>
                <a:latin typeface="+mn-lt"/>
              </a:rPr>
              <a:t>;</a:t>
            </a:r>
            <a:r>
              <a:rPr lang="en-US" altLang="zh-CN" sz="2800" u="none" dirty="0">
                <a:solidFill>
                  <a:srgbClr val="CC3300"/>
                </a:solidFill>
                <a:latin typeface="+mn-lt"/>
              </a:rPr>
              <a:t> </a:t>
            </a:r>
          </a:p>
          <a:p>
            <a:pPr>
              <a:lnSpc>
                <a:spcPct val="105000"/>
              </a:lnSpc>
            </a:pPr>
            <a:r>
              <a:rPr lang="en-US" altLang="zh-CN" sz="2800" u="none" dirty="0">
                <a:solidFill>
                  <a:srgbClr val="CC3300"/>
                </a:solidFill>
                <a:latin typeface="+mn-lt"/>
              </a:rPr>
              <a:t>     </a:t>
            </a:r>
            <a:r>
              <a:rPr lang="en-US" altLang="zh-CN" sz="2800" u="none" dirty="0" err="1">
                <a:solidFill>
                  <a:srgbClr val="CC3300"/>
                </a:solidFill>
                <a:latin typeface="+mn-lt"/>
              </a:rPr>
              <a:t>subL</a:t>
            </a:r>
            <a:r>
              <a:rPr lang="en-US" altLang="zh-CN" sz="2800" b="1" u="none" dirty="0">
                <a:solidFill>
                  <a:srgbClr val="CC3300"/>
                </a:solidFill>
                <a:latin typeface="+mn-lt"/>
              </a:rPr>
              <a:t>-&gt;</a:t>
            </a:r>
            <a:r>
              <a:rPr lang="en-US" altLang="zh-CN" sz="2800" u="none" dirty="0" smtClean="0">
                <a:solidFill>
                  <a:srgbClr val="CC3300"/>
                </a:solidFill>
                <a:latin typeface="+mn-lt"/>
              </a:rPr>
              <a:t>right</a:t>
            </a:r>
            <a:r>
              <a:rPr lang="en-US" altLang="zh-CN" sz="2800" b="1" u="none" dirty="0" smtClean="0">
                <a:solidFill>
                  <a:srgbClr val="CC3300"/>
                </a:solidFill>
                <a:latin typeface="+mn-lt"/>
              </a:rPr>
              <a:t>=</a:t>
            </a:r>
            <a:r>
              <a:rPr lang="en-US" altLang="zh-CN" sz="2800" u="none" dirty="0" err="1" smtClean="0">
                <a:solidFill>
                  <a:srgbClr val="CC3300"/>
                </a:solidFill>
                <a:latin typeface="+mn-lt"/>
              </a:rPr>
              <a:t>ptr</a:t>
            </a:r>
            <a:r>
              <a:rPr lang="en-US" altLang="zh-CN" sz="2800" b="1" u="none" dirty="0" smtClean="0">
                <a:solidFill>
                  <a:srgbClr val="CC3300"/>
                </a:solidFill>
                <a:latin typeface="+mn-lt"/>
              </a:rPr>
              <a:t>-</a:t>
            </a:r>
            <a:r>
              <a:rPr lang="en-US" altLang="zh-CN" sz="2800" b="1" u="none" dirty="0">
                <a:solidFill>
                  <a:srgbClr val="CC3300"/>
                </a:solidFill>
                <a:latin typeface="+mn-lt"/>
              </a:rPr>
              <a:t>&gt;</a:t>
            </a:r>
            <a:r>
              <a:rPr lang="en-US" altLang="zh-CN" sz="2800" u="none" dirty="0">
                <a:solidFill>
                  <a:srgbClr val="CC3300"/>
                </a:solidFill>
                <a:latin typeface="+mn-lt"/>
              </a:rPr>
              <a:t>left</a:t>
            </a:r>
            <a:r>
              <a:rPr lang="en-US" altLang="zh-CN" sz="2800" b="1" u="none" dirty="0">
                <a:solidFill>
                  <a:srgbClr val="CC3300"/>
                </a:solidFill>
                <a:latin typeface="+mn-lt"/>
              </a:rPr>
              <a:t>;</a:t>
            </a:r>
          </a:p>
          <a:p>
            <a:pPr>
              <a:lnSpc>
                <a:spcPct val="105000"/>
              </a:lnSpc>
            </a:pPr>
            <a:r>
              <a:rPr lang="en-US" altLang="zh-CN" sz="2800" u="none" dirty="0">
                <a:solidFill>
                  <a:srgbClr val="CC3300"/>
                </a:solidFill>
                <a:latin typeface="+mn-lt"/>
              </a:rPr>
              <a:t>     </a:t>
            </a:r>
            <a:r>
              <a:rPr lang="en-US" altLang="zh-CN" sz="2800" u="none" dirty="0" err="1">
                <a:solidFill>
                  <a:srgbClr val="CC3300"/>
                </a:solidFill>
                <a:latin typeface="+mn-lt"/>
              </a:rPr>
              <a:t>ptr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left</a:t>
            </a:r>
            <a:r>
              <a:rPr lang="en-US" altLang="zh-CN" sz="2800" b="1" u="none" dirty="0" smtClean="0">
                <a:solidFill>
                  <a:srgbClr val="CC3300"/>
                </a:solidFill>
                <a:latin typeface="+mn-lt"/>
              </a:rPr>
              <a:t>=</a:t>
            </a:r>
            <a:r>
              <a:rPr lang="en-US" altLang="zh-CN" sz="2800" u="none" dirty="0" err="1" smtClean="0">
                <a:solidFill>
                  <a:srgbClr val="CC3300"/>
                </a:solidFill>
                <a:latin typeface="+mn-lt"/>
              </a:rPr>
              <a:t>subL</a:t>
            </a:r>
            <a:r>
              <a:rPr lang="en-US" altLang="zh-CN" sz="2800" b="1" u="none" dirty="0">
                <a:solidFill>
                  <a:srgbClr val="CC3300"/>
                </a:solidFill>
                <a:latin typeface="+mn-lt"/>
              </a:rPr>
              <a:t>;</a:t>
            </a:r>
            <a:r>
              <a:rPr lang="en-US" altLang="zh-CN" sz="2800" u="none" dirty="0">
                <a:solidFill>
                  <a:srgbClr val="CC3300"/>
                </a:solidFill>
                <a:latin typeface="+mn-lt"/>
              </a:rPr>
              <a:t>	   </a:t>
            </a:r>
          </a:p>
          <a:p>
            <a:pPr>
              <a:lnSpc>
                <a:spcPct val="105000"/>
              </a:lnSpc>
            </a:pPr>
            <a:r>
              <a:rPr lang="en-US" altLang="zh-CN" sz="2800" u="none" dirty="0">
                <a:solidFill>
                  <a:srgbClr val="CC3300"/>
                </a:solidFill>
                <a:latin typeface="+mn-lt"/>
              </a:rPr>
              <a:t>     </a:t>
            </a:r>
            <a:r>
              <a:rPr lang="en-US" altLang="zh-CN" sz="2800" b="1" u="none" dirty="0">
                <a:solidFill>
                  <a:srgbClr val="CC3300"/>
                </a:solidFill>
                <a:latin typeface="+mn-lt"/>
              </a:rPr>
              <a:t>if (</a:t>
            </a:r>
            <a:r>
              <a:rPr lang="en-US" altLang="zh-CN" sz="2800" u="none" dirty="0" err="1">
                <a:solidFill>
                  <a:srgbClr val="CC3300"/>
                </a:solidFill>
                <a:latin typeface="+mn-lt"/>
              </a:rPr>
              <a:t>ptr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bf</a:t>
            </a:r>
            <a:r>
              <a:rPr lang="en-US" altLang="zh-CN" sz="2800" b="1" u="none" dirty="0" smtClean="0">
                <a:solidFill>
                  <a:srgbClr val="CC3300"/>
                </a:solidFill>
                <a:latin typeface="+mn-lt"/>
              </a:rPr>
              <a:t>&lt;=</a:t>
            </a:r>
            <a:r>
              <a:rPr lang="en-US" altLang="zh-CN" sz="2800" u="none" dirty="0" smtClean="0">
                <a:solidFill>
                  <a:srgbClr val="CC3300"/>
                </a:solidFill>
                <a:latin typeface="+mn-lt"/>
              </a:rPr>
              <a:t>0</a:t>
            </a:r>
            <a:r>
              <a:rPr lang="en-US" altLang="zh-CN" sz="2800" b="1" u="none" dirty="0" smtClean="0">
                <a:solidFill>
                  <a:srgbClr val="CC3300"/>
                </a:solidFill>
                <a:latin typeface="+mn-lt"/>
              </a:rPr>
              <a:t>)</a:t>
            </a:r>
            <a:r>
              <a:rPr lang="zh-CN" altLang="en-US" sz="2800" b="1" u="none" dirty="0" smtClean="0">
                <a:solidFill>
                  <a:srgbClr val="CC3300"/>
                </a:solidFill>
                <a:latin typeface="+mn-lt"/>
              </a:rPr>
              <a:t> </a:t>
            </a:r>
            <a:r>
              <a:rPr lang="en-US" altLang="zh-CN" sz="2800" u="none" dirty="0" smtClean="0">
                <a:solidFill>
                  <a:srgbClr val="CC3300"/>
                </a:solidFill>
                <a:latin typeface="+mn-lt"/>
              </a:rPr>
              <a:t> </a:t>
            </a:r>
            <a:r>
              <a:rPr lang="en-US" altLang="zh-CN" sz="2800" u="none" dirty="0" err="1">
                <a:solidFill>
                  <a:srgbClr val="CC3300"/>
                </a:solidFill>
                <a:latin typeface="+mn-lt"/>
              </a:rPr>
              <a:t>subL</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ea typeface="楷体_GB2312" pitchFamily="49" charset="-122"/>
              </a:rPr>
              <a:t>=</a:t>
            </a:r>
            <a:r>
              <a:rPr lang="en-US" altLang="zh-CN" sz="2800" u="none" dirty="0" smtClean="0">
                <a:solidFill>
                  <a:srgbClr val="CC3300"/>
                </a:solidFill>
                <a:latin typeface="+mn-lt"/>
                <a:ea typeface="楷体_GB2312" pitchFamily="49" charset="-122"/>
              </a:rPr>
              <a:t>0</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b="1" u="none" dirty="0">
                <a:solidFill>
                  <a:srgbClr val="CC3300"/>
                </a:solidFill>
                <a:latin typeface="+mn-lt"/>
              </a:rPr>
              <a:t>else</a:t>
            </a:r>
            <a:r>
              <a:rPr lang="en-US" altLang="zh-CN" sz="2800" u="none" dirty="0">
                <a:solidFill>
                  <a:srgbClr val="CC3300"/>
                </a:solidFill>
                <a:latin typeface="+mn-lt"/>
              </a:rPr>
              <a:t> </a:t>
            </a:r>
            <a:r>
              <a:rPr lang="en-US" altLang="zh-CN" sz="2800" u="none" dirty="0" err="1">
                <a:solidFill>
                  <a:srgbClr val="CC3300"/>
                </a:solidFill>
                <a:latin typeface="+mn-lt"/>
              </a:rPr>
              <a:t>subL</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ea typeface="楷体_GB2312" pitchFamily="49" charset="-122"/>
              </a:rPr>
              <a:t>=</a:t>
            </a:r>
            <a:r>
              <a:rPr lang="en-US" altLang="zh-CN" sz="2800" u="none" dirty="0" smtClean="0">
                <a:solidFill>
                  <a:srgbClr val="CC3300"/>
                </a:solidFill>
                <a:latin typeface="+mn-lt"/>
                <a:ea typeface="楷体_GB2312" pitchFamily="49" charset="-122"/>
              </a:rPr>
              <a:t>-</a:t>
            </a:r>
            <a:r>
              <a:rPr lang="en-US" altLang="zh-CN" sz="2800" u="none" dirty="0">
                <a:solidFill>
                  <a:srgbClr val="CC3300"/>
                </a:solidFill>
                <a:latin typeface="+mn-lt"/>
                <a:ea typeface="楷体_GB2312" pitchFamily="49" charset="-122"/>
              </a:rPr>
              <a:t>1</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u="none" dirty="0" err="1">
                <a:solidFill>
                  <a:srgbClr val="CC3300"/>
                </a:solidFill>
                <a:latin typeface="+mn-lt"/>
              </a:rPr>
              <a:t>subR</a:t>
            </a:r>
            <a:r>
              <a:rPr lang="en-US" altLang="zh-CN" sz="2800" b="1" u="none" dirty="0">
                <a:solidFill>
                  <a:srgbClr val="CC3300"/>
                </a:solidFill>
                <a:latin typeface="+mn-lt"/>
              </a:rPr>
              <a:t>-&gt;</a:t>
            </a:r>
            <a:r>
              <a:rPr lang="en-US" altLang="zh-CN" sz="2800" u="none" dirty="0" smtClean="0">
                <a:solidFill>
                  <a:srgbClr val="CC3300"/>
                </a:solidFill>
                <a:latin typeface="+mn-lt"/>
              </a:rPr>
              <a:t>left</a:t>
            </a:r>
            <a:r>
              <a:rPr lang="en-US" altLang="zh-CN" sz="2800" b="1" u="none" dirty="0" smtClean="0">
                <a:solidFill>
                  <a:srgbClr val="CC3300"/>
                </a:solidFill>
                <a:latin typeface="+mn-lt"/>
              </a:rPr>
              <a:t>=</a:t>
            </a:r>
            <a:r>
              <a:rPr lang="en-US" altLang="zh-CN" sz="2800" u="none" dirty="0" err="1" smtClean="0">
                <a:solidFill>
                  <a:srgbClr val="CC3300"/>
                </a:solidFill>
                <a:latin typeface="+mn-lt"/>
              </a:rPr>
              <a:t>ptr</a:t>
            </a:r>
            <a:r>
              <a:rPr lang="en-US" altLang="zh-CN" sz="2800" b="1" u="none" dirty="0" smtClean="0">
                <a:solidFill>
                  <a:srgbClr val="CC3300"/>
                </a:solidFill>
                <a:latin typeface="+mn-lt"/>
              </a:rPr>
              <a:t>-</a:t>
            </a:r>
            <a:r>
              <a:rPr lang="en-US" altLang="zh-CN" sz="2800" b="1" u="none" dirty="0">
                <a:solidFill>
                  <a:srgbClr val="CC3300"/>
                </a:solidFill>
                <a:latin typeface="+mn-lt"/>
              </a:rPr>
              <a:t>&gt;</a:t>
            </a:r>
            <a:r>
              <a:rPr lang="en-US" altLang="zh-CN" sz="2800" u="none" dirty="0">
                <a:solidFill>
                  <a:srgbClr val="CC3300"/>
                </a:solidFill>
                <a:latin typeface="+mn-lt"/>
              </a:rPr>
              <a:t>right</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u="none" dirty="0" err="1">
                <a:solidFill>
                  <a:srgbClr val="CC3300"/>
                </a:solidFill>
                <a:latin typeface="+mn-lt"/>
              </a:rPr>
              <a:t>ptr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right</a:t>
            </a:r>
            <a:r>
              <a:rPr lang="en-US" altLang="zh-CN" sz="2800" b="1" u="none" dirty="0" smtClean="0">
                <a:solidFill>
                  <a:srgbClr val="CC3300"/>
                </a:solidFill>
                <a:latin typeface="+mn-lt"/>
              </a:rPr>
              <a:t>=</a:t>
            </a:r>
            <a:r>
              <a:rPr lang="en-US" altLang="zh-CN" sz="2800" u="none" dirty="0" err="1" smtClean="0">
                <a:solidFill>
                  <a:srgbClr val="CC3300"/>
                </a:solidFill>
                <a:latin typeface="+mn-lt"/>
              </a:rPr>
              <a:t>subR</a:t>
            </a:r>
            <a:r>
              <a:rPr lang="en-US" altLang="zh-CN" sz="2800" b="1" u="none" dirty="0">
                <a:solidFill>
                  <a:srgbClr val="CC3300"/>
                </a:solidFill>
                <a:latin typeface="+mn-lt"/>
              </a:rPr>
              <a:t>;</a:t>
            </a:r>
            <a:r>
              <a:rPr lang="en-US" altLang="zh-CN" sz="2800" u="none" dirty="0">
                <a:solidFill>
                  <a:srgbClr val="CC3300"/>
                </a:solidFill>
                <a:latin typeface="+mn-lt"/>
              </a:rPr>
              <a:t>	</a:t>
            </a:r>
          </a:p>
          <a:p>
            <a:r>
              <a:rPr lang="en-US" altLang="zh-CN" sz="2800" u="none" dirty="0">
                <a:solidFill>
                  <a:srgbClr val="CC3300"/>
                </a:solidFill>
                <a:latin typeface="+mn-lt"/>
              </a:rPr>
              <a:t>     </a:t>
            </a:r>
            <a:r>
              <a:rPr lang="en-US" altLang="zh-CN" sz="2800" b="1" u="none" dirty="0">
                <a:solidFill>
                  <a:srgbClr val="CC3300"/>
                </a:solidFill>
                <a:latin typeface="+mn-lt"/>
              </a:rPr>
              <a:t>if </a:t>
            </a:r>
            <a:r>
              <a:rPr lang="en-US" altLang="zh-CN" sz="2800" b="1" u="none" dirty="0" smtClean="0">
                <a:solidFill>
                  <a:srgbClr val="CC3300"/>
                </a:solidFill>
                <a:latin typeface="+mn-lt"/>
              </a:rPr>
              <a:t>(</a:t>
            </a:r>
            <a:r>
              <a:rPr lang="en-US" altLang="zh-CN" sz="2800" u="none" dirty="0" err="1" smtClean="0">
                <a:solidFill>
                  <a:srgbClr val="CC3300"/>
                </a:solidFill>
                <a:latin typeface="+mn-lt"/>
              </a:rPr>
              <a:t>ptr</a:t>
            </a:r>
            <a:r>
              <a:rPr lang="en-US" altLang="zh-CN" sz="2800" b="1" u="none" dirty="0" smtClean="0">
                <a:solidFill>
                  <a:srgbClr val="CC3300"/>
                </a:solidFill>
                <a:latin typeface="+mn-lt"/>
                <a:ea typeface="楷体_GB2312" pitchFamily="49" charset="-122"/>
              </a:rPr>
              <a:t>-</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bf</a:t>
            </a:r>
            <a:r>
              <a:rPr lang="en-US" altLang="zh-CN" sz="2800" b="1" u="none" dirty="0" smtClean="0">
                <a:solidFill>
                  <a:srgbClr val="CC3300"/>
                </a:solidFill>
                <a:latin typeface="+mn-lt"/>
              </a:rPr>
              <a:t>==</a:t>
            </a:r>
            <a:r>
              <a:rPr lang="en-US" altLang="zh-CN" sz="2800" u="none" dirty="0" smtClean="0">
                <a:solidFill>
                  <a:srgbClr val="CC3300"/>
                </a:solidFill>
                <a:latin typeface="+mn-lt"/>
              </a:rPr>
              <a:t>-</a:t>
            </a:r>
            <a:r>
              <a:rPr lang="en-US" altLang="zh-CN" sz="2800" u="none" dirty="0">
                <a:solidFill>
                  <a:srgbClr val="CC3300"/>
                </a:solidFill>
                <a:latin typeface="+mn-lt"/>
              </a:rPr>
              <a:t>1</a:t>
            </a:r>
            <a:r>
              <a:rPr lang="en-US" altLang="zh-CN" sz="2800" b="1" u="none" dirty="0">
                <a:solidFill>
                  <a:srgbClr val="CC3300"/>
                </a:solidFill>
                <a:latin typeface="+mn-lt"/>
              </a:rPr>
              <a:t>)</a:t>
            </a:r>
            <a:r>
              <a:rPr lang="en-US" altLang="zh-CN" sz="2800" u="none" dirty="0">
                <a:solidFill>
                  <a:srgbClr val="CC3300"/>
                </a:solidFill>
                <a:latin typeface="+mn-lt"/>
              </a:rPr>
              <a:t> </a:t>
            </a:r>
            <a:r>
              <a:rPr lang="en-US" altLang="zh-CN" sz="2800" u="none" dirty="0" smtClean="0">
                <a:solidFill>
                  <a:srgbClr val="CC3300"/>
                </a:solidFill>
                <a:latin typeface="+mn-lt"/>
              </a:rPr>
              <a:t> </a:t>
            </a:r>
            <a:r>
              <a:rPr lang="en-US" altLang="zh-CN" sz="2800" u="none" dirty="0" err="1" smtClean="0">
                <a:solidFill>
                  <a:srgbClr val="CC3300"/>
                </a:solidFill>
                <a:latin typeface="+mn-lt"/>
              </a:rPr>
              <a:t>subR</a:t>
            </a:r>
            <a:r>
              <a:rPr lang="en-US" altLang="zh-CN" sz="2800" b="1" u="none" dirty="0" smtClean="0">
                <a:solidFill>
                  <a:srgbClr val="CC3300"/>
                </a:solidFill>
                <a:latin typeface="+mn-lt"/>
                <a:ea typeface="楷体_GB2312" pitchFamily="49" charset="-122"/>
              </a:rPr>
              <a:t>-</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ea typeface="楷体_GB2312" pitchFamily="49" charset="-122"/>
              </a:rPr>
              <a:t>=</a:t>
            </a:r>
            <a:r>
              <a:rPr lang="en-US" altLang="zh-CN" sz="2800" u="none" dirty="0" smtClean="0">
                <a:solidFill>
                  <a:srgbClr val="CC3300"/>
                </a:solidFill>
                <a:latin typeface="+mn-lt"/>
                <a:ea typeface="楷体_GB2312" pitchFamily="49" charset="-122"/>
              </a:rPr>
              <a:t>1</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b="1" u="none" dirty="0">
                <a:solidFill>
                  <a:srgbClr val="CC3300"/>
                </a:solidFill>
                <a:latin typeface="+mn-lt"/>
              </a:rPr>
              <a:t>else</a:t>
            </a:r>
            <a:r>
              <a:rPr lang="en-US" altLang="zh-CN" sz="2800" u="none" dirty="0">
                <a:solidFill>
                  <a:srgbClr val="CC3300"/>
                </a:solidFill>
                <a:latin typeface="+mn-lt"/>
              </a:rPr>
              <a:t> </a:t>
            </a:r>
            <a:r>
              <a:rPr lang="en-US" altLang="zh-CN" sz="2800" u="none" dirty="0" err="1">
                <a:solidFill>
                  <a:srgbClr val="CC3300"/>
                </a:solidFill>
                <a:latin typeface="+mn-lt"/>
              </a:rPr>
              <a:t>subR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ea typeface="楷体_GB2312" pitchFamily="49" charset="-122"/>
              </a:rPr>
              <a:t>=</a:t>
            </a:r>
            <a:r>
              <a:rPr lang="en-US" altLang="zh-CN" sz="2800" u="none" dirty="0" smtClean="0">
                <a:solidFill>
                  <a:srgbClr val="CC3300"/>
                </a:solidFill>
                <a:latin typeface="+mn-lt"/>
                <a:ea typeface="楷体_GB2312" pitchFamily="49" charset="-122"/>
              </a:rPr>
              <a:t>0</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u="none" dirty="0" err="1">
                <a:solidFill>
                  <a:srgbClr val="CC3300"/>
                </a:solidFill>
                <a:latin typeface="+mn-lt"/>
              </a:rPr>
              <a:t>ptr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rPr>
              <a:t>=</a:t>
            </a:r>
            <a:r>
              <a:rPr lang="en-US" altLang="zh-CN" sz="2800" u="none" dirty="0" smtClean="0">
                <a:solidFill>
                  <a:srgbClr val="CC3300"/>
                </a:solidFill>
                <a:latin typeface="+mn-lt"/>
              </a:rPr>
              <a:t>0</a:t>
            </a:r>
            <a:r>
              <a:rPr lang="en-US" altLang="zh-CN" sz="2800" b="1" u="none" dirty="0">
                <a:solidFill>
                  <a:srgbClr val="CC3300"/>
                </a:solidFill>
                <a:latin typeface="+mn-lt"/>
              </a:rPr>
              <a:t>;</a:t>
            </a:r>
          </a:p>
          <a:p>
            <a:r>
              <a:rPr lang="en-US" altLang="zh-CN" sz="2800" b="1" u="none" dirty="0">
                <a:solidFill>
                  <a:srgbClr val="CC3300"/>
                </a:solidFill>
                <a:latin typeface="+mn-lt"/>
              </a:rPr>
              <a:t>}</a:t>
            </a:r>
            <a:r>
              <a:rPr lang="en-US" altLang="zh-CN" sz="2800" u="none" dirty="0">
                <a:solidFill>
                  <a:srgbClr val="CC3300"/>
                </a:solidFill>
                <a:latin typeface="+mn-lt"/>
              </a:rPr>
              <a:t>	</a:t>
            </a:r>
          </a:p>
        </p:txBody>
      </p:sp>
    </p:spTree>
  </p:cSld>
  <p:clrMapOvr>
    <a:masterClrMapping/>
  </p:clrMapOvr>
  <p:transition>
    <p:split orient="vert"/>
  </p:transition>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186" name="Text Box 2"/>
          <p:cNvSpPr txBox="1">
            <a:spLocks noChangeArrowheads="1"/>
          </p:cNvSpPr>
          <p:nvPr/>
        </p:nvSpPr>
        <p:spPr bwMode="auto">
          <a:xfrm>
            <a:off x="342900" y="517525"/>
            <a:ext cx="8496300" cy="5703888"/>
          </a:xfrm>
          <a:prstGeom prst="rect">
            <a:avLst/>
          </a:prstGeom>
          <a:noFill/>
          <a:ln w="9525">
            <a:noFill/>
            <a:miter lim="800000"/>
            <a:headEnd/>
            <a:tailEnd/>
          </a:ln>
          <a:effectLst/>
        </p:spPr>
        <p:txBody>
          <a:bodyPr>
            <a:spAutoFit/>
          </a:bodyPr>
          <a:lstStyle/>
          <a:p>
            <a:r>
              <a:rPr lang="en-US" altLang="zh-CN" sz="2800" b="1" u="none" dirty="0">
                <a:solidFill>
                  <a:srgbClr val="CC3300"/>
                </a:solidFill>
              </a:rPr>
              <a:t>template &lt;class Type&gt; void</a:t>
            </a:r>
            <a:r>
              <a:rPr lang="en-US" altLang="zh-CN" sz="2800" u="none" dirty="0">
                <a:solidFill>
                  <a:srgbClr val="CC3300"/>
                </a:solidFill>
              </a:rPr>
              <a:t> </a:t>
            </a:r>
            <a:r>
              <a:rPr lang="en-US" altLang="zh-CN" sz="2800" u="none" dirty="0" err="1">
                <a:solidFill>
                  <a:srgbClr val="CC3300"/>
                </a:solidFill>
              </a:rPr>
              <a:t>AVLTree</a:t>
            </a:r>
            <a:r>
              <a:rPr lang="en-US" altLang="zh-CN" sz="2800" u="none" dirty="0">
                <a:solidFill>
                  <a:srgbClr val="CC3300"/>
                </a:solidFill>
              </a:rPr>
              <a:t> </a:t>
            </a:r>
            <a:r>
              <a:rPr lang="en-US" altLang="zh-CN" sz="2800" b="1" u="none" dirty="0">
                <a:solidFill>
                  <a:srgbClr val="CC3300"/>
                </a:solidFill>
              </a:rPr>
              <a:t>&lt;Type&gt; :: </a:t>
            </a:r>
            <a:r>
              <a:rPr lang="en-US" altLang="zh-CN" sz="2800" u="none" dirty="0" err="1" smtClean="0">
                <a:solidFill>
                  <a:srgbClr val="CC3300"/>
                </a:solidFill>
              </a:rPr>
              <a:t>LeftBalance</a:t>
            </a:r>
            <a:r>
              <a:rPr lang="en-US" altLang="zh-CN" sz="2800" u="none" dirty="0" smtClean="0">
                <a:solidFill>
                  <a:srgbClr val="CC3300"/>
                </a:solidFill>
              </a:rPr>
              <a:t>(</a:t>
            </a:r>
            <a:r>
              <a:rPr lang="en-US" altLang="zh-CN" sz="2800" u="none" dirty="0" err="1" smtClean="0">
                <a:solidFill>
                  <a:srgbClr val="CC3300"/>
                </a:solidFill>
              </a:rPr>
              <a:t>AVLNode</a:t>
            </a:r>
            <a:r>
              <a:rPr lang="en-US" altLang="zh-CN" sz="2800" u="none" dirty="0" smtClean="0">
                <a:solidFill>
                  <a:srgbClr val="CC3300"/>
                </a:solidFill>
              </a:rPr>
              <a:t> </a:t>
            </a:r>
            <a:r>
              <a:rPr lang="en-US" altLang="zh-CN" sz="2800" b="1" u="none" dirty="0">
                <a:solidFill>
                  <a:srgbClr val="CC3300"/>
                </a:solidFill>
              </a:rPr>
              <a:t>&lt;Type&gt;</a:t>
            </a:r>
            <a:r>
              <a:rPr lang="en-US" altLang="zh-CN" sz="2800" u="none" dirty="0">
                <a:solidFill>
                  <a:srgbClr val="CC3300"/>
                </a:solidFill>
              </a:rPr>
              <a:t> </a:t>
            </a:r>
            <a:r>
              <a:rPr lang="en-US" altLang="zh-CN" sz="2800" b="1" u="none" dirty="0">
                <a:solidFill>
                  <a:srgbClr val="CC3300"/>
                </a:solidFill>
              </a:rPr>
              <a:t>*&amp;</a:t>
            </a:r>
            <a:r>
              <a:rPr lang="en-US" altLang="zh-CN" sz="2800" u="none" dirty="0">
                <a:solidFill>
                  <a:srgbClr val="CC3300"/>
                </a:solidFill>
              </a:rPr>
              <a:t>Tree</a:t>
            </a:r>
            <a:r>
              <a:rPr lang="en-US" altLang="zh-CN" sz="2800" b="1" u="none" dirty="0">
                <a:solidFill>
                  <a:srgbClr val="CC3300"/>
                </a:solidFill>
              </a:rPr>
              <a:t>, </a:t>
            </a:r>
            <a:r>
              <a:rPr lang="en-US" altLang="zh-CN" sz="2800" b="1" u="none" dirty="0" err="1">
                <a:solidFill>
                  <a:srgbClr val="CC3300"/>
                </a:solidFill>
              </a:rPr>
              <a:t>int</a:t>
            </a:r>
            <a:r>
              <a:rPr lang="en-US" altLang="zh-CN" sz="2800" b="1" u="none" dirty="0">
                <a:solidFill>
                  <a:srgbClr val="CC3300"/>
                </a:solidFill>
              </a:rPr>
              <a:t> &amp;</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endParaRPr lang="en-US" altLang="zh-CN" sz="2800" u="none" dirty="0">
              <a:solidFill>
                <a:srgbClr val="CC3300"/>
              </a:solidFill>
            </a:endParaRPr>
          </a:p>
          <a:p>
            <a:r>
              <a:rPr lang="en-US" altLang="zh-CN" sz="2800" u="none" dirty="0">
                <a:solidFill>
                  <a:srgbClr val="CC3300"/>
                </a:solidFill>
              </a:rPr>
              <a:t>    </a:t>
            </a:r>
            <a:r>
              <a:rPr lang="en-US" altLang="zh-CN" sz="2800" u="none" dirty="0" err="1">
                <a:solidFill>
                  <a:srgbClr val="CC3300"/>
                </a:solidFill>
              </a:rPr>
              <a:t>AVLNode</a:t>
            </a:r>
            <a:r>
              <a:rPr lang="en-US" altLang="zh-CN" sz="2800" u="none" dirty="0">
                <a:solidFill>
                  <a:srgbClr val="CC3300"/>
                </a:solidFill>
              </a:rPr>
              <a:t> </a:t>
            </a:r>
            <a:r>
              <a:rPr lang="en-US" altLang="zh-CN" sz="2800" b="1" u="none" dirty="0">
                <a:solidFill>
                  <a:srgbClr val="CC3300"/>
                </a:solidFill>
              </a:rPr>
              <a:t>&lt;Type&gt;</a:t>
            </a:r>
            <a:r>
              <a:rPr lang="en-US" altLang="zh-CN" sz="2800" u="none" dirty="0">
                <a:solidFill>
                  <a:srgbClr val="CC3300"/>
                </a:solidFill>
              </a:rPr>
              <a:t> </a:t>
            </a:r>
            <a:r>
              <a:rPr lang="en-US" altLang="zh-CN" sz="2800" b="1" u="none" dirty="0">
                <a:solidFill>
                  <a:srgbClr val="CC3300"/>
                </a:solidFill>
              </a:rPr>
              <a:t>*</a:t>
            </a:r>
            <a:r>
              <a:rPr lang="en-US" altLang="zh-CN" sz="2800" u="none" dirty="0" err="1" smtClean="0">
                <a:solidFill>
                  <a:srgbClr val="CC3300"/>
                </a:solidFill>
              </a:rPr>
              <a:t>leftsub</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left</a:t>
            </a:r>
            <a:r>
              <a:rPr lang="en-US" altLang="zh-CN" sz="2800" b="1" u="none" dirty="0">
                <a:solidFill>
                  <a:srgbClr val="CC3300"/>
                </a:solidFill>
              </a:rPr>
              <a:t>,</a:t>
            </a:r>
            <a:r>
              <a:rPr lang="en-US" altLang="zh-CN" sz="2800" u="none" dirty="0">
                <a:solidFill>
                  <a:srgbClr val="CC3300"/>
                </a:solidFill>
              </a:rPr>
              <a:t> </a:t>
            </a:r>
            <a:r>
              <a:rPr lang="en-US" altLang="zh-CN" sz="2800" b="1" u="none" dirty="0">
                <a:solidFill>
                  <a:srgbClr val="CC3300"/>
                </a:solidFill>
              </a:rPr>
              <a:t>*</a:t>
            </a:r>
            <a:r>
              <a:rPr lang="en-US" altLang="zh-CN" sz="2800" u="none" dirty="0" err="1">
                <a:solidFill>
                  <a:srgbClr val="CC3300"/>
                </a:solidFill>
              </a:rPr>
              <a:t>rightsub</a:t>
            </a:r>
            <a:r>
              <a:rPr lang="en-US" altLang="zh-CN" sz="2800" b="1" u="none" dirty="0">
                <a:solidFill>
                  <a:srgbClr val="CC3300"/>
                </a:solidFill>
              </a:rPr>
              <a:t>;</a:t>
            </a:r>
            <a:endParaRPr lang="en-US" altLang="zh-CN" sz="2800" u="none" dirty="0">
              <a:solidFill>
                <a:srgbClr val="CC3300"/>
              </a:solidFill>
            </a:endParaRPr>
          </a:p>
          <a:p>
            <a:r>
              <a:rPr lang="en-US" altLang="zh-CN" sz="2800" u="none" dirty="0">
                <a:solidFill>
                  <a:srgbClr val="CC3300"/>
                </a:solidFill>
              </a:rPr>
              <a:t>    </a:t>
            </a:r>
            <a:r>
              <a:rPr lang="en-US" altLang="zh-CN" sz="2800" b="1" u="none" dirty="0">
                <a:solidFill>
                  <a:srgbClr val="CC3300"/>
                </a:solidFill>
              </a:rPr>
              <a:t>switch </a:t>
            </a:r>
            <a:r>
              <a:rPr lang="en-US" altLang="zh-CN" sz="2800" b="1" u="none" dirty="0" smtClean="0">
                <a:solidFill>
                  <a:srgbClr val="CC3300"/>
                </a:solidFill>
              </a:rPr>
              <a:t>(</a:t>
            </a:r>
            <a:r>
              <a:rPr lang="en-US" altLang="zh-CN" sz="2800" u="none" dirty="0" err="1" smtClean="0">
                <a:solidFill>
                  <a:srgbClr val="CC3300"/>
                </a:solidFill>
              </a:rPr>
              <a:t>leftsub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p>
          <a:p>
            <a:r>
              <a:rPr lang="en-US" altLang="zh-CN" sz="2800" b="1" u="none" dirty="0">
                <a:solidFill>
                  <a:srgbClr val="CC3300"/>
                </a:solidFill>
              </a:rPr>
              <a:t>       case</a:t>
            </a:r>
            <a:r>
              <a:rPr lang="en-US" altLang="zh-CN" sz="2800" u="none" dirty="0">
                <a:solidFill>
                  <a:srgbClr val="CC3300"/>
                </a:solidFill>
              </a:rPr>
              <a:t> </a:t>
            </a:r>
            <a:r>
              <a:rPr lang="en-US" altLang="zh-CN" sz="2800" b="1" u="none" dirty="0">
                <a:solidFill>
                  <a:srgbClr val="CC3300"/>
                </a:solidFill>
                <a:ea typeface="仿宋_GB2312" pitchFamily="49" charset="-122"/>
              </a:rPr>
              <a:t>-</a:t>
            </a:r>
            <a:r>
              <a:rPr lang="en-US" altLang="zh-CN" sz="2800" u="none" dirty="0">
                <a:solidFill>
                  <a:srgbClr val="CC3300"/>
                </a:solidFill>
              </a:rPr>
              <a:t>1 </a:t>
            </a:r>
            <a:r>
              <a:rPr lang="en-US" altLang="zh-CN" sz="2800" b="1" u="none" dirty="0">
                <a:solidFill>
                  <a:srgbClr val="CC3300"/>
                </a:solidFill>
              </a:rPr>
              <a:t>: </a:t>
            </a:r>
          </a:p>
          <a:p>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err="1" smtClean="0">
                <a:solidFill>
                  <a:srgbClr val="CC3300"/>
                </a:solidFill>
              </a:rPr>
              <a:t>leftsub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p>
          <a:p>
            <a:r>
              <a:rPr lang="en-US" altLang="zh-CN" sz="2800" b="1" u="none" dirty="0">
                <a:solidFill>
                  <a:srgbClr val="CC3300"/>
                </a:solidFill>
              </a:rPr>
              <a:t>          </a:t>
            </a:r>
            <a:r>
              <a:rPr lang="en-US" altLang="zh-CN" sz="2800" u="none" dirty="0" err="1" smtClean="0">
                <a:solidFill>
                  <a:srgbClr val="CC3300"/>
                </a:solidFill>
              </a:rPr>
              <a:t>RotateRight</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Tree</a:t>
            </a:r>
            <a:r>
              <a:rPr lang="en-US" altLang="zh-CN" sz="2800" b="1" u="none" dirty="0" smtClean="0">
                <a:solidFill>
                  <a:srgbClr val="CC3300"/>
                </a:solidFill>
              </a:rPr>
              <a:t>);</a:t>
            </a:r>
            <a:endParaRPr lang="en-US" altLang="zh-CN" sz="2800" b="1" u="none" dirty="0">
              <a:solidFill>
                <a:srgbClr val="CC3300"/>
              </a:solidFill>
            </a:endParaRPr>
          </a:p>
          <a:p>
            <a:r>
              <a:rPr lang="en-US" altLang="zh-CN" sz="2800" b="1" u="none" dirty="0">
                <a:solidFill>
                  <a:srgbClr val="CC3300"/>
                </a:solidFill>
              </a:rPr>
              <a:t>          </a:t>
            </a:r>
            <a:r>
              <a:rPr lang="en-US" altLang="zh-CN" sz="2800" u="none" dirty="0" smtClean="0">
                <a:solidFill>
                  <a:srgbClr val="CC3300"/>
                </a:solidFill>
                <a:ea typeface="仿宋_GB2312" pitchFamily="49" charset="-122"/>
              </a:rPr>
              <a:t>taller</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0</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break;</a:t>
            </a:r>
            <a:r>
              <a:rPr lang="en-US" altLang="zh-CN" sz="2800" u="none" dirty="0">
                <a:solidFill>
                  <a:srgbClr val="CC3300"/>
                </a:solidFill>
                <a:ea typeface="仿宋_GB2312" pitchFamily="49" charset="-122"/>
              </a:rPr>
              <a:t> </a:t>
            </a:r>
          </a:p>
          <a:p>
            <a:r>
              <a:rPr lang="en-US" altLang="zh-CN" sz="2800" b="1" u="none" dirty="0">
                <a:solidFill>
                  <a:srgbClr val="CC3300"/>
                </a:solidFill>
                <a:ea typeface="仿宋_GB2312" pitchFamily="49" charset="-122"/>
              </a:rPr>
              <a:t>       case</a:t>
            </a:r>
            <a:r>
              <a:rPr lang="en-US" altLang="zh-CN" sz="2800" u="none" dirty="0">
                <a:solidFill>
                  <a:srgbClr val="CC3300"/>
                </a:solidFill>
                <a:ea typeface="仿宋_GB2312" pitchFamily="49" charset="-122"/>
              </a:rPr>
              <a:t> 0 </a:t>
            </a:r>
            <a:r>
              <a:rPr lang="en-US" altLang="zh-CN" sz="2800" b="1" u="none" dirty="0">
                <a:solidFill>
                  <a:srgbClr val="CC3300"/>
                </a:solidFill>
                <a:ea typeface="仿宋_GB2312" pitchFamily="49" charset="-122"/>
              </a:rPr>
              <a:t>:</a:t>
            </a:r>
          </a:p>
          <a:p>
            <a:r>
              <a:rPr lang="en-US" altLang="zh-CN" sz="2800" b="1" u="none" dirty="0">
                <a:solidFill>
                  <a:srgbClr val="CC3300"/>
                </a:solidFill>
                <a:ea typeface="仿宋_GB2312" pitchFamily="49" charset="-122"/>
              </a:rPr>
              <a:t>          </a:t>
            </a:r>
            <a:r>
              <a:rPr lang="en-US" altLang="zh-CN" sz="2800" b="1" u="none" dirty="0" err="1" smtClean="0">
                <a:solidFill>
                  <a:srgbClr val="CC3300"/>
                </a:solidFill>
                <a:ea typeface="仿宋_GB2312" pitchFamily="49" charset="-122"/>
              </a:rPr>
              <a:t>cout</a:t>
            </a:r>
            <a:r>
              <a:rPr lang="en-US" altLang="zh-CN" sz="2800" b="1" u="none" dirty="0" smtClean="0">
                <a:solidFill>
                  <a:srgbClr val="CC3300"/>
                </a:solidFill>
                <a:ea typeface="仿宋_GB2312" pitchFamily="49" charset="-122"/>
              </a:rPr>
              <a:t>&lt;&lt;“</a:t>
            </a:r>
            <a:r>
              <a:rPr lang="zh-CN" altLang="en-US" sz="2800" u="none" dirty="0">
                <a:solidFill>
                  <a:srgbClr val="CC3300"/>
                </a:solidFill>
                <a:ea typeface="隶书" pitchFamily="49" charset="-122"/>
              </a:rPr>
              <a:t>树已经平衡化</a:t>
            </a:r>
            <a:r>
              <a:rPr lang="en-US" altLang="zh-CN" sz="2800" u="none" dirty="0">
                <a:solidFill>
                  <a:srgbClr val="CC3300"/>
                </a:solidFill>
                <a:ea typeface="仿宋_GB2312" pitchFamily="49" charset="-122"/>
              </a:rPr>
              <a:t>\n</a:t>
            </a:r>
            <a:r>
              <a:rPr lang="en-US" altLang="zh-CN" sz="2800" b="1" u="none" dirty="0">
                <a:solidFill>
                  <a:srgbClr val="CC3300"/>
                </a:solidFill>
                <a:ea typeface="仿宋_GB2312" pitchFamily="49" charset="-122"/>
              </a:rPr>
              <a:t>”;</a:t>
            </a:r>
            <a:r>
              <a:rPr lang="en-US" altLang="zh-CN" sz="2800" u="none" dirty="0">
                <a:solidFill>
                  <a:srgbClr val="CC3300"/>
                </a:solidFill>
                <a:ea typeface="仿宋_GB2312" pitchFamily="49" charset="-122"/>
              </a:rPr>
              <a:t>  </a:t>
            </a:r>
            <a:r>
              <a:rPr lang="en-US" altLang="zh-CN" sz="2800" b="1" u="none" dirty="0">
                <a:solidFill>
                  <a:srgbClr val="CC3300"/>
                </a:solidFill>
                <a:ea typeface="仿宋_GB2312" pitchFamily="49" charset="-122"/>
              </a:rPr>
              <a:t>break;</a:t>
            </a:r>
          </a:p>
          <a:p>
            <a:r>
              <a:rPr lang="en-US" altLang="zh-CN" sz="2800" b="1" u="none" dirty="0">
                <a:solidFill>
                  <a:srgbClr val="CC3300"/>
                </a:solidFill>
                <a:ea typeface="仿宋_GB2312" pitchFamily="49" charset="-122"/>
              </a:rPr>
              <a:t>       case</a:t>
            </a:r>
            <a:r>
              <a:rPr lang="en-US" altLang="zh-CN" sz="2800" u="none" dirty="0">
                <a:solidFill>
                  <a:srgbClr val="CC3300"/>
                </a:solidFill>
                <a:ea typeface="仿宋_GB2312" pitchFamily="49" charset="-122"/>
              </a:rPr>
              <a:t> 1 </a:t>
            </a:r>
            <a:r>
              <a:rPr lang="en-US" altLang="zh-CN" sz="2800" b="1" u="none" dirty="0">
                <a:solidFill>
                  <a:srgbClr val="CC3300"/>
                </a:solidFill>
                <a:ea typeface="仿宋_GB2312" pitchFamily="49" charset="-122"/>
              </a:rPr>
              <a:t>:</a:t>
            </a:r>
          </a:p>
          <a:p>
            <a:r>
              <a:rPr lang="en-US" altLang="zh-CN" sz="2800" b="1" u="none" dirty="0">
                <a:solidFill>
                  <a:srgbClr val="CC3300"/>
                </a:solidFill>
                <a:ea typeface="仿宋_GB2312" pitchFamily="49" charset="-122"/>
              </a:rPr>
              <a:t>          </a:t>
            </a:r>
            <a:r>
              <a:rPr lang="en-US" altLang="zh-CN" sz="2800" u="none" dirty="0" err="1" smtClean="0">
                <a:solidFill>
                  <a:srgbClr val="CC3300"/>
                </a:solidFill>
                <a:ea typeface="仿宋_GB2312" pitchFamily="49" charset="-122"/>
              </a:rPr>
              <a:t>rightsub</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leftsub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ea typeface="仿宋_GB2312" pitchFamily="49" charset="-122"/>
              </a:rPr>
              <a:t>right</a:t>
            </a:r>
            <a:r>
              <a:rPr lang="en-US" altLang="zh-CN" sz="2800" b="1" u="none" dirty="0">
                <a:solidFill>
                  <a:srgbClr val="CC3300"/>
                </a:solidFill>
                <a:ea typeface="仿宋_GB2312" pitchFamily="49" charset="-122"/>
              </a:rPr>
              <a:t>;</a:t>
            </a:r>
          </a:p>
          <a:p>
            <a:r>
              <a:rPr lang="en-US" altLang="zh-CN" sz="2800" b="1" u="none" dirty="0">
                <a:solidFill>
                  <a:srgbClr val="CC3300"/>
                </a:solidFill>
                <a:ea typeface="仿宋_GB2312" pitchFamily="49" charset="-122"/>
              </a:rPr>
              <a:t>	switch</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rightsub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ea typeface="仿宋_GB2312" pitchFamily="49" charset="-122"/>
              </a:rPr>
              <a:t>balance</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a:t>
            </a:r>
            <a:r>
              <a:rPr lang="en-US" altLang="zh-CN" sz="3200" b="1" u="none" dirty="0">
                <a:solidFill>
                  <a:srgbClr val="CC3300"/>
                </a:solidFill>
                <a:ea typeface="仿宋_GB2312" pitchFamily="49" charset="-122"/>
              </a:rPr>
              <a:t>              </a:t>
            </a:r>
            <a:r>
              <a:rPr lang="en-US" altLang="zh-CN" sz="3200" b="1" u="none" dirty="0">
                <a:solidFill>
                  <a:srgbClr val="CC3300"/>
                </a:solidFill>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138</a:t>
            </a:fld>
            <a:endParaRPr lang="en-US" altLang="zh-CN"/>
          </a:p>
        </p:txBody>
      </p:sp>
    </p:spTree>
  </p:cSld>
  <p:clrMapOvr>
    <a:masterClrMapping/>
  </p:clrMapOvr>
  <p:transition>
    <p:split orient="vert"/>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210" name="Text Box 2"/>
          <p:cNvSpPr txBox="1">
            <a:spLocks noChangeArrowheads="1"/>
          </p:cNvSpPr>
          <p:nvPr/>
        </p:nvSpPr>
        <p:spPr bwMode="auto">
          <a:xfrm>
            <a:off x="114300" y="598488"/>
            <a:ext cx="9029700" cy="5703887"/>
          </a:xfrm>
          <a:prstGeom prst="rect">
            <a:avLst/>
          </a:prstGeom>
          <a:noFill/>
          <a:ln w="9525">
            <a:noFill/>
            <a:miter lim="800000"/>
            <a:headEnd/>
            <a:tailEnd/>
          </a:ln>
          <a:effectLst/>
        </p:spPr>
        <p:txBody>
          <a:bodyPr>
            <a:spAutoFit/>
          </a:bodyPr>
          <a:lstStyle/>
          <a:p>
            <a:r>
              <a:rPr lang="en-US" altLang="zh-CN" sz="3200" u="none" dirty="0">
                <a:solidFill>
                  <a:srgbClr val="CC3300"/>
                </a:solidFill>
              </a:rPr>
              <a:t>    </a:t>
            </a:r>
            <a:r>
              <a:rPr lang="en-US" altLang="zh-CN" sz="3200" b="1" u="none" dirty="0">
                <a:solidFill>
                  <a:srgbClr val="CC3300"/>
                </a:solidFill>
                <a:ea typeface="仿宋_GB2312" pitchFamily="49" charset="-122"/>
              </a:rPr>
              <a:t>         </a:t>
            </a:r>
            <a:r>
              <a:rPr lang="en-US" altLang="zh-CN" sz="3200" b="1" u="none" dirty="0">
                <a:solidFill>
                  <a:srgbClr val="CC3300"/>
                </a:solidFill>
              </a:rPr>
              <a:t>  </a:t>
            </a:r>
            <a:r>
              <a:rPr lang="en-US" altLang="zh-CN" sz="2800" b="1" u="none" dirty="0">
                <a:solidFill>
                  <a:srgbClr val="CC3300"/>
                </a:solidFill>
              </a:rPr>
              <a:t>case</a:t>
            </a:r>
            <a:r>
              <a:rPr lang="en-US" altLang="zh-CN" sz="2800" u="none" dirty="0">
                <a:solidFill>
                  <a:srgbClr val="CC3300"/>
                </a:solidFill>
              </a:rPr>
              <a:t> </a:t>
            </a:r>
            <a:r>
              <a:rPr lang="en-US" altLang="zh-CN" sz="2800" u="none" dirty="0">
                <a:solidFill>
                  <a:srgbClr val="CC3300"/>
                </a:solidFill>
                <a:ea typeface="仿宋_GB2312" pitchFamily="49" charset="-122"/>
              </a:rPr>
              <a:t>-</a:t>
            </a:r>
            <a:r>
              <a:rPr lang="en-US" altLang="zh-CN" sz="2800" u="none" dirty="0">
                <a:solidFill>
                  <a:srgbClr val="CC3300"/>
                </a:solidFill>
              </a:rPr>
              <a:t>1</a:t>
            </a:r>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1</a:t>
            </a:r>
            <a:r>
              <a:rPr lang="en-US" altLang="zh-CN" sz="2800" b="1" u="none" dirty="0">
                <a:solidFill>
                  <a:srgbClr val="CC3300"/>
                </a:solidFill>
              </a:rPr>
              <a:t>;</a:t>
            </a:r>
          </a:p>
          <a:p>
            <a:r>
              <a:rPr lang="en-US" altLang="zh-CN" sz="2800" b="1" u="none" dirty="0">
                <a:solidFill>
                  <a:srgbClr val="CC3300"/>
                </a:solidFill>
              </a:rPr>
              <a:t>                              </a:t>
            </a:r>
            <a:r>
              <a:rPr lang="en-US" altLang="zh-CN" sz="2800" u="none" dirty="0">
                <a:solidFill>
                  <a:srgbClr val="CC3300"/>
                </a:solidFill>
              </a:rPr>
              <a:t> </a:t>
            </a:r>
            <a:r>
              <a:rPr lang="en-US" altLang="zh-CN" sz="2800" u="none" dirty="0" err="1">
                <a:solidFill>
                  <a:srgbClr val="CC3300"/>
                </a:solidFill>
              </a:rPr>
              <a:t>leftsub</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r>
              <a:rPr lang="en-US" altLang="zh-CN" sz="2800" b="1" u="none" dirty="0">
                <a:solidFill>
                  <a:srgbClr val="CC3300"/>
                </a:solidFill>
              </a:rPr>
              <a:t>break;</a:t>
            </a:r>
            <a:endParaRPr lang="en-US" altLang="zh-CN" sz="2800" u="none" dirty="0">
              <a:solidFill>
                <a:srgbClr val="CC3300"/>
              </a:solidFill>
            </a:endParaRPr>
          </a:p>
          <a:p>
            <a:r>
              <a:rPr lang="en-US" altLang="zh-CN" sz="2800" u="none" dirty="0">
                <a:solidFill>
                  <a:srgbClr val="CC3300"/>
                </a:solidFill>
              </a:rPr>
              <a:t>	       </a:t>
            </a:r>
            <a:r>
              <a:rPr lang="en-US" altLang="zh-CN" sz="2800" b="1" u="none" dirty="0">
                <a:solidFill>
                  <a:srgbClr val="CC3300"/>
                </a:solidFill>
              </a:rPr>
              <a:t>case</a:t>
            </a:r>
            <a:r>
              <a:rPr lang="en-US" altLang="zh-CN" sz="2800" u="none" dirty="0">
                <a:solidFill>
                  <a:srgbClr val="CC3300"/>
                </a:solidFill>
              </a:rPr>
              <a:t> 0 </a:t>
            </a:r>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err="1" smtClean="0">
                <a:solidFill>
                  <a:srgbClr val="CC3300"/>
                </a:solidFill>
              </a:rPr>
              <a:t>leftsub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p>
          <a:p>
            <a:r>
              <a:rPr lang="en-US" altLang="zh-CN" sz="2800" u="none" dirty="0">
                <a:solidFill>
                  <a:srgbClr val="CC3300"/>
                </a:solidFill>
              </a:rPr>
              <a:t>                               </a:t>
            </a:r>
            <a:r>
              <a:rPr lang="en-US" altLang="zh-CN" sz="2800" b="1" u="none" dirty="0">
                <a:solidFill>
                  <a:srgbClr val="CC3300"/>
                </a:solidFill>
              </a:rPr>
              <a:t>break;</a:t>
            </a:r>
            <a:r>
              <a:rPr lang="en-US" altLang="zh-CN" sz="2800" u="none" dirty="0"/>
              <a:t>	</a:t>
            </a:r>
            <a:endParaRPr lang="en-US" altLang="zh-CN" sz="2800" u="none" dirty="0">
              <a:solidFill>
                <a:srgbClr val="CC3300"/>
              </a:solidFill>
            </a:endParaRPr>
          </a:p>
          <a:p>
            <a:r>
              <a:rPr lang="en-US" altLang="zh-CN" sz="2800" u="none" dirty="0">
                <a:solidFill>
                  <a:srgbClr val="CC3300"/>
                </a:solidFill>
              </a:rPr>
              <a:t>	       </a:t>
            </a:r>
            <a:r>
              <a:rPr lang="en-US" altLang="zh-CN" sz="2800" b="1" u="none" dirty="0">
                <a:solidFill>
                  <a:srgbClr val="CC3300"/>
                </a:solidFill>
              </a:rPr>
              <a:t>case</a:t>
            </a:r>
            <a:r>
              <a:rPr lang="en-US" altLang="zh-CN" sz="2800" u="none" dirty="0">
                <a:solidFill>
                  <a:srgbClr val="CC3300"/>
                </a:solidFill>
              </a:rPr>
              <a:t> 1 </a:t>
            </a:r>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p>
          <a:p>
            <a:r>
              <a:rPr lang="en-US" altLang="zh-CN" sz="2800" b="1" u="none" dirty="0">
                <a:solidFill>
                  <a:srgbClr val="CC3300"/>
                </a:solidFill>
              </a:rPr>
              <a:t>   		</a:t>
            </a:r>
            <a:r>
              <a:rPr lang="en-US" altLang="zh-CN" sz="2800" u="none" dirty="0">
                <a:solidFill>
                  <a:srgbClr val="CC3300"/>
                </a:solidFill>
              </a:rPr>
              <a:t>          </a:t>
            </a:r>
            <a:r>
              <a:rPr lang="en-US" altLang="zh-CN" sz="2800" u="none" dirty="0" smtClean="0">
                <a:solidFill>
                  <a:srgbClr val="CC3300"/>
                </a:solidFill>
              </a:rPr>
              <a:t> </a:t>
            </a:r>
            <a:r>
              <a:rPr lang="en-US" altLang="zh-CN" sz="2800" u="none" dirty="0" err="1" smtClean="0">
                <a:solidFill>
                  <a:srgbClr val="CC3300"/>
                </a:solidFill>
              </a:rPr>
              <a:t>leftsub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b="1" u="none" dirty="0" smtClean="0">
                <a:solidFill>
                  <a:srgbClr val="CC3300"/>
                </a:solidFill>
                <a:ea typeface="仿宋_GB2312" pitchFamily="49" charset="-122"/>
              </a:rPr>
              <a:t>-</a:t>
            </a:r>
            <a:r>
              <a:rPr lang="en-US" altLang="zh-CN" sz="2800" u="none" dirty="0">
                <a:solidFill>
                  <a:srgbClr val="CC3300"/>
                </a:solidFill>
              </a:rPr>
              <a:t>1</a:t>
            </a:r>
            <a:r>
              <a:rPr lang="en-US" altLang="zh-CN" sz="2800" b="1" u="none" dirty="0">
                <a:solidFill>
                  <a:srgbClr val="CC3300"/>
                </a:solidFill>
              </a:rPr>
              <a:t>;</a:t>
            </a:r>
          </a:p>
          <a:p>
            <a:r>
              <a:rPr lang="en-US" altLang="zh-CN" sz="2800" b="1" u="none" dirty="0">
                <a:solidFill>
                  <a:srgbClr val="CC3300"/>
                </a:solidFill>
              </a:rPr>
              <a:t>             }</a:t>
            </a:r>
          </a:p>
          <a:p>
            <a:r>
              <a:rPr lang="en-US" altLang="zh-CN" sz="2800" u="none" dirty="0">
                <a:solidFill>
                  <a:srgbClr val="CC3300"/>
                </a:solidFill>
              </a:rPr>
              <a:t>             </a:t>
            </a:r>
            <a:r>
              <a:rPr lang="en-US" altLang="zh-CN" sz="2800" u="none" dirty="0" err="1">
                <a:solidFill>
                  <a:srgbClr val="CC3300"/>
                </a:solidFill>
              </a:rPr>
              <a:t>rightsub</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	</a:t>
            </a:r>
            <a:endParaRPr lang="en-US" altLang="zh-CN" sz="2800" u="none" dirty="0">
              <a:solidFill>
                <a:srgbClr val="CC3300"/>
              </a:solidFill>
            </a:endParaRPr>
          </a:p>
          <a:p>
            <a:r>
              <a:rPr lang="en-US" altLang="zh-CN" sz="2800" u="none" dirty="0">
                <a:solidFill>
                  <a:srgbClr val="CC3300"/>
                </a:solidFill>
              </a:rPr>
              <a:t>             </a:t>
            </a:r>
            <a:r>
              <a:rPr lang="en-US" altLang="zh-CN" sz="2800" u="none" dirty="0" err="1" smtClean="0">
                <a:solidFill>
                  <a:srgbClr val="CC3300"/>
                </a:solidFill>
              </a:rPr>
              <a:t>RotateLeft</a:t>
            </a:r>
            <a:r>
              <a:rPr lang="en-US" altLang="zh-CN" sz="2800" b="1" u="none" dirty="0" smtClean="0">
                <a:solidFill>
                  <a:srgbClr val="CC3300"/>
                </a:solidFill>
              </a:rPr>
              <a:t>(</a:t>
            </a:r>
            <a:r>
              <a:rPr lang="en-US" altLang="zh-CN" sz="2800" u="none" dirty="0" err="1" smtClean="0">
                <a:solidFill>
                  <a:srgbClr val="CC3300"/>
                </a:solidFill>
              </a:rPr>
              <a:t>leftsub</a:t>
            </a:r>
            <a:r>
              <a:rPr lang="en-US" altLang="zh-CN" sz="2800" b="1" u="none" dirty="0">
                <a:solidFill>
                  <a:srgbClr val="CC3300"/>
                </a:solidFill>
              </a:rPr>
              <a:t>,</a:t>
            </a:r>
            <a:r>
              <a:rPr lang="en-US" altLang="zh-CN" sz="2800" u="none" dirty="0">
                <a:solidFill>
                  <a:srgbClr val="CC3300"/>
                </a:solidFill>
              </a:rPr>
              <a:t> Tree</a:t>
            </a:r>
            <a:r>
              <a:rPr lang="en-US" altLang="zh-CN" sz="2800" b="1" u="none" dirty="0">
                <a:solidFill>
                  <a:srgbClr val="CC3300"/>
                </a:solidFill>
                <a:ea typeface="楷体_GB2312" pitchFamily="49" charset="-122"/>
              </a:rPr>
              <a:t>-&gt;</a:t>
            </a:r>
            <a:r>
              <a:rPr lang="en-US" altLang="zh-CN" sz="2800" u="none" dirty="0" smtClean="0">
                <a:solidFill>
                  <a:srgbClr val="CC3300"/>
                </a:solidFill>
              </a:rPr>
              <a:t>left</a:t>
            </a:r>
            <a:r>
              <a:rPr lang="en-US" altLang="zh-CN" sz="2800" b="1" u="none" dirty="0" smtClean="0">
                <a:solidFill>
                  <a:srgbClr val="CC3300"/>
                </a:solidFill>
              </a:rPr>
              <a:t>);</a:t>
            </a:r>
            <a:endParaRPr lang="en-US" altLang="zh-CN" sz="2800" b="1" u="none" dirty="0">
              <a:solidFill>
                <a:srgbClr val="CC3300"/>
              </a:solidFill>
            </a:endParaRPr>
          </a:p>
          <a:p>
            <a:r>
              <a:rPr lang="en-US" altLang="zh-CN" sz="2800" b="1" u="none" dirty="0">
                <a:solidFill>
                  <a:srgbClr val="CC3300"/>
                </a:solidFill>
              </a:rPr>
              <a:t>             </a:t>
            </a:r>
            <a:r>
              <a:rPr lang="en-US" altLang="zh-CN" sz="2800" u="none" dirty="0" err="1" smtClean="0">
                <a:solidFill>
                  <a:srgbClr val="CC3300"/>
                </a:solidFill>
              </a:rPr>
              <a:t>RotateRight</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Tree</a:t>
            </a:r>
            <a:r>
              <a:rPr lang="en-US" altLang="zh-CN" sz="2800" b="1" u="none" dirty="0" smtClean="0">
                <a:solidFill>
                  <a:srgbClr val="CC3300"/>
                </a:solidFill>
              </a:rPr>
              <a:t>);</a:t>
            </a:r>
            <a:r>
              <a:rPr lang="en-US" altLang="zh-CN" sz="2800" b="1" u="none" dirty="0">
                <a:solidFill>
                  <a:srgbClr val="CC3300"/>
                </a:solidFill>
              </a:rPr>
              <a:t>	</a:t>
            </a:r>
          </a:p>
          <a:p>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		                 </a:t>
            </a:r>
          </a:p>
          <a:p>
            <a:r>
              <a:rPr lang="en-US" altLang="zh-CN" sz="2800" b="1" u="none" dirty="0">
                <a:solidFill>
                  <a:srgbClr val="CC3300"/>
                </a:solidFill>
              </a:rPr>
              <a:t>       }</a:t>
            </a:r>
          </a:p>
          <a:p>
            <a:r>
              <a:rPr lang="en-US" altLang="zh-CN" sz="2800" b="1" u="none" dirty="0">
                <a:solidFill>
                  <a:srgbClr val="CC3300"/>
                </a:solidFill>
              </a:rPr>
              <a:t>   }</a:t>
            </a:r>
            <a:r>
              <a:rPr lang="en-US" altLang="zh-CN" sz="2800" u="none" dirty="0">
                <a:solidFill>
                  <a:srgbClr val="CC3300"/>
                </a:solidFill>
                <a:ea typeface="仿宋_GB2312" pitchFamily="49" charset="-122"/>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139</a:t>
            </a:fld>
            <a:endParaRPr lang="en-US" altLang="zh-CN"/>
          </a:p>
        </p:txBody>
      </p:sp>
    </p:spTree>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14</a:t>
            </a:fld>
            <a:endParaRPr lang="en-US" altLang="zh-CN"/>
          </a:p>
        </p:txBody>
      </p:sp>
      <p:sp>
        <p:nvSpPr>
          <p:cNvPr id="3" name="Rectangle 2"/>
          <p:cNvSpPr txBox="1">
            <a:spLocks noChangeArrowheads="1"/>
          </p:cNvSpPr>
          <p:nvPr/>
        </p:nvSpPr>
        <p:spPr>
          <a:xfrm>
            <a:off x="2104573" y="764494"/>
            <a:ext cx="461554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7.2 </a:t>
            </a:r>
            <a:r>
              <a:rPr kumimoji="1" lang="zh-CN" altLang="en-US"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基于顺序表的查找</a:t>
            </a:r>
            <a:endParaRPr kumimoji="1" lang="en-US" altLang="zh-CN" sz="3600" b="0" i="0" u="none" strike="noStrike" kern="0" cap="none" spc="0" normalizeH="0" baseline="0" noProof="0" dirty="0">
              <a:ln>
                <a:noFill/>
              </a:ln>
              <a:solidFill>
                <a:schemeClr val="tx2"/>
              </a:solidFill>
              <a:effectLst/>
              <a:uLnTx/>
              <a:uFillTx/>
              <a:latin typeface="+mj-lt"/>
              <a:ea typeface="+mj-ea"/>
              <a:cs typeface="+mj-cs"/>
            </a:endParaRPr>
          </a:p>
        </p:txBody>
      </p:sp>
      <p:sp>
        <p:nvSpPr>
          <p:cNvPr id="4" name="内容占位符 2"/>
          <p:cNvSpPr txBox="1">
            <a:spLocks/>
          </p:cNvSpPr>
          <p:nvPr/>
        </p:nvSpPr>
        <p:spPr>
          <a:xfrm>
            <a:off x="442685" y="1527629"/>
            <a:ext cx="8229600" cy="4525963"/>
          </a:xfrm>
          <a:prstGeom prst="rect">
            <a:avLst/>
          </a:prstGeom>
        </p:spPr>
        <p:txBody>
          <a:bodyPr>
            <a:normAutofit lnSpcReduction="10000"/>
          </a:bodyPr>
          <a:lstStyle/>
          <a:p>
            <a:pPr marL="342900" lvl="0" indent="-342900" algn="just">
              <a:spcBef>
                <a:spcPct val="20000"/>
              </a:spcBef>
              <a:buFontTx/>
              <a:buChar char="•"/>
            </a:pPr>
            <a:r>
              <a:rPr lang="zh-CN" altLang="en-US" sz="3200" b="1" u="none" kern="0" dirty="0" smtClean="0">
                <a:solidFill>
                  <a:schemeClr val="accent2"/>
                </a:solidFill>
                <a:latin typeface="+mn-lt"/>
                <a:ea typeface="+mn-ea"/>
              </a:rPr>
              <a:t>顺序表是一种基本的数据结构类型。数组和链表是两种顺序表的结构。</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lvl="1" indent="-285750" algn="just">
              <a:spcBef>
                <a:spcPct val="20000"/>
              </a:spcBef>
              <a:buFontTx/>
              <a:buChar char="–"/>
            </a:pPr>
            <a:r>
              <a:rPr lang="zh-CN" altLang="en-US" sz="2800" b="1" u="none" kern="0" dirty="0" smtClean="0">
                <a:solidFill>
                  <a:srgbClr val="006600"/>
                </a:solidFill>
                <a:latin typeface="+mn-lt"/>
                <a:ea typeface="+mn-ea"/>
              </a:rPr>
              <a:t>数据在数组中可以有两种存储方式，一种是有序的，另一种是无序的。对于无序的顺序表只能用顺序搜索的方式进行搜索，而如果数据是以有序的方式存储的，则可以用折半搜索、斐波那契搜索等方法进行搜索。</a:t>
            </a:r>
            <a:endParaRPr lang="en-US" altLang="zh-CN" sz="2800" b="1" u="none" kern="0" dirty="0" smtClean="0">
              <a:solidFill>
                <a:srgbClr val="006600"/>
              </a:solidFill>
              <a:latin typeface="+mn-lt"/>
              <a:ea typeface="+mn-ea"/>
            </a:endParaRPr>
          </a:p>
          <a:p>
            <a:pPr marL="742950" lvl="1" indent="-285750" algn="just">
              <a:spcBef>
                <a:spcPct val="20000"/>
              </a:spcBef>
              <a:buFontTx/>
              <a:buChar char="–"/>
            </a:pPr>
            <a:r>
              <a:rPr lang="zh-CN" altLang="en-US" sz="2800" b="1" u="none" kern="0" dirty="0" smtClean="0">
                <a:solidFill>
                  <a:srgbClr val="006600"/>
                </a:solidFill>
                <a:latin typeface="+mn-lt"/>
                <a:ea typeface="+mn-ea"/>
              </a:rPr>
              <a:t>同数组相比链表不需要事先申请连续的空间，同时其长度也没有上限，因此也是一种常用的线性表结构</a:t>
            </a:r>
            <a:r>
              <a:rPr lang="zh-CN" altLang="en-US" sz="3200" b="1" u="none" kern="0" dirty="0">
                <a:solidFill>
                  <a:srgbClr val="006600"/>
                </a:solidFill>
                <a:latin typeface="+mn-lt"/>
                <a:ea typeface="+mn-ea"/>
              </a:rPr>
              <a:t>。</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p:txBody>
      </p:sp>
    </p:spTree>
  </p:cSld>
  <p:clrMapOvr>
    <a:masterClrMapping/>
  </p:clrMapOvr>
  <p:transition>
    <p:split orient="vert"/>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1400175" y="665163"/>
            <a:ext cx="6573838" cy="609600"/>
          </a:xfrm>
        </p:spPr>
        <p:txBody>
          <a:bodyPr/>
          <a:lstStyle/>
          <a:p>
            <a:pPr algn="l"/>
            <a:r>
              <a:rPr lang="zh-CN" altLang="en-US" sz="3200" b="1" u="sng">
                <a:solidFill>
                  <a:srgbClr val="CC3300"/>
                </a:solidFill>
                <a:effectLst>
                  <a:outerShdw blurRad="38100" dist="38100" dir="2700000" algn="tl">
                    <a:srgbClr val="C0C0C0"/>
                  </a:outerShdw>
                </a:effectLst>
                <a:ea typeface="仿宋_GB2312" pitchFamily="49" charset="-122"/>
              </a:rPr>
              <a:t>先右后左双旋转</a:t>
            </a:r>
            <a:r>
              <a:rPr lang="zh-CN" altLang="en-US" sz="3200" b="1">
                <a:solidFill>
                  <a:srgbClr val="CC3300"/>
                </a:solidFill>
                <a:effectLst>
                  <a:outerShdw blurRad="38100" dist="38100" dir="2700000" algn="tl">
                    <a:srgbClr val="C0C0C0"/>
                  </a:outerShdw>
                </a:effectLst>
                <a:ea typeface="仿宋_GB2312" pitchFamily="49" charset="-122"/>
              </a:rPr>
              <a:t> </a:t>
            </a:r>
            <a:r>
              <a:rPr lang="en-US" altLang="zh-CN" sz="3200" b="1">
                <a:solidFill>
                  <a:srgbClr val="CC3300"/>
                </a:solidFill>
                <a:effectLst>
                  <a:outerShdw blurRad="38100" dist="38100" dir="2700000" algn="tl">
                    <a:srgbClr val="C0C0C0"/>
                  </a:outerShdw>
                </a:effectLst>
                <a:ea typeface="仿宋_GB2312" pitchFamily="49" charset="-122"/>
              </a:rPr>
              <a:t>(RotationRightLeft)</a:t>
            </a:r>
            <a:endParaRPr lang="en-US" altLang="zh-CN" sz="3200">
              <a:ea typeface="仿宋_GB2312" pitchFamily="49" charset="-122"/>
            </a:endParaRPr>
          </a:p>
        </p:txBody>
      </p:sp>
      <p:sp>
        <p:nvSpPr>
          <p:cNvPr id="229379" name="Rectangle 3"/>
          <p:cNvSpPr>
            <a:spLocks noGrp="1" noChangeArrowheads="1"/>
          </p:cNvSpPr>
          <p:nvPr>
            <p:ph type="body" idx="1"/>
          </p:nvPr>
        </p:nvSpPr>
        <p:spPr>
          <a:xfrm>
            <a:off x="457200" y="1365250"/>
            <a:ext cx="8193088" cy="1843088"/>
          </a:xfrm>
        </p:spPr>
        <p:txBody>
          <a:bodyPr/>
          <a:lstStyle/>
          <a:p>
            <a:pPr algn="just">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在结点</a:t>
            </a:r>
            <a:r>
              <a:rPr lang="en-US" altLang="zh-CN" sz="2800" b="1" dirty="0">
                <a:solidFill>
                  <a:schemeClr val="tx2"/>
                </a:solidFill>
                <a:effectLst>
                  <a:outerShdw blurRad="38100" dist="38100" dir="2700000" algn="tl">
                    <a:srgbClr val="C0C0C0"/>
                  </a:outerShdw>
                </a:effectLst>
                <a:ea typeface="仿宋_GB2312" pitchFamily="49" charset="-122"/>
              </a:rPr>
              <a:t>A</a:t>
            </a:r>
            <a:r>
              <a:rPr lang="zh-CN" altLang="en-US" sz="2800" b="1" dirty="0">
                <a:solidFill>
                  <a:schemeClr val="accent2"/>
                </a:solidFill>
                <a:effectLst>
                  <a:outerShdw blurRad="38100" dist="38100" dir="2700000" algn="tl">
                    <a:srgbClr val="C0C0C0"/>
                  </a:outerShdw>
                </a:effectLst>
                <a:ea typeface="仿宋_GB2312" pitchFamily="49" charset="-122"/>
              </a:rPr>
              <a:t>的右子女的左子树中插入新结点，该子树高度增</a:t>
            </a:r>
            <a:r>
              <a:rPr lang="en-US" altLang="zh-CN" sz="2800" b="1" dirty="0">
                <a:solidFill>
                  <a:schemeClr val="tx2"/>
                </a:solidFill>
                <a:effectLst>
                  <a:outerShdw blurRad="38100" dist="38100" dir="2700000" algn="tl">
                    <a:srgbClr val="C0C0C0"/>
                  </a:outerShdw>
                </a:effectLst>
                <a:ea typeface="仿宋_GB2312" pitchFamily="49" charset="-122"/>
              </a:rPr>
              <a:t>1</a:t>
            </a:r>
            <a:r>
              <a:rPr lang="zh-CN" altLang="en-US" sz="2800" b="1" dirty="0">
                <a:solidFill>
                  <a:schemeClr val="accent2"/>
                </a:solidFill>
                <a:effectLst>
                  <a:outerShdw blurRad="38100" dist="38100" dir="2700000" algn="tl">
                    <a:srgbClr val="C0C0C0"/>
                  </a:outerShdw>
                </a:effectLst>
                <a:ea typeface="仿宋_GB2312" pitchFamily="49" charset="-122"/>
              </a:rPr>
              <a:t>。结点</a:t>
            </a:r>
            <a:r>
              <a:rPr lang="en-US" altLang="zh-CN" sz="2800" b="1" dirty="0">
                <a:solidFill>
                  <a:schemeClr val="tx2"/>
                </a:solidFill>
                <a:effectLst>
                  <a:outerShdw blurRad="38100" dist="38100" dir="2700000" algn="tl">
                    <a:srgbClr val="C0C0C0"/>
                  </a:outerShdw>
                </a:effectLst>
                <a:ea typeface="仿宋_GB2312" pitchFamily="49" charset="-122"/>
              </a:rPr>
              <a:t>A</a:t>
            </a:r>
            <a:r>
              <a:rPr lang="zh-CN" altLang="en-US" sz="2800" b="1" dirty="0">
                <a:solidFill>
                  <a:schemeClr val="accent2"/>
                </a:solidFill>
                <a:effectLst>
                  <a:outerShdw blurRad="38100" dist="38100" dir="2700000" algn="tl">
                    <a:srgbClr val="C0C0C0"/>
                  </a:outerShdw>
                </a:effectLst>
                <a:ea typeface="仿宋_GB2312" pitchFamily="49" charset="-122"/>
              </a:rPr>
              <a:t>的平衡因子变为</a:t>
            </a:r>
            <a:r>
              <a:rPr lang="en-US" altLang="zh-CN" sz="2800" b="1" dirty="0">
                <a:solidFill>
                  <a:schemeClr val="tx2"/>
                </a:solidFill>
                <a:effectLst>
                  <a:outerShdw blurRad="38100" dist="38100" dir="2700000" algn="tl">
                    <a:srgbClr val="C0C0C0"/>
                  </a:outerShdw>
                </a:effectLst>
                <a:ea typeface="仿宋_GB2312" pitchFamily="49" charset="-122"/>
              </a:rPr>
              <a:t>2</a:t>
            </a:r>
            <a:r>
              <a:rPr lang="zh-CN" altLang="en-US" sz="2800" b="1" dirty="0">
                <a:solidFill>
                  <a:schemeClr val="accent2"/>
                </a:solidFill>
                <a:effectLst>
                  <a:outerShdw blurRad="38100" dist="38100" dir="2700000" algn="tl">
                    <a:srgbClr val="C0C0C0"/>
                  </a:outerShdw>
                </a:effectLst>
                <a:ea typeface="仿宋_GB2312" pitchFamily="49" charset="-122"/>
              </a:rPr>
              <a:t>，发生了不平衡。以结点</a:t>
            </a:r>
            <a:r>
              <a:rPr lang="en-US" altLang="zh-CN" sz="2800" b="1" dirty="0">
                <a:solidFill>
                  <a:schemeClr val="tx2"/>
                </a:solidFill>
                <a:effectLst>
                  <a:outerShdw blurRad="38100" dist="38100" dir="2700000" algn="tl">
                    <a:srgbClr val="C0C0C0"/>
                  </a:outerShdw>
                </a:effectLst>
                <a:ea typeface="仿宋_GB2312" pitchFamily="49" charset="-122"/>
              </a:rPr>
              <a:t>D</a:t>
            </a:r>
            <a:r>
              <a:rPr lang="zh-CN" altLang="en-US" sz="2800" b="1" dirty="0">
                <a:solidFill>
                  <a:schemeClr val="accent2"/>
                </a:solidFill>
                <a:effectLst>
                  <a:outerShdw blurRad="38100" dist="38100" dir="2700000" algn="tl">
                    <a:srgbClr val="C0C0C0"/>
                  </a:outerShdw>
                </a:effectLst>
                <a:ea typeface="仿宋_GB2312" pitchFamily="49" charset="-122"/>
              </a:rPr>
              <a:t>为旋转轴，将结点</a:t>
            </a:r>
            <a:r>
              <a:rPr lang="en-US" altLang="zh-CN" sz="2800" b="1" dirty="0">
                <a:solidFill>
                  <a:schemeClr val="tx2"/>
                </a:solidFill>
                <a:effectLst>
                  <a:outerShdw blurRad="38100" dist="38100" dir="2700000" algn="tl">
                    <a:srgbClr val="C0C0C0"/>
                  </a:outerShdw>
                </a:effectLst>
                <a:ea typeface="仿宋_GB2312" pitchFamily="49" charset="-122"/>
              </a:rPr>
              <a:t>C</a:t>
            </a:r>
            <a:r>
              <a:rPr lang="zh-CN" altLang="en-US" sz="2800" b="1" dirty="0">
                <a:solidFill>
                  <a:schemeClr val="accent2"/>
                </a:solidFill>
                <a:effectLst>
                  <a:outerShdw blurRad="38100" dist="38100" dir="2700000" algn="tl">
                    <a:srgbClr val="C0C0C0"/>
                  </a:outerShdw>
                </a:effectLst>
                <a:ea typeface="仿宋_GB2312" pitchFamily="49" charset="-122"/>
              </a:rPr>
              <a:t>顺时针旋转，以</a:t>
            </a:r>
            <a:r>
              <a:rPr lang="en-US" altLang="zh-CN" sz="2800" b="1" dirty="0">
                <a:solidFill>
                  <a:schemeClr val="tx2"/>
                </a:solidFill>
                <a:effectLst>
                  <a:outerShdw blurRad="38100" dist="38100" dir="2700000" algn="tl">
                    <a:srgbClr val="C0C0C0"/>
                  </a:outerShdw>
                </a:effectLst>
                <a:ea typeface="仿宋_GB2312" pitchFamily="49" charset="-122"/>
              </a:rPr>
              <a:t>D</a:t>
            </a:r>
            <a:r>
              <a:rPr lang="zh-CN" altLang="en-US" sz="2800" b="1" dirty="0">
                <a:solidFill>
                  <a:schemeClr val="accent2"/>
                </a:solidFill>
                <a:effectLst>
                  <a:outerShdw blurRad="38100" dist="38100" dir="2700000" algn="tl">
                    <a:srgbClr val="C0C0C0"/>
                  </a:outerShdw>
                </a:effectLst>
                <a:ea typeface="仿宋_GB2312" pitchFamily="49" charset="-122"/>
              </a:rPr>
              <a:t>代替原来</a:t>
            </a:r>
            <a:r>
              <a:rPr lang="en-US" altLang="zh-CN" sz="2800" b="1" dirty="0">
                <a:solidFill>
                  <a:schemeClr val="tx2"/>
                </a:solidFill>
                <a:effectLst>
                  <a:outerShdw blurRad="38100" dist="38100" dir="2700000" algn="tl">
                    <a:srgbClr val="C0C0C0"/>
                  </a:outerShdw>
                </a:effectLst>
                <a:ea typeface="仿宋_GB2312" pitchFamily="49" charset="-122"/>
              </a:rPr>
              <a:t>C</a:t>
            </a:r>
            <a:r>
              <a:rPr lang="zh-CN" altLang="en-US" sz="2800" b="1" dirty="0">
                <a:solidFill>
                  <a:schemeClr val="accent2"/>
                </a:solidFill>
                <a:effectLst>
                  <a:outerShdw blurRad="38100" dist="38100" dir="2700000" algn="tl">
                    <a:srgbClr val="C0C0C0"/>
                  </a:outerShdw>
                </a:effectLst>
                <a:ea typeface="仿宋_GB2312" pitchFamily="49" charset="-122"/>
              </a:rPr>
              <a:t>的位置。</a:t>
            </a:r>
          </a:p>
        </p:txBody>
      </p:sp>
      <p:sp>
        <p:nvSpPr>
          <p:cNvPr id="229381" name="AutoShape 5"/>
          <p:cNvSpPr>
            <a:spLocks noChangeArrowheads="1"/>
          </p:cNvSpPr>
          <p:nvPr/>
        </p:nvSpPr>
        <p:spPr bwMode="auto">
          <a:xfrm flipV="1">
            <a:off x="3690938" y="3487738"/>
            <a:ext cx="838200" cy="457200"/>
          </a:xfrm>
          <a:prstGeom prst="wedgeRoundRectCallout">
            <a:avLst>
              <a:gd name="adj1" fmla="val -108338"/>
              <a:gd name="adj2" fmla="val -376042"/>
              <a:gd name="adj3" fmla="val 16667"/>
            </a:avLst>
          </a:prstGeom>
          <a:solidFill>
            <a:srgbClr val="FFFFCC"/>
          </a:solidFill>
          <a:ln w="19050">
            <a:solidFill>
              <a:schemeClr val="tx2"/>
            </a:solidFill>
            <a:miter lim="800000"/>
            <a:headEnd/>
            <a:tailEnd/>
          </a:ln>
          <a:effectLst/>
        </p:spPr>
        <p:txBody>
          <a:bodyPr rot="10800000" wrap="none" anchor="ctr"/>
          <a:lstStyle/>
          <a:p>
            <a:pPr algn="ctr"/>
            <a:endParaRPr kumimoji="0" lang="zh-CN" altLang="zh-CN" sz="2800" u="none">
              <a:ea typeface="隶书" pitchFamily="49" charset="-122"/>
            </a:endParaRPr>
          </a:p>
        </p:txBody>
      </p:sp>
      <p:sp>
        <p:nvSpPr>
          <p:cNvPr id="229382" name="Text Box 6"/>
          <p:cNvSpPr txBox="1">
            <a:spLocks noChangeArrowheads="1"/>
          </p:cNvSpPr>
          <p:nvPr/>
        </p:nvSpPr>
        <p:spPr bwMode="auto">
          <a:xfrm>
            <a:off x="3648075" y="3422650"/>
            <a:ext cx="957263" cy="519113"/>
          </a:xfrm>
          <a:prstGeom prst="rect">
            <a:avLst/>
          </a:prstGeom>
          <a:noFill/>
          <a:ln w="9525">
            <a:noFill/>
            <a:miter lim="800000"/>
            <a:headEnd/>
            <a:tailEnd/>
          </a:ln>
          <a:effectLst/>
        </p:spPr>
        <p:txBody>
          <a:bodyPr>
            <a:spAutoFit/>
          </a:bodyPr>
          <a:lstStyle/>
          <a:p>
            <a:r>
              <a:rPr kumimoji="0" lang="zh-CN" altLang="en-US" sz="2800" b="1" u="none">
                <a:solidFill>
                  <a:schemeClr val="tx2"/>
                </a:solidFill>
                <a:effectLst>
                  <a:outerShdw blurRad="38100" dist="38100" dir="2700000" algn="tl">
                    <a:srgbClr val="C0C0C0"/>
                  </a:outerShdw>
                </a:effectLst>
                <a:ea typeface="隶书" pitchFamily="49" charset="-122"/>
              </a:rPr>
              <a:t>插入</a:t>
            </a:r>
            <a:endParaRPr kumimoji="0" lang="zh-CN" altLang="en-US" sz="2800" u="none">
              <a:ea typeface="隶书" pitchFamily="49" charset="-122"/>
            </a:endParaRPr>
          </a:p>
        </p:txBody>
      </p:sp>
      <p:sp>
        <p:nvSpPr>
          <p:cNvPr id="229385" name="Line 9"/>
          <p:cNvSpPr>
            <a:spLocks noChangeShapeType="1"/>
          </p:cNvSpPr>
          <p:nvPr/>
        </p:nvSpPr>
        <p:spPr bwMode="auto">
          <a:xfrm flipH="1">
            <a:off x="2273300" y="4864100"/>
            <a:ext cx="304800" cy="457200"/>
          </a:xfrm>
          <a:prstGeom prst="line">
            <a:avLst/>
          </a:prstGeom>
          <a:noFill/>
          <a:ln w="38100">
            <a:solidFill>
              <a:srgbClr val="006666"/>
            </a:solidFill>
            <a:round/>
            <a:headEnd/>
            <a:tailEnd/>
          </a:ln>
          <a:effectLst/>
        </p:spPr>
        <p:txBody>
          <a:bodyPr wrap="none" anchor="ctr"/>
          <a:lstStyle/>
          <a:p>
            <a:endParaRPr lang="zh-CN" altLang="en-US"/>
          </a:p>
        </p:txBody>
      </p:sp>
      <p:sp>
        <p:nvSpPr>
          <p:cNvPr id="229386" name="Line 10"/>
          <p:cNvSpPr>
            <a:spLocks noChangeShapeType="1"/>
          </p:cNvSpPr>
          <p:nvPr/>
        </p:nvSpPr>
        <p:spPr bwMode="auto">
          <a:xfrm>
            <a:off x="2654300" y="4940300"/>
            <a:ext cx="304800" cy="381000"/>
          </a:xfrm>
          <a:prstGeom prst="line">
            <a:avLst/>
          </a:prstGeom>
          <a:noFill/>
          <a:ln w="38100">
            <a:solidFill>
              <a:srgbClr val="006666"/>
            </a:solidFill>
            <a:round/>
            <a:headEnd/>
            <a:tailEnd/>
          </a:ln>
          <a:effectLst/>
        </p:spPr>
        <p:txBody>
          <a:bodyPr wrap="none" anchor="ctr"/>
          <a:lstStyle/>
          <a:p>
            <a:endParaRPr lang="zh-CN" altLang="en-US"/>
          </a:p>
        </p:txBody>
      </p:sp>
      <p:sp>
        <p:nvSpPr>
          <p:cNvPr id="229387" name="Line 11"/>
          <p:cNvSpPr>
            <a:spLocks noChangeShapeType="1"/>
          </p:cNvSpPr>
          <p:nvPr/>
        </p:nvSpPr>
        <p:spPr bwMode="auto">
          <a:xfrm flipH="1">
            <a:off x="1663700" y="3797300"/>
            <a:ext cx="685800" cy="685800"/>
          </a:xfrm>
          <a:prstGeom prst="line">
            <a:avLst/>
          </a:prstGeom>
          <a:noFill/>
          <a:ln w="28575">
            <a:solidFill>
              <a:srgbClr val="006666"/>
            </a:solidFill>
            <a:round/>
            <a:headEnd/>
            <a:tailEnd/>
          </a:ln>
          <a:effectLst/>
        </p:spPr>
        <p:txBody>
          <a:bodyPr wrap="none" anchor="ctr"/>
          <a:lstStyle/>
          <a:p>
            <a:endParaRPr lang="zh-CN" altLang="en-US"/>
          </a:p>
        </p:txBody>
      </p:sp>
      <p:sp>
        <p:nvSpPr>
          <p:cNvPr id="229388" name="Line 12"/>
          <p:cNvSpPr>
            <a:spLocks noChangeShapeType="1"/>
          </p:cNvSpPr>
          <p:nvPr/>
        </p:nvSpPr>
        <p:spPr bwMode="auto">
          <a:xfrm>
            <a:off x="2578100" y="3797300"/>
            <a:ext cx="1066800" cy="1219200"/>
          </a:xfrm>
          <a:prstGeom prst="line">
            <a:avLst/>
          </a:prstGeom>
          <a:noFill/>
          <a:ln w="28575">
            <a:solidFill>
              <a:srgbClr val="006666"/>
            </a:solidFill>
            <a:round/>
            <a:headEnd/>
            <a:tailEnd/>
          </a:ln>
          <a:effectLst/>
        </p:spPr>
        <p:txBody>
          <a:bodyPr wrap="none" anchor="ctr"/>
          <a:lstStyle/>
          <a:p>
            <a:endParaRPr lang="zh-CN" altLang="en-US"/>
          </a:p>
        </p:txBody>
      </p:sp>
      <p:sp>
        <p:nvSpPr>
          <p:cNvPr id="229389" name="Rectangle 13"/>
          <p:cNvSpPr>
            <a:spLocks noChangeArrowheads="1"/>
          </p:cNvSpPr>
          <p:nvPr/>
        </p:nvSpPr>
        <p:spPr bwMode="auto">
          <a:xfrm>
            <a:off x="1511300" y="4330700"/>
            <a:ext cx="381000" cy="1055688"/>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ea typeface="隶书" pitchFamily="49" charset="-122"/>
              </a:rPr>
              <a:t>h</a:t>
            </a:r>
          </a:p>
        </p:txBody>
      </p:sp>
      <p:sp>
        <p:nvSpPr>
          <p:cNvPr id="229390" name="Line 14"/>
          <p:cNvSpPr>
            <a:spLocks noChangeShapeType="1"/>
          </p:cNvSpPr>
          <p:nvPr/>
        </p:nvSpPr>
        <p:spPr bwMode="auto">
          <a:xfrm flipH="1">
            <a:off x="2578100" y="4406900"/>
            <a:ext cx="325438" cy="457200"/>
          </a:xfrm>
          <a:prstGeom prst="line">
            <a:avLst/>
          </a:prstGeom>
          <a:noFill/>
          <a:ln w="28575">
            <a:solidFill>
              <a:srgbClr val="006666"/>
            </a:solidFill>
            <a:round/>
            <a:headEnd/>
            <a:tailEnd/>
          </a:ln>
          <a:effectLst/>
        </p:spPr>
        <p:txBody>
          <a:bodyPr wrap="none" anchor="ctr"/>
          <a:lstStyle/>
          <a:p>
            <a:endParaRPr lang="zh-CN" altLang="en-US"/>
          </a:p>
        </p:txBody>
      </p:sp>
      <p:sp>
        <p:nvSpPr>
          <p:cNvPr id="229391" name="Oval 15"/>
          <p:cNvSpPr>
            <a:spLocks noChangeArrowheads="1"/>
          </p:cNvSpPr>
          <p:nvPr/>
        </p:nvSpPr>
        <p:spPr bwMode="auto">
          <a:xfrm>
            <a:off x="2806700" y="41021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9392" name="Oval 16"/>
          <p:cNvSpPr>
            <a:spLocks noChangeArrowheads="1"/>
          </p:cNvSpPr>
          <p:nvPr/>
        </p:nvSpPr>
        <p:spPr bwMode="auto">
          <a:xfrm>
            <a:off x="2293938" y="34925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9393" name="Rectangle 17"/>
          <p:cNvSpPr>
            <a:spLocks noChangeArrowheads="1"/>
          </p:cNvSpPr>
          <p:nvPr/>
        </p:nvSpPr>
        <p:spPr bwMode="auto">
          <a:xfrm>
            <a:off x="3644900" y="5054600"/>
            <a:ext cx="381000" cy="1174750"/>
          </a:xfrm>
          <a:prstGeom prst="rect">
            <a:avLst/>
          </a:prstGeom>
          <a:solidFill>
            <a:srgbClr val="66FF66"/>
          </a:solidFill>
          <a:ln w="28575">
            <a:solidFill>
              <a:srgbClr val="008000"/>
            </a:solidFill>
            <a:miter lim="800000"/>
            <a:headEnd/>
            <a:tailEnd/>
          </a:ln>
          <a:effectLst/>
        </p:spPr>
        <p:txBody>
          <a:bodyPr wrap="none" anchor="ctr"/>
          <a:lstStyle/>
          <a:p>
            <a:pPr algn="ctr">
              <a:lnSpc>
                <a:spcPct val="60000"/>
              </a:lnSpc>
            </a:pPr>
            <a:r>
              <a:rPr kumimoji="0" lang="en-US" altLang="zh-CN" sz="2800" b="1" u="none">
                <a:solidFill>
                  <a:schemeClr val="hlink"/>
                </a:solidFill>
                <a:ea typeface="隶书" pitchFamily="49" charset="-122"/>
              </a:rPr>
              <a:t>h</a:t>
            </a:r>
          </a:p>
        </p:txBody>
      </p:sp>
      <p:sp>
        <p:nvSpPr>
          <p:cNvPr id="229394" name="Rectangle 18"/>
          <p:cNvSpPr>
            <a:spLocks noChangeArrowheads="1"/>
          </p:cNvSpPr>
          <p:nvPr/>
        </p:nvSpPr>
        <p:spPr bwMode="auto">
          <a:xfrm>
            <a:off x="2044700" y="5321300"/>
            <a:ext cx="381000" cy="923925"/>
          </a:xfrm>
          <a:prstGeom prst="rect">
            <a:avLst/>
          </a:prstGeom>
          <a:solidFill>
            <a:srgbClr val="66FF66"/>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29395" name="Rectangle 19"/>
          <p:cNvSpPr>
            <a:spLocks noChangeArrowheads="1"/>
          </p:cNvSpPr>
          <p:nvPr/>
        </p:nvSpPr>
        <p:spPr bwMode="auto">
          <a:xfrm>
            <a:off x="2806700" y="5321300"/>
            <a:ext cx="381000" cy="911225"/>
          </a:xfrm>
          <a:prstGeom prst="rect">
            <a:avLst/>
          </a:prstGeom>
          <a:solidFill>
            <a:srgbClr val="66FF66"/>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bg2"/>
              </a:solidFill>
              <a:ea typeface="隶书" pitchFamily="49" charset="-122"/>
            </a:endParaRPr>
          </a:p>
        </p:txBody>
      </p:sp>
      <p:sp>
        <p:nvSpPr>
          <p:cNvPr id="229396" name="Text Box 20"/>
          <p:cNvSpPr txBox="1">
            <a:spLocks noChangeArrowheads="1"/>
          </p:cNvSpPr>
          <p:nvPr/>
        </p:nvSpPr>
        <p:spPr bwMode="auto">
          <a:xfrm>
            <a:off x="2719388" y="5399088"/>
            <a:ext cx="6794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29397" name="Text Box 21"/>
          <p:cNvSpPr txBox="1">
            <a:spLocks noChangeArrowheads="1"/>
          </p:cNvSpPr>
          <p:nvPr/>
        </p:nvSpPr>
        <p:spPr bwMode="auto">
          <a:xfrm>
            <a:off x="1968500" y="5399088"/>
            <a:ext cx="6794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29398" name="Oval 22"/>
          <p:cNvSpPr>
            <a:spLocks noChangeArrowheads="1"/>
          </p:cNvSpPr>
          <p:nvPr/>
        </p:nvSpPr>
        <p:spPr bwMode="auto">
          <a:xfrm>
            <a:off x="2425700" y="46355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9399" name="Text Box 23"/>
          <p:cNvSpPr txBox="1">
            <a:spLocks noChangeArrowheads="1"/>
          </p:cNvSpPr>
          <p:nvPr/>
        </p:nvSpPr>
        <p:spPr bwMode="auto">
          <a:xfrm>
            <a:off x="2633663" y="31591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A</a:t>
            </a:r>
            <a:endParaRPr kumimoji="0" lang="en-US" altLang="zh-CN" sz="2800" u="none">
              <a:ea typeface="隶书" pitchFamily="49" charset="-122"/>
            </a:endParaRPr>
          </a:p>
        </p:txBody>
      </p:sp>
      <p:sp>
        <p:nvSpPr>
          <p:cNvPr id="229400" name="Text Box 24"/>
          <p:cNvSpPr txBox="1">
            <a:spLocks noChangeArrowheads="1"/>
          </p:cNvSpPr>
          <p:nvPr/>
        </p:nvSpPr>
        <p:spPr bwMode="auto">
          <a:xfrm>
            <a:off x="3167063" y="384492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C</a:t>
            </a:r>
            <a:endParaRPr kumimoji="0" lang="en-US" altLang="zh-CN" sz="2800" u="none">
              <a:ea typeface="隶书" pitchFamily="49" charset="-122"/>
            </a:endParaRPr>
          </a:p>
        </p:txBody>
      </p:sp>
      <p:sp>
        <p:nvSpPr>
          <p:cNvPr id="229401" name="Text Box 25"/>
          <p:cNvSpPr txBox="1">
            <a:spLocks noChangeArrowheads="1"/>
          </p:cNvSpPr>
          <p:nvPr/>
        </p:nvSpPr>
        <p:spPr bwMode="auto">
          <a:xfrm>
            <a:off x="3751263" y="4513263"/>
            <a:ext cx="420687"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E</a:t>
            </a:r>
            <a:endParaRPr kumimoji="0" lang="en-US" altLang="zh-CN" sz="2800" u="none">
              <a:ea typeface="隶书" pitchFamily="49" charset="-122"/>
            </a:endParaRPr>
          </a:p>
        </p:txBody>
      </p:sp>
      <p:sp>
        <p:nvSpPr>
          <p:cNvPr id="229402" name="Text Box 26"/>
          <p:cNvSpPr txBox="1">
            <a:spLocks noChangeArrowheads="1"/>
          </p:cNvSpPr>
          <p:nvPr/>
        </p:nvSpPr>
        <p:spPr bwMode="auto">
          <a:xfrm>
            <a:off x="2109788" y="430371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D</a:t>
            </a:r>
            <a:endParaRPr kumimoji="0" lang="en-US" altLang="zh-CN" sz="2800" u="none">
              <a:ea typeface="隶书" pitchFamily="49" charset="-122"/>
            </a:endParaRPr>
          </a:p>
        </p:txBody>
      </p:sp>
      <p:sp>
        <p:nvSpPr>
          <p:cNvPr id="229403" name="Text Box 27"/>
          <p:cNvSpPr txBox="1">
            <a:spLocks noChangeArrowheads="1"/>
          </p:cNvSpPr>
          <p:nvPr/>
        </p:nvSpPr>
        <p:spPr bwMode="auto">
          <a:xfrm>
            <a:off x="1239838" y="3844925"/>
            <a:ext cx="42068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B</a:t>
            </a:r>
            <a:endParaRPr kumimoji="0" lang="en-US" altLang="zh-CN" sz="2800" u="none">
              <a:ea typeface="隶书" pitchFamily="49" charset="-122"/>
            </a:endParaRPr>
          </a:p>
        </p:txBody>
      </p:sp>
      <p:sp>
        <p:nvSpPr>
          <p:cNvPr id="229404" name="Text Box 28"/>
          <p:cNvSpPr txBox="1">
            <a:spLocks noChangeArrowheads="1"/>
          </p:cNvSpPr>
          <p:nvPr/>
        </p:nvSpPr>
        <p:spPr bwMode="auto">
          <a:xfrm>
            <a:off x="1989138" y="4835525"/>
            <a:ext cx="40163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F</a:t>
            </a:r>
            <a:endParaRPr kumimoji="0" lang="en-US" altLang="zh-CN" sz="2800" u="none">
              <a:ea typeface="隶书" pitchFamily="49" charset="-122"/>
            </a:endParaRPr>
          </a:p>
        </p:txBody>
      </p:sp>
      <p:sp>
        <p:nvSpPr>
          <p:cNvPr id="229405" name="Text Box 29"/>
          <p:cNvSpPr txBox="1">
            <a:spLocks noChangeArrowheads="1"/>
          </p:cNvSpPr>
          <p:nvPr/>
        </p:nvSpPr>
        <p:spPr bwMode="auto">
          <a:xfrm>
            <a:off x="2882900" y="4835525"/>
            <a:ext cx="46037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G</a:t>
            </a:r>
            <a:endParaRPr kumimoji="0" lang="en-US" altLang="zh-CN" sz="2800" u="none">
              <a:ea typeface="隶书" pitchFamily="49" charset="-122"/>
            </a:endParaRPr>
          </a:p>
        </p:txBody>
      </p:sp>
      <p:sp>
        <p:nvSpPr>
          <p:cNvPr id="229406" name="Text Box 30"/>
          <p:cNvSpPr txBox="1">
            <a:spLocks noChangeArrowheads="1"/>
          </p:cNvSpPr>
          <p:nvPr/>
        </p:nvSpPr>
        <p:spPr bwMode="auto">
          <a:xfrm>
            <a:off x="2311400" y="337820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1</a:t>
            </a:r>
          </a:p>
        </p:txBody>
      </p:sp>
      <p:sp>
        <p:nvSpPr>
          <p:cNvPr id="229407" name="Text Box 31"/>
          <p:cNvSpPr txBox="1">
            <a:spLocks noChangeArrowheads="1"/>
          </p:cNvSpPr>
          <p:nvPr/>
        </p:nvSpPr>
        <p:spPr bwMode="auto">
          <a:xfrm>
            <a:off x="2824163" y="400050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p>
        </p:txBody>
      </p:sp>
      <p:sp>
        <p:nvSpPr>
          <p:cNvPr id="229408" name="Text Box 32"/>
          <p:cNvSpPr txBox="1">
            <a:spLocks noChangeArrowheads="1"/>
          </p:cNvSpPr>
          <p:nvPr/>
        </p:nvSpPr>
        <p:spPr bwMode="auto">
          <a:xfrm>
            <a:off x="2452688" y="4549775"/>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p>
        </p:txBody>
      </p:sp>
      <p:sp>
        <p:nvSpPr>
          <p:cNvPr id="229441" name="Line 65"/>
          <p:cNvSpPr>
            <a:spLocks noChangeShapeType="1"/>
          </p:cNvSpPr>
          <p:nvPr/>
        </p:nvSpPr>
        <p:spPr bwMode="auto">
          <a:xfrm>
            <a:off x="6359525" y="4927600"/>
            <a:ext cx="304800" cy="381000"/>
          </a:xfrm>
          <a:prstGeom prst="line">
            <a:avLst/>
          </a:prstGeom>
          <a:noFill/>
          <a:ln w="38100">
            <a:solidFill>
              <a:srgbClr val="006666"/>
            </a:solidFill>
            <a:round/>
            <a:headEnd/>
            <a:tailEnd/>
          </a:ln>
          <a:effectLst/>
        </p:spPr>
        <p:txBody>
          <a:bodyPr wrap="none" anchor="ctr"/>
          <a:lstStyle/>
          <a:p>
            <a:endParaRPr lang="zh-CN" altLang="en-US"/>
          </a:p>
        </p:txBody>
      </p:sp>
      <p:sp>
        <p:nvSpPr>
          <p:cNvPr id="229410" name="AutoShape 34"/>
          <p:cNvSpPr>
            <a:spLocks noChangeArrowheads="1"/>
          </p:cNvSpPr>
          <p:nvPr/>
        </p:nvSpPr>
        <p:spPr bwMode="auto">
          <a:xfrm rot="5400000" flipV="1">
            <a:off x="7329488" y="3476625"/>
            <a:ext cx="1371600" cy="571500"/>
          </a:xfrm>
          <a:prstGeom prst="wedgeRoundRectCallout">
            <a:avLst>
              <a:gd name="adj1" fmla="val 66894"/>
              <a:gd name="adj2" fmla="val -266394"/>
              <a:gd name="adj3" fmla="val 16667"/>
            </a:avLst>
          </a:prstGeom>
          <a:solidFill>
            <a:srgbClr val="FFFFCC"/>
          </a:solidFill>
          <a:ln w="19050">
            <a:solidFill>
              <a:schemeClr val="tx2"/>
            </a:solidFill>
            <a:miter lim="800000"/>
            <a:headEnd/>
            <a:tailEnd/>
          </a:ln>
          <a:effectLst/>
        </p:spPr>
        <p:txBody>
          <a:bodyPr vert="eaVert" wrap="none" anchor="ctr"/>
          <a:lstStyle/>
          <a:p>
            <a:pPr algn="ctr"/>
            <a:endParaRPr kumimoji="0" lang="zh-CN" altLang="zh-CN" sz="2800" u="none">
              <a:ea typeface="隶书" pitchFamily="49" charset="-122"/>
            </a:endParaRPr>
          </a:p>
        </p:txBody>
      </p:sp>
      <p:sp>
        <p:nvSpPr>
          <p:cNvPr id="229411" name="Text Box 35"/>
          <p:cNvSpPr txBox="1">
            <a:spLocks noChangeArrowheads="1"/>
          </p:cNvSpPr>
          <p:nvPr/>
        </p:nvSpPr>
        <p:spPr bwMode="auto">
          <a:xfrm>
            <a:off x="7734300" y="3008313"/>
            <a:ext cx="611188" cy="1552575"/>
          </a:xfrm>
          <a:prstGeom prst="rect">
            <a:avLst/>
          </a:prstGeom>
          <a:noFill/>
          <a:ln w="9525">
            <a:noFill/>
            <a:miter lim="800000"/>
            <a:headEnd/>
            <a:tailEnd/>
          </a:ln>
          <a:effectLst/>
        </p:spPr>
        <p:txBody>
          <a:bodyPr vert="eaVert">
            <a:spAutoFit/>
          </a:bodyPr>
          <a:lstStyle/>
          <a:p>
            <a:r>
              <a:rPr kumimoji="0" lang="zh-CN" altLang="en-US" sz="2800" b="1" u="none">
                <a:solidFill>
                  <a:schemeClr val="tx2"/>
                </a:solidFill>
                <a:effectLst>
                  <a:outerShdw blurRad="38100" dist="38100" dir="2700000" algn="tl">
                    <a:srgbClr val="C0C0C0"/>
                  </a:outerShdw>
                </a:effectLst>
                <a:ea typeface="隶书" pitchFamily="49" charset="-122"/>
              </a:rPr>
              <a:t>右单旋转</a:t>
            </a:r>
            <a:endParaRPr kumimoji="0" lang="zh-CN" altLang="en-US" sz="2800" u="none">
              <a:ea typeface="隶书" pitchFamily="49" charset="-122"/>
            </a:endParaRPr>
          </a:p>
        </p:txBody>
      </p:sp>
      <p:sp>
        <p:nvSpPr>
          <p:cNvPr id="229413" name="Text Box 37"/>
          <p:cNvSpPr txBox="1">
            <a:spLocks noChangeArrowheads="1"/>
          </p:cNvSpPr>
          <p:nvPr/>
        </p:nvSpPr>
        <p:spPr bwMode="auto">
          <a:xfrm>
            <a:off x="6296025" y="313848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A</a:t>
            </a:r>
            <a:endParaRPr kumimoji="0" lang="en-US" altLang="zh-CN" sz="2800" u="none">
              <a:ea typeface="隶书" pitchFamily="49" charset="-122"/>
            </a:endParaRPr>
          </a:p>
        </p:txBody>
      </p:sp>
      <p:sp>
        <p:nvSpPr>
          <p:cNvPr id="229414" name="Text Box 38"/>
          <p:cNvSpPr txBox="1">
            <a:spLocks noChangeArrowheads="1"/>
          </p:cNvSpPr>
          <p:nvPr/>
        </p:nvSpPr>
        <p:spPr bwMode="auto">
          <a:xfrm>
            <a:off x="6829425" y="3824288"/>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C</a:t>
            </a:r>
            <a:endParaRPr kumimoji="0" lang="en-US" altLang="zh-CN" sz="2800" u="none">
              <a:ea typeface="隶书" pitchFamily="49" charset="-122"/>
            </a:endParaRPr>
          </a:p>
        </p:txBody>
      </p:sp>
      <p:sp>
        <p:nvSpPr>
          <p:cNvPr id="229415" name="Text Box 39"/>
          <p:cNvSpPr txBox="1">
            <a:spLocks noChangeArrowheads="1"/>
          </p:cNvSpPr>
          <p:nvPr/>
        </p:nvSpPr>
        <p:spPr bwMode="auto">
          <a:xfrm>
            <a:off x="7370763" y="4481513"/>
            <a:ext cx="420687"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E</a:t>
            </a:r>
            <a:endParaRPr kumimoji="0" lang="en-US" altLang="zh-CN" sz="2800" u="none">
              <a:ea typeface="隶书" pitchFamily="49" charset="-122"/>
            </a:endParaRPr>
          </a:p>
        </p:txBody>
      </p:sp>
      <p:sp>
        <p:nvSpPr>
          <p:cNvPr id="229416" name="Text Box 40"/>
          <p:cNvSpPr txBox="1">
            <a:spLocks noChangeArrowheads="1"/>
          </p:cNvSpPr>
          <p:nvPr/>
        </p:nvSpPr>
        <p:spPr bwMode="auto">
          <a:xfrm>
            <a:off x="4802188" y="3852863"/>
            <a:ext cx="420687"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B</a:t>
            </a:r>
            <a:endParaRPr kumimoji="0" lang="en-US" altLang="zh-CN" sz="2800" u="none">
              <a:ea typeface="隶书" pitchFamily="49" charset="-122"/>
            </a:endParaRPr>
          </a:p>
        </p:txBody>
      </p:sp>
      <p:sp>
        <p:nvSpPr>
          <p:cNvPr id="229417" name="Text Box 41"/>
          <p:cNvSpPr txBox="1">
            <a:spLocks noChangeArrowheads="1"/>
          </p:cNvSpPr>
          <p:nvPr/>
        </p:nvSpPr>
        <p:spPr bwMode="auto">
          <a:xfrm>
            <a:off x="5651500" y="4814888"/>
            <a:ext cx="40163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F</a:t>
            </a:r>
            <a:endParaRPr kumimoji="0" lang="en-US" altLang="zh-CN" sz="2800" u="none">
              <a:ea typeface="隶书" pitchFamily="49" charset="-122"/>
            </a:endParaRPr>
          </a:p>
        </p:txBody>
      </p:sp>
      <p:sp>
        <p:nvSpPr>
          <p:cNvPr id="229418" name="Text Box 42"/>
          <p:cNvSpPr txBox="1">
            <a:spLocks noChangeArrowheads="1"/>
          </p:cNvSpPr>
          <p:nvPr/>
        </p:nvSpPr>
        <p:spPr bwMode="auto">
          <a:xfrm>
            <a:off x="6545263" y="4814888"/>
            <a:ext cx="46037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G</a:t>
            </a:r>
            <a:endParaRPr kumimoji="0" lang="en-US" altLang="zh-CN" sz="2800" u="none">
              <a:ea typeface="隶书" pitchFamily="49" charset="-122"/>
            </a:endParaRPr>
          </a:p>
        </p:txBody>
      </p:sp>
      <p:sp>
        <p:nvSpPr>
          <p:cNvPr id="229419" name="Text Box 43"/>
          <p:cNvSpPr txBox="1">
            <a:spLocks noChangeArrowheads="1"/>
          </p:cNvSpPr>
          <p:nvPr/>
        </p:nvSpPr>
        <p:spPr bwMode="auto">
          <a:xfrm>
            <a:off x="5757863" y="426720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D</a:t>
            </a:r>
            <a:endParaRPr kumimoji="0" lang="en-US" altLang="zh-CN" sz="2800" u="none">
              <a:ea typeface="隶书" pitchFamily="49" charset="-122"/>
            </a:endParaRPr>
          </a:p>
        </p:txBody>
      </p:sp>
      <p:sp>
        <p:nvSpPr>
          <p:cNvPr id="229421" name="Line 45"/>
          <p:cNvSpPr>
            <a:spLocks noChangeShapeType="1"/>
          </p:cNvSpPr>
          <p:nvPr/>
        </p:nvSpPr>
        <p:spPr bwMode="auto">
          <a:xfrm flipH="1">
            <a:off x="5859463" y="4843463"/>
            <a:ext cx="381000" cy="533400"/>
          </a:xfrm>
          <a:prstGeom prst="line">
            <a:avLst/>
          </a:prstGeom>
          <a:noFill/>
          <a:ln w="38100">
            <a:solidFill>
              <a:srgbClr val="006666"/>
            </a:solidFill>
            <a:round/>
            <a:headEnd/>
            <a:tailEnd/>
          </a:ln>
          <a:effectLst/>
        </p:spPr>
        <p:txBody>
          <a:bodyPr wrap="none" anchor="ctr"/>
          <a:lstStyle/>
          <a:p>
            <a:endParaRPr lang="zh-CN" altLang="en-US"/>
          </a:p>
        </p:txBody>
      </p:sp>
      <p:sp>
        <p:nvSpPr>
          <p:cNvPr id="229422" name="Line 46"/>
          <p:cNvSpPr>
            <a:spLocks noChangeShapeType="1"/>
          </p:cNvSpPr>
          <p:nvPr/>
        </p:nvSpPr>
        <p:spPr bwMode="auto">
          <a:xfrm flipH="1">
            <a:off x="5326063" y="3776663"/>
            <a:ext cx="685800" cy="685800"/>
          </a:xfrm>
          <a:prstGeom prst="line">
            <a:avLst/>
          </a:prstGeom>
          <a:noFill/>
          <a:ln w="28575">
            <a:solidFill>
              <a:srgbClr val="006666"/>
            </a:solidFill>
            <a:round/>
            <a:headEnd/>
            <a:tailEnd/>
          </a:ln>
          <a:effectLst/>
        </p:spPr>
        <p:txBody>
          <a:bodyPr wrap="none" anchor="ctr"/>
          <a:lstStyle/>
          <a:p>
            <a:endParaRPr lang="zh-CN" altLang="en-US"/>
          </a:p>
        </p:txBody>
      </p:sp>
      <p:sp>
        <p:nvSpPr>
          <p:cNvPr id="229423" name="Line 47"/>
          <p:cNvSpPr>
            <a:spLocks noChangeShapeType="1"/>
          </p:cNvSpPr>
          <p:nvPr/>
        </p:nvSpPr>
        <p:spPr bwMode="auto">
          <a:xfrm>
            <a:off x="6240463" y="3776663"/>
            <a:ext cx="1066800" cy="1219200"/>
          </a:xfrm>
          <a:prstGeom prst="line">
            <a:avLst/>
          </a:prstGeom>
          <a:noFill/>
          <a:ln w="28575">
            <a:solidFill>
              <a:srgbClr val="006666"/>
            </a:solidFill>
            <a:round/>
            <a:headEnd/>
            <a:tailEnd/>
          </a:ln>
          <a:effectLst/>
        </p:spPr>
        <p:txBody>
          <a:bodyPr wrap="none" anchor="ctr"/>
          <a:lstStyle/>
          <a:p>
            <a:endParaRPr lang="zh-CN" altLang="en-US"/>
          </a:p>
        </p:txBody>
      </p:sp>
      <p:sp>
        <p:nvSpPr>
          <p:cNvPr id="229424" name="Rectangle 48"/>
          <p:cNvSpPr>
            <a:spLocks noChangeArrowheads="1"/>
          </p:cNvSpPr>
          <p:nvPr/>
        </p:nvSpPr>
        <p:spPr bwMode="auto">
          <a:xfrm>
            <a:off x="5187950" y="4310063"/>
            <a:ext cx="381000" cy="1143000"/>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ea typeface="隶书" pitchFamily="49" charset="-122"/>
              </a:rPr>
              <a:t>h</a:t>
            </a:r>
          </a:p>
        </p:txBody>
      </p:sp>
      <p:sp>
        <p:nvSpPr>
          <p:cNvPr id="229425" name="Line 49"/>
          <p:cNvSpPr>
            <a:spLocks noChangeShapeType="1"/>
          </p:cNvSpPr>
          <p:nvPr/>
        </p:nvSpPr>
        <p:spPr bwMode="auto">
          <a:xfrm flipH="1">
            <a:off x="6240463" y="4386263"/>
            <a:ext cx="325437" cy="457200"/>
          </a:xfrm>
          <a:prstGeom prst="line">
            <a:avLst/>
          </a:prstGeom>
          <a:noFill/>
          <a:ln w="28575">
            <a:solidFill>
              <a:srgbClr val="006666"/>
            </a:solidFill>
            <a:round/>
            <a:headEnd/>
            <a:tailEnd/>
          </a:ln>
          <a:effectLst/>
        </p:spPr>
        <p:txBody>
          <a:bodyPr wrap="none" anchor="ctr"/>
          <a:lstStyle/>
          <a:p>
            <a:endParaRPr lang="zh-CN" altLang="en-US"/>
          </a:p>
        </p:txBody>
      </p:sp>
      <p:sp>
        <p:nvSpPr>
          <p:cNvPr id="229426" name="Oval 50"/>
          <p:cNvSpPr>
            <a:spLocks noChangeArrowheads="1"/>
          </p:cNvSpPr>
          <p:nvPr/>
        </p:nvSpPr>
        <p:spPr bwMode="auto">
          <a:xfrm>
            <a:off x="6483350" y="4081463"/>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9427" name="Oval 51"/>
          <p:cNvSpPr>
            <a:spLocks noChangeArrowheads="1"/>
          </p:cNvSpPr>
          <p:nvPr/>
        </p:nvSpPr>
        <p:spPr bwMode="auto">
          <a:xfrm>
            <a:off x="5970588" y="3471863"/>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29428" name="Rectangle 52"/>
          <p:cNvSpPr>
            <a:spLocks noChangeArrowheads="1"/>
          </p:cNvSpPr>
          <p:nvPr/>
        </p:nvSpPr>
        <p:spPr bwMode="auto">
          <a:xfrm>
            <a:off x="7178675" y="5005388"/>
            <a:ext cx="381000" cy="1219200"/>
          </a:xfrm>
          <a:prstGeom prst="rect">
            <a:avLst/>
          </a:prstGeom>
          <a:solidFill>
            <a:srgbClr val="66FF66"/>
          </a:solidFill>
          <a:ln w="28575">
            <a:solidFill>
              <a:srgbClr val="008000"/>
            </a:solidFill>
            <a:miter lim="800000"/>
            <a:headEnd/>
            <a:tailEnd/>
          </a:ln>
          <a:effectLst/>
        </p:spPr>
        <p:txBody>
          <a:bodyPr wrap="none" anchor="ctr"/>
          <a:lstStyle/>
          <a:p>
            <a:pPr algn="ctr">
              <a:lnSpc>
                <a:spcPct val="60000"/>
              </a:lnSpc>
            </a:pPr>
            <a:r>
              <a:rPr kumimoji="0" lang="en-US" altLang="zh-CN" sz="2800" b="1" u="none">
                <a:solidFill>
                  <a:schemeClr val="hlink"/>
                </a:solidFill>
                <a:ea typeface="隶书" pitchFamily="49" charset="-122"/>
              </a:rPr>
              <a:t>h</a:t>
            </a:r>
          </a:p>
        </p:txBody>
      </p:sp>
      <p:sp>
        <p:nvSpPr>
          <p:cNvPr id="229429" name="Rectangle 53"/>
          <p:cNvSpPr>
            <a:spLocks noChangeArrowheads="1"/>
          </p:cNvSpPr>
          <p:nvPr/>
        </p:nvSpPr>
        <p:spPr bwMode="auto">
          <a:xfrm>
            <a:off x="5721350" y="5300663"/>
            <a:ext cx="381000" cy="909637"/>
          </a:xfrm>
          <a:prstGeom prst="rect">
            <a:avLst/>
          </a:prstGeom>
          <a:solidFill>
            <a:srgbClr val="66FF66"/>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29430" name="Rectangle 54"/>
          <p:cNvSpPr>
            <a:spLocks noChangeArrowheads="1"/>
          </p:cNvSpPr>
          <p:nvPr/>
        </p:nvSpPr>
        <p:spPr bwMode="auto">
          <a:xfrm>
            <a:off x="6483350" y="5300663"/>
            <a:ext cx="381000" cy="914400"/>
          </a:xfrm>
          <a:prstGeom prst="rect">
            <a:avLst/>
          </a:prstGeom>
          <a:solidFill>
            <a:srgbClr val="66FF66"/>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bg2"/>
              </a:solidFill>
              <a:ea typeface="隶书" pitchFamily="49" charset="-122"/>
            </a:endParaRPr>
          </a:p>
        </p:txBody>
      </p:sp>
      <p:sp>
        <p:nvSpPr>
          <p:cNvPr id="229431" name="Text Box 55"/>
          <p:cNvSpPr txBox="1">
            <a:spLocks noChangeArrowheads="1"/>
          </p:cNvSpPr>
          <p:nvPr/>
        </p:nvSpPr>
        <p:spPr bwMode="auto">
          <a:xfrm>
            <a:off x="6497638" y="5392738"/>
            <a:ext cx="382587" cy="519112"/>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a:t>
            </a:r>
            <a:endParaRPr lang="en-US" altLang="zh-CN" sz="2800" u="none">
              <a:solidFill>
                <a:schemeClr val="hlink"/>
              </a:solidFill>
              <a:ea typeface="隶书" pitchFamily="49" charset="-122"/>
            </a:endParaRPr>
          </a:p>
        </p:txBody>
      </p:sp>
      <p:sp>
        <p:nvSpPr>
          <p:cNvPr id="229432" name="Text Box 56"/>
          <p:cNvSpPr txBox="1">
            <a:spLocks noChangeArrowheads="1"/>
          </p:cNvSpPr>
          <p:nvPr/>
        </p:nvSpPr>
        <p:spPr bwMode="auto">
          <a:xfrm>
            <a:off x="5643563" y="5392738"/>
            <a:ext cx="6794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p>
        </p:txBody>
      </p:sp>
      <p:sp>
        <p:nvSpPr>
          <p:cNvPr id="229433" name="Oval 57"/>
          <p:cNvSpPr>
            <a:spLocks noChangeArrowheads="1"/>
          </p:cNvSpPr>
          <p:nvPr/>
        </p:nvSpPr>
        <p:spPr bwMode="auto">
          <a:xfrm>
            <a:off x="6088063" y="4614863"/>
            <a:ext cx="381000" cy="381000"/>
          </a:xfrm>
          <a:prstGeom prst="ellipse">
            <a:avLst/>
          </a:prstGeom>
          <a:solidFill>
            <a:srgbClr val="FF7C80"/>
          </a:solidFill>
          <a:ln w="28575">
            <a:solidFill>
              <a:srgbClr val="FF7C80"/>
            </a:solidFill>
            <a:round/>
            <a:headEnd/>
            <a:tailEnd/>
          </a:ln>
          <a:effectLst/>
        </p:spPr>
        <p:txBody>
          <a:bodyPr wrap="none" anchor="ctr"/>
          <a:lstStyle/>
          <a:p>
            <a:pPr algn="ctr"/>
            <a:endParaRPr lang="zh-CN" altLang="zh-CN" sz="2800" u="none">
              <a:solidFill>
                <a:srgbClr val="FF7C80"/>
              </a:solidFill>
              <a:ea typeface="隶书" pitchFamily="49" charset="-122"/>
            </a:endParaRPr>
          </a:p>
        </p:txBody>
      </p:sp>
      <p:sp>
        <p:nvSpPr>
          <p:cNvPr id="229434" name="Rectangle 58"/>
          <p:cNvSpPr>
            <a:spLocks noChangeArrowheads="1"/>
          </p:cNvSpPr>
          <p:nvPr/>
        </p:nvSpPr>
        <p:spPr bwMode="auto">
          <a:xfrm>
            <a:off x="6491288" y="6221413"/>
            <a:ext cx="381000" cy="246062"/>
          </a:xfrm>
          <a:prstGeom prst="rect">
            <a:avLst/>
          </a:prstGeom>
          <a:solidFill>
            <a:schemeClr val="hlink"/>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hlink"/>
              </a:solidFill>
              <a:ea typeface="隶书" pitchFamily="49" charset="-122"/>
            </a:endParaRPr>
          </a:p>
        </p:txBody>
      </p:sp>
      <p:sp>
        <p:nvSpPr>
          <p:cNvPr id="229435" name="Text Box 59"/>
          <p:cNvSpPr txBox="1">
            <a:spLocks noChangeArrowheads="1"/>
          </p:cNvSpPr>
          <p:nvPr/>
        </p:nvSpPr>
        <p:spPr bwMode="auto">
          <a:xfrm>
            <a:off x="6511925" y="3987800"/>
            <a:ext cx="481013"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-1</a:t>
            </a:r>
          </a:p>
        </p:txBody>
      </p:sp>
      <p:sp>
        <p:nvSpPr>
          <p:cNvPr id="229436" name="Text Box 60"/>
          <p:cNvSpPr txBox="1">
            <a:spLocks noChangeArrowheads="1"/>
          </p:cNvSpPr>
          <p:nvPr/>
        </p:nvSpPr>
        <p:spPr bwMode="auto">
          <a:xfrm>
            <a:off x="6113463" y="4521200"/>
            <a:ext cx="361950" cy="519113"/>
          </a:xfrm>
          <a:prstGeom prst="rect">
            <a:avLst/>
          </a:prstGeom>
          <a:noFill/>
          <a:ln w="9525">
            <a:noFill/>
            <a:miter lim="800000"/>
            <a:headEnd/>
            <a:tailEnd/>
          </a:ln>
          <a:effectLst/>
        </p:spPr>
        <p:txBody>
          <a:bodyPr wrap="none">
            <a:spAutoFit/>
          </a:bodyPr>
          <a:lstStyle/>
          <a:p>
            <a:r>
              <a:rPr kumimoji="0" lang="en-US" altLang="zh-CN" sz="2800" b="1" u="none">
                <a:solidFill>
                  <a:schemeClr val="hlink"/>
                </a:solidFill>
                <a:effectLst>
                  <a:outerShdw blurRad="38100" dist="38100" dir="2700000" algn="tl">
                    <a:srgbClr val="C0C0C0"/>
                  </a:outerShdw>
                </a:effectLst>
                <a:ea typeface="隶书" pitchFamily="49" charset="-122"/>
              </a:rPr>
              <a:t>1</a:t>
            </a:r>
          </a:p>
        </p:txBody>
      </p:sp>
      <p:sp>
        <p:nvSpPr>
          <p:cNvPr id="229437" name="Text Box 61"/>
          <p:cNvSpPr txBox="1">
            <a:spLocks noChangeArrowheads="1"/>
          </p:cNvSpPr>
          <p:nvPr/>
        </p:nvSpPr>
        <p:spPr bwMode="auto">
          <a:xfrm>
            <a:off x="6002338" y="3370263"/>
            <a:ext cx="361950" cy="519112"/>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2</a:t>
            </a:r>
          </a:p>
        </p:txBody>
      </p:sp>
      <p:sp>
        <p:nvSpPr>
          <p:cNvPr id="229439" name="Freeform 63"/>
          <p:cNvSpPr>
            <a:spLocks/>
          </p:cNvSpPr>
          <p:nvPr/>
        </p:nvSpPr>
        <p:spPr bwMode="auto">
          <a:xfrm flipH="1">
            <a:off x="6545263" y="4624388"/>
            <a:ext cx="406400" cy="119062"/>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p:spPr>
        <p:txBody>
          <a:bodyPr/>
          <a:lstStyle/>
          <a:p>
            <a:endParaRPr lang="zh-CN" altLang="en-US"/>
          </a:p>
        </p:txBody>
      </p:sp>
      <p:sp>
        <p:nvSpPr>
          <p:cNvPr id="58" name="灯片编号占位符 57"/>
          <p:cNvSpPr>
            <a:spLocks noGrp="1"/>
          </p:cNvSpPr>
          <p:nvPr>
            <p:ph type="sldNum" sz="quarter" idx="12"/>
          </p:nvPr>
        </p:nvSpPr>
        <p:spPr/>
        <p:txBody>
          <a:bodyPr/>
          <a:lstStyle/>
          <a:p>
            <a:fld id="{CCC81465-2BC0-4388-891C-26893B0BF1E9}" type="slidenum">
              <a:rPr lang="en-US" altLang="zh-CN" smtClean="0"/>
              <a:pPr/>
              <a:t>140</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checkerboard(across)">
                                      <p:cBhvr>
                                        <p:cTn id="7" dur="500"/>
                                        <p:tgtEl>
                                          <p:spTgt spid="2293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9385"/>
                                        </p:tgtEl>
                                        <p:attrNameLst>
                                          <p:attrName>style.visibility</p:attrName>
                                        </p:attrNameLst>
                                      </p:cBhvr>
                                      <p:to>
                                        <p:strVal val="visible"/>
                                      </p:to>
                                    </p:set>
                                    <p:anim calcmode="lin" valueType="num">
                                      <p:cBhvr additive="base">
                                        <p:cTn id="12" dur="500" fill="hold"/>
                                        <p:tgtEl>
                                          <p:spTgt spid="229385"/>
                                        </p:tgtEl>
                                        <p:attrNameLst>
                                          <p:attrName>ppt_x</p:attrName>
                                        </p:attrNameLst>
                                      </p:cBhvr>
                                      <p:tavLst>
                                        <p:tav tm="0">
                                          <p:val>
                                            <p:strVal val="0-#ppt_w/2"/>
                                          </p:val>
                                        </p:tav>
                                        <p:tav tm="100000">
                                          <p:val>
                                            <p:strVal val="#ppt_x"/>
                                          </p:val>
                                        </p:tav>
                                      </p:tavLst>
                                    </p:anim>
                                    <p:anim calcmode="lin" valueType="num">
                                      <p:cBhvr additive="base">
                                        <p:cTn id="13" dur="500" fill="hold"/>
                                        <p:tgtEl>
                                          <p:spTgt spid="229385"/>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29386"/>
                                        </p:tgtEl>
                                        <p:attrNameLst>
                                          <p:attrName>style.visibility</p:attrName>
                                        </p:attrNameLst>
                                      </p:cBhvr>
                                      <p:to>
                                        <p:strVal val="visible"/>
                                      </p:to>
                                    </p:set>
                                    <p:anim calcmode="lin" valueType="num">
                                      <p:cBhvr additive="base">
                                        <p:cTn id="16" dur="500" fill="hold"/>
                                        <p:tgtEl>
                                          <p:spTgt spid="229386"/>
                                        </p:tgtEl>
                                        <p:attrNameLst>
                                          <p:attrName>ppt_x</p:attrName>
                                        </p:attrNameLst>
                                      </p:cBhvr>
                                      <p:tavLst>
                                        <p:tav tm="0">
                                          <p:val>
                                            <p:strVal val="0-#ppt_w/2"/>
                                          </p:val>
                                        </p:tav>
                                        <p:tav tm="100000">
                                          <p:val>
                                            <p:strVal val="#ppt_x"/>
                                          </p:val>
                                        </p:tav>
                                      </p:tavLst>
                                    </p:anim>
                                    <p:anim calcmode="lin" valueType="num">
                                      <p:cBhvr additive="base">
                                        <p:cTn id="17" dur="500" fill="hold"/>
                                        <p:tgtEl>
                                          <p:spTgt spid="229386"/>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29387"/>
                                        </p:tgtEl>
                                        <p:attrNameLst>
                                          <p:attrName>style.visibility</p:attrName>
                                        </p:attrNameLst>
                                      </p:cBhvr>
                                      <p:to>
                                        <p:strVal val="visible"/>
                                      </p:to>
                                    </p:set>
                                    <p:anim calcmode="lin" valueType="num">
                                      <p:cBhvr additive="base">
                                        <p:cTn id="20" dur="500" fill="hold"/>
                                        <p:tgtEl>
                                          <p:spTgt spid="229387"/>
                                        </p:tgtEl>
                                        <p:attrNameLst>
                                          <p:attrName>ppt_x</p:attrName>
                                        </p:attrNameLst>
                                      </p:cBhvr>
                                      <p:tavLst>
                                        <p:tav tm="0">
                                          <p:val>
                                            <p:strVal val="0-#ppt_w/2"/>
                                          </p:val>
                                        </p:tav>
                                        <p:tav tm="100000">
                                          <p:val>
                                            <p:strVal val="#ppt_x"/>
                                          </p:val>
                                        </p:tav>
                                      </p:tavLst>
                                    </p:anim>
                                    <p:anim calcmode="lin" valueType="num">
                                      <p:cBhvr additive="base">
                                        <p:cTn id="21" dur="500" fill="hold"/>
                                        <p:tgtEl>
                                          <p:spTgt spid="229387"/>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29388"/>
                                        </p:tgtEl>
                                        <p:attrNameLst>
                                          <p:attrName>style.visibility</p:attrName>
                                        </p:attrNameLst>
                                      </p:cBhvr>
                                      <p:to>
                                        <p:strVal val="visible"/>
                                      </p:to>
                                    </p:set>
                                    <p:anim calcmode="lin" valueType="num">
                                      <p:cBhvr additive="base">
                                        <p:cTn id="24" dur="500" fill="hold"/>
                                        <p:tgtEl>
                                          <p:spTgt spid="229388"/>
                                        </p:tgtEl>
                                        <p:attrNameLst>
                                          <p:attrName>ppt_x</p:attrName>
                                        </p:attrNameLst>
                                      </p:cBhvr>
                                      <p:tavLst>
                                        <p:tav tm="0">
                                          <p:val>
                                            <p:strVal val="0-#ppt_w/2"/>
                                          </p:val>
                                        </p:tav>
                                        <p:tav tm="100000">
                                          <p:val>
                                            <p:strVal val="#ppt_x"/>
                                          </p:val>
                                        </p:tav>
                                      </p:tavLst>
                                    </p:anim>
                                    <p:anim calcmode="lin" valueType="num">
                                      <p:cBhvr additive="base">
                                        <p:cTn id="25" dur="500" fill="hold"/>
                                        <p:tgtEl>
                                          <p:spTgt spid="229388"/>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29389"/>
                                        </p:tgtEl>
                                        <p:attrNameLst>
                                          <p:attrName>style.visibility</p:attrName>
                                        </p:attrNameLst>
                                      </p:cBhvr>
                                      <p:to>
                                        <p:strVal val="visible"/>
                                      </p:to>
                                    </p:set>
                                    <p:anim calcmode="lin" valueType="num">
                                      <p:cBhvr additive="base">
                                        <p:cTn id="28" dur="500" fill="hold"/>
                                        <p:tgtEl>
                                          <p:spTgt spid="229389"/>
                                        </p:tgtEl>
                                        <p:attrNameLst>
                                          <p:attrName>ppt_x</p:attrName>
                                        </p:attrNameLst>
                                      </p:cBhvr>
                                      <p:tavLst>
                                        <p:tav tm="0">
                                          <p:val>
                                            <p:strVal val="0-#ppt_w/2"/>
                                          </p:val>
                                        </p:tav>
                                        <p:tav tm="100000">
                                          <p:val>
                                            <p:strVal val="#ppt_x"/>
                                          </p:val>
                                        </p:tav>
                                      </p:tavLst>
                                    </p:anim>
                                    <p:anim calcmode="lin" valueType="num">
                                      <p:cBhvr additive="base">
                                        <p:cTn id="29" dur="500" fill="hold"/>
                                        <p:tgtEl>
                                          <p:spTgt spid="229389"/>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29390"/>
                                        </p:tgtEl>
                                        <p:attrNameLst>
                                          <p:attrName>style.visibility</p:attrName>
                                        </p:attrNameLst>
                                      </p:cBhvr>
                                      <p:to>
                                        <p:strVal val="visible"/>
                                      </p:to>
                                    </p:set>
                                    <p:anim calcmode="lin" valueType="num">
                                      <p:cBhvr additive="base">
                                        <p:cTn id="32" dur="500" fill="hold"/>
                                        <p:tgtEl>
                                          <p:spTgt spid="229390"/>
                                        </p:tgtEl>
                                        <p:attrNameLst>
                                          <p:attrName>ppt_x</p:attrName>
                                        </p:attrNameLst>
                                      </p:cBhvr>
                                      <p:tavLst>
                                        <p:tav tm="0">
                                          <p:val>
                                            <p:strVal val="0-#ppt_w/2"/>
                                          </p:val>
                                        </p:tav>
                                        <p:tav tm="100000">
                                          <p:val>
                                            <p:strVal val="#ppt_x"/>
                                          </p:val>
                                        </p:tav>
                                      </p:tavLst>
                                    </p:anim>
                                    <p:anim calcmode="lin" valueType="num">
                                      <p:cBhvr additive="base">
                                        <p:cTn id="33" dur="500" fill="hold"/>
                                        <p:tgtEl>
                                          <p:spTgt spid="229390"/>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29391"/>
                                        </p:tgtEl>
                                        <p:attrNameLst>
                                          <p:attrName>style.visibility</p:attrName>
                                        </p:attrNameLst>
                                      </p:cBhvr>
                                      <p:to>
                                        <p:strVal val="visible"/>
                                      </p:to>
                                    </p:set>
                                    <p:anim calcmode="lin" valueType="num">
                                      <p:cBhvr additive="base">
                                        <p:cTn id="36" dur="500" fill="hold"/>
                                        <p:tgtEl>
                                          <p:spTgt spid="229391"/>
                                        </p:tgtEl>
                                        <p:attrNameLst>
                                          <p:attrName>ppt_x</p:attrName>
                                        </p:attrNameLst>
                                      </p:cBhvr>
                                      <p:tavLst>
                                        <p:tav tm="0">
                                          <p:val>
                                            <p:strVal val="0-#ppt_w/2"/>
                                          </p:val>
                                        </p:tav>
                                        <p:tav tm="100000">
                                          <p:val>
                                            <p:strVal val="#ppt_x"/>
                                          </p:val>
                                        </p:tav>
                                      </p:tavLst>
                                    </p:anim>
                                    <p:anim calcmode="lin" valueType="num">
                                      <p:cBhvr additive="base">
                                        <p:cTn id="37" dur="500" fill="hold"/>
                                        <p:tgtEl>
                                          <p:spTgt spid="22939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29392"/>
                                        </p:tgtEl>
                                        <p:attrNameLst>
                                          <p:attrName>style.visibility</p:attrName>
                                        </p:attrNameLst>
                                      </p:cBhvr>
                                      <p:to>
                                        <p:strVal val="visible"/>
                                      </p:to>
                                    </p:set>
                                    <p:anim calcmode="lin" valueType="num">
                                      <p:cBhvr additive="base">
                                        <p:cTn id="40" dur="500" fill="hold"/>
                                        <p:tgtEl>
                                          <p:spTgt spid="229392"/>
                                        </p:tgtEl>
                                        <p:attrNameLst>
                                          <p:attrName>ppt_x</p:attrName>
                                        </p:attrNameLst>
                                      </p:cBhvr>
                                      <p:tavLst>
                                        <p:tav tm="0">
                                          <p:val>
                                            <p:strVal val="0-#ppt_w/2"/>
                                          </p:val>
                                        </p:tav>
                                        <p:tav tm="100000">
                                          <p:val>
                                            <p:strVal val="#ppt_x"/>
                                          </p:val>
                                        </p:tav>
                                      </p:tavLst>
                                    </p:anim>
                                    <p:anim calcmode="lin" valueType="num">
                                      <p:cBhvr additive="base">
                                        <p:cTn id="41" dur="500" fill="hold"/>
                                        <p:tgtEl>
                                          <p:spTgt spid="229392"/>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29393"/>
                                        </p:tgtEl>
                                        <p:attrNameLst>
                                          <p:attrName>style.visibility</p:attrName>
                                        </p:attrNameLst>
                                      </p:cBhvr>
                                      <p:to>
                                        <p:strVal val="visible"/>
                                      </p:to>
                                    </p:set>
                                    <p:anim calcmode="lin" valueType="num">
                                      <p:cBhvr additive="base">
                                        <p:cTn id="44" dur="500" fill="hold"/>
                                        <p:tgtEl>
                                          <p:spTgt spid="229393"/>
                                        </p:tgtEl>
                                        <p:attrNameLst>
                                          <p:attrName>ppt_x</p:attrName>
                                        </p:attrNameLst>
                                      </p:cBhvr>
                                      <p:tavLst>
                                        <p:tav tm="0">
                                          <p:val>
                                            <p:strVal val="0-#ppt_w/2"/>
                                          </p:val>
                                        </p:tav>
                                        <p:tav tm="100000">
                                          <p:val>
                                            <p:strVal val="#ppt_x"/>
                                          </p:val>
                                        </p:tav>
                                      </p:tavLst>
                                    </p:anim>
                                    <p:anim calcmode="lin" valueType="num">
                                      <p:cBhvr additive="base">
                                        <p:cTn id="45" dur="500" fill="hold"/>
                                        <p:tgtEl>
                                          <p:spTgt spid="229393"/>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29394"/>
                                        </p:tgtEl>
                                        <p:attrNameLst>
                                          <p:attrName>style.visibility</p:attrName>
                                        </p:attrNameLst>
                                      </p:cBhvr>
                                      <p:to>
                                        <p:strVal val="visible"/>
                                      </p:to>
                                    </p:set>
                                    <p:anim calcmode="lin" valueType="num">
                                      <p:cBhvr additive="base">
                                        <p:cTn id="48" dur="500" fill="hold"/>
                                        <p:tgtEl>
                                          <p:spTgt spid="229394"/>
                                        </p:tgtEl>
                                        <p:attrNameLst>
                                          <p:attrName>ppt_x</p:attrName>
                                        </p:attrNameLst>
                                      </p:cBhvr>
                                      <p:tavLst>
                                        <p:tav tm="0">
                                          <p:val>
                                            <p:strVal val="0-#ppt_w/2"/>
                                          </p:val>
                                        </p:tav>
                                        <p:tav tm="100000">
                                          <p:val>
                                            <p:strVal val="#ppt_x"/>
                                          </p:val>
                                        </p:tav>
                                      </p:tavLst>
                                    </p:anim>
                                    <p:anim calcmode="lin" valueType="num">
                                      <p:cBhvr additive="base">
                                        <p:cTn id="49" dur="500" fill="hold"/>
                                        <p:tgtEl>
                                          <p:spTgt spid="229394"/>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29395"/>
                                        </p:tgtEl>
                                        <p:attrNameLst>
                                          <p:attrName>style.visibility</p:attrName>
                                        </p:attrNameLst>
                                      </p:cBhvr>
                                      <p:to>
                                        <p:strVal val="visible"/>
                                      </p:to>
                                    </p:set>
                                    <p:anim calcmode="lin" valueType="num">
                                      <p:cBhvr additive="base">
                                        <p:cTn id="52" dur="500" fill="hold"/>
                                        <p:tgtEl>
                                          <p:spTgt spid="229395"/>
                                        </p:tgtEl>
                                        <p:attrNameLst>
                                          <p:attrName>ppt_x</p:attrName>
                                        </p:attrNameLst>
                                      </p:cBhvr>
                                      <p:tavLst>
                                        <p:tav tm="0">
                                          <p:val>
                                            <p:strVal val="0-#ppt_w/2"/>
                                          </p:val>
                                        </p:tav>
                                        <p:tav tm="100000">
                                          <p:val>
                                            <p:strVal val="#ppt_x"/>
                                          </p:val>
                                        </p:tav>
                                      </p:tavLst>
                                    </p:anim>
                                    <p:anim calcmode="lin" valueType="num">
                                      <p:cBhvr additive="base">
                                        <p:cTn id="53" dur="500" fill="hold"/>
                                        <p:tgtEl>
                                          <p:spTgt spid="229395"/>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229396"/>
                                        </p:tgtEl>
                                        <p:attrNameLst>
                                          <p:attrName>style.visibility</p:attrName>
                                        </p:attrNameLst>
                                      </p:cBhvr>
                                      <p:to>
                                        <p:strVal val="visible"/>
                                      </p:to>
                                    </p:set>
                                    <p:anim calcmode="lin" valueType="num">
                                      <p:cBhvr additive="base">
                                        <p:cTn id="56" dur="500" fill="hold"/>
                                        <p:tgtEl>
                                          <p:spTgt spid="229396"/>
                                        </p:tgtEl>
                                        <p:attrNameLst>
                                          <p:attrName>ppt_x</p:attrName>
                                        </p:attrNameLst>
                                      </p:cBhvr>
                                      <p:tavLst>
                                        <p:tav tm="0">
                                          <p:val>
                                            <p:strVal val="0-#ppt_w/2"/>
                                          </p:val>
                                        </p:tav>
                                        <p:tav tm="100000">
                                          <p:val>
                                            <p:strVal val="#ppt_x"/>
                                          </p:val>
                                        </p:tav>
                                      </p:tavLst>
                                    </p:anim>
                                    <p:anim calcmode="lin" valueType="num">
                                      <p:cBhvr additive="base">
                                        <p:cTn id="57" dur="500" fill="hold"/>
                                        <p:tgtEl>
                                          <p:spTgt spid="22939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29397"/>
                                        </p:tgtEl>
                                        <p:attrNameLst>
                                          <p:attrName>style.visibility</p:attrName>
                                        </p:attrNameLst>
                                      </p:cBhvr>
                                      <p:to>
                                        <p:strVal val="visible"/>
                                      </p:to>
                                    </p:set>
                                    <p:anim calcmode="lin" valueType="num">
                                      <p:cBhvr additive="base">
                                        <p:cTn id="60" dur="500" fill="hold"/>
                                        <p:tgtEl>
                                          <p:spTgt spid="229397"/>
                                        </p:tgtEl>
                                        <p:attrNameLst>
                                          <p:attrName>ppt_x</p:attrName>
                                        </p:attrNameLst>
                                      </p:cBhvr>
                                      <p:tavLst>
                                        <p:tav tm="0">
                                          <p:val>
                                            <p:strVal val="0-#ppt_w/2"/>
                                          </p:val>
                                        </p:tav>
                                        <p:tav tm="100000">
                                          <p:val>
                                            <p:strVal val="#ppt_x"/>
                                          </p:val>
                                        </p:tav>
                                      </p:tavLst>
                                    </p:anim>
                                    <p:anim calcmode="lin" valueType="num">
                                      <p:cBhvr additive="base">
                                        <p:cTn id="61" dur="500" fill="hold"/>
                                        <p:tgtEl>
                                          <p:spTgt spid="229397"/>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29398"/>
                                        </p:tgtEl>
                                        <p:attrNameLst>
                                          <p:attrName>style.visibility</p:attrName>
                                        </p:attrNameLst>
                                      </p:cBhvr>
                                      <p:to>
                                        <p:strVal val="visible"/>
                                      </p:to>
                                    </p:set>
                                    <p:anim calcmode="lin" valueType="num">
                                      <p:cBhvr additive="base">
                                        <p:cTn id="64" dur="500" fill="hold"/>
                                        <p:tgtEl>
                                          <p:spTgt spid="229398"/>
                                        </p:tgtEl>
                                        <p:attrNameLst>
                                          <p:attrName>ppt_x</p:attrName>
                                        </p:attrNameLst>
                                      </p:cBhvr>
                                      <p:tavLst>
                                        <p:tav tm="0">
                                          <p:val>
                                            <p:strVal val="0-#ppt_w/2"/>
                                          </p:val>
                                        </p:tav>
                                        <p:tav tm="100000">
                                          <p:val>
                                            <p:strVal val="#ppt_x"/>
                                          </p:val>
                                        </p:tav>
                                      </p:tavLst>
                                    </p:anim>
                                    <p:anim calcmode="lin" valueType="num">
                                      <p:cBhvr additive="base">
                                        <p:cTn id="65" dur="500" fill="hold"/>
                                        <p:tgtEl>
                                          <p:spTgt spid="229398"/>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29399"/>
                                        </p:tgtEl>
                                        <p:attrNameLst>
                                          <p:attrName>style.visibility</p:attrName>
                                        </p:attrNameLst>
                                      </p:cBhvr>
                                      <p:to>
                                        <p:strVal val="visible"/>
                                      </p:to>
                                    </p:set>
                                    <p:anim calcmode="lin" valueType="num">
                                      <p:cBhvr additive="base">
                                        <p:cTn id="68" dur="500" fill="hold"/>
                                        <p:tgtEl>
                                          <p:spTgt spid="229399"/>
                                        </p:tgtEl>
                                        <p:attrNameLst>
                                          <p:attrName>ppt_x</p:attrName>
                                        </p:attrNameLst>
                                      </p:cBhvr>
                                      <p:tavLst>
                                        <p:tav tm="0">
                                          <p:val>
                                            <p:strVal val="0-#ppt_w/2"/>
                                          </p:val>
                                        </p:tav>
                                        <p:tav tm="100000">
                                          <p:val>
                                            <p:strVal val="#ppt_x"/>
                                          </p:val>
                                        </p:tav>
                                      </p:tavLst>
                                    </p:anim>
                                    <p:anim calcmode="lin" valueType="num">
                                      <p:cBhvr additive="base">
                                        <p:cTn id="69" dur="500" fill="hold"/>
                                        <p:tgtEl>
                                          <p:spTgt spid="229399"/>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29400"/>
                                        </p:tgtEl>
                                        <p:attrNameLst>
                                          <p:attrName>style.visibility</p:attrName>
                                        </p:attrNameLst>
                                      </p:cBhvr>
                                      <p:to>
                                        <p:strVal val="visible"/>
                                      </p:to>
                                    </p:set>
                                    <p:anim calcmode="lin" valueType="num">
                                      <p:cBhvr additive="base">
                                        <p:cTn id="72" dur="500" fill="hold"/>
                                        <p:tgtEl>
                                          <p:spTgt spid="229400"/>
                                        </p:tgtEl>
                                        <p:attrNameLst>
                                          <p:attrName>ppt_x</p:attrName>
                                        </p:attrNameLst>
                                      </p:cBhvr>
                                      <p:tavLst>
                                        <p:tav tm="0">
                                          <p:val>
                                            <p:strVal val="0-#ppt_w/2"/>
                                          </p:val>
                                        </p:tav>
                                        <p:tav tm="100000">
                                          <p:val>
                                            <p:strVal val="#ppt_x"/>
                                          </p:val>
                                        </p:tav>
                                      </p:tavLst>
                                    </p:anim>
                                    <p:anim calcmode="lin" valueType="num">
                                      <p:cBhvr additive="base">
                                        <p:cTn id="73" dur="500" fill="hold"/>
                                        <p:tgtEl>
                                          <p:spTgt spid="229400"/>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229401"/>
                                        </p:tgtEl>
                                        <p:attrNameLst>
                                          <p:attrName>style.visibility</p:attrName>
                                        </p:attrNameLst>
                                      </p:cBhvr>
                                      <p:to>
                                        <p:strVal val="visible"/>
                                      </p:to>
                                    </p:set>
                                    <p:anim calcmode="lin" valueType="num">
                                      <p:cBhvr additive="base">
                                        <p:cTn id="76" dur="500" fill="hold"/>
                                        <p:tgtEl>
                                          <p:spTgt spid="229401"/>
                                        </p:tgtEl>
                                        <p:attrNameLst>
                                          <p:attrName>ppt_x</p:attrName>
                                        </p:attrNameLst>
                                      </p:cBhvr>
                                      <p:tavLst>
                                        <p:tav tm="0">
                                          <p:val>
                                            <p:strVal val="0-#ppt_w/2"/>
                                          </p:val>
                                        </p:tav>
                                        <p:tav tm="100000">
                                          <p:val>
                                            <p:strVal val="#ppt_x"/>
                                          </p:val>
                                        </p:tav>
                                      </p:tavLst>
                                    </p:anim>
                                    <p:anim calcmode="lin" valueType="num">
                                      <p:cBhvr additive="base">
                                        <p:cTn id="77" dur="500" fill="hold"/>
                                        <p:tgtEl>
                                          <p:spTgt spid="229401"/>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229402"/>
                                        </p:tgtEl>
                                        <p:attrNameLst>
                                          <p:attrName>style.visibility</p:attrName>
                                        </p:attrNameLst>
                                      </p:cBhvr>
                                      <p:to>
                                        <p:strVal val="visible"/>
                                      </p:to>
                                    </p:set>
                                    <p:anim calcmode="lin" valueType="num">
                                      <p:cBhvr additive="base">
                                        <p:cTn id="80" dur="500" fill="hold"/>
                                        <p:tgtEl>
                                          <p:spTgt spid="229402"/>
                                        </p:tgtEl>
                                        <p:attrNameLst>
                                          <p:attrName>ppt_x</p:attrName>
                                        </p:attrNameLst>
                                      </p:cBhvr>
                                      <p:tavLst>
                                        <p:tav tm="0">
                                          <p:val>
                                            <p:strVal val="0-#ppt_w/2"/>
                                          </p:val>
                                        </p:tav>
                                        <p:tav tm="100000">
                                          <p:val>
                                            <p:strVal val="#ppt_x"/>
                                          </p:val>
                                        </p:tav>
                                      </p:tavLst>
                                    </p:anim>
                                    <p:anim calcmode="lin" valueType="num">
                                      <p:cBhvr additive="base">
                                        <p:cTn id="81" dur="500" fill="hold"/>
                                        <p:tgtEl>
                                          <p:spTgt spid="229402"/>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229403"/>
                                        </p:tgtEl>
                                        <p:attrNameLst>
                                          <p:attrName>style.visibility</p:attrName>
                                        </p:attrNameLst>
                                      </p:cBhvr>
                                      <p:to>
                                        <p:strVal val="visible"/>
                                      </p:to>
                                    </p:set>
                                    <p:anim calcmode="lin" valueType="num">
                                      <p:cBhvr additive="base">
                                        <p:cTn id="84" dur="500" fill="hold"/>
                                        <p:tgtEl>
                                          <p:spTgt spid="229403"/>
                                        </p:tgtEl>
                                        <p:attrNameLst>
                                          <p:attrName>ppt_x</p:attrName>
                                        </p:attrNameLst>
                                      </p:cBhvr>
                                      <p:tavLst>
                                        <p:tav tm="0">
                                          <p:val>
                                            <p:strVal val="0-#ppt_w/2"/>
                                          </p:val>
                                        </p:tav>
                                        <p:tav tm="100000">
                                          <p:val>
                                            <p:strVal val="#ppt_x"/>
                                          </p:val>
                                        </p:tav>
                                      </p:tavLst>
                                    </p:anim>
                                    <p:anim calcmode="lin" valueType="num">
                                      <p:cBhvr additive="base">
                                        <p:cTn id="85" dur="500" fill="hold"/>
                                        <p:tgtEl>
                                          <p:spTgt spid="229403"/>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229404"/>
                                        </p:tgtEl>
                                        <p:attrNameLst>
                                          <p:attrName>style.visibility</p:attrName>
                                        </p:attrNameLst>
                                      </p:cBhvr>
                                      <p:to>
                                        <p:strVal val="visible"/>
                                      </p:to>
                                    </p:set>
                                    <p:anim calcmode="lin" valueType="num">
                                      <p:cBhvr additive="base">
                                        <p:cTn id="88" dur="500" fill="hold"/>
                                        <p:tgtEl>
                                          <p:spTgt spid="229404"/>
                                        </p:tgtEl>
                                        <p:attrNameLst>
                                          <p:attrName>ppt_x</p:attrName>
                                        </p:attrNameLst>
                                      </p:cBhvr>
                                      <p:tavLst>
                                        <p:tav tm="0">
                                          <p:val>
                                            <p:strVal val="0-#ppt_w/2"/>
                                          </p:val>
                                        </p:tav>
                                        <p:tav tm="100000">
                                          <p:val>
                                            <p:strVal val="#ppt_x"/>
                                          </p:val>
                                        </p:tav>
                                      </p:tavLst>
                                    </p:anim>
                                    <p:anim calcmode="lin" valueType="num">
                                      <p:cBhvr additive="base">
                                        <p:cTn id="89" dur="500" fill="hold"/>
                                        <p:tgtEl>
                                          <p:spTgt spid="229404"/>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229405"/>
                                        </p:tgtEl>
                                        <p:attrNameLst>
                                          <p:attrName>style.visibility</p:attrName>
                                        </p:attrNameLst>
                                      </p:cBhvr>
                                      <p:to>
                                        <p:strVal val="visible"/>
                                      </p:to>
                                    </p:set>
                                    <p:anim calcmode="lin" valueType="num">
                                      <p:cBhvr additive="base">
                                        <p:cTn id="92" dur="500" fill="hold"/>
                                        <p:tgtEl>
                                          <p:spTgt spid="229405"/>
                                        </p:tgtEl>
                                        <p:attrNameLst>
                                          <p:attrName>ppt_x</p:attrName>
                                        </p:attrNameLst>
                                      </p:cBhvr>
                                      <p:tavLst>
                                        <p:tav tm="0">
                                          <p:val>
                                            <p:strVal val="0-#ppt_w/2"/>
                                          </p:val>
                                        </p:tav>
                                        <p:tav tm="100000">
                                          <p:val>
                                            <p:strVal val="#ppt_x"/>
                                          </p:val>
                                        </p:tav>
                                      </p:tavLst>
                                    </p:anim>
                                    <p:anim calcmode="lin" valueType="num">
                                      <p:cBhvr additive="base">
                                        <p:cTn id="93" dur="500" fill="hold"/>
                                        <p:tgtEl>
                                          <p:spTgt spid="229405"/>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229406"/>
                                        </p:tgtEl>
                                        <p:attrNameLst>
                                          <p:attrName>style.visibility</p:attrName>
                                        </p:attrNameLst>
                                      </p:cBhvr>
                                      <p:to>
                                        <p:strVal val="visible"/>
                                      </p:to>
                                    </p:set>
                                    <p:anim calcmode="lin" valueType="num">
                                      <p:cBhvr additive="base">
                                        <p:cTn id="96" dur="500" fill="hold"/>
                                        <p:tgtEl>
                                          <p:spTgt spid="229406"/>
                                        </p:tgtEl>
                                        <p:attrNameLst>
                                          <p:attrName>ppt_x</p:attrName>
                                        </p:attrNameLst>
                                      </p:cBhvr>
                                      <p:tavLst>
                                        <p:tav tm="0">
                                          <p:val>
                                            <p:strVal val="0-#ppt_w/2"/>
                                          </p:val>
                                        </p:tav>
                                        <p:tav tm="100000">
                                          <p:val>
                                            <p:strVal val="#ppt_x"/>
                                          </p:val>
                                        </p:tav>
                                      </p:tavLst>
                                    </p:anim>
                                    <p:anim calcmode="lin" valueType="num">
                                      <p:cBhvr additive="base">
                                        <p:cTn id="97" dur="500" fill="hold"/>
                                        <p:tgtEl>
                                          <p:spTgt spid="229406"/>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229407"/>
                                        </p:tgtEl>
                                        <p:attrNameLst>
                                          <p:attrName>style.visibility</p:attrName>
                                        </p:attrNameLst>
                                      </p:cBhvr>
                                      <p:to>
                                        <p:strVal val="visible"/>
                                      </p:to>
                                    </p:set>
                                    <p:anim calcmode="lin" valueType="num">
                                      <p:cBhvr additive="base">
                                        <p:cTn id="100" dur="500" fill="hold"/>
                                        <p:tgtEl>
                                          <p:spTgt spid="229407"/>
                                        </p:tgtEl>
                                        <p:attrNameLst>
                                          <p:attrName>ppt_x</p:attrName>
                                        </p:attrNameLst>
                                      </p:cBhvr>
                                      <p:tavLst>
                                        <p:tav tm="0">
                                          <p:val>
                                            <p:strVal val="0-#ppt_w/2"/>
                                          </p:val>
                                        </p:tav>
                                        <p:tav tm="100000">
                                          <p:val>
                                            <p:strVal val="#ppt_x"/>
                                          </p:val>
                                        </p:tav>
                                      </p:tavLst>
                                    </p:anim>
                                    <p:anim calcmode="lin" valueType="num">
                                      <p:cBhvr additive="base">
                                        <p:cTn id="101" dur="500" fill="hold"/>
                                        <p:tgtEl>
                                          <p:spTgt spid="229407"/>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229408"/>
                                        </p:tgtEl>
                                        <p:attrNameLst>
                                          <p:attrName>style.visibility</p:attrName>
                                        </p:attrNameLst>
                                      </p:cBhvr>
                                      <p:to>
                                        <p:strVal val="visible"/>
                                      </p:to>
                                    </p:set>
                                    <p:anim calcmode="lin" valueType="num">
                                      <p:cBhvr additive="base">
                                        <p:cTn id="104" dur="500" fill="hold"/>
                                        <p:tgtEl>
                                          <p:spTgt spid="229408"/>
                                        </p:tgtEl>
                                        <p:attrNameLst>
                                          <p:attrName>ppt_x</p:attrName>
                                        </p:attrNameLst>
                                      </p:cBhvr>
                                      <p:tavLst>
                                        <p:tav tm="0">
                                          <p:val>
                                            <p:strVal val="0-#ppt_w/2"/>
                                          </p:val>
                                        </p:tav>
                                        <p:tav tm="100000">
                                          <p:val>
                                            <p:strVal val="#ppt_x"/>
                                          </p:val>
                                        </p:tav>
                                      </p:tavLst>
                                    </p:anim>
                                    <p:anim calcmode="lin" valueType="num">
                                      <p:cBhvr additive="base">
                                        <p:cTn id="105" dur="500" fill="hold"/>
                                        <p:tgtEl>
                                          <p:spTgt spid="229408"/>
                                        </p:tgtEl>
                                        <p:attrNameLst>
                                          <p:attrName>ppt_y</p:attrName>
                                        </p:attrNameLst>
                                      </p:cBhvr>
                                      <p:tavLst>
                                        <p:tav tm="0">
                                          <p:val>
                                            <p:strVal val="#ppt_y"/>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1" fill="hold" grpId="0" nodeType="clickEffect">
                                  <p:stCondLst>
                                    <p:cond delay="0"/>
                                  </p:stCondLst>
                                  <p:childTnLst>
                                    <p:set>
                                      <p:cBhvr>
                                        <p:cTn id="109" dur="1" fill="hold">
                                          <p:stCondLst>
                                            <p:cond delay="0"/>
                                          </p:stCondLst>
                                        </p:cTn>
                                        <p:tgtEl>
                                          <p:spTgt spid="229381"/>
                                        </p:tgtEl>
                                        <p:attrNameLst>
                                          <p:attrName>style.visibility</p:attrName>
                                        </p:attrNameLst>
                                      </p:cBhvr>
                                      <p:to>
                                        <p:strVal val="visible"/>
                                      </p:to>
                                    </p:set>
                                    <p:anim calcmode="lin" valueType="num">
                                      <p:cBhvr additive="base">
                                        <p:cTn id="110" dur="500" fill="hold"/>
                                        <p:tgtEl>
                                          <p:spTgt spid="229381"/>
                                        </p:tgtEl>
                                        <p:attrNameLst>
                                          <p:attrName>ppt_x</p:attrName>
                                        </p:attrNameLst>
                                      </p:cBhvr>
                                      <p:tavLst>
                                        <p:tav tm="0">
                                          <p:val>
                                            <p:strVal val="#ppt_x"/>
                                          </p:val>
                                        </p:tav>
                                        <p:tav tm="100000">
                                          <p:val>
                                            <p:strVal val="#ppt_x"/>
                                          </p:val>
                                        </p:tav>
                                      </p:tavLst>
                                    </p:anim>
                                    <p:anim calcmode="lin" valueType="num">
                                      <p:cBhvr additive="base">
                                        <p:cTn id="111" dur="500" fill="hold"/>
                                        <p:tgtEl>
                                          <p:spTgt spid="229381"/>
                                        </p:tgtEl>
                                        <p:attrNameLst>
                                          <p:attrName>ppt_y</p:attrName>
                                        </p:attrNameLst>
                                      </p:cBhvr>
                                      <p:tavLst>
                                        <p:tav tm="0">
                                          <p:val>
                                            <p:strVal val="0-#ppt_h/2"/>
                                          </p:val>
                                        </p:tav>
                                        <p:tav tm="100000">
                                          <p:val>
                                            <p:strVal val="#ppt_y"/>
                                          </p:val>
                                        </p:tav>
                                      </p:tavLst>
                                    </p:anim>
                                  </p:childTnLst>
                                </p:cTn>
                              </p:par>
                              <p:par>
                                <p:cTn id="112" presetID="2" presetClass="entr" presetSubtype="1" fill="hold" grpId="0" nodeType="withEffect">
                                  <p:stCondLst>
                                    <p:cond delay="0"/>
                                  </p:stCondLst>
                                  <p:childTnLst>
                                    <p:set>
                                      <p:cBhvr>
                                        <p:cTn id="113" dur="1" fill="hold">
                                          <p:stCondLst>
                                            <p:cond delay="0"/>
                                          </p:stCondLst>
                                        </p:cTn>
                                        <p:tgtEl>
                                          <p:spTgt spid="229382"/>
                                        </p:tgtEl>
                                        <p:attrNameLst>
                                          <p:attrName>style.visibility</p:attrName>
                                        </p:attrNameLst>
                                      </p:cBhvr>
                                      <p:to>
                                        <p:strVal val="visible"/>
                                      </p:to>
                                    </p:set>
                                    <p:anim calcmode="lin" valueType="num">
                                      <p:cBhvr additive="base">
                                        <p:cTn id="114" dur="500" fill="hold"/>
                                        <p:tgtEl>
                                          <p:spTgt spid="229382"/>
                                        </p:tgtEl>
                                        <p:attrNameLst>
                                          <p:attrName>ppt_x</p:attrName>
                                        </p:attrNameLst>
                                      </p:cBhvr>
                                      <p:tavLst>
                                        <p:tav tm="0">
                                          <p:val>
                                            <p:strVal val="#ppt_x"/>
                                          </p:val>
                                        </p:tav>
                                        <p:tav tm="100000">
                                          <p:val>
                                            <p:strVal val="#ppt_x"/>
                                          </p:val>
                                        </p:tav>
                                      </p:tavLst>
                                    </p:anim>
                                    <p:anim calcmode="lin" valueType="num">
                                      <p:cBhvr additive="base">
                                        <p:cTn id="115" dur="500" fill="hold"/>
                                        <p:tgtEl>
                                          <p:spTgt spid="229382"/>
                                        </p:tgtEl>
                                        <p:attrNameLst>
                                          <p:attrName>ppt_y</p:attrName>
                                        </p:attrNameLst>
                                      </p:cBhvr>
                                      <p:tavLst>
                                        <p:tav tm="0">
                                          <p:val>
                                            <p:strVal val="0-#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2" fill="hold" grpId="0" nodeType="clickEffect">
                                  <p:stCondLst>
                                    <p:cond delay="0"/>
                                  </p:stCondLst>
                                  <p:childTnLst>
                                    <p:set>
                                      <p:cBhvr>
                                        <p:cTn id="119" dur="1" fill="hold">
                                          <p:stCondLst>
                                            <p:cond delay="0"/>
                                          </p:stCondLst>
                                        </p:cTn>
                                        <p:tgtEl>
                                          <p:spTgt spid="229441"/>
                                        </p:tgtEl>
                                        <p:attrNameLst>
                                          <p:attrName>style.visibility</p:attrName>
                                        </p:attrNameLst>
                                      </p:cBhvr>
                                      <p:to>
                                        <p:strVal val="visible"/>
                                      </p:to>
                                    </p:set>
                                    <p:anim calcmode="lin" valueType="num">
                                      <p:cBhvr additive="base">
                                        <p:cTn id="120" dur="500" fill="hold"/>
                                        <p:tgtEl>
                                          <p:spTgt spid="229441"/>
                                        </p:tgtEl>
                                        <p:attrNameLst>
                                          <p:attrName>ppt_x</p:attrName>
                                        </p:attrNameLst>
                                      </p:cBhvr>
                                      <p:tavLst>
                                        <p:tav tm="0">
                                          <p:val>
                                            <p:strVal val="1+#ppt_w/2"/>
                                          </p:val>
                                        </p:tav>
                                        <p:tav tm="100000">
                                          <p:val>
                                            <p:strVal val="#ppt_x"/>
                                          </p:val>
                                        </p:tav>
                                      </p:tavLst>
                                    </p:anim>
                                    <p:anim calcmode="lin" valueType="num">
                                      <p:cBhvr additive="base">
                                        <p:cTn id="121" dur="500" fill="hold"/>
                                        <p:tgtEl>
                                          <p:spTgt spid="229441"/>
                                        </p:tgtEl>
                                        <p:attrNameLst>
                                          <p:attrName>ppt_y</p:attrName>
                                        </p:attrNameLst>
                                      </p:cBhvr>
                                      <p:tavLst>
                                        <p:tav tm="0">
                                          <p:val>
                                            <p:strVal val="#ppt_y"/>
                                          </p:val>
                                        </p:tav>
                                        <p:tav tm="100000">
                                          <p:val>
                                            <p:strVal val="#ppt_y"/>
                                          </p:val>
                                        </p:tav>
                                      </p:tavLst>
                                    </p:anim>
                                  </p:childTnLst>
                                </p:cTn>
                              </p:par>
                              <p:par>
                                <p:cTn id="122" presetID="2" presetClass="entr" presetSubtype="2" fill="hold" grpId="0" nodeType="withEffect">
                                  <p:stCondLst>
                                    <p:cond delay="0"/>
                                  </p:stCondLst>
                                  <p:childTnLst>
                                    <p:set>
                                      <p:cBhvr>
                                        <p:cTn id="123" dur="1" fill="hold">
                                          <p:stCondLst>
                                            <p:cond delay="0"/>
                                          </p:stCondLst>
                                        </p:cTn>
                                        <p:tgtEl>
                                          <p:spTgt spid="229413"/>
                                        </p:tgtEl>
                                        <p:attrNameLst>
                                          <p:attrName>style.visibility</p:attrName>
                                        </p:attrNameLst>
                                      </p:cBhvr>
                                      <p:to>
                                        <p:strVal val="visible"/>
                                      </p:to>
                                    </p:set>
                                    <p:anim calcmode="lin" valueType="num">
                                      <p:cBhvr additive="base">
                                        <p:cTn id="124" dur="500" fill="hold"/>
                                        <p:tgtEl>
                                          <p:spTgt spid="229413"/>
                                        </p:tgtEl>
                                        <p:attrNameLst>
                                          <p:attrName>ppt_x</p:attrName>
                                        </p:attrNameLst>
                                      </p:cBhvr>
                                      <p:tavLst>
                                        <p:tav tm="0">
                                          <p:val>
                                            <p:strVal val="1+#ppt_w/2"/>
                                          </p:val>
                                        </p:tav>
                                        <p:tav tm="100000">
                                          <p:val>
                                            <p:strVal val="#ppt_x"/>
                                          </p:val>
                                        </p:tav>
                                      </p:tavLst>
                                    </p:anim>
                                    <p:anim calcmode="lin" valueType="num">
                                      <p:cBhvr additive="base">
                                        <p:cTn id="125" dur="500" fill="hold"/>
                                        <p:tgtEl>
                                          <p:spTgt spid="229413"/>
                                        </p:tgtEl>
                                        <p:attrNameLst>
                                          <p:attrName>ppt_y</p:attrName>
                                        </p:attrNameLst>
                                      </p:cBhvr>
                                      <p:tavLst>
                                        <p:tav tm="0">
                                          <p:val>
                                            <p:strVal val="#ppt_y"/>
                                          </p:val>
                                        </p:tav>
                                        <p:tav tm="100000">
                                          <p:val>
                                            <p:strVal val="#ppt_y"/>
                                          </p:val>
                                        </p:tav>
                                      </p:tavLst>
                                    </p:anim>
                                  </p:childTnLst>
                                </p:cTn>
                              </p:par>
                              <p:par>
                                <p:cTn id="126" presetID="2" presetClass="entr" presetSubtype="2" fill="hold" grpId="0" nodeType="withEffect">
                                  <p:stCondLst>
                                    <p:cond delay="0"/>
                                  </p:stCondLst>
                                  <p:childTnLst>
                                    <p:set>
                                      <p:cBhvr>
                                        <p:cTn id="127" dur="1" fill="hold">
                                          <p:stCondLst>
                                            <p:cond delay="0"/>
                                          </p:stCondLst>
                                        </p:cTn>
                                        <p:tgtEl>
                                          <p:spTgt spid="229414"/>
                                        </p:tgtEl>
                                        <p:attrNameLst>
                                          <p:attrName>style.visibility</p:attrName>
                                        </p:attrNameLst>
                                      </p:cBhvr>
                                      <p:to>
                                        <p:strVal val="visible"/>
                                      </p:to>
                                    </p:set>
                                    <p:anim calcmode="lin" valueType="num">
                                      <p:cBhvr additive="base">
                                        <p:cTn id="128" dur="500" fill="hold"/>
                                        <p:tgtEl>
                                          <p:spTgt spid="229414"/>
                                        </p:tgtEl>
                                        <p:attrNameLst>
                                          <p:attrName>ppt_x</p:attrName>
                                        </p:attrNameLst>
                                      </p:cBhvr>
                                      <p:tavLst>
                                        <p:tav tm="0">
                                          <p:val>
                                            <p:strVal val="1+#ppt_w/2"/>
                                          </p:val>
                                        </p:tav>
                                        <p:tav tm="100000">
                                          <p:val>
                                            <p:strVal val="#ppt_x"/>
                                          </p:val>
                                        </p:tav>
                                      </p:tavLst>
                                    </p:anim>
                                    <p:anim calcmode="lin" valueType="num">
                                      <p:cBhvr additive="base">
                                        <p:cTn id="129" dur="500" fill="hold"/>
                                        <p:tgtEl>
                                          <p:spTgt spid="229414"/>
                                        </p:tgtEl>
                                        <p:attrNameLst>
                                          <p:attrName>ppt_y</p:attrName>
                                        </p:attrNameLst>
                                      </p:cBhvr>
                                      <p:tavLst>
                                        <p:tav tm="0">
                                          <p:val>
                                            <p:strVal val="#ppt_y"/>
                                          </p:val>
                                        </p:tav>
                                        <p:tav tm="100000">
                                          <p:val>
                                            <p:strVal val="#ppt_y"/>
                                          </p:val>
                                        </p:tav>
                                      </p:tavLst>
                                    </p:anim>
                                  </p:childTnLst>
                                </p:cTn>
                              </p:par>
                              <p:par>
                                <p:cTn id="130" presetID="2" presetClass="entr" presetSubtype="2" fill="hold" grpId="0" nodeType="withEffect">
                                  <p:stCondLst>
                                    <p:cond delay="0"/>
                                  </p:stCondLst>
                                  <p:childTnLst>
                                    <p:set>
                                      <p:cBhvr>
                                        <p:cTn id="131" dur="1" fill="hold">
                                          <p:stCondLst>
                                            <p:cond delay="0"/>
                                          </p:stCondLst>
                                        </p:cTn>
                                        <p:tgtEl>
                                          <p:spTgt spid="229415"/>
                                        </p:tgtEl>
                                        <p:attrNameLst>
                                          <p:attrName>style.visibility</p:attrName>
                                        </p:attrNameLst>
                                      </p:cBhvr>
                                      <p:to>
                                        <p:strVal val="visible"/>
                                      </p:to>
                                    </p:set>
                                    <p:anim calcmode="lin" valueType="num">
                                      <p:cBhvr additive="base">
                                        <p:cTn id="132" dur="500" fill="hold"/>
                                        <p:tgtEl>
                                          <p:spTgt spid="229415"/>
                                        </p:tgtEl>
                                        <p:attrNameLst>
                                          <p:attrName>ppt_x</p:attrName>
                                        </p:attrNameLst>
                                      </p:cBhvr>
                                      <p:tavLst>
                                        <p:tav tm="0">
                                          <p:val>
                                            <p:strVal val="1+#ppt_w/2"/>
                                          </p:val>
                                        </p:tav>
                                        <p:tav tm="100000">
                                          <p:val>
                                            <p:strVal val="#ppt_x"/>
                                          </p:val>
                                        </p:tav>
                                      </p:tavLst>
                                    </p:anim>
                                    <p:anim calcmode="lin" valueType="num">
                                      <p:cBhvr additive="base">
                                        <p:cTn id="133" dur="500" fill="hold"/>
                                        <p:tgtEl>
                                          <p:spTgt spid="229415"/>
                                        </p:tgtEl>
                                        <p:attrNameLst>
                                          <p:attrName>ppt_y</p:attrName>
                                        </p:attrNameLst>
                                      </p:cBhvr>
                                      <p:tavLst>
                                        <p:tav tm="0">
                                          <p:val>
                                            <p:strVal val="#ppt_y"/>
                                          </p:val>
                                        </p:tav>
                                        <p:tav tm="100000">
                                          <p:val>
                                            <p:strVal val="#ppt_y"/>
                                          </p:val>
                                        </p:tav>
                                      </p:tavLst>
                                    </p:anim>
                                  </p:childTnLst>
                                </p:cTn>
                              </p:par>
                              <p:par>
                                <p:cTn id="134" presetID="2" presetClass="entr" presetSubtype="2" fill="hold" grpId="0" nodeType="withEffect">
                                  <p:stCondLst>
                                    <p:cond delay="0"/>
                                  </p:stCondLst>
                                  <p:childTnLst>
                                    <p:set>
                                      <p:cBhvr>
                                        <p:cTn id="135" dur="1" fill="hold">
                                          <p:stCondLst>
                                            <p:cond delay="0"/>
                                          </p:stCondLst>
                                        </p:cTn>
                                        <p:tgtEl>
                                          <p:spTgt spid="229416"/>
                                        </p:tgtEl>
                                        <p:attrNameLst>
                                          <p:attrName>style.visibility</p:attrName>
                                        </p:attrNameLst>
                                      </p:cBhvr>
                                      <p:to>
                                        <p:strVal val="visible"/>
                                      </p:to>
                                    </p:set>
                                    <p:anim calcmode="lin" valueType="num">
                                      <p:cBhvr additive="base">
                                        <p:cTn id="136" dur="500" fill="hold"/>
                                        <p:tgtEl>
                                          <p:spTgt spid="229416"/>
                                        </p:tgtEl>
                                        <p:attrNameLst>
                                          <p:attrName>ppt_x</p:attrName>
                                        </p:attrNameLst>
                                      </p:cBhvr>
                                      <p:tavLst>
                                        <p:tav tm="0">
                                          <p:val>
                                            <p:strVal val="1+#ppt_w/2"/>
                                          </p:val>
                                        </p:tav>
                                        <p:tav tm="100000">
                                          <p:val>
                                            <p:strVal val="#ppt_x"/>
                                          </p:val>
                                        </p:tav>
                                      </p:tavLst>
                                    </p:anim>
                                    <p:anim calcmode="lin" valueType="num">
                                      <p:cBhvr additive="base">
                                        <p:cTn id="137" dur="500" fill="hold"/>
                                        <p:tgtEl>
                                          <p:spTgt spid="229416"/>
                                        </p:tgtEl>
                                        <p:attrNameLst>
                                          <p:attrName>ppt_y</p:attrName>
                                        </p:attrNameLst>
                                      </p:cBhvr>
                                      <p:tavLst>
                                        <p:tav tm="0">
                                          <p:val>
                                            <p:strVal val="#ppt_y"/>
                                          </p:val>
                                        </p:tav>
                                        <p:tav tm="100000">
                                          <p:val>
                                            <p:strVal val="#ppt_y"/>
                                          </p:val>
                                        </p:tav>
                                      </p:tavLst>
                                    </p:anim>
                                  </p:childTnLst>
                                </p:cTn>
                              </p:par>
                              <p:par>
                                <p:cTn id="138" presetID="2" presetClass="entr" presetSubtype="2" fill="hold" grpId="0" nodeType="withEffect">
                                  <p:stCondLst>
                                    <p:cond delay="0"/>
                                  </p:stCondLst>
                                  <p:childTnLst>
                                    <p:set>
                                      <p:cBhvr>
                                        <p:cTn id="139" dur="1" fill="hold">
                                          <p:stCondLst>
                                            <p:cond delay="0"/>
                                          </p:stCondLst>
                                        </p:cTn>
                                        <p:tgtEl>
                                          <p:spTgt spid="229417"/>
                                        </p:tgtEl>
                                        <p:attrNameLst>
                                          <p:attrName>style.visibility</p:attrName>
                                        </p:attrNameLst>
                                      </p:cBhvr>
                                      <p:to>
                                        <p:strVal val="visible"/>
                                      </p:to>
                                    </p:set>
                                    <p:anim calcmode="lin" valueType="num">
                                      <p:cBhvr additive="base">
                                        <p:cTn id="140" dur="500" fill="hold"/>
                                        <p:tgtEl>
                                          <p:spTgt spid="229417"/>
                                        </p:tgtEl>
                                        <p:attrNameLst>
                                          <p:attrName>ppt_x</p:attrName>
                                        </p:attrNameLst>
                                      </p:cBhvr>
                                      <p:tavLst>
                                        <p:tav tm="0">
                                          <p:val>
                                            <p:strVal val="1+#ppt_w/2"/>
                                          </p:val>
                                        </p:tav>
                                        <p:tav tm="100000">
                                          <p:val>
                                            <p:strVal val="#ppt_x"/>
                                          </p:val>
                                        </p:tav>
                                      </p:tavLst>
                                    </p:anim>
                                    <p:anim calcmode="lin" valueType="num">
                                      <p:cBhvr additive="base">
                                        <p:cTn id="141" dur="500" fill="hold"/>
                                        <p:tgtEl>
                                          <p:spTgt spid="229417"/>
                                        </p:tgtEl>
                                        <p:attrNameLst>
                                          <p:attrName>ppt_y</p:attrName>
                                        </p:attrNameLst>
                                      </p:cBhvr>
                                      <p:tavLst>
                                        <p:tav tm="0">
                                          <p:val>
                                            <p:strVal val="#ppt_y"/>
                                          </p:val>
                                        </p:tav>
                                        <p:tav tm="100000">
                                          <p:val>
                                            <p:strVal val="#ppt_y"/>
                                          </p:val>
                                        </p:tav>
                                      </p:tavLst>
                                    </p:anim>
                                  </p:childTnLst>
                                </p:cTn>
                              </p:par>
                              <p:par>
                                <p:cTn id="142" presetID="2" presetClass="entr" presetSubtype="2" fill="hold" grpId="0" nodeType="withEffect">
                                  <p:stCondLst>
                                    <p:cond delay="0"/>
                                  </p:stCondLst>
                                  <p:childTnLst>
                                    <p:set>
                                      <p:cBhvr>
                                        <p:cTn id="143" dur="1" fill="hold">
                                          <p:stCondLst>
                                            <p:cond delay="0"/>
                                          </p:stCondLst>
                                        </p:cTn>
                                        <p:tgtEl>
                                          <p:spTgt spid="229418"/>
                                        </p:tgtEl>
                                        <p:attrNameLst>
                                          <p:attrName>style.visibility</p:attrName>
                                        </p:attrNameLst>
                                      </p:cBhvr>
                                      <p:to>
                                        <p:strVal val="visible"/>
                                      </p:to>
                                    </p:set>
                                    <p:anim calcmode="lin" valueType="num">
                                      <p:cBhvr additive="base">
                                        <p:cTn id="144" dur="500" fill="hold"/>
                                        <p:tgtEl>
                                          <p:spTgt spid="229418"/>
                                        </p:tgtEl>
                                        <p:attrNameLst>
                                          <p:attrName>ppt_x</p:attrName>
                                        </p:attrNameLst>
                                      </p:cBhvr>
                                      <p:tavLst>
                                        <p:tav tm="0">
                                          <p:val>
                                            <p:strVal val="1+#ppt_w/2"/>
                                          </p:val>
                                        </p:tav>
                                        <p:tav tm="100000">
                                          <p:val>
                                            <p:strVal val="#ppt_x"/>
                                          </p:val>
                                        </p:tav>
                                      </p:tavLst>
                                    </p:anim>
                                    <p:anim calcmode="lin" valueType="num">
                                      <p:cBhvr additive="base">
                                        <p:cTn id="145" dur="500" fill="hold"/>
                                        <p:tgtEl>
                                          <p:spTgt spid="229418"/>
                                        </p:tgtEl>
                                        <p:attrNameLst>
                                          <p:attrName>ppt_y</p:attrName>
                                        </p:attrNameLst>
                                      </p:cBhvr>
                                      <p:tavLst>
                                        <p:tav tm="0">
                                          <p:val>
                                            <p:strVal val="#ppt_y"/>
                                          </p:val>
                                        </p:tav>
                                        <p:tav tm="100000">
                                          <p:val>
                                            <p:strVal val="#ppt_y"/>
                                          </p:val>
                                        </p:tav>
                                      </p:tavLst>
                                    </p:anim>
                                  </p:childTnLst>
                                </p:cTn>
                              </p:par>
                              <p:par>
                                <p:cTn id="146" presetID="2" presetClass="entr" presetSubtype="2" fill="hold" grpId="0" nodeType="withEffect">
                                  <p:stCondLst>
                                    <p:cond delay="0"/>
                                  </p:stCondLst>
                                  <p:childTnLst>
                                    <p:set>
                                      <p:cBhvr>
                                        <p:cTn id="147" dur="1" fill="hold">
                                          <p:stCondLst>
                                            <p:cond delay="0"/>
                                          </p:stCondLst>
                                        </p:cTn>
                                        <p:tgtEl>
                                          <p:spTgt spid="229419"/>
                                        </p:tgtEl>
                                        <p:attrNameLst>
                                          <p:attrName>style.visibility</p:attrName>
                                        </p:attrNameLst>
                                      </p:cBhvr>
                                      <p:to>
                                        <p:strVal val="visible"/>
                                      </p:to>
                                    </p:set>
                                    <p:anim calcmode="lin" valueType="num">
                                      <p:cBhvr additive="base">
                                        <p:cTn id="148" dur="500" fill="hold"/>
                                        <p:tgtEl>
                                          <p:spTgt spid="229419"/>
                                        </p:tgtEl>
                                        <p:attrNameLst>
                                          <p:attrName>ppt_x</p:attrName>
                                        </p:attrNameLst>
                                      </p:cBhvr>
                                      <p:tavLst>
                                        <p:tav tm="0">
                                          <p:val>
                                            <p:strVal val="1+#ppt_w/2"/>
                                          </p:val>
                                        </p:tav>
                                        <p:tav tm="100000">
                                          <p:val>
                                            <p:strVal val="#ppt_x"/>
                                          </p:val>
                                        </p:tav>
                                      </p:tavLst>
                                    </p:anim>
                                    <p:anim calcmode="lin" valueType="num">
                                      <p:cBhvr additive="base">
                                        <p:cTn id="149" dur="500" fill="hold"/>
                                        <p:tgtEl>
                                          <p:spTgt spid="229419"/>
                                        </p:tgtEl>
                                        <p:attrNameLst>
                                          <p:attrName>ppt_y</p:attrName>
                                        </p:attrNameLst>
                                      </p:cBhvr>
                                      <p:tavLst>
                                        <p:tav tm="0">
                                          <p:val>
                                            <p:strVal val="#ppt_y"/>
                                          </p:val>
                                        </p:tav>
                                        <p:tav tm="100000">
                                          <p:val>
                                            <p:strVal val="#ppt_y"/>
                                          </p:val>
                                        </p:tav>
                                      </p:tavLst>
                                    </p:anim>
                                  </p:childTnLst>
                                </p:cTn>
                              </p:par>
                              <p:par>
                                <p:cTn id="150" presetID="2" presetClass="entr" presetSubtype="2" fill="hold" grpId="0" nodeType="withEffect">
                                  <p:stCondLst>
                                    <p:cond delay="0"/>
                                  </p:stCondLst>
                                  <p:childTnLst>
                                    <p:set>
                                      <p:cBhvr>
                                        <p:cTn id="151" dur="1" fill="hold">
                                          <p:stCondLst>
                                            <p:cond delay="0"/>
                                          </p:stCondLst>
                                        </p:cTn>
                                        <p:tgtEl>
                                          <p:spTgt spid="229421"/>
                                        </p:tgtEl>
                                        <p:attrNameLst>
                                          <p:attrName>style.visibility</p:attrName>
                                        </p:attrNameLst>
                                      </p:cBhvr>
                                      <p:to>
                                        <p:strVal val="visible"/>
                                      </p:to>
                                    </p:set>
                                    <p:anim calcmode="lin" valueType="num">
                                      <p:cBhvr additive="base">
                                        <p:cTn id="152" dur="500" fill="hold"/>
                                        <p:tgtEl>
                                          <p:spTgt spid="229421"/>
                                        </p:tgtEl>
                                        <p:attrNameLst>
                                          <p:attrName>ppt_x</p:attrName>
                                        </p:attrNameLst>
                                      </p:cBhvr>
                                      <p:tavLst>
                                        <p:tav tm="0">
                                          <p:val>
                                            <p:strVal val="1+#ppt_w/2"/>
                                          </p:val>
                                        </p:tav>
                                        <p:tav tm="100000">
                                          <p:val>
                                            <p:strVal val="#ppt_x"/>
                                          </p:val>
                                        </p:tav>
                                      </p:tavLst>
                                    </p:anim>
                                    <p:anim calcmode="lin" valueType="num">
                                      <p:cBhvr additive="base">
                                        <p:cTn id="153" dur="500" fill="hold"/>
                                        <p:tgtEl>
                                          <p:spTgt spid="229421"/>
                                        </p:tgtEl>
                                        <p:attrNameLst>
                                          <p:attrName>ppt_y</p:attrName>
                                        </p:attrNameLst>
                                      </p:cBhvr>
                                      <p:tavLst>
                                        <p:tav tm="0">
                                          <p:val>
                                            <p:strVal val="#ppt_y"/>
                                          </p:val>
                                        </p:tav>
                                        <p:tav tm="100000">
                                          <p:val>
                                            <p:strVal val="#ppt_y"/>
                                          </p:val>
                                        </p:tav>
                                      </p:tavLst>
                                    </p:anim>
                                  </p:childTnLst>
                                </p:cTn>
                              </p:par>
                              <p:par>
                                <p:cTn id="154" presetID="2" presetClass="entr" presetSubtype="2" fill="hold" grpId="0" nodeType="withEffect">
                                  <p:stCondLst>
                                    <p:cond delay="0"/>
                                  </p:stCondLst>
                                  <p:childTnLst>
                                    <p:set>
                                      <p:cBhvr>
                                        <p:cTn id="155" dur="1" fill="hold">
                                          <p:stCondLst>
                                            <p:cond delay="0"/>
                                          </p:stCondLst>
                                        </p:cTn>
                                        <p:tgtEl>
                                          <p:spTgt spid="229422"/>
                                        </p:tgtEl>
                                        <p:attrNameLst>
                                          <p:attrName>style.visibility</p:attrName>
                                        </p:attrNameLst>
                                      </p:cBhvr>
                                      <p:to>
                                        <p:strVal val="visible"/>
                                      </p:to>
                                    </p:set>
                                    <p:anim calcmode="lin" valueType="num">
                                      <p:cBhvr additive="base">
                                        <p:cTn id="156" dur="500" fill="hold"/>
                                        <p:tgtEl>
                                          <p:spTgt spid="229422"/>
                                        </p:tgtEl>
                                        <p:attrNameLst>
                                          <p:attrName>ppt_x</p:attrName>
                                        </p:attrNameLst>
                                      </p:cBhvr>
                                      <p:tavLst>
                                        <p:tav tm="0">
                                          <p:val>
                                            <p:strVal val="1+#ppt_w/2"/>
                                          </p:val>
                                        </p:tav>
                                        <p:tav tm="100000">
                                          <p:val>
                                            <p:strVal val="#ppt_x"/>
                                          </p:val>
                                        </p:tav>
                                      </p:tavLst>
                                    </p:anim>
                                    <p:anim calcmode="lin" valueType="num">
                                      <p:cBhvr additive="base">
                                        <p:cTn id="157" dur="500" fill="hold"/>
                                        <p:tgtEl>
                                          <p:spTgt spid="229422"/>
                                        </p:tgtEl>
                                        <p:attrNameLst>
                                          <p:attrName>ppt_y</p:attrName>
                                        </p:attrNameLst>
                                      </p:cBhvr>
                                      <p:tavLst>
                                        <p:tav tm="0">
                                          <p:val>
                                            <p:strVal val="#ppt_y"/>
                                          </p:val>
                                        </p:tav>
                                        <p:tav tm="100000">
                                          <p:val>
                                            <p:strVal val="#ppt_y"/>
                                          </p:val>
                                        </p:tav>
                                      </p:tavLst>
                                    </p:anim>
                                  </p:childTnLst>
                                </p:cTn>
                              </p:par>
                              <p:par>
                                <p:cTn id="158" presetID="2" presetClass="entr" presetSubtype="2" fill="hold" grpId="0" nodeType="withEffect">
                                  <p:stCondLst>
                                    <p:cond delay="0"/>
                                  </p:stCondLst>
                                  <p:childTnLst>
                                    <p:set>
                                      <p:cBhvr>
                                        <p:cTn id="159" dur="1" fill="hold">
                                          <p:stCondLst>
                                            <p:cond delay="0"/>
                                          </p:stCondLst>
                                        </p:cTn>
                                        <p:tgtEl>
                                          <p:spTgt spid="229423"/>
                                        </p:tgtEl>
                                        <p:attrNameLst>
                                          <p:attrName>style.visibility</p:attrName>
                                        </p:attrNameLst>
                                      </p:cBhvr>
                                      <p:to>
                                        <p:strVal val="visible"/>
                                      </p:to>
                                    </p:set>
                                    <p:anim calcmode="lin" valueType="num">
                                      <p:cBhvr additive="base">
                                        <p:cTn id="160" dur="500" fill="hold"/>
                                        <p:tgtEl>
                                          <p:spTgt spid="229423"/>
                                        </p:tgtEl>
                                        <p:attrNameLst>
                                          <p:attrName>ppt_x</p:attrName>
                                        </p:attrNameLst>
                                      </p:cBhvr>
                                      <p:tavLst>
                                        <p:tav tm="0">
                                          <p:val>
                                            <p:strVal val="1+#ppt_w/2"/>
                                          </p:val>
                                        </p:tav>
                                        <p:tav tm="100000">
                                          <p:val>
                                            <p:strVal val="#ppt_x"/>
                                          </p:val>
                                        </p:tav>
                                      </p:tavLst>
                                    </p:anim>
                                    <p:anim calcmode="lin" valueType="num">
                                      <p:cBhvr additive="base">
                                        <p:cTn id="161" dur="500" fill="hold"/>
                                        <p:tgtEl>
                                          <p:spTgt spid="229423"/>
                                        </p:tgtEl>
                                        <p:attrNameLst>
                                          <p:attrName>ppt_y</p:attrName>
                                        </p:attrNameLst>
                                      </p:cBhvr>
                                      <p:tavLst>
                                        <p:tav tm="0">
                                          <p:val>
                                            <p:strVal val="#ppt_y"/>
                                          </p:val>
                                        </p:tav>
                                        <p:tav tm="100000">
                                          <p:val>
                                            <p:strVal val="#ppt_y"/>
                                          </p:val>
                                        </p:tav>
                                      </p:tavLst>
                                    </p:anim>
                                  </p:childTnLst>
                                </p:cTn>
                              </p:par>
                              <p:par>
                                <p:cTn id="162" presetID="2" presetClass="entr" presetSubtype="2" fill="hold" grpId="0" nodeType="withEffect">
                                  <p:stCondLst>
                                    <p:cond delay="0"/>
                                  </p:stCondLst>
                                  <p:childTnLst>
                                    <p:set>
                                      <p:cBhvr>
                                        <p:cTn id="163" dur="1" fill="hold">
                                          <p:stCondLst>
                                            <p:cond delay="0"/>
                                          </p:stCondLst>
                                        </p:cTn>
                                        <p:tgtEl>
                                          <p:spTgt spid="229424"/>
                                        </p:tgtEl>
                                        <p:attrNameLst>
                                          <p:attrName>style.visibility</p:attrName>
                                        </p:attrNameLst>
                                      </p:cBhvr>
                                      <p:to>
                                        <p:strVal val="visible"/>
                                      </p:to>
                                    </p:set>
                                    <p:anim calcmode="lin" valueType="num">
                                      <p:cBhvr additive="base">
                                        <p:cTn id="164" dur="500" fill="hold"/>
                                        <p:tgtEl>
                                          <p:spTgt spid="229424"/>
                                        </p:tgtEl>
                                        <p:attrNameLst>
                                          <p:attrName>ppt_x</p:attrName>
                                        </p:attrNameLst>
                                      </p:cBhvr>
                                      <p:tavLst>
                                        <p:tav tm="0">
                                          <p:val>
                                            <p:strVal val="1+#ppt_w/2"/>
                                          </p:val>
                                        </p:tav>
                                        <p:tav tm="100000">
                                          <p:val>
                                            <p:strVal val="#ppt_x"/>
                                          </p:val>
                                        </p:tav>
                                      </p:tavLst>
                                    </p:anim>
                                    <p:anim calcmode="lin" valueType="num">
                                      <p:cBhvr additive="base">
                                        <p:cTn id="165" dur="500" fill="hold"/>
                                        <p:tgtEl>
                                          <p:spTgt spid="229424"/>
                                        </p:tgtEl>
                                        <p:attrNameLst>
                                          <p:attrName>ppt_y</p:attrName>
                                        </p:attrNameLst>
                                      </p:cBhvr>
                                      <p:tavLst>
                                        <p:tav tm="0">
                                          <p:val>
                                            <p:strVal val="#ppt_y"/>
                                          </p:val>
                                        </p:tav>
                                        <p:tav tm="100000">
                                          <p:val>
                                            <p:strVal val="#ppt_y"/>
                                          </p:val>
                                        </p:tav>
                                      </p:tavLst>
                                    </p:anim>
                                  </p:childTnLst>
                                </p:cTn>
                              </p:par>
                              <p:par>
                                <p:cTn id="166" presetID="2" presetClass="entr" presetSubtype="2" fill="hold" grpId="0" nodeType="withEffect">
                                  <p:stCondLst>
                                    <p:cond delay="0"/>
                                  </p:stCondLst>
                                  <p:childTnLst>
                                    <p:set>
                                      <p:cBhvr>
                                        <p:cTn id="167" dur="1" fill="hold">
                                          <p:stCondLst>
                                            <p:cond delay="0"/>
                                          </p:stCondLst>
                                        </p:cTn>
                                        <p:tgtEl>
                                          <p:spTgt spid="229425"/>
                                        </p:tgtEl>
                                        <p:attrNameLst>
                                          <p:attrName>style.visibility</p:attrName>
                                        </p:attrNameLst>
                                      </p:cBhvr>
                                      <p:to>
                                        <p:strVal val="visible"/>
                                      </p:to>
                                    </p:set>
                                    <p:anim calcmode="lin" valueType="num">
                                      <p:cBhvr additive="base">
                                        <p:cTn id="168" dur="500" fill="hold"/>
                                        <p:tgtEl>
                                          <p:spTgt spid="229425"/>
                                        </p:tgtEl>
                                        <p:attrNameLst>
                                          <p:attrName>ppt_x</p:attrName>
                                        </p:attrNameLst>
                                      </p:cBhvr>
                                      <p:tavLst>
                                        <p:tav tm="0">
                                          <p:val>
                                            <p:strVal val="1+#ppt_w/2"/>
                                          </p:val>
                                        </p:tav>
                                        <p:tav tm="100000">
                                          <p:val>
                                            <p:strVal val="#ppt_x"/>
                                          </p:val>
                                        </p:tav>
                                      </p:tavLst>
                                    </p:anim>
                                    <p:anim calcmode="lin" valueType="num">
                                      <p:cBhvr additive="base">
                                        <p:cTn id="169" dur="500" fill="hold"/>
                                        <p:tgtEl>
                                          <p:spTgt spid="229425"/>
                                        </p:tgtEl>
                                        <p:attrNameLst>
                                          <p:attrName>ppt_y</p:attrName>
                                        </p:attrNameLst>
                                      </p:cBhvr>
                                      <p:tavLst>
                                        <p:tav tm="0">
                                          <p:val>
                                            <p:strVal val="#ppt_y"/>
                                          </p:val>
                                        </p:tav>
                                        <p:tav tm="100000">
                                          <p:val>
                                            <p:strVal val="#ppt_y"/>
                                          </p:val>
                                        </p:tav>
                                      </p:tavLst>
                                    </p:anim>
                                  </p:childTnLst>
                                </p:cTn>
                              </p:par>
                              <p:par>
                                <p:cTn id="170" presetID="2" presetClass="entr" presetSubtype="2" fill="hold" grpId="0" nodeType="withEffect">
                                  <p:stCondLst>
                                    <p:cond delay="0"/>
                                  </p:stCondLst>
                                  <p:childTnLst>
                                    <p:set>
                                      <p:cBhvr>
                                        <p:cTn id="171" dur="1" fill="hold">
                                          <p:stCondLst>
                                            <p:cond delay="0"/>
                                          </p:stCondLst>
                                        </p:cTn>
                                        <p:tgtEl>
                                          <p:spTgt spid="229426"/>
                                        </p:tgtEl>
                                        <p:attrNameLst>
                                          <p:attrName>style.visibility</p:attrName>
                                        </p:attrNameLst>
                                      </p:cBhvr>
                                      <p:to>
                                        <p:strVal val="visible"/>
                                      </p:to>
                                    </p:set>
                                    <p:anim calcmode="lin" valueType="num">
                                      <p:cBhvr additive="base">
                                        <p:cTn id="172" dur="500" fill="hold"/>
                                        <p:tgtEl>
                                          <p:spTgt spid="229426"/>
                                        </p:tgtEl>
                                        <p:attrNameLst>
                                          <p:attrName>ppt_x</p:attrName>
                                        </p:attrNameLst>
                                      </p:cBhvr>
                                      <p:tavLst>
                                        <p:tav tm="0">
                                          <p:val>
                                            <p:strVal val="1+#ppt_w/2"/>
                                          </p:val>
                                        </p:tav>
                                        <p:tav tm="100000">
                                          <p:val>
                                            <p:strVal val="#ppt_x"/>
                                          </p:val>
                                        </p:tav>
                                      </p:tavLst>
                                    </p:anim>
                                    <p:anim calcmode="lin" valueType="num">
                                      <p:cBhvr additive="base">
                                        <p:cTn id="173" dur="500" fill="hold"/>
                                        <p:tgtEl>
                                          <p:spTgt spid="229426"/>
                                        </p:tgtEl>
                                        <p:attrNameLst>
                                          <p:attrName>ppt_y</p:attrName>
                                        </p:attrNameLst>
                                      </p:cBhvr>
                                      <p:tavLst>
                                        <p:tav tm="0">
                                          <p:val>
                                            <p:strVal val="#ppt_y"/>
                                          </p:val>
                                        </p:tav>
                                        <p:tav tm="100000">
                                          <p:val>
                                            <p:strVal val="#ppt_y"/>
                                          </p:val>
                                        </p:tav>
                                      </p:tavLst>
                                    </p:anim>
                                  </p:childTnLst>
                                </p:cTn>
                              </p:par>
                              <p:par>
                                <p:cTn id="174" presetID="2" presetClass="entr" presetSubtype="2" fill="hold" grpId="0" nodeType="withEffect">
                                  <p:stCondLst>
                                    <p:cond delay="0"/>
                                  </p:stCondLst>
                                  <p:childTnLst>
                                    <p:set>
                                      <p:cBhvr>
                                        <p:cTn id="175" dur="1" fill="hold">
                                          <p:stCondLst>
                                            <p:cond delay="0"/>
                                          </p:stCondLst>
                                        </p:cTn>
                                        <p:tgtEl>
                                          <p:spTgt spid="229427"/>
                                        </p:tgtEl>
                                        <p:attrNameLst>
                                          <p:attrName>style.visibility</p:attrName>
                                        </p:attrNameLst>
                                      </p:cBhvr>
                                      <p:to>
                                        <p:strVal val="visible"/>
                                      </p:to>
                                    </p:set>
                                    <p:anim calcmode="lin" valueType="num">
                                      <p:cBhvr additive="base">
                                        <p:cTn id="176" dur="500" fill="hold"/>
                                        <p:tgtEl>
                                          <p:spTgt spid="229427"/>
                                        </p:tgtEl>
                                        <p:attrNameLst>
                                          <p:attrName>ppt_x</p:attrName>
                                        </p:attrNameLst>
                                      </p:cBhvr>
                                      <p:tavLst>
                                        <p:tav tm="0">
                                          <p:val>
                                            <p:strVal val="1+#ppt_w/2"/>
                                          </p:val>
                                        </p:tav>
                                        <p:tav tm="100000">
                                          <p:val>
                                            <p:strVal val="#ppt_x"/>
                                          </p:val>
                                        </p:tav>
                                      </p:tavLst>
                                    </p:anim>
                                    <p:anim calcmode="lin" valueType="num">
                                      <p:cBhvr additive="base">
                                        <p:cTn id="177" dur="500" fill="hold"/>
                                        <p:tgtEl>
                                          <p:spTgt spid="229427"/>
                                        </p:tgtEl>
                                        <p:attrNameLst>
                                          <p:attrName>ppt_y</p:attrName>
                                        </p:attrNameLst>
                                      </p:cBhvr>
                                      <p:tavLst>
                                        <p:tav tm="0">
                                          <p:val>
                                            <p:strVal val="#ppt_y"/>
                                          </p:val>
                                        </p:tav>
                                        <p:tav tm="100000">
                                          <p:val>
                                            <p:strVal val="#ppt_y"/>
                                          </p:val>
                                        </p:tav>
                                      </p:tavLst>
                                    </p:anim>
                                  </p:childTnLst>
                                </p:cTn>
                              </p:par>
                              <p:par>
                                <p:cTn id="178" presetID="2" presetClass="entr" presetSubtype="2" fill="hold" grpId="0" nodeType="withEffect">
                                  <p:stCondLst>
                                    <p:cond delay="0"/>
                                  </p:stCondLst>
                                  <p:childTnLst>
                                    <p:set>
                                      <p:cBhvr>
                                        <p:cTn id="179" dur="1" fill="hold">
                                          <p:stCondLst>
                                            <p:cond delay="0"/>
                                          </p:stCondLst>
                                        </p:cTn>
                                        <p:tgtEl>
                                          <p:spTgt spid="229428"/>
                                        </p:tgtEl>
                                        <p:attrNameLst>
                                          <p:attrName>style.visibility</p:attrName>
                                        </p:attrNameLst>
                                      </p:cBhvr>
                                      <p:to>
                                        <p:strVal val="visible"/>
                                      </p:to>
                                    </p:set>
                                    <p:anim calcmode="lin" valueType="num">
                                      <p:cBhvr additive="base">
                                        <p:cTn id="180" dur="500" fill="hold"/>
                                        <p:tgtEl>
                                          <p:spTgt spid="229428"/>
                                        </p:tgtEl>
                                        <p:attrNameLst>
                                          <p:attrName>ppt_x</p:attrName>
                                        </p:attrNameLst>
                                      </p:cBhvr>
                                      <p:tavLst>
                                        <p:tav tm="0">
                                          <p:val>
                                            <p:strVal val="1+#ppt_w/2"/>
                                          </p:val>
                                        </p:tav>
                                        <p:tav tm="100000">
                                          <p:val>
                                            <p:strVal val="#ppt_x"/>
                                          </p:val>
                                        </p:tav>
                                      </p:tavLst>
                                    </p:anim>
                                    <p:anim calcmode="lin" valueType="num">
                                      <p:cBhvr additive="base">
                                        <p:cTn id="181" dur="500" fill="hold"/>
                                        <p:tgtEl>
                                          <p:spTgt spid="229428"/>
                                        </p:tgtEl>
                                        <p:attrNameLst>
                                          <p:attrName>ppt_y</p:attrName>
                                        </p:attrNameLst>
                                      </p:cBhvr>
                                      <p:tavLst>
                                        <p:tav tm="0">
                                          <p:val>
                                            <p:strVal val="#ppt_y"/>
                                          </p:val>
                                        </p:tav>
                                        <p:tav tm="100000">
                                          <p:val>
                                            <p:strVal val="#ppt_y"/>
                                          </p:val>
                                        </p:tav>
                                      </p:tavLst>
                                    </p:anim>
                                  </p:childTnLst>
                                </p:cTn>
                              </p:par>
                              <p:par>
                                <p:cTn id="182" presetID="2" presetClass="entr" presetSubtype="2" fill="hold" grpId="0" nodeType="withEffect">
                                  <p:stCondLst>
                                    <p:cond delay="0"/>
                                  </p:stCondLst>
                                  <p:childTnLst>
                                    <p:set>
                                      <p:cBhvr>
                                        <p:cTn id="183" dur="1" fill="hold">
                                          <p:stCondLst>
                                            <p:cond delay="0"/>
                                          </p:stCondLst>
                                        </p:cTn>
                                        <p:tgtEl>
                                          <p:spTgt spid="229429"/>
                                        </p:tgtEl>
                                        <p:attrNameLst>
                                          <p:attrName>style.visibility</p:attrName>
                                        </p:attrNameLst>
                                      </p:cBhvr>
                                      <p:to>
                                        <p:strVal val="visible"/>
                                      </p:to>
                                    </p:set>
                                    <p:anim calcmode="lin" valueType="num">
                                      <p:cBhvr additive="base">
                                        <p:cTn id="184" dur="500" fill="hold"/>
                                        <p:tgtEl>
                                          <p:spTgt spid="229429"/>
                                        </p:tgtEl>
                                        <p:attrNameLst>
                                          <p:attrName>ppt_x</p:attrName>
                                        </p:attrNameLst>
                                      </p:cBhvr>
                                      <p:tavLst>
                                        <p:tav tm="0">
                                          <p:val>
                                            <p:strVal val="1+#ppt_w/2"/>
                                          </p:val>
                                        </p:tav>
                                        <p:tav tm="100000">
                                          <p:val>
                                            <p:strVal val="#ppt_x"/>
                                          </p:val>
                                        </p:tav>
                                      </p:tavLst>
                                    </p:anim>
                                    <p:anim calcmode="lin" valueType="num">
                                      <p:cBhvr additive="base">
                                        <p:cTn id="185" dur="500" fill="hold"/>
                                        <p:tgtEl>
                                          <p:spTgt spid="229429"/>
                                        </p:tgtEl>
                                        <p:attrNameLst>
                                          <p:attrName>ppt_y</p:attrName>
                                        </p:attrNameLst>
                                      </p:cBhvr>
                                      <p:tavLst>
                                        <p:tav tm="0">
                                          <p:val>
                                            <p:strVal val="#ppt_y"/>
                                          </p:val>
                                        </p:tav>
                                        <p:tav tm="100000">
                                          <p:val>
                                            <p:strVal val="#ppt_y"/>
                                          </p:val>
                                        </p:tav>
                                      </p:tavLst>
                                    </p:anim>
                                  </p:childTnLst>
                                </p:cTn>
                              </p:par>
                              <p:par>
                                <p:cTn id="186" presetID="2" presetClass="entr" presetSubtype="2" fill="hold" grpId="0" nodeType="withEffect">
                                  <p:stCondLst>
                                    <p:cond delay="0"/>
                                  </p:stCondLst>
                                  <p:childTnLst>
                                    <p:set>
                                      <p:cBhvr>
                                        <p:cTn id="187" dur="1" fill="hold">
                                          <p:stCondLst>
                                            <p:cond delay="0"/>
                                          </p:stCondLst>
                                        </p:cTn>
                                        <p:tgtEl>
                                          <p:spTgt spid="229430"/>
                                        </p:tgtEl>
                                        <p:attrNameLst>
                                          <p:attrName>style.visibility</p:attrName>
                                        </p:attrNameLst>
                                      </p:cBhvr>
                                      <p:to>
                                        <p:strVal val="visible"/>
                                      </p:to>
                                    </p:set>
                                    <p:anim calcmode="lin" valueType="num">
                                      <p:cBhvr additive="base">
                                        <p:cTn id="188" dur="500" fill="hold"/>
                                        <p:tgtEl>
                                          <p:spTgt spid="229430"/>
                                        </p:tgtEl>
                                        <p:attrNameLst>
                                          <p:attrName>ppt_x</p:attrName>
                                        </p:attrNameLst>
                                      </p:cBhvr>
                                      <p:tavLst>
                                        <p:tav tm="0">
                                          <p:val>
                                            <p:strVal val="1+#ppt_w/2"/>
                                          </p:val>
                                        </p:tav>
                                        <p:tav tm="100000">
                                          <p:val>
                                            <p:strVal val="#ppt_x"/>
                                          </p:val>
                                        </p:tav>
                                      </p:tavLst>
                                    </p:anim>
                                    <p:anim calcmode="lin" valueType="num">
                                      <p:cBhvr additive="base">
                                        <p:cTn id="189" dur="500" fill="hold"/>
                                        <p:tgtEl>
                                          <p:spTgt spid="229430"/>
                                        </p:tgtEl>
                                        <p:attrNameLst>
                                          <p:attrName>ppt_y</p:attrName>
                                        </p:attrNameLst>
                                      </p:cBhvr>
                                      <p:tavLst>
                                        <p:tav tm="0">
                                          <p:val>
                                            <p:strVal val="#ppt_y"/>
                                          </p:val>
                                        </p:tav>
                                        <p:tav tm="100000">
                                          <p:val>
                                            <p:strVal val="#ppt_y"/>
                                          </p:val>
                                        </p:tav>
                                      </p:tavLst>
                                    </p:anim>
                                  </p:childTnLst>
                                </p:cTn>
                              </p:par>
                              <p:par>
                                <p:cTn id="190" presetID="2" presetClass="entr" presetSubtype="2" fill="hold" grpId="0" nodeType="withEffect">
                                  <p:stCondLst>
                                    <p:cond delay="0"/>
                                  </p:stCondLst>
                                  <p:childTnLst>
                                    <p:set>
                                      <p:cBhvr>
                                        <p:cTn id="191" dur="1" fill="hold">
                                          <p:stCondLst>
                                            <p:cond delay="0"/>
                                          </p:stCondLst>
                                        </p:cTn>
                                        <p:tgtEl>
                                          <p:spTgt spid="229431"/>
                                        </p:tgtEl>
                                        <p:attrNameLst>
                                          <p:attrName>style.visibility</p:attrName>
                                        </p:attrNameLst>
                                      </p:cBhvr>
                                      <p:to>
                                        <p:strVal val="visible"/>
                                      </p:to>
                                    </p:set>
                                    <p:anim calcmode="lin" valueType="num">
                                      <p:cBhvr additive="base">
                                        <p:cTn id="192" dur="500" fill="hold"/>
                                        <p:tgtEl>
                                          <p:spTgt spid="229431"/>
                                        </p:tgtEl>
                                        <p:attrNameLst>
                                          <p:attrName>ppt_x</p:attrName>
                                        </p:attrNameLst>
                                      </p:cBhvr>
                                      <p:tavLst>
                                        <p:tav tm="0">
                                          <p:val>
                                            <p:strVal val="1+#ppt_w/2"/>
                                          </p:val>
                                        </p:tav>
                                        <p:tav tm="100000">
                                          <p:val>
                                            <p:strVal val="#ppt_x"/>
                                          </p:val>
                                        </p:tav>
                                      </p:tavLst>
                                    </p:anim>
                                    <p:anim calcmode="lin" valueType="num">
                                      <p:cBhvr additive="base">
                                        <p:cTn id="193" dur="500" fill="hold"/>
                                        <p:tgtEl>
                                          <p:spTgt spid="229431"/>
                                        </p:tgtEl>
                                        <p:attrNameLst>
                                          <p:attrName>ppt_y</p:attrName>
                                        </p:attrNameLst>
                                      </p:cBhvr>
                                      <p:tavLst>
                                        <p:tav tm="0">
                                          <p:val>
                                            <p:strVal val="#ppt_y"/>
                                          </p:val>
                                        </p:tav>
                                        <p:tav tm="100000">
                                          <p:val>
                                            <p:strVal val="#ppt_y"/>
                                          </p:val>
                                        </p:tav>
                                      </p:tavLst>
                                    </p:anim>
                                  </p:childTnLst>
                                </p:cTn>
                              </p:par>
                              <p:par>
                                <p:cTn id="194" presetID="2" presetClass="entr" presetSubtype="2" fill="hold" grpId="0" nodeType="withEffect">
                                  <p:stCondLst>
                                    <p:cond delay="0"/>
                                  </p:stCondLst>
                                  <p:childTnLst>
                                    <p:set>
                                      <p:cBhvr>
                                        <p:cTn id="195" dur="1" fill="hold">
                                          <p:stCondLst>
                                            <p:cond delay="0"/>
                                          </p:stCondLst>
                                        </p:cTn>
                                        <p:tgtEl>
                                          <p:spTgt spid="229432"/>
                                        </p:tgtEl>
                                        <p:attrNameLst>
                                          <p:attrName>style.visibility</p:attrName>
                                        </p:attrNameLst>
                                      </p:cBhvr>
                                      <p:to>
                                        <p:strVal val="visible"/>
                                      </p:to>
                                    </p:set>
                                    <p:anim calcmode="lin" valueType="num">
                                      <p:cBhvr additive="base">
                                        <p:cTn id="196" dur="500" fill="hold"/>
                                        <p:tgtEl>
                                          <p:spTgt spid="229432"/>
                                        </p:tgtEl>
                                        <p:attrNameLst>
                                          <p:attrName>ppt_x</p:attrName>
                                        </p:attrNameLst>
                                      </p:cBhvr>
                                      <p:tavLst>
                                        <p:tav tm="0">
                                          <p:val>
                                            <p:strVal val="1+#ppt_w/2"/>
                                          </p:val>
                                        </p:tav>
                                        <p:tav tm="100000">
                                          <p:val>
                                            <p:strVal val="#ppt_x"/>
                                          </p:val>
                                        </p:tav>
                                      </p:tavLst>
                                    </p:anim>
                                    <p:anim calcmode="lin" valueType="num">
                                      <p:cBhvr additive="base">
                                        <p:cTn id="197" dur="500" fill="hold"/>
                                        <p:tgtEl>
                                          <p:spTgt spid="229432"/>
                                        </p:tgtEl>
                                        <p:attrNameLst>
                                          <p:attrName>ppt_y</p:attrName>
                                        </p:attrNameLst>
                                      </p:cBhvr>
                                      <p:tavLst>
                                        <p:tav tm="0">
                                          <p:val>
                                            <p:strVal val="#ppt_y"/>
                                          </p:val>
                                        </p:tav>
                                        <p:tav tm="100000">
                                          <p:val>
                                            <p:strVal val="#ppt_y"/>
                                          </p:val>
                                        </p:tav>
                                      </p:tavLst>
                                    </p:anim>
                                  </p:childTnLst>
                                </p:cTn>
                              </p:par>
                              <p:par>
                                <p:cTn id="198" presetID="2" presetClass="entr" presetSubtype="2" fill="hold" grpId="0" nodeType="withEffect">
                                  <p:stCondLst>
                                    <p:cond delay="0"/>
                                  </p:stCondLst>
                                  <p:childTnLst>
                                    <p:set>
                                      <p:cBhvr>
                                        <p:cTn id="199" dur="1" fill="hold">
                                          <p:stCondLst>
                                            <p:cond delay="0"/>
                                          </p:stCondLst>
                                        </p:cTn>
                                        <p:tgtEl>
                                          <p:spTgt spid="229433"/>
                                        </p:tgtEl>
                                        <p:attrNameLst>
                                          <p:attrName>style.visibility</p:attrName>
                                        </p:attrNameLst>
                                      </p:cBhvr>
                                      <p:to>
                                        <p:strVal val="visible"/>
                                      </p:to>
                                    </p:set>
                                    <p:anim calcmode="lin" valueType="num">
                                      <p:cBhvr additive="base">
                                        <p:cTn id="200" dur="500" fill="hold"/>
                                        <p:tgtEl>
                                          <p:spTgt spid="229433"/>
                                        </p:tgtEl>
                                        <p:attrNameLst>
                                          <p:attrName>ppt_x</p:attrName>
                                        </p:attrNameLst>
                                      </p:cBhvr>
                                      <p:tavLst>
                                        <p:tav tm="0">
                                          <p:val>
                                            <p:strVal val="1+#ppt_w/2"/>
                                          </p:val>
                                        </p:tav>
                                        <p:tav tm="100000">
                                          <p:val>
                                            <p:strVal val="#ppt_x"/>
                                          </p:val>
                                        </p:tav>
                                      </p:tavLst>
                                    </p:anim>
                                    <p:anim calcmode="lin" valueType="num">
                                      <p:cBhvr additive="base">
                                        <p:cTn id="201" dur="500" fill="hold"/>
                                        <p:tgtEl>
                                          <p:spTgt spid="229433"/>
                                        </p:tgtEl>
                                        <p:attrNameLst>
                                          <p:attrName>ppt_y</p:attrName>
                                        </p:attrNameLst>
                                      </p:cBhvr>
                                      <p:tavLst>
                                        <p:tav tm="0">
                                          <p:val>
                                            <p:strVal val="#ppt_y"/>
                                          </p:val>
                                        </p:tav>
                                        <p:tav tm="100000">
                                          <p:val>
                                            <p:strVal val="#ppt_y"/>
                                          </p:val>
                                        </p:tav>
                                      </p:tavLst>
                                    </p:anim>
                                  </p:childTnLst>
                                </p:cTn>
                              </p:par>
                              <p:par>
                                <p:cTn id="202" presetID="2" presetClass="entr" presetSubtype="2" fill="hold" grpId="0" nodeType="withEffect">
                                  <p:stCondLst>
                                    <p:cond delay="0"/>
                                  </p:stCondLst>
                                  <p:childTnLst>
                                    <p:set>
                                      <p:cBhvr>
                                        <p:cTn id="203" dur="1" fill="hold">
                                          <p:stCondLst>
                                            <p:cond delay="0"/>
                                          </p:stCondLst>
                                        </p:cTn>
                                        <p:tgtEl>
                                          <p:spTgt spid="229434"/>
                                        </p:tgtEl>
                                        <p:attrNameLst>
                                          <p:attrName>style.visibility</p:attrName>
                                        </p:attrNameLst>
                                      </p:cBhvr>
                                      <p:to>
                                        <p:strVal val="visible"/>
                                      </p:to>
                                    </p:set>
                                    <p:anim calcmode="lin" valueType="num">
                                      <p:cBhvr additive="base">
                                        <p:cTn id="204" dur="500" fill="hold"/>
                                        <p:tgtEl>
                                          <p:spTgt spid="229434"/>
                                        </p:tgtEl>
                                        <p:attrNameLst>
                                          <p:attrName>ppt_x</p:attrName>
                                        </p:attrNameLst>
                                      </p:cBhvr>
                                      <p:tavLst>
                                        <p:tav tm="0">
                                          <p:val>
                                            <p:strVal val="1+#ppt_w/2"/>
                                          </p:val>
                                        </p:tav>
                                        <p:tav tm="100000">
                                          <p:val>
                                            <p:strVal val="#ppt_x"/>
                                          </p:val>
                                        </p:tav>
                                      </p:tavLst>
                                    </p:anim>
                                    <p:anim calcmode="lin" valueType="num">
                                      <p:cBhvr additive="base">
                                        <p:cTn id="205" dur="500" fill="hold"/>
                                        <p:tgtEl>
                                          <p:spTgt spid="229434"/>
                                        </p:tgtEl>
                                        <p:attrNameLst>
                                          <p:attrName>ppt_y</p:attrName>
                                        </p:attrNameLst>
                                      </p:cBhvr>
                                      <p:tavLst>
                                        <p:tav tm="0">
                                          <p:val>
                                            <p:strVal val="#ppt_y"/>
                                          </p:val>
                                        </p:tav>
                                        <p:tav tm="100000">
                                          <p:val>
                                            <p:strVal val="#ppt_y"/>
                                          </p:val>
                                        </p:tav>
                                      </p:tavLst>
                                    </p:anim>
                                  </p:childTnLst>
                                </p:cTn>
                              </p:par>
                              <p:par>
                                <p:cTn id="206" presetID="2" presetClass="entr" presetSubtype="2" fill="hold" grpId="0" nodeType="withEffect">
                                  <p:stCondLst>
                                    <p:cond delay="0"/>
                                  </p:stCondLst>
                                  <p:childTnLst>
                                    <p:set>
                                      <p:cBhvr>
                                        <p:cTn id="207" dur="1" fill="hold">
                                          <p:stCondLst>
                                            <p:cond delay="0"/>
                                          </p:stCondLst>
                                        </p:cTn>
                                        <p:tgtEl>
                                          <p:spTgt spid="229435"/>
                                        </p:tgtEl>
                                        <p:attrNameLst>
                                          <p:attrName>style.visibility</p:attrName>
                                        </p:attrNameLst>
                                      </p:cBhvr>
                                      <p:to>
                                        <p:strVal val="visible"/>
                                      </p:to>
                                    </p:set>
                                    <p:anim calcmode="lin" valueType="num">
                                      <p:cBhvr additive="base">
                                        <p:cTn id="208" dur="500" fill="hold"/>
                                        <p:tgtEl>
                                          <p:spTgt spid="229435"/>
                                        </p:tgtEl>
                                        <p:attrNameLst>
                                          <p:attrName>ppt_x</p:attrName>
                                        </p:attrNameLst>
                                      </p:cBhvr>
                                      <p:tavLst>
                                        <p:tav tm="0">
                                          <p:val>
                                            <p:strVal val="1+#ppt_w/2"/>
                                          </p:val>
                                        </p:tav>
                                        <p:tav tm="100000">
                                          <p:val>
                                            <p:strVal val="#ppt_x"/>
                                          </p:val>
                                        </p:tav>
                                      </p:tavLst>
                                    </p:anim>
                                    <p:anim calcmode="lin" valueType="num">
                                      <p:cBhvr additive="base">
                                        <p:cTn id="209" dur="500" fill="hold"/>
                                        <p:tgtEl>
                                          <p:spTgt spid="229435"/>
                                        </p:tgtEl>
                                        <p:attrNameLst>
                                          <p:attrName>ppt_y</p:attrName>
                                        </p:attrNameLst>
                                      </p:cBhvr>
                                      <p:tavLst>
                                        <p:tav tm="0">
                                          <p:val>
                                            <p:strVal val="#ppt_y"/>
                                          </p:val>
                                        </p:tav>
                                        <p:tav tm="100000">
                                          <p:val>
                                            <p:strVal val="#ppt_y"/>
                                          </p:val>
                                        </p:tav>
                                      </p:tavLst>
                                    </p:anim>
                                  </p:childTnLst>
                                </p:cTn>
                              </p:par>
                              <p:par>
                                <p:cTn id="210" presetID="2" presetClass="entr" presetSubtype="2" fill="hold" grpId="0" nodeType="withEffect">
                                  <p:stCondLst>
                                    <p:cond delay="0"/>
                                  </p:stCondLst>
                                  <p:childTnLst>
                                    <p:set>
                                      <p:cBhvr>
                                        <p:cTn id="211" dur="1" fill="hold">
                                          <p:stCondLst>
                                            <p:cond delay="0"/>
                                          </p:stCondLst>
                                        </p:cTn>
                                        <p:tgtEl>
                                          <p:spTgt spid="229436"/>
                                        </p:tgtEl>
                                        <p:attrNameLst>
                                          <p:attrName>style.visibility</p:attrName>
                                        </p:attrNameLst>
                                      </p:cBhvr>
                                      <p:to>
                                        <p:strVal val="visible"/>
                                      </p:to>
                                    </p:set>
                                    <p:anim calcmode="lin" valueType="num">
                                      <p:cBhvr additive="base">
                                        <p:cTn id="212" dur="500" fill="hold"/>
                                        <p:tgtEl>
                                          <p:spTgt spid="229436"/>
                                        </p:tgtEl>
                                        <p:attrNameLst>
                                          <p:attrName>ppt_x</p:attrName>
                                        </p:attrNameLst>
                                      </p:cBhvr>
                                      <p:tavLst>
                                        <p:tav tm="0">
                                          <p:val>
                                            <p:strVal val="1+#ppt_w/2"/>
                                          </p:val>
                                        </p:tav>
                                        <p:tav tm="100000">
                                          <p:val>
                                            <p:strVal val="#ppt_x"/>
                                          </p:val>
                                        </p:tav>
                                      </p:tavLst>
                                    </p:anim>
                                    <p:anim calcmode="lin" valueType="num">
                                      <p:cBhvr additive="base">
                                        <p:cTn id="213" dur="500" fill="hold"/>
                                        <p:tgtEl>
                                          <p:spTgt spid="229436"/>
                                        </p:tgtEl>
                                        <p:attrNameLst>
                                          <p:attrName>ppt_y</p:attrName>
                                        </p:attrNameLst>
                                      </p:cBhvr>
                                      <p:tavLst>
                                        <p:tav tm="0">
                                          <p:val>
                                            <p:strVal val="#ppt_y"/>
                                          </p:val>
                                        </p:tav>
                                        <p:tav tm="100000">
                                          <p:val>
                                            <p:strVal val="#ppt_y"/>
                                          </p:val>
                                        </p:tav>
                                      </p:tavLst>
                                    </p:anim>
                                  </p:childTnLst>
                                </p:cTn>
                              </p:par>
                              <p:par>
                                <p:cTn id="214" presetID="2" presetClass="entr" presetSubtype="2" fill="hold" grpId="0" nodeType="withEffect">
                                  <p:stCondLst>
                                    <p:cond delay="0"/>
                                  </p:stCondLst>
                                  <p:childTnLst>
                                    <p:set>
                                      <p:cBhvr>
                                        <p:cTn id="215" dur="1" fill="hold">
                                          <p:stCondLst>
                                            <p:cond delay="0"/>
                                          </p:stCondLst>
                                        </p:cTn>
                                        <p:tgtEl>
                                          <p:spTgt spid="229437"/>
                                        </p:tgtEl>
                                        <p:attrNameLst>
                                          <p:attrName>style.visibility</p:attrName>
                                        </p:attrNameLst>
                                      </p:cBhvr>
                                      <p:to>
                                        <p:strVal val="visible"/>
                                      </p:to>
                                    </p:set>
                                    <p:anim calcmode="lin" valueType="num">
                                      <p:cBhvr additive="base">
                                        <p:cTn id="216" dur="500" fill="hold"/>
                                        <p:tgtEl>
                                          <p:spTgt spid="229437"/>
                                        </p:tgtEl>
                                        <p:attrNameLst>
                                          <p:attrName>ppt_x</p:attrName>
                                        </p:attrNameLst>
                                      </p:cBhvr>
                                      <p:tavLst>
                                        <p:tav tm="0">
                                          <p:val>
                                            <p:strVal val="1+#ppt_w/2"/>
                                          </p:val>
                                        </p:tav>
                                        <p:tav tm="100000">
                                          <p:val>
                                            <p:strVal val="#ppt_x"/>
                                          </p:val>
                                        </p:tav>
                                      </p:tavLst>
                                    </p:anim>
                                    <p:anim calcmode="lin" valueType="num">
                                      <p:cBhvr additive="base">
                                        <p:cTn id="217" dur="500" fill="hold"/>
                                        <p:tgtEl>
                                          <p:spTgt spid="229437"/>
                                        </p:tgtEl>
                                        <p:attrNameLst>
                                          <p:attrName>ppt_y</p:attrName>
                                        </p:attrNameLst>
                                      </p:cBhvr>
                                      <p:tavLst>
                                        <p:tav tm="0">
                                          <p:val>
                                            <p:strVal val="#ppt_y"/>
                                          </p:val>
                                        </p:tav>
                                        <p:tav tm="100000">
                                          <p:val>
                                            <p:strVal val="#ppt_y"/>
                                          </p:val>
                                        </p:tav>
                                      </p:tavLst>
                                    </p:anim>
                                  </p:childTnLst>
                                </p:cTn>
                              </p:par>
                              <p:par>
                                <p:cTn id="218" presetID="2" presetClass="entr" presetSubtype="2" fill="hold" grpId="0" nodeType="withEffect">
                                  <p:stCondLst>
                                    <p:cond delay="0"/>
                                  </p:stCondLst>
                                  <p:childTnLst>
                                    <p:set>
                                      <p:cBhvr>
                                        <p:cTn id="219" dur="1" fill="hold">
                                          <p:stCondLst>
                                            <p:cond delay="0"/>
                                          </p:stCondLst>
                                        </p:cTn>
                                        <p:tgtEl>
                                          <p:spTgt spid="229439"/>
                                        </p:tgtEl>
                                        <p:attrNameLst>
                                          <p:attrName>style.visibility</p:attrName>
                                        </p:attrNameLst>
                                      </p:cBhvr>
                                      <p:to>
                                        <p:strVal val="visible"/>
                                      </p:to>
                                    </p:set>
                                    <p:anim calcmode="lin" valueType="num">
                                      <p:cBhvr additive="base">
                                        <p:cTn id="220" dur="500" fill="hold"/>
                                        <p:tgtEl>
                                          <p:spTgt spid="229439"/>
                                        </p:tgtEl>
                                        <p:attrNameLst>
                                          <p:attrName>ppt_x</p:attrName>
                                        </p:attrNameLst>
                                      </p:cBhvr>
                                      <p:tavLst>
                                        <p:tav tm="0">
                                          <p:val>
                                            <p:strVal val="1+#ppt_w/2"/>
                                          </p:val>
                                        </p:tav>
                                        <p:tav tm="100000">
                                          <p:val>
                                            <p:strVal val="#ppt_x"/>
                                          </p:val>
                                        </p:tav>
                                      </p:tavLst>
                                    </p:anim>
                                    <p:anim calcmode="lin" valueType="num">
                                      <p:cBhvr additive="base">
                                        <p:cTn id="221" dur="500" fill="hold"/>
                                        <p:tgtEl>
                                          <p:spTgt spid="229439"/>
                                        </p:tgtEl>
                                        <p:attrNameLst>
                                          <p:attrName>ppt_y</p:attrName>
                                        </p:attrNameLst>
                                      </p:cBhvr>
                                      <p:tavLst>
                                        <p:tav tm="0">
                                          <p:val>
                                            <p:strVal val="#ppt_y"/>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2" presetClass="entr" presetSubtype="2" fill="hold" grpId="0" nodeType="clickEffect">
                                  <p:stCondLst>
                                    <p:cond delay="0"/>
                                  </p:stCondLst>
                                  <p:childTnLst>
                                    <p:set>
                                      <p:cBhvr>
                                        <p:cTn id="225" dur="1" fill="hold">
                                          <p:stCondLst>
                                            <p:cond delay="0"/>
                                          </p:stCondLst>
                                        </p:cTn>
                                        <p:tgtEl>
                                          <p:spTgt spid="229410"/>
                                        </p:tgtEl>
                                        <p:attrNameLst>
                                          <p:attrName>style.visibility</p:attrName>
                                        </p:attrNameLst>
                                      </p:cBhvr>
                                      <p:to>
                                        <p:strVal val="visible"/>
                                      </p:to>
                                    </p:set>
                                    <p:anim calcmode="lin" valueType="num">
                                      <p:cBhvr additive="base">
                                        <p:cTn id="226" dur="500" fill="hold"/>
                                        <p:tgtEl>
                                          <p:spTgt spid="229410"/>
                                        </p:tgtEl>
                                        <p:attrNameLst>
                                          <p:attrName>ppt_x</p:attrName>
                                        </p:attrNameLst>
                                      </p:cBhvr>
                                      <p:tavLst>
                                        <p:tav tm="0">
                                          <p:val>
                                            <p:strVal val="1+#ppt_w/2"/>
                                          </p:val>
                                        </p:tav>
                                        <p:tav tm="100000">
                                          <p:val>
                                            <p:strVal val="#ppt_x"/>
                                          </p:val>
                                        </p:tav>
                                      </p:tavLst>
                                    </p:anim>
                                    <p:anim calcmode="lin" valueType="num">
                                      <p:cBhvr additive="base">
                                        <p:cTn id="227" dur="500" fill="hold"/>
                                        <p:tgtEl>
                                          <p:spTgt spid="229410"/>
                                        </p:tgtEl>
                                        <p:attrNameLst>
                                          <p:attrName>ppt_y</p:attrName>
                                        </p:attrNameLst>
                                      </p:cBhvr>
                                      <p:tavLst>
                                        <p:tav tm="0">
                                          <p:val>
                                            <p:strVal val="#ppt_y"/>
                                          </p:val>
                                        </p:tav>
                                        <p:tav tm="100000">
                                          <p:val>
                                            <p:strVal val="#ppt_y"/>
                                          </p:val>
                                        </p:tav>
                                      </p:tavLst>
                                    </p:anim>
                                  </p:childTnLst>
                                </p:cTn>
                              </p:par>
                              <p:par>
                                <p:cTn id="228" presetID="2" presetClass="entr" presetSubtype="2" fill="hold" grpId="0" nodeType="withEffect">
                                  <p:stCondLst>
                                    <p:cond delay="0"/>
                                  </p:stCondLst>
                                  <p:childTnLst>
                                    <p:set>
                                      <p:cBhvr>
                                        <p:cTn id="229" dur="1" fill="hold">
                                          <p:stCondLst>
                                            <p:cond delay="0"/>
                                          </p:stCondLst>
                                        </p:cTn>
                                        <p:tgtEl>
                                          <p:spTgt spid="229411"/>
                                        </p:tgtEl>
                                        <p:attrNameLst>
                                          <p:attrName>style.visibility</p:attrName>
                                        </p:attrNameLst>
                                      </p:cBhvr>
                                      <p:to>
                                        <p:strVal val="visible"/>
                                      </p:to>
                                    </p:set>
                                    <p:anim calcmode="lin" valueType="num">
                                      <p:cBhvr additive="base">
                                        <p:cTn id="230" dur="500" fill="hold"/>
                                        <p:tgtEl>
                                          <p:spTgt spid="229411"/>
                                        </p:tgtEl>
                                        <p:attrNameLst>
                                          <p:attrName>ppt_x</p:attrName>
                                        </p:attrNameLst>
                                      </p:cBhvr>
                                      <p:tavLst>
                                        <p:tav tm="0">
                                          <p:val>
                                            <p:strVal val="1+#ppt_w/2"/>
                                          </p:val>
                                        </p:tav>
                                        <p:tav tm="100000">
                                          <p:val>
                                            <p:strVal val="#ppt_x"/>
                                          </p:val>
                                        </p:tav>
                                      </p:tavLst>
                                    </p:anim>
                                    <p:anim calcmode="lin" valueType="num">
                                      <p:cBhvr additive="base">
                                        <p:cTn id="231" dur="500" fill="hold"/>
                                        <p:tgtEl>
                                          <p:spTgt spid="2294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229381" grpId="0" animBg="1"/>
      <p:bldP spid="229382" grpId="0"/>
      <p:bldP spid="229385" grpId="0" animBg="1"/>
      <p:bldP spid="229386" grpId="0" animBg="1"/>
      <p:bldP spid="229387" grpId="0" animBg="1"/>
      <p:bldP spid="229388" grpId="0" animBg="1"/>
      <p:bldP spid="229389" grpId="0" animBg="1"/>
      <p:bldP spid="229390" grpId="0" animBg="1"/>
      <p:bldP spid="229391" grpId="0" animBg="1"/>
      <p:bldP spid="229392" grpId="0" animBg="1"/>
      <p:bldP spid="229393" grpId="0" animBg="1"/>
      <p:bldP spid="229394" grpId="0" animBg="1"/>
      <p:bldP spid="229395" grpId="0" animBg="1"/>
      <p:bldP spid="229396" grpId="0"/>
      <p:bldP spid="229397" grpId="0"/>
      <p:bldP spid="229398" grpId="0" animBg="1"/>
      <p:bldP spid="229399" grpId="0"/>
      <p:bldP spid="229400" grpId="0"/>
      <p:bldP spid="229401" grpId="0"/>
      <p:bldP spid="229402" grpId="0"/>
      <p:bldP spid="229403" grpId="0"/>
      <p:bldP spid="229404" grpId="0"/>
      <p:bldP spid="229405" grpId="0"/>
      <p:bldP spid="229406" grpId="0"/>
      <p:bldP spid="229407" grpId="0"/>
      <p:bldP spid="229408" grpId="0"/>
      <p:bldP spid="229441" grpId="0" animBg="1"/>
      <p:bldP spid="229410" grpId="0" animBg="1"/>
      <p:bldP spid="229411" grpId="0"/>
      <p:bldP spid="229413" grpId="0"/>
      <p:bldP spid="229414" grpId="0"/>
      <p:bldP spid="229415" grpId="0"/>
      <p:bldP spid="229416" grpId="0"/>
      <p:bldP spid="229417" grpId="0"/>
      <p:bldP spid="229418" grpId="0"/>
      <p:bldP spid="229419" grpId="0"/>
      <p:bldP spid="229421" grpId="0" animBg="1"/>
      <p:bldP spid="229422" grpId="0" animBg="1"/>
      <p:bldP spid="229423" grpId="0" animBg="1"/>
      <p:bldP spid="229424" grpId="0" animBg="1"/>
      <p:bldP spid="229425" grpId="0" animBg="1"/>
      <p:bldP spid="229426" grpId="0" animBg="1"/>
      <p:bldP spid="229427" grpId="0" animBg="1"/>
      <p:bldP spid="229428" grpId="0" animBg="1"/>
      <p:bldP spid="229429" grpId="0" animBg="1"/>
      <p:bldP spid="229430" grpId="0" animBg="1"/>
      <p:bldP spid="229431" grpId="0"/>
      <p:bldP spid="229432" grpId="0"/>
      <p:bldP spid="229433" grpId="0" animBg="1"/>
      <p:bldP spid="229434" grpId="0" animBg="1"/>
      <p:bldP spid="229435" grpId="0"/>
      <p:bldP spid="229436" grpId="0"/>
      <p:bldP spid="229437" grpId="0"/>
      <p:bldP spid="229439" grpId="0" animBg="1"/>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530" name="Rectangle 130"/>
          <p:cNvSpPr>
            <a:spLocks noChangeArrowheads="1"/>
          </p:cNvSpPr>
          <p:nvPr/>
        </p:nvSpPr>
        <p:spPr bwMode="auto">
          <a:xfrm>
            <a:off x="766763" y="804863"/>
            <a:ext cx="7539037" cy="1006475"/>
          </a:xfrm>
          <a:prstGeom prst="rect">
            <a:avLst/>
          </a:prstGeom>
          <a:noFill/>
          <a:ln w="9525">
            <a:noFill/>
            <a:miter lim="800000"/>
            <a:headEnd/>
            <a:tailEnd/>
          </a:ln>
          <a:effectLst/>
        </p:spPr>
        <p:txBody>
          <a:bodyPr>
            <a:spAutoFit/>
          </a:bodyPr>
          <a:lstStyle/>
          <a:p>
            <a:pPr>
              <a:buClr>
                <a:srgbClr val="FF7C80"/>
              </a:buClr>
              <a:buSzPct val="50000"/>
              <a:buFont typeface="Wingdings" pitchFamily="2" charset="2"/>
              <a:buChar char="n"/>
            </a:pPr>
            <a:r>
              <a:rPr lang="en-US" altLang="zh-CN" sz="3200" b="1" u="none">
                <a:solidFill>
                  <a:schemeClr val="accent2"/>
                </a:solidFill>
                <a:effectLst>
                  <a:outerShdw blurRad="38100" dist="38100" dir="2700000" algn="tl">
                    <a:srgbClr val="C0C0C0"/>
                  </a:outerShdw>
                </a:effectLst>
                <a:ea typeface="仿宋_GB2312" pitchFamily="49" charset="-122"/>
              </a:rPr>
              <a:t> </a:t>
            </a:r>
            <a:r>
              <a:rPr lang="zh-CN" altLang="en-US" sz="2800" b="1" u="none">
                <a:solidFill>
                  <a:schemeClr val="accent2"/>
                </a:solidFill>
                <a:effectLst>
                  <a:outerShdw blurRad="38100" dist="38100" dir="2700000" algn="tl">
                    <a:srgbClr val="C0C0C0"/>
                  </a:outerShdw>
                </a:effectLst>
                <a:ea typeface="仿宋_GB2312" pitchFamily="49" charset="-122"/>
              </a:rPr>
              <a:t>再以结点</a:t>
            </a:r>
            <a:r>
              <a:rPr lang="en-US" altLang="zh-CN" sz="2800" b="1" u="none">
                <a:solidFill>
                  <a:schemeClr val="tx2"/>
                </a:solidFill>
                <a:effectLst>
                  <a:outerShdw blurRad="38100" dist="38100" dir="2700000" algn="tl">
                    <a:srgbClr val="C0C0C0"/>
                  </a:outerShdw>
                </a:effectLst>
                <a:ea typeface="仿宋_GB2312" pitchFamily="49" charset="-122"/>
              </a:rPr>
              <a:t>D</a:t>
            </a:r>
            <a:r>
              <a:rPr lang="zh-CN" altLang="en-US" sz="2800" b="1" u="none">
                <a:solidFill>
                  <a:schemeClr val="accent2"/>
                </a:solidFill>
                <a:effectLst>
                  <a:outerShdw blurRad="38100" dist="38100" dir="2700000" algn="tl">
                    <a:srgbClr val="C0C0C0"/>
                  </a:outerShdw>
                </a:effectLst>
                <a:ea typeface="仿宋_GB2312" pitchFamily="49" charset="-122"/>
              </a:rPr>
              <a:t>为旋转轴，将结点</a:t>
            </a:r>
            <a:r>
              <a:rPr lang="en-US" altLang="zh-CN" sz="2800" b="1" u="none">
                <a:solidFill>
                  <a:schemeClr val="tx2"/>
                </a:solidFill>
                <a:effectLst>
                  <a:outerShdw blurRad="38100" dist="38100" dir="2700000" algn="tl">
                    <a:srgbClr val="C0C0C0"/>
                  </a:outerShdw>
                </a:effectLst>
                <a:ea typeface="仿宋_GB2312" pitchFamily="49" charset="-122"/>
              </a:rPr>
              <a:t>A</a:t>
            </a:r>
            <a:r>
              <a:rPr lang="zh-CN" altLang="en-US" sz="2800" b="1" u="none">
                <a:solidFill>
                  <a:schemeClr val="accent2"/>
                </a:solidFill>
                <a:effectLst>
                  <a:outerShdw blurRad="38100" dist="38100" dir="2700000" algn="tl">
                    <a:srgbClr val="C0C0C0"/>
                  </a:outerShdw>
                </a:effectLst>
                <a:ea typeface="仿宋_GB2312" pitchFamily="49" charset="-122"/>
              </a:rPr>
              <a:t>反时针旋转，</a:t>
            </a:r>
          </a:p>
          <a:p>
            <a:pPr>
              <a:buClr>
                <a:srgbClr val="FF7C80"/>
              </a:buClr>
              <a:buSzPct val="50000"/>
              <a:buFont typeface="Wingdings" pitchFamily="2" charset="2"/>
              <a:buNone/>
            </a:pPr>
            <a:r>
              <a:rPr lang="zh-CN" altLang="en-US" sz="2800" b="1" u="none">
                <a:solidFill>
                  <a:schemeClr val="accent2"/>
                </a:solidFill>
                <a:effectLst>
                  <a:outerShdw blurRad="38100" dist="38100" dir="2700000" algn="tl">
                    <a:srgbClr val="C0C0C0"/>
                  </a:outerShdw>
                </a:effectLst>
                <a:ea typeface="仿宋_GB2312" pitchFamily="49" charset="-122"/>
              </a:rPr>
              <a:t>   恢复树的平衡。</a:t>
            </a:r>
          </a:p>
        </p:txBody>
      </p:sp>
      <p:sp>
        <p:nvSpPr>
          <p:cNvPr id="230560" name="Text Box 160"/>
          <p:cNvSpPr txBox="1">
            <a:spLocks noChangeArrowheads="1"/>
          </p:cNvSpPr>
          <p:nvPr/>
        </p:nvSpPr>
        <p:spPr bwMode="auto">
          <a:xfrm>
            <a:off x="5211763" y="268605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A</a:t>
            </a:r>
            <a:endParaRPr kumimoji="0" lang="en-US" altLang="zh-CN" sz="2800" u="none">
              <a:ea typeface="隶书" pitchFamily="49" charset="-122"/>
            </a:endParaRPr>
          </a:p>
        </p:txBody>
      </p:sp>
      <p:sp>
        <p:nvSpPr>
          <p:cNvPr id="230561" name="Text Box 161"/>
          <p:cNvSpPr txBox="1">
            <a:spLocks noChangeArrowheads="1"/>
          </p:cNvSpPr>
          <p:nvPr/>
        </p:nvSpPr>
        <p:spPr bwMode="auto">
          <a:xfrm>
            <a:off x="7172325" y="276225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C</a:t>
            </a:r>
            <a:endParaRPr kumimoji="0" lang="en-US" altLang="zh-CN" sz="2800" u="none">
              <a:ea typeface="隶书" pitchFamily="49" charset="-122"/>
            </a:endParaRPr>
          </a:p>
        </p:txBody>
      </p:sp>
      <p:sp>
        <p:nvSpPr>
          <p:cNvPr id="230562" name="Text Box 162"/>
          <p:cNvSpPr txBox="1">
            <a:spLocks noChangeArrowheads="1"/>
          </p:cNvSpPr>
          <p:nvPr/>
        </p:nvSpPr>
        <p:spPr bwMode="auto">
          <a:xfrm>
            <a:off x="7585075" y="3219450"/>
            <a:ext cx="420688"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E</a:t>
            </a:r>
            <a:endParaRPr kumimoji="0" lang="en-US" altLang="zh-CN" sz="2800" u="none">
              <a:ea typeface="隶书" pitchFamily="49" charset="-122"/>
            </a:endParaRPr>
          </a:p>
        </p:txBody>
      </p:sp>
      <p:sp>
        <p:nvSpPr>
          <p:cNvPr id="230563" name="Text Box 163"/>
          <p:cNvSpPr txBox="1">
            <a:spLocks noChangeArrowheads="1"/>
          </p:cNvSpPr>
          <p:nvPr/>
        </p:nvSpPr>
        <p:spPr bwMode="auto">
          <a:xfrm>
            <a:off x="5821363" y="2000250"/>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D</a:t>
            </a:r>
            <a:endParaRPr kumimoji="0" lang="en-US" altLang="zh-CN" sz="2800" u="none">
              <a:ea typeface="隶书" pitchFamily="49" charset="-122"/>
            </a:endParaRPr>
          </a:p>
        </p:txBody>
      </p:sp>
      <p:sp>
        <p:nvSpPr>
          <p:cNvPr id="230564" name="Text Box 164"/>
          <p:cNvSpPr txBox="1">
            <a:spLocks noChangeArrowheads="1"/>
          </p:cNvSpPr>
          <p:nvPr/>
        </p:nvSpPr>
        <p:spPr bwMode="auto">
          <a:xfrm>
            <a:off x="4779963" y="3219450"/>
            <a:ext cx="420687"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B</a:t>
            </a:r>
            <a:endParaRPr kumimoji="0" lang="en-US" altLang="zh-CN" sz="2800" u="none">
              <a:ea typeface="隶书" pitchFamily="49" charset="-122"/>
            </a:endParaRPr>
          </a:p>
        </p:txBody>
      </p:sp>
      <p:sp>
        <p:nvSpPr>
          <p:cNvPr id="230565" name="Text Box 165"/>
          <p:cNvSpPr txBox="1">
            <a:spLocks noChangeArrowheads="1"/>
          </p:cNvSpPr>
          <p:nvPr/>
        </p:nvSpPr>
        <p:spPr bwMode="auto">
          <a:xfrm>
            <a:off x="6075363" y="3201988"/>
            <a:ext cx="431800" cy="519112"/>
          </a:xfrm>
          <a:prstGeom prst="rect">
            <a:avLst/>
          </a:prstGeom>
          <a:noFill/>
          <a:ln w="9525">
            <a:noFill/>
            <a:miter lim="800000"/>
            <a:headEnd/>
            <a:tailEnd/>
          </a:ln>
          <a:effectLst/>
        </p:spPr>
        <p:txBody>
          <a:bodyPr>
            <a:spAutoFit/>
          </a:bodyPr>
          <a:lstStyle/>
          <a:p>
            <a:r>
              <a:rPr kumimoji="0" lang="en-US" altLang="zh-CN" sz="2800" b="1" u="none">
                <a:solidFill>
                  <a:srgbClr val="003399"/>
                </a:solidFill>
                <a:ea typeface="隶书" pitchFamily="49" charset="-122"/>
              </a:rPr>
              <a:t>F</a:t>
            </a:r>
            <a:endParaRPr kumimoji="0" lang="en-US" altLang="zh-CN" sz="2800" u="none">
              <a:ea typeface="隶书" pitchFamily="49" charset="-122"/>
            </a:endParaRPr>
          </a:p>
        </p:txBody>
      </p:sp>
      <p:sp>
        <p:nvSpPr>
          <p:cNvPr id="230566" name="Text Box 166"/>
          <p:cNvSpPr txBox="1">
            <a:spLocks noChangeArrowheads="1"/>
          </p:cNvSpPr>
          <p:nvPr/>
        </p:nvSpPr>
        <p:spPr bwMode="auto">
          <a:xfrm>
            <a:off x="6354763" y="3249613"/>
            <a:ext cx="46037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G</a:t>
            </a:r>
            <a:endParaRPr kumimoji="0" lang="en-US" altLang="zh-CN" sz="2800" u="none">
              <a:ea typeface="隶书" pitchFamily="49" charset="-122"/>
            </a:endParaRPr>
          </a:p>
        </p:txBody>
      </p:sp>
      <p:sp>
        <p:nvSpPr>
          <p:cNvPr id="230568" name="Line 168"/>
          <p:cNvSpPr>
            <a:spLocks noChangeShapeType="1"/>
          </p:cNvSpPr>
          <p:nvPr/>
        </p:nvSpPr>
        <p:spPr bwMode="auto">
          <a:xfrm flipH="1">
            <a:off x="6735763" y="3248025"/>
            <a:ext cx="228600" cy="609600"/>
          </a:xfrm>
          <a:prstGeom prst="line">
            <a:avLst/>
          </a:prstGeom>
          <a:noFill/>
          <a:ln w="38100">
            <a:solidFill>
              <a:srgbClr val="006666"/>
            </a:solidFill>
            <a:round/>
            <a:headEnd/>
            <a:tailEnd/>
          </a:ln>
          <a:effectLst/>
        </p:spPr>
        <p:txBody>
          <a:bodyPr wrap="none" anchor="ctr"/>
          <a:lstStyle/>
          <a:p>
            <a:endParaRPr lang="zh-CN" altLang="en-US"/>
          </a:p>
        </p:txBody>
      </p:sp>
      <p:sp>
        <p:nvSpPr>
          <p:cNvPr id="230569" name="Line 169"/>
          <p:cNvSpPr>
            <a:spLocks noChangeShapeType="1"/>
          </p:cNvSpPr>
          <p:nvPr/>
        </p:nvSpPr>
        <p:spPr bwMode="auto">
          <a:xfrm>
            <a:off x="6507163" y="2638425"/>
            <a:ext cx="1066800" cy="1066800"/>
          </a:xfrm>
          <a:prstGeom prst="line">
            <a:avLst/>
          </a:prstGeom>
          <a:noFill/>
          <a:ln w="28575">
            <a:solidFill>
              <a:srgbClr val="006666"/>
            </a:solidFill>
            <a:round/>
            <a:headEnd/>
            <a:tailEnd/>
          </a:ln>
          <a:effectLst/>
        </p:spPr>
        <p:txBody>
          <a:bodyPr wrap="none" anchor="ctr"/>
          <a:lstStyle/>
          <a:p>
            <a:endParaRPr lang="zh-CN" altLang="en-US"/>
          </a:p>
        </p:txBody>
      </p:sp>
      <p:sp>
        <p:nvSpPr>
          <p:cNvPr id="230570" name="Line 170"/>
          <p:cNvSpPr>
            <a:spLocks noChangeShapeType="1"/>
          </p:cNvSpPr>
          <p:nvPr/>
        </p:nvSpPr>
        <p:spPr bwMode="auto">
          <a:xfrm flipH="1">
            <a:off x="5211763" y="2638425"/>
            <a:ext cx="1066800" cy="1219200"/>
          </a:xfrm>
          <a:prstGeom prst="line">
            <a:avLst/>
          </a:prstGeom>
          <a:noFill/>
          <a:ln w="28575">
            <a:solidFill>
              <a:srgbClr val="006666"/>
            </a:solidFill>
            <a:round/>
            <a:headEnd/>
            <a:tailEnd/>
          </a:ln>
          <a:effectLst/>
        </p:spPr>
        <p:txBody>
          <a:bodyPr wrap="none" anchor="ctr"/>
          <a:lstStyle/>
          <a:p>
            <a:endParaRPr lang="zh-CN" altLang="en-US"/>
          </a:p>
        </p:txBody>
      </p:sp>
      <p:sp>
        <p:nvSpPr>
          <p:cNvPr id="230571" name="Rectangle 171"/>
          <p:cNvSpPr>
            <a:spLocks noChangeArrowheads="1"/>
          </p:cNvSpPr>
          <p:nvPr/>
        </p:nvSpPr>
        <p:spPr bwMode="auto">
          <a:xfrm>
            <a:off x="7421563" y="3705225"/>
            <a:ext cx="381000" cy="1219200"/>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ea typeface="隶书" pitchFamily="49" charset="-122"/>
              </a:rPr>
              <a:t>h</a:t>
            </a:r>
          </a:p>
        </p:txBody>
      </p:sp>
      <p:sp>
        <p:nvSpPr>
          <p:cNvPr id="230572" name="Line 172"/>
          <p:cNvSpPr>
            <a:spLocks noChangeShapeType="1"/>
          </p:cNvSpPr>
          <p:nvPr/>
        </p:nvSpPr>
        <p:spPr bwMode="auto">
          <a:xfrm>
            <a:off x="5897563" y="3248025"/>
            <a:ext cx="304800" cy="533400"/>
          </a:xfrm>
          <a:prstGeom prst="line">
            <a:avLst/>
          </a:prstGeom>
          <a:noFill/>
          <a:ln w="38100">
            <a:solidFill>
              <a:srgbClr val="006666"/>
            </a:solidFill>
            <a:round/>
            <a:headEnd/>
            <a:tailEnd/>
          </a:ln>
          <a:effectLst/>
        </p:spPr>
        <p:txBody>
          <a:bodyPr wrap="none" anchor="ctr"/>
          <a:lstStyle/>
          <a:p>
            <a:endParaRPr lang="zh-CN" altLang="en-US"/>
          </a:p>
        </p:txBody>
      </p:sp>
      <p:sp>
        <p:nvSpPr>
          <p:cNvPr id="230573" name="Oval 173"/>
          <p:cNvSpPr>
            <a:spLocks noChangeArrowheads="1"/>
          </p:cNvSpPr>
          <p:nvPr/>
        </p:nvSpPr>
        <p:spPr bwMode="auto">
          <a:xfrm>
            <a:off x="5668963" y="2943225"/>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30574" name="Oval 174"/>
          <p:cNvSpPr>
            <a:spLocks noChangeArrowheads="1"/>
          </p:cNvSpPr>
          <p:nvPr/>
        </p:nvSpPr>
        <p:spPr bwMode="auto">
          <a:xfrm>
            <a:off x="6202363" y="2333625"/>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30575" name="Rectangle 175"/>
          <p:cNvSpPr>
            <a:spLocks noChangeArrowheads="1"/>
          </p:cNvSpPr>
          <p:nvPr/>
        </p:nvSpPr>
        <p:spPr bwMode="auto">
          <a:xfrm>
            <a:off x="5059363" y="3705225"/>
            <a:ext cx="381000" cy="1219200"/>
          </a:xfrm>
          <a:prstGeom prst="rect">
            <a:avLst/>
          </a:prstGeom>
          <a:solidFill>
            <a:srgbClr val="66FF66"/>
          </a:solidFill>
          <a:ln w="28575">
            <a:solidFill>
              <a:srgbClr val="008000"/>
            </a:solidFill>
            <a:miter lim="800000"/>
            <a:headEnd/>
            <a:tailEnd/>
          </a:ln>
          <a:effectLst/>
        </p:spPr>
        <p:txBody>
          <a:bodyPr wrap="none" anchor="ctr"/>
          <a:lstStyle/>
          <a:p>
            <a:pPr algn="ctr">
              <a:lnSpc>
                <a:spcPct val="60000"/>
              </a:lnSpc>
            </a:pPr>
            <a:r>
              <a:rPr kumimoji="0" lang="en-US" altLang="zh-CN" sz="2800" b="1" u="none">
                <a:solidFill>
                  <a:schemeClr val="hlink"/>
                </a:solidFill>
                <a:ea typeface="隶书" pitchFamily="49" charset="-122"/>
              </a:rPr>
              <a:t>h</a:t>
            </a:r>
          </a:p>
        </p:txBody>
      </p:sp>
      <p:sp>
        <p:nvSpPr>
          <p:cNvPr id="230576" name="Rectangle 176"/>
          <p:cNvSpPr>
            <a:spLocks noChangeArrowheads="1"/>
          </p:cNvSpPr>
          <p:nvPr/>
        </p:nvSpPr>
        <p:spPr bwMode="auto">
          <a:xfrm>
            <a:off x="6583363" y="3705225"/>
            <a:ext cx="381000" cy="985838"/>
          </a:xfrm>
          <a:prstGeom prst="rect">
            <a:avLst/>
          </a:prstGeom>
          <a:solidFill>
            <a:srgbClr val="66FF66"/>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30577" name="Oval 177"/>
          <p:cNvSpPr>
            <a:spLocks noChangeArrowheads="1"/>
          </p:cNvSpPr>
          <p:nvPr/>
        </p:nvSpPr>
        <p:spPr bwMode="auto">
          <a:xfrm>
            <a:off x="6811963" y="2943225"/>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30578" name="Rectangle 178"/>
          <p:cNvSpPr>
            <a:spLocks noChangeArrowheads="1"/>
          </p:cNvSpPr>
          <p:nvPr/>
        </p:nvSpPr>
        <p:spPr bwMode="auto">
          <a:xfrm>
            <a:off x="5973763" y="3705225"/>
            <a:ext cx="381000" cy="838200"/>
          </a:xfrm>
          <a:prstGeom prst="rect">
            <a:avLst/>
          </a:prstGeom>
          <a:solidFill>
            <a:srgbClr val="66FF66"/>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bg2"/>
              </a:solidFill>
              <a:ea typeface="隶书" pitchFamily="49" charset="-122"/>
            </a:endParaRPr>
          </a:p>
        </p:txBody>
      </p:sp>
      <p:sp>
        <p:nvSpPr>
          <p:cNvPr id="230579" name="Text Box 179"/>
          <p:cNvSpPr txBox="1">
            <a:spLocks noChangeArrowheads="1"/>
          </p:cNvSpPr>
          <p:nvPr/>
        </p:nvSpPr>
        <p:spPr bwMode="auto">
          <a:xfrm>
            <a:off x="5915025" y="3876675"/>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30580" name="Text Box 180"/>
          <p:cNvSpPr txBox="1">
            <a:spLocks noChangeArrowheads="1"/>
          </p:cNvSpPr>
          <p:nvPr/>
        </p:nvSpPr>
        <p:spPr bwMode="auto">
          <a:xfrm>
            <a:off x="6583363" y="3940175"/>
            <a:ext cx="382587" cy="519113"/>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a:t>
            </a:r>
            <a:endParaRPr lang="en-US" altLang="zh-CN" sz="2800" u="none">
              <a:solidFill>
                <a:schemeClr val="hlink"/>
              </a:solidFill>
              <a:ea typeface="隶书" pitchFamily="49" charset="-122"/>
            </a:endParaRPr>
          </a:p>
        </p:txBody>
      </p:sp>
      <p:sp>
        <p:nvSpPr>
          <p:cNvPr id="230581" name="Rectangle 181"/>
          <p:cNvSpPr>
            <a:spLocks noChangeArrowheads="1"/>
          </p:cNvSpPr>
          <p:nvPr/>
        </p:nvSpPr>
        <p:spPr bwMode="auto">
          <a:xfrm>
            <a:off x="6591300" y="4684713"/>
            <a:ext cx="381000" cy="215900"/>
          </a:xfrm>
          <a:prstGeom prst="rect">
            <a:avLst/>
          </a:prstGeom>
          <a:solidFill>
            <a:schemeClr val="hlink"/>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30582" name="Text Box 182"/>
          <p:cNvSpPr txBox="1">
            <a:spLocks noChangeArrowheads="1"/>
          </p:cNvSpPr>
          <p:nvPr/>
        </p:nvSpPr>
        <p:spPr bwMode="auto">
          <a:xfrm>
            <a:off x="6827838" y="2841625"/>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p>
        </p:txBody>
      </p:sp>
      <p:sp>
        <p:nvSpPr>
          <p:cNvPr id="230583" name="Text Box 183"/>
          <p:cNvSpPr txBox="1">
            <a:spLocks noChangeArrowheads="1"/>
          </p:cNvSpPr>
          <p:nvPr/>
        </p:nvSpPr>
        <p:spPr bwMode="auto">
          <a:xfrm>
            <a:off x="6216650" y="2233613"/>
            <a:ext cx="361950" cy="519112"/>
          </a:xfrm>
          <a:prstGeom prst="rect">
            <a:avLst/>
          </a:prstGeom>
          <a:noFill/>
          <a:ln w="9525">
            <a:noFill/>
            <a:miter lim="800000"/>
            <a:headEnd/>
            <a:tailEnd/>
          </a:ln>
          <a:effectLst/>
        </p:spPr>
        <p:txBody>
          <a:bodyPr wrap="none">
            <a:spAutoFit/>
          </a:bodyPr>
          <a:lstStyle/>
          <a:p>
            <a:r>
              <a:rPr kumimoji="0" lang="en-US" altLang="zh-CN" sz="2800" b="1" u="none">
                <a:solidFill>
                  <a:schemeClr val="tx2"/>
                </a:solidFill>
                <a:effectLst>
                  <a:outerShdw blurRad="38100" dist="38100" dir="2700000" algn="tl">
                    <a:srgbClr val="C0C0C0"/>
                  </a:outerShdw>
                </a:effectLst>
                <a:ea typeface="隶书" pitchFamily="49" charset="-122"/>
              </a:rPr>
              <a:t>0</a:t>
            </a:r>
            <a:endParaRPr kumimoji="0" lang="en-US" altLang="zh-CN" sz="2800" u="none">
              <a:solidFill>
                <a:schemeClr val="tx2"/>
              </a:solidFill>
              <a:ea typeface="隶书" pitchFamily="49" charset="-122"/>
            </a:endParaRPr>
          </a:p>
        </p:txBody>
      </p:sp>
      <p:sp>
        <p:nvSpPr>
          <p:cNvPr id="230584" name="Text Box 184"/>
          <p:cNvSpPr txBox="1">
            <a:spLocks noChangeArrowheads="1"/>
          </p:cNvSpPr>
          <p:nvPr/>
        </p:nvSpPr>
        <p:spPr bwMode="auto">
          <a:xfrm>
            <a:off x="5611813" y="2835275"/>
            <a:ext cx="481012"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-1</a:t>
            </a:r>
            <a:endParaRPr kumimoji="0" lang="en-US" altLang="zh-CN" sz="2800" u="none">
              <a:ea typeface="隶书" pitchFamily="49" charset="-122"/>
            </a:endParaRPr>
          </a:p>
        </p:txBody>
      </p:sp>
      <p:sp>
        <p:nvSpPr>
          <p:cNvPr id="230542" name="Line 142"/>
          <p:cNvSpPr>
            <a:spLocks noChangeShapeType="1"/>
          </p:cNvSpPr>
          <p:nvPr/>
        </p:nvSpPr>
        <p:spPr bwMode="auto">
          <a:xfrm flipH="1">
            <a:off x="2892425" y="3695700"/>
            <a:ext cx="304800" cy="533400"/>
          </a:xfrm>
          <a:prstGeom prst="line">
            <a:avLst/>
          </a:prstGeom>
          <a:noFill/>
          <a:ln w="38100">
            <a:solidFill>
              <a:srgbClr val="006666"/>
            </a:solidFill>
            <a:round/>
            <a:headEnd/>
            <a:tailEnd/>
          </a:ln>
          <a:effectLst/>
        </p:spPr>
        <p:txBody>
          <a:bodyPr wrap="none" anchor="ctr"/>
          <a:lstStyle/>
          <a:p>
            <a:endParaRPr lang="zh-CN" altLang="en-US"/>
          </a:p>
        </p:txBody>
      </p:sp>
      <p:sp>
        <p:nvSpPr>
          <p:cNvPr id="230543" name="Line 143"/>
          <p:cNvSpPr>
            <a:spLocks noChangeShapeType="1"/>
          </p:cNvSpPr>
          <p:nvPr/>
        </p:nvSpPr>
        <p:spPr bwMode="auto">
          <a:xfrm flipH="1">
            <a:off x="1444625" y="2552700"/>
            <a:ext cx="685800" cy="685800"/>
          </a:xfrm>
          <a:prstGeom prst="line">
            <a:avLst/>
          </a:prstGeom>
          <a:noFill/>
          <a:ln w="28575">
            <a:solidFill>
              <a:srgbClr val="006666"/>
            </a:solidFill>
            <a:round/>
            <a:headEnd/>
            <a:tailEnd/>
          </a:ln>
          <a:effectLst/>
        </p:spPr>
        <p:txBody>
          <a:bodyPr wrap="none" anchor="ctr"/>
          <a:lstStyle/>
          <a:p>
            <a:endParaRPr lang="zh-CN" altLang="en-US"/>
          </a:p>
        </p:txBody>
      </p:sp>
      <p:sp>
        <p:nvSpPr>
          <p:cNvPr id="230544" name="Line 144"/>
          <p:cNvSpPr>
            <a:spLocks noChangeShapeType="1"/>
          </p:cNvSpPr>
          <p:nvPr/>
        </p:nvSpPr>
        <p:spPr bwMode="auto">
          <a:xfrm>
            <a:off x="2282825" y="2552700"/>
            <a:ext cx="1447800" cy="1600200"/>
          </a:xfrm>
          <a:prstGeom prst="line">
            <a:avLst/>
          </a:prstGeom>
          <a:noFill/>
          <a:ln w="28575">
            <a:solidFill>
              <a:srgbClr val="006666"/>
            </a:solidFill>
            <a:round/>
            <a:headEnd/>
            <a:tailEnd/>
          </a:ln>
          <a:effectLst/>
        </p:spPr>
        <p:txBody>
          <a:bodyPr wrap="none" anchor="ctr"/>
          <a:lstStyle/>
          <a:p>
            <a:endParaRPr lang="zh-CN" altLang="en-US"/>
          </a:p>
        </p:txBody>
      </p:sp>
      <p:sp>
        <p:nvSpPr>
          <p:cNvPr id="230545" name="Rectangle 145"/>
          <p:cNvSpPr>
            <a:spLocks noChangeArrowheads="1"/>
          </p:cNvSpPr>
          <p:nvPr/>
        </p:nvSpPr>
        <p:spPr bwMode="auto">
          <a:xfrm>
            <a:off x="3654425" y="4152900"/>
            <a:ext cx="381000" cy="1127125"/>
          </a:xfrm>
          <a:prstGeom prst="rect">
            <a:avLst/>
          </a:prstGeom>
          <a:solidFill>
            <a:srgbClr val="66FF66"/>
          </a:solidFill>
          <a:ln w="28575">
            <a:solidFill>
              <a:srgbClr val="008000"/>
            </a:solidFill>
            <a:miter lim="800000"/>
            <a:headEnd/>
            <a:tailEnd/>
          </a:ln>
          <a:effectLst/>
        </p:spPr>
        <p:txBody>
          <a:bodyPr wrap="none" anchor="ctr"/>
          <a:lstStyle/>
          <a:p>
            <a:pPr algn="ctr"/>
            <a:r>
              <a:rPr kumimoji="0" lang="en-US" altLang="zh-CN" sz="2800" b="1" u="none">
                <a:solidFill>
                  <a:schemeClr val="hlink"/>
                </a:solidFill>
                <a:ea typeface="隶书" pitchFamily="49" charset="-122"/>
              </a:rPr>
              <a:t>h</a:t>
            </a:r>
          </a:p>
        </p:txBody>
      </p:sp>
      <p:sp>
        <p:nvSpPr>
          <p:cNvPr id="230546" name="Line 146"/>
          <p:cNvSpPr>
            <a:spLocks noChangeShapeType="1"/>
          </p:cNvSpPr>
          <p:nvPr/>
        </p:nvSpPr>
        <p:spPr bwMode="auto">
          <a:xfrm flipH="1">
            <a:off x="2282825" y="3162300"/>
            <a:ext cx="381000" cy="533400"/>
          </a:xfrm>
          <a:prstGeom prst="line">
            <a:avLst/>
          </a:prstGeom>
          <a:noFill/>
          <a:ln w="28575">
            <a:solidFill>
              <a:srgbClr val="006666"/>
            </a:solidFill>
            <a:round/>
            <a:headEnd/>
            <a:tailEnd/>
          </a:ln>
          <a:effectLst/>
        </p:spPr>
        <p:txBody>
          <a:bodyPr wrap="none" anchor="ctr"/>
          <a:lstStyle/>
          <a:p>
            <a:endParaRPr lang="zh-CN" altLang="en-US"/>
          </a:p>
        </p:txBody>
      </p:sp>
      <p:sp>
        <p:nvSpPr>
          <p:cNvPr id="230547" name="Oval 147"/>
          <p:cNvSpPr>
            <a:spLocks noChangeArrowheads="1"/>
          </p:cNvSpPr>
          <p:nvPr/>
        </p:nvSpPr>
        <p:spPr bwMode="auto">
          <a:xfrm>
            <a:off x="2587625" y="2857500"/>
            <a:ext cx="381000" cy="381000"/>
          </a:xfrm>
          <a:prstGeom prst="ellipse">
            <a:avLst/>
          </a:prstGeom>
          <a:solidFill>
            <a:srgbClr val="FF7C80"/>
          </a:solidFill>
          <a:ln w="28575">
            <a:solidFill>
              <a:srgbClr val="FF7C80"/>
            </a:solidFill>
            <a:round/>
            <a:headEnd/>
            <a:tailEnd/>
          </a:ln>
          <a:effectLst/>
        </p:spPr>
        <p:txBody>
          <a:bodyPr wrap="none" anchor="ctr"/>
          <a:lstStyle/>
          <a:p>
            <a:endParaRPr lang="zh-CN" altLang="en-US"/>
          </a:p>
        </p:txBody>
      </p:sp>
      <p:sp>
        <p:nvSpPr>
          <p:cNvPr id="230548" name="Oval 148"/>
          <p:cNvSpPr>
            <a:spLocks noChangeArrowheads="1"/>
          </p:cNvSpPr>
          <p:nvPr/>
        </p:nvSpPr>
        <p:spPr bwMode="auto">
          <a:xfrm>
            <a:off x="2054225" y="22479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30549" name="Rectangle 149"/>
          <p:cNvSpPr>
            <a:spLocks noChangeArrowheads="1"/>
          </p:cNvSpPr>
          <p:nvPr/>
        </p:nvSpPr>
        <p:spPr bwMode="auto">
          <a:xfrm>
            <a:off x="1368425" y="3086100"/>
            <a:ext cx="381000" cy="1143000"/>
          </a:xfrm>
          <a:prstGeom prst="rect">
            <a:avLst/>
          </a:prstGeom>
          <a:solidFill>
            <a:srgbClr val="66FF66"/>
          </a:solidFill>
          <a:ln w="28575">
            <a:solidFill>
              <a:srgbClr val="008000"/>
            </a:solidFill>
            <a:miter lim="800000"/>
            <a:headEnd/>
            <a:tailEnd/>
          </a:ln>
          <a:effectLst/>
        </p:spPr>
        <p:txBody>
          <a:bodyPr wrap="none" anchor="ctr"/>
          <a:lstStyle/>
          <a:p>
            <a:pPr algn="ctr">
              <a:lnSpc>
                <a:spcPct val="60000"/>
              </a:lnSpc>
            </a:pPr>
            <a:r>
              <a:rPr kumimoji="0" lang="en-US" altLang="zh-CN" sz="2800" b="1" u="none">
                <a:solidFill>
                  <a:schemeClr val="hlink"/>
                </a:solidFill>
                <a:ea typeface="隶书" pitchFamily="49" charset="-122"/>
              </a:rPr>
              <a:t>h</a:t>
            </a:r>
          </a:p>
        </p:txBody>
      </p:sp>
      <p:sp>
        <p:nvSpPr>
          <p:cNvPr id="230550" name="Rectangle 150"/>
          <p:cNvSpPr>
            <a:spLocks noChangeArrowheads="1"/>
          </p:cNvSpPr>
          <p:nvPr/>
        </p:nvSpPr>
        <p:spPr bwMode="auto">
          <a:xfrm>
            <a:off x="2740025" y="4152900"/>
            <a:ext cx="381000" cy="882650"/>
          </a:xfrm>
          <a:prstGeom prst="rect">
            <a:avLst/>
          </a:prstGeom>
          <a:solidFill>
            <a:srgbClr val="66FF66"/>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30551" name="Oval 151"/>
          <p:cNvSpPr>
            <a:spLocks noChangeArrowheads="1"/>
          </p:cNvSpPr>
          <p:nvPr/>
        </p:nvSpPr>
        <p:spPr bwMode="auto">
          <a:xfrm>
            <a:off x="3044825" y="3467100"/>
            <a:ext cx="381000" cy="381000"/>
          </a:xfrm>
          <a:prstGeom prst="ellipse">
            <a:avLst/>
          </a:prstGeom>
          <a:solidFill>
            <a:srgbClr val="66FF66"/>
          </a:solidFill>
          <a:ln w="28575">
            <a:solidFill>
              <a:srgbClr val="008000"/>
            </a:solidFill>
            <a:round/>
            <a:headEnd/>
            <a:tailEnd/>
          </a:ln>
          <a:effectLst/>
        </p:spPr>
        <p:txBody>
          <a:bodyPr wrap="none" anchor="ctr"/>
          <a:lstStyle/>
          <a:p>
            <a:endParaRPr lang="zh-CN" altLang="en-US"/>
          </a:p>
        </p:txBody>
      </p:sp>
      <p:sp>
        <p:nvSpPr>
          <p:cNvPr id="230552" name="Rectangle 152"/>
          <p:cNvSpPr>
            <a:spLocks noChangeArrowheads="1"/>
          </p:cNvSpPr>
          <p:nvPr/>
        </p:nvSpPr>
        <p:spPr bwMode="auto">
          <a:xfrm>
            <a:off x="2130425" y="3619500"/>
            <a:ext cx="381000" cy="838200"/>
          </a:xfrm>
          <a:prstGeom prst="rect">
            <a:avLst/>
          </a:prstGeom>
          <a:solidFill>
            <a:srgbClr val="66FF66"/>
          </a:solidFill>
          <a:ln w="28575">
            <a:solidFill>
              <a:srgbClr val="008000"/>
            </a:solidFill>
            <a:miter lim="800000"/>
            <a:headEnd/>
            <a:tailEnd/>
          </a:ln>
          <a:effectLst/>
        </p:spPr>
        <p:txBody>
          <a:bodyPr wrap="none" anchor="ctr"/>
          <a:lstStyle/>
          <a:p>
            <a:pPr algn="ctr">
              <a:lnSpc>
                <a:spcPct val="50000"/>
              </a:lnSpc>
            </a:pPr>
            <a:endParaRPr kumimoji="0" lang="zh-CN" altLang="zh-CN" sz="2800" b="1" i="1" u="none">
              <a:solidFill>
                <a:schemeClr val="bg2"/>
              </a:solidFill>
              <a:ea typeface="隶书" pitchFamily="49" charset="-122"/>
            </a:endParaRPr>
          </a:p>
        </p:txBody>
      </p:sp>
      <p:sp>
        <p:nvSpPr>
          <p:cNvPr id="230553" name="Text Box 153"/>
          <p:cNvSpPr txBox="1">
            <a:spLocks noChangeArrowheads="1"/>
          </p:cNvSpPr>
          <p:nvPr/>
        </p:nvSpPr>
        <p:spPr bwMode="auto">
          <a:xfrm>
            <a:off x="2071688" y="3743325"/>
            <a:ext cx="6794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ea typeface="隶书" pitchFamily="49" charset="-122"/>
              </a:rPr>
              <a:t>h-1</a:t>
            </a:r>
            <a:endParaRPr lang="en-US" altLang="zh-CN" sz="2800" u="none">
              <a:solidFill>
                <a:schemeClr val="hlink"/>
              </a:solidFill>
              <a:ea typeface="隶书" pitchFamily="49" charset="-122"/>
            </a:endParaRPr>
          </a:p>
        </p:txBody>
      </p:sp>
      <p:sp>
        <p:nvSpPr>
          <p:cNvPr id="230554" name="Text Box 154"/>
          <p:cNvSpPr txBox="1">
            <a:spLocks noChangeArrowheads="1"/>
          </p:cNvSpPr>
          <p:nvPr/>
        </p:nvSpPr>
        <p:spPr bwMode="auto">
          <a:xfrm>
            <a:off x="2740025" y="4279900"/>
            <a:ext cx="409575" cy="519113"/>
          </a:xfrm>
          <a:prstGeom prst="rect">
            <a:avLst/>
          </a:prstGeom>
          <a:noFill/>
          <a:ln w="9525">
            <a:noFill/>
            <a:miter lim="800000"/>
            <a:headEnd/>
            <a:tailEnd/>
          </a:ln>
          <a:effectLst/>
        </p:spPr>
        <p:txBody>
          <a:bodyPr>
            <a:spAutoFit/>
          </a:bodyPr>
          <a:lstStyle/>
          <a:p>
            <a:r>
              <a:rPr lang="en-US" altLang="zh-CN" sz="2800" b="1" u="none">
                <a:solidFill>
                  <a:schemeClr val="hlink"/>
                </a:solidFill>
                <a:ea typeface="隶书" pitchFamily="49" charset="-122"/>
              </a:rPr>
              <a:t>h</a:t>
            </a:r>
            <a:endParaRPr lang="en-US" altLang="zh-CN" sz="2800" u="none">
              <a:solidFill>
                <a:schemeClr val="hlink"/>
              </a:solidFill>
              <a:ea typeface="隶书" pitchFamily="49" charset="-122"/>
            </a:endParaRPr>
          </a:p>
        </p:txBody>
      </p:sp>
      <p:sp>
        <p:nvSpPr>
          <p:cNvPr id="230555" name="Rectangle 155"/>
          <p:cNvSpPr>
            <a:spLocks noChangeArrowheads="1"/>
          </p:cNvSpPr>
          <p:nvPr/>
        </p:nvSpPr>
        <p:spPr bwMode="auto">
          <a:xfrm>
            <a:off x="2732088" y="5033963"/>
            <a:ext cx="381000" cy="222250"/>
          </a:xfrm>
          <a:prstGeom prst="rect">
            <a:avLst/>
          </a:prstGeom>
          <a:solidFill>
            <a:schemeClr val="hlink"/>
          </a:solidFill>
          <a:ln w="28575">
            <a:solidFill>
              <a:srgbClr val="008000"/>
            </a:solidFill>
            <a:miter lim="800000"/>
            <a:headEnd/>
            <a:tailEnd/>
          </a:ln>
          <a:effectLst/>
        </p:spPr>
        <p:txBody>
          <a:bodyPr wrap="none" anchor="ctr"/>
          <a:lstStyle/>
          <a:p>
            <a:pPr algn="ctr"/>
            <a:endParaRPr kumimoji="0" lang="zh-CN" altLang="zh-CN" sz="2800" b="1" i="1" u="none">
              <a:solidFill>
                <a:schemeClr val="bg2"/>
              </a:solidFill>
              <a:ea typeface="隶书" pitchFamily="49" charset="-122"/>
            </a:endParaRPr>
          </a:p>
        </p:txBody>
      </p:sp>
      <p:sp>
        <p:nvSpPr>
          <p:cNvPr id="230531" name="AutoShape 131"/>
          <p:cNvSpPr>
            <a:spLocks noChangeArrowheads="1"/>
          </p:cNvSpPr>
          <p:nvPr/>
        </p:nvSpPr>
        <p:spPr bwMode="auto">
          <a:xfrm flipH="1">
            <a:off x="3519488" y="1514475"/>
            <a:ext cx="914400" cy="822325"/>
          </a:xfrm>
          <a:prstGeom prst="wedgeRoundRectCallout">
            <a:avLst>
              <a:gd name="adj1" fmla="val 128296"/>
              <a:gd name="adj2" fmla="val 148454"/>
              <a:gd name="adj3" fmla="val 16667"/>
            </a:avLst>
          </a:prstGeom>
          <a:solidFill>
            <a:srgbClr val="FFFFCC"/>
          </a:solidFill>
          <a:ln w="19050">
            <a:solidFill>
              <a:schemeClr val="tx2"/>
            </a:solidFill>
            <a:miter lim="800000"/>
            <a:headEnd/>
            <a:tailEnd/>
          </a:ln>
          <a:effectLst/>
        </p:spPr>
        <p:txBody>
          <a:bodyPr wrap="none" anchor="ctr"/>
          <a:lstStyle/>
          <a:p>
            <a:pPr algn="ctr"/>
            <a:endParaRPr kumimoji="0" lang="zh-CN" altLang="zh-CN" sz="2800" u="none">
              <a:solidFill>
                <a:schemeClr val="tx2"/>
              </a:solidFill>
              <a:ea typeface="隶书" pitchFamily="49" charset="-122"/>
            </a:endParaRPr>
          </a:p>
        </p:txBody>
      </p:sp>
      <p:sp>
        <p:nvSpPr>
          <p:cNvPr id="230532" name="Text Box 132"/>
          <p:cNvSpPr txBox="1">
            <a:spLocks noChangeArrowheads="1"/>
          </p:cNvSpPr>
          <p:nvPr/>
        </p:nvSpPr>
        <p:spPr bwMode="auto">
          <a:xfrm>
            <a:off x="3509963" y="1412875"/>
            <a:ext cx="914400" cy="946150"/>
          </a:xfrm>
          <a:prstGeom prst="rect">
            <a:avLst/>
          </a:prstGeom>
          <a:noFill/>
          <a:ln w="9525">
            <a:noFill/>
            <a:miter lim="800000"/>
            <a:headEnd/>
            <a:tailEnd/>
          </a:ln>
          <a:effectLst/>
        </p:spPr>
        <p:txBody>
          <a:bodyPr>
            <a:spAutoFit/>
          </a:bodyPr>
          <a:lstStyle/>
          <a:p>
            <a:r>
              <a:rPr kumimoji="0" lang="zh-CN" altLang="en-US" sz="2800" b="1" u="none">
                <a:solidFill>
                  <a:schemeClr val="tx2"/>
                </a:solidFill>
                <a:effectLst>
                  <a:outerShdw blurRad="38100" dist="38100" dir="2700000" algn="tl">
                    <a:srgbClr val="C0C0C0"/>
                  </a:outerShdw>
                </a:effectLst>
                <a:ea typeface="隶书" pitchFamily="49" charset="-122"/>
              </a:rPr>
              <a:t>左单</a:t>
            </a:r>
          </a:p>
          <a:p>
            <a:r>
              <a:rPr kumimoji="0" lang="zh-CN" altLang="en-US" sz="2800" b="1" u="none">
                <a:solidFill>
                  <a:schemeClr val="tx2"/>
                </a:solidFill>
                <a:effectLst>
                  <a:outerShdw blurRad="38100" dist="38100" dir="2700000" algn="tl">
                    <a:srgbClr val="C0C0C0"/>
                  </a:outerShdw>
                </a:effectLst>
                <a:ea typeface="隶书" pitchFamily="49" charset="-122"/>
              </a:rPr>
              <a:t>旋转</a:t>
            </a:r>
            <a:endParaRPr kumimoji="0" lang="zh-CN" altLang="en-US" sz="2800" u="none">
              <a:solidFill>
                <a:schemeClr val="bg2"/>
              </a:solidFill>
              <a:ea typeface="隶书" pitchFamily="49" charset="-122"/>
            </a:endParaRPr>
          </a:p>
        </p:txBody>
      </p:sp>
      <p:sp>
        <p:nvSpPr>
          <p:cNvPr id="230534" name="Text Box 134"/>
          <p:cNvSpPr txBox="1">
            <a:spLocks noChangeArrowheads="1"/>
          </p:cNvSpPr>
          <p:nvPr/>
        </p:nvSpPr>
        <p:spPr bwMode="auto">
          <a:xfrm>
            <a:off x="2414588" y="1958975"/>
            <a:ext cx="441325" cy="519113"/>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A</a:t>
            </a:r>
            <a:endParaRPr kumimoji="0" lang="en-US" altLang="zh-CN" sz="2800" u="none">
              <a:ea typeface="隶书" pitchFamily="49" charset="-122"/>
            </a:endParaRPr>
          </a:p>
        </p:txBody>
      </p:sp>
      <p:sp>
        <p:nvSpPr>
          <p:cNvPr id="230535" name="Text Box 135"/>
          <p:cNvSpPr txBox="1">
            <a:spLocks noChangeArrowheads="1"/>
          </p:cNvSpPr>
          <p:nvPr/>
        </p:nvSpPr>
        <p:spPr bwMode="auto">
          <a:xfrm>
            <a:off x="3328988" y="322421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C</a:t>
            </a:r>
            <a:endParaRPr kumimoji="0" lang="en-US" altLang="zh-CN" sz="2800" u="none">
              <a:ea typeface="隶书" pitchFamily="49" charset="-122"/>
            </a:endParaRPr>
          </a:p>
        </p:txBody>
      </p:sp>
      <p:sp>
        <p:nvSpPr>
          <p:cNvPr id="230536" name="Text Box 136"/>
          <p:cNvSpPr txBox="1">
            <a:spLocks noChangeArrowheads="1"/>
          </p:cNvSpPr>
          <p:nvPr/>
        </p:nvSpPr>
        <p:spPr bwMode="auto">
          <a:xfrm>
            <a:off x="3730625" y="3681413"/>
            <a:ext cx="42068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E</a:t>
            </a:r>
            <a:endParaRPr kumimoji="0" lang="en-US" altLang="zh-CN" sz="2800" u="none">
              <a:ea typeface="隶书" pitchFamily="49" charset="-122"/>
            </a:endParaRPr>
          </a:p>
        </p:txBody>
      </p:sp>
      <p:sp>
        <p:nvSpPr>
          <p:cNvPr id="230537" name="Text Box 137"/>
          <p:cNvSpPr txBox="1">
            <a:spLocks noChangeArrowheads="1"/>
          </p:cNvSpPr>
          <p:nvPr/>
        </p:nvSpPr>
        <p:spPr bwMode="auto">
          <a:xfrm>
            <a:off x="1063625" y="2614613"/>
            <a:ext cx="42068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B</a:t>
            </a:r>
            <a:endParaRPr kumimoji="0" lang="en-US" altLang="zh-CN" sz="2800" u="none">
              <a:ea typeface="隶书" pitchFamily="49" charset="-122"/>
            </a:endParaRPr>
          </a:p>
        </p:txBody>
      </p:sp>
      <p:sp>
        <p:nvSpPr>
          <p:cNvPr id="230538" name="Text Box 138"/>
          <p:cNvSpPr txBox="1">
            <a:spLocks noChangeArrowheads="1"/>
          </p:cNvSpPr>
          <p:nvPr/>
        </p:nvSpPr>
        <p:spPr bwMode="auto">
          <a:xfrm>
            <a:off x="1749425" y="3300413"/>
            <a:ext cx="401638"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F</a:t>
            </a:r>
            <a:endParaRPr kumimoji="0" lang="en-US" altLang="zh-CN" sz="2800" u="none">
              <a:ea typeface="隶书" pitchFamily="49" charset="-122"/>
            </a:endParaRPr>
          </a:p>
        </p:txBody>
      </p:sp>
      <p:sp>
        <p:nvSpPr>
          <p:cNvPr id="230539" name="Text Box 139"/>
          <p:cNvSpPr txBox="1">
            <a:spLocks noChangeArrowheads="1"/>
          </p:cNvSpPr>
          <p:nvPr/>
        </p:nvSpPr>
        <p:spPr bwMode="auto">
          <a:xfrm>
            <a:off x="2587625" y="3681413"/>
            <a:ext cx="46037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G</a:t>
            </a:r>
            <a:endParaRPr kumimoji="0" lang="en-US" altLang="zh-CN" sz="2800" u="none">
              <a:ea typeface="隶书" pitchFamily="49" charset="-122"/>
            </a:endParaRPr>
          </a:p>
        </p:txBody>
      </p:sp>
      <p:sp>
        <p:nvSpPr>
          <p:cNvPr id="230540" name="Text Box 140"/>
          <p:cNvSpPr txBox="1">
            <a:spLocks noChangeArrowheads="1"/>
          </p:cNvSpPr>
          <p:nvPr/>
        </p:nvSpPr>
        <p:spPr bwMode="auto">
          <a:xfrm>
            <a:off x="2892425" y="2614613"/>
            <a:ext cx="441325" cy="519112"/>
          </a:xfrm>
          <a:prstGeom prst="rect">
            <a:avLst/>
          </a:prstGeom>
          <a:noFill/>
          <a:ln w="9525">
            <a:noFill/>
            <a:miter lim="800000"/>
            <a:headEnd/>
            <a:tailEnd/>
          </a:ln>
          <a:effectLst/>
        </p:spPr>
        <p:txBody>
          <a:bodyPr wrap="none">
            <a:spAutoFit/>
          </a:bodyPr>
          <a:lstStyle/>
          <a:p>
            <a:r>
              <a:rPr kumimoji="0" lang="en-US" altLang="zh-CN" sz="2800" b="1" u="none">
                <a:solidFill>
                  <a:srgbClr val="003399"/>
                </a:solidFill>
                <a:ea typeface="隶书" pitchFamily="49" charset="-122"/>
              </a:rPr>
              <a:t>D</a:t>
            </a:r>
            <a:endParaRPr kumimoji="0" lang="en-US" altLang="zh-CN" sz="2800" u="none">
              <a:ea typeface="隶书" pitchFamily="49" charset="-122"/>
            </a:endParaRPr>
          </a:p>
        </p:txBody>
      </p:sp>
      <p:sp>
        <p:nvSpPr>
          <p:cNvPr id="230556" name="Text Box 156"/>
          <p:cNvSpPr txBox="1">
            <a:spLocks noChangeArrowheads="1"/>
          </p:cNvSpPr>
          <p:nvPr/>
        </p:nvSpPr>
        <p:spPr bwMode="auto">
          <a:xfrm>
            <a:off x="3048000" y="3368675"/>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0</a:t>
            </a:r>
          </a:p>
        </p:txBody>
      </p:sp>
      <p:sp>
        <p:nvSpPr>
          <p:cNvPr id="230557" name="Text Box 157"/>
          <p:cNvSpPr txBox="1">
            <a:spLocks noChangeArrowheads="1"/>
          </p:cNvSpPr>
          <p:nvPr/>
        </p:nvSpPr>
        <p:spPr bwMode="auto">
          <a:xfrm>
            <a:off x="2092325" y="2146300"/>
            <a:ext cx="361950" cy="519113"/>
          </a:xfrm>
          <a:prstGeom prst="rect">
            <a:avLst/>
          </a:prstGeom>
          <a:noFill/>
          <a:ln w="9525">
            <a:noFill/>
            <a:miter lim="800000"/>
            <a:headEnd/>
            <a:tailEnd/>
          </a:ln>
          <a:effectLst/>
        </p:spPr>
        <p:txBody>
          <a:bodyPr wrap="none">
            <a:spAutoFit/>
          </a:bodyPr>
          <a:lstStyle/>
          <a:p>
            <a:r>
              <a:rPr kumimoji="0" lang="en-US" altLang="zh-CN" sz="2800" b="1" u="none">
                <a:solidFill>
                  <a:srgbClr val="FF3300"/>
                </a:solidFill>
                <a:effectLst>
                  <a:outerShdw blurRad="38100" dist="38100" dir="2700000" algn="tl">
                    <a:srgbClr val="C0C0C0"/>
                  </a:outerShdw>
                </a:effectLst>
                <a:ea typeface="隶书" pitchFamily="49" charset="-122"/>
              </a:rPr>
              <a:t>2</a:t>
            </a:r>
            <a:endParaRPr kumimoji="0" lang="en-US" altLang="zh-CN" sz="2800" u="none">
              <a:ea typeface="隶书" pitchFamily="49" charset="-122"/>
            </a:endParaRPr>
          </a:p>
        </p:txBody>
      </p:sp>
      <p:sp>
        <p:nvSpPr>
          <p:cNvPr id="230558" name="Text Box 158"/>
          <p:cNvSpPr txBox="1">
            <a:spLocks noChangeArrowheads="1"/>
          </p:cNvSpPr>
          <p:nvPr/>
        </p:nvSpPr>
        <p:spPr bwMode="auto">
          <a:xfrm>
            <a:off x="2613025" y="2741613"/>
            <a:ext cx="361950" cy="519112"/>
          </a:xfrm>
          <a:prstGeom prst="rect">
            <a:avLst/>
          </a:prstGeom>
          <a:noFill/>
          <a:ln w="9525">
            <a:noFill/>
            <a:miter lim="800000"/>
            <a:headEnd/>
            <a:tailEnd/>
          </a:ln>
          <a:effectLst/>
        </p:spPr>
        <p:txBody>
          <a:bodyPr wrap="none">
            <a:spAutoFit/>
          </a:bodyPr>
          <a:lstStyle/>
          <a:p>
            <a:r>
              <a:rPr kumimoji="0" lang="en-US" altLang="zh-CN" sz="2800" b="1" u="none">
                <a:solidFill>
                  <a:schemeClr val="hlink"/>
                </a:solidFill>
                <a:effectLst>
                  <a:outerShdw blurRad="38100" dist="38100" dir="2700000" algn="tl">
                    <a:srgbClr val="C0C0C0"/>
                  </a:outerShdw>
                </a:effectLst>
                <a:ea typeface="隶书" pitchFamily="49" charset="-122"/>
              </a:rPr>
              <a:t>2</a:t>
            </a:r>
          </a:p>
        </p:txBody>
      </p:sp>
      <p:sp>
        <p:nvSpPr>
          <p:cNvPr id="230585" name="Freeform 185"/>
          <p:cNvSpPr>
            <a:spLocks/>
          </p:cNvSpPr>
          <p:nvPr/>
        </p:nvSpPr>
        <p:spPr bwMode="auto">
          <a:xfrm>
            <a:off x="2011363" y="2781300"/>
            <a:ext cx="406400" cy="119063"/>
          </a:xfrm>
          <a:custGeom>
            <a:avLst/>
            <a:gdLst/>
            <a:ahLst/>
            <a:cxnLst>
              <a:cxn ang="0">
                <a:pos x="256" y="75"/>
              </a:cxn>
              <a:cxn ang="0">
                <a:pos x="210" y="20"/>
              </a:cxn>
              <a:cxn ang="0">
                <a:pos x="137" y="2"/>
              </a:cxn>
              <a:cxn ang="0">
                <a:pos x="64" y="11"/>
              </a:cxn>
              <a:cxn ang="0">
                <a:pos x="0" y="66"/>
              </a:cxn>
            </a:cxnLst>
            <a:rect l="0" t="0" r="r" b="b"/>
            <a:pathLst>
              <a:path w="256" h="75">
                <a:moveTo>
                  <a:pt x="256" y="75"/>
                </a:moveTo>
                <a:cubicBezTo>
                  <a:pt x="243" y="53"/>
                  <a:pt x="230" y="32"/>
                  <a:pt x="210" y="20"/>
                </a:cubicBezTo>
                <a:cubicBezTo>
                  <a:pt x="190" y="8"/>
                  <a:pt x="161" y="3"/>
                  <a:pt x="137" y="2"/>
                </a:cubicBezTo>
                <a:cubicBezTo>
                  <a:pt x="113" y="1"/>
                  <a:pt x="87" y="0"/>
                  <a:pt x="64" y="11"/>
                </a:cubicBezTo>
                <a:cubicBezTo>
                  <a:pt x="41" y="22"/>
                  <a:pt x="11" y="57"/>
                  <a:pt x="0" y="66"/>
                </a:cubicBezTo>
              </a:path>
            </a:pathLst>
          </a:custGeom>
          <a:noFill/>
          <a:ln w="28575" cap="rnd" cmpd="sng">
            <a:solidFill>
              <a:schemeClr val="tx2"/>
            </a:solidFill>
            <a:prstDash val="sysDot"/>
            <a:round/>
            <a:headEnd type="none" w="med" len="med"/>
            <a:tailEnd type="triangle" w="sm" len="med"/>
          </a:ln>
          <a:effectLst/>
        </p:spPr>
        <p:txBody>
          <a:bodyPr/>
          <a:lstStyle/>
          <a:p>
            <a:endParaRPr lang="zh-CN" altLang="en-US"/>
          </a:p>
        </p:txBody>
      </p:sp>
      <p:sp>
        <p:nvSpPr>
          <p:cNvPr id="54" name="灯片编号占位符 53"/>
          <p:cNvSpPr>
            <a:spLocks noGrp="1"/>
          </p:cNvSpPr>
          <p:nvPr>
            <p:ph type="sldNum" sz="quarter" idx="12"/>
          </p:nvPr>
        </p:nvSpPr>
        <p:spPr/>
        <p:txBody>
          <a:bodyPr/>
          <a:lstStyle/>
          <a:p>
            <a:fld id="{A676A666-26EC-422C-917D-D410A76DDE32}" type="slidenum">
              <a:rPr lang="en-US" altLang="zh-CN" smtClean="0"/>
              <a:pPr/>
              <a:t>141</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0542"/>
                                        </p:tgtEl>
                                        <p:attrNameLst>
                                          <p:attrName>style.visibility</p:attrName>
                                        </p:attrNameLst>
                                      </p:cBhvr>
                                      <p:to>
                                        <p:strVal val="visible"/>
                                      </p:to>
                                    </p:set>
                                    <p:anim calcmode="lin" valueType="num">
                                      <p:cBhvr additive="base">
                                        <p:cTn id="7" dur="500" fill="hold"/>
                                        <p:tgtEl>
                                          <p:spTgt spid="230542"/>
                                        </p:tgtEl>
                                        <p:attrNameLst>
                                          <p:attrName>ppt_x</p:attrName>
                                        </p:attrNameLst>
                                      </p:cBhvr>
                                      <p:tavLst>
                                        <p:tav tm="0">
                                          <p:val>
                                            <p:strVal val="0-#ppt_w/2"/>
                                          </p:val>
                                        </p:tav>
                                        <p:tav tm="100000">
                                          <p:val>
                                            <p:strVal val="#ppt_x"/>
                                          </p:val>
                                        </p:tav>
                                      </p:tavLst>
                                    </p:anim>
                                    <p:anim calcmode="lin" valueType="num">
                                      <p:cBhvr additive="base">
                                        <p:cTn id="8" dur="500" fill="hold"/>
                                        <p:tgtEl>
                                          <p:spTgt spid="23054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0543"/>
                                        </p:tgtEl>
                                        <p:attrNameLst>
                                          <p:attrName>style.visibility</p:attrName>
                                        </p:attrNameLst>
                                      </p:cBhvr>
                                      <p:to>
                                        <p:strVal val="visible"/>
                                      </p:to>
                                    </p:set>
                                    <p:anim calcmode="lin" valueType="num">
                                      <p:cBhvr additive="base">
                                        <p:cTn id="11" dur="500" fill="hold"/>
                                        <p:tgtEl>
                                          <p:spTgt spid="230543"/>
                                        </p:tgtEl>
                                        <p:attrNameLst>
                                          <p:attrName>ppt_x</p:attrName>
                                        </p:attrNameLst>
                                      </p:cBhvr>
                                      <p:tavLst>
                                        <p:tav tm="0">
                                          <p:val>
                                            <p:strVal val="0-#ppt_w/2"/>
                                          </p:val>
                                        </p:tav>
                                        <p:tav tm="100000">
                                          <p:val>
                                            <p:strVal val="#ppt_x"/>
                                          </p:val>
                                        </p:tav>
                                      </p:tavLst>
                                    </p:anim>
                                    <p:anim calcmode="lin" valueType="num">
                                      <p:cBhvr additive="base">
                                        <p:cTn id="12" dur="500" fill="hold"/>
                                        <p:tgtEl>
                                          <p:spTgt spid="23054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0544"/>
                                        </p:tgtEl>
                                        <p:attrNameLst>
                                          <p:attrName>style.visibility</p:attrName>
                                        </p:attrNameLst>
                                      </p:cBhvr>
                                      <p:to>
                                        <p:strVal val="visible"/>
                                      </p:to>
                                    </p:set>
                                    <p:anim calcmode="lin" valueType="num">
                                      <p:cBhvr additive="base">
                                        <p:cTn id="15" dur="500" fill="hold"/>
                                        <p:tgtEl>
                                          <p:spTgt spid="230544"/>
                                        </p:tgtEl>
                                        <p:attrNameLst>
                                          <p:attrName>ppt_x</p:attrName>
                                        </p:attrNameLst>
                                      </p:cBhvr>
                                      <p:tavLst>
                                        <p:tav tm="0">
                                          <p:val>
                                            <p:strVal val="0-#ppt_w/2"/>
                                          </p:val>
                                        </p:tav>
                                        <p:tav tm="100000">
                                          <p:val>
                                            <p:strVal val="#ppt_x"/>
                                          </p:val>
                                        </p:tav>
                                      </p:tavLst>
                                    </p:anim>
                                    <p:anim calcmode="lin" valueType="num">
                                      <p:cBhvr additive="base">
                                        <p:cTn id="16" dur="500" fill="hold"/>
                                        <p:tgtEl>
                                          <p:spTgt spid="23054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0545"/>
                                        </p:tgtEl>
                                        <p:attrNameLst>
                                          <p:attrName>style.visibility</p:attrName>
                                        </p:attrNameLst>
                                      </p:cBhvr>
                                      <p:to>
                                        <p:strVal val="visible"/>
                                      </p:to>
                                    </p:set>
                                    <p:anim calcmode="lin" valueType="num">
                                      <p:cBhvr additive="base">
                                        <p:cTn id="19" dur="500" fill="hold"/>
                                        <p:tgtEl>
                                          <p:spTgt spid="230545"/>
                                        </p:tgtEl>
                                        <p:attrNameLst>
                                          <p:attrName>ppt_x</p:attrName>
                                        </p:attrNameLst>
                                      </p:cBhvr>
                                      <p:tavLst>
                                        <p:tav tm="0">
                                          <p:val>
                                            <p:strVal val="0-#ppt_w/2"/>
                                          </p:val>
                                        </p:tav>
                                        <p:tav tm="100000">
                                          <p:val>
                                            <p:strVal val="#ppt_x"/>
                                          </p:val>
                                        </p:tav>
                                      </p:tavLst>
                                    </p:anim>
                                    <p:anim calcmode="lin" valueType="num">
                                      <p:cBhvr additive="base">
                                        <p:cTn id="20" dur="500" fill="hold"/>
                                        <p:tgtEl>
                                          <p:spTgt spid="2305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0546"/>
                                        </p:tgtEl>
                                        <p:attrNameLst>
                                          <p:attrName>style.visibility</p:attrName>
                                        </p:attrNameLst>
                                      </p:cBhvr>
                                      <p:to>
                                        <p:strVal val="visible"/>
                                      </p:to>
                                    </p:set>
                                    <p:anim calcmode="lin" valueType="num">
                                      <p:cBhvr additive="base">
                                        <p:cTn id="23" dur="500" fill="hold"/>
                                        <p:tgtEl>
                                          <p:spTgt spid="230546"/>
                                        </p:tgtEl>
                                        <p:attrNameLst>
                                          <p:attrName>ppt_x</p:attrName>
                                        </p:attrNameLst>
                                      </p:cBhvr>
                                      <p:tavLst>
                                        <p:tav tm="0">
                                          <p:val>
                                            <p:strVal val="0-#ppt_w/2"/>
                                          </p:val>
                                        </p:tav>
                                        <p:tav tm="100000">
                                          <p:val>
                                            <p:strVal val="#ppt_x"/>
                                          </p:val>
                                        </p:tav>
                                      </p:tavLst>
                                    </p:anim>
                                    <p:anim calcmode="lin" valueType="num">
                                      <p:cBhvr additive="base">
                                        <p:cTn id="24" dur="500" fill="hold"/>
                                        <p:tgtEl>
                                          <p:spTgt spid="23054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0547"/>
                                        </p:tgtEl>
                                        <p:attrNameLst>
                                          <p:attrName>style.visibility</p:attrName>
                                        </p:attrNameLst>
                                      </p:cBhvr>
                                      <p:to>
                                        <p:strVal val="visible"/>
                                      </p:to>
                                    </p:set>
                                    <p:anim calcmode="lin" valueType="num">
                                      <p:cBhvr additive="base">
                                        <p:cTn id="27" dur="500" fill="hold"/>
                                        <p:tgtEl>
                                          <p:spTgt spid="230547"/>
                                        </p:tgtEl>
                                        <p:attrNameLst>
                                          <p:attrName>ppt_x</p:attrName>
                                        </p:attrNameLst>
                                      </p:cBhvr>
                                      <p:tavLst>
                                        <p:tav tm="0">
                                          <p:val>
                                            <p:strVal val="0-#ppt_w/2"/>
                                          </p:val>
                                        </p:tav>
                                        <p:tav tm="100000">
                                          <p:val>
                                            <p:strVal val="#ppt_x"/>
                                          </p:val>
                                        </p:tav>
                                      </p:tavLst>
                                    </p:anim>
                                    <p:anim calcmode="lin" valueType="num">
                                      <p:cBhvr additive="base">
                                        <p:cTn id="28" dur="500" fill="hold"/>
                                        <p:tgtEl>
                                          <p:spTgt spid="23054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0548"/>
                                        </p:tgtEl>
                                        <p:attrNameLst>
                                          <p:attrName>style.visibility</p:attrName>
                                        </p:attrNameLst>
                                      </p:cBhvr>
                                      <p:to>
                                        <p:strVal val="visible"/>
                                      </p:to>
                                    </p:set>
                                    <p:anim calcmode="lin" valueType="num">
                                      <p:cBhvr additive="base">
                                        <p:cTn id="31" dur="500" fill="hold"/>
                                        <p:tgtEl>
                                          <p:spTgt spid="230548"/>
                                        </p:tgtEl>
                                        <p:attrNameLst>
                                          <p:attrName>ppt_x</p:attrName>
                                        </p:attrNameLst>
                                      </p:cBhvr>
                                      <p:tavLst>
                                        <p:tav tm="0">
                                          <p:val>
                                            <p:strVal val="0-#ppt_w/2"/>
                                          </p:val>
                                        </p:tav>
                                        <p:tav tm="100000">
                                          <p:val>
                                            <p:strVal val="#ppt_x"/>
                                          </p:val>
                                        </p:tav>
                                      </p:tavLst>
                                    </p:anim>
                                    <p:anim calcmode="lin" valueType="num">
                                      <p:cBhvr additive="base">
                                        <p:cTn id="32" dur="500" fill="hold"/>
                                        <p:tgtEl>
                                          <p:spTgt spid="23054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30549"/>
                                        </p:tgtEl>
                                        <p:attrNameLst>
                                          <p:attrName>style.visibility</p:attrName>
                                        </p:attrNameLst>
                                      </p:cBhvr>
                                      <p:to>
                                        <p:strVal val="visible"/>
                                      </p:to>
                                    </p:set>
                                    <p:anim calcmode="lin" valueType="num">
                                      <p:cBhvr additive="base">
                                        <p:cTn id="35" dur="500" fill="hold"/>
                                        <p:tgtEl>
                                          <p:spTgt spid="230549"/>
                                        </p:tgtEl>
                                        <p:attrNameLst>
                                          <p:attrName>ppt_x</p:attrName>
                                        </p:attrNameLst>
                                      </p:cBhvr>
                                      <p:tavLst>
                                        <p:tav tm="0">
                                          <p:val>
                                            <p:strVal val="0-#ppt_w/2"/>
                                          </p:val>
                                        </p:tav>
                                        <p:tav tm="100000">
                                          <p:val>
                                            <p:strVal val="#ppt_x"/>
                                          </p:val>
                                        </p:tav>
                                      </p:tavLst>
                                    </p:anim>
                                    <p:anim calcmode="lin" valueType="num">
                                      <p:cBhvr additive="base">
                                        <p:cTn id="36" dur="500" fill="hold"/>
                                        <p:tgtEl>
                                          <p:spTgt spid="23054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30550"/>
                                        </p:tgtEl>
                                        <p:attrNameLst>
                                          <p:attrName>style.visibility</p:attrName>
                                        </p:attrNameLst>
                                      </p:cBhvr>
                                      <p:to>
                                        <p:strVal val="visible"/>
                                      </p:to>
                                    </p:set>
                                    <p:anim calcmode="lin" valueType="num">
                                      <p:cBhvr additive="base">
                                        <p:cTn id="39" dur="500" fill="hold"/>
                                        <p:tgtEl>
                                          <p:spTgt spid="230550"/>
                                        </p:tgtEl>
                                        <p:attrNameLst>
                                          <p:attrName>ppt_x</p:attrName>
                                        </p:attrNameLst>
                                      </p:cBhvr>
                                      <p:tavLst>
                                        <p:tav tm="0">
                                          <p:val>
                                            <p:strVal val="0-#ppt_w/2"/>
                                          </p:val>
                                        </p:tav>
                                        <p:tav tm="100000">
                                          <p:val>
                                            <p:strVal val="#ppt_x"/>
                                          </p:val>
                                        </p:tav>
                                      </p:tavLst>
                                    </p:anim>
                                    <p:anim calcmode="lin" valueType="num">
                                      <p:cBhvr additive="base">
                                        <p:cTn id="40" dur="500" fill="hold"/>
                                        <p:tgtEl>
                                          <p:spTgt spid="23055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30551"/>
                                        </p:tgtEl>
                                        <p:attrNameLst>
                                          <p:attrName>style.visibility</p:attrName>
                                        </p:attrNameLst>
                                      </p:cBhvr>
                                      <p:to>
                                        <p:strVal val="visible"/>
                                      </p:to>
                                    </p:set>
                                    <p:anim calcmode="lin" valueType="num">
                                      <p:cBhvr additive="base">
                                        <p:cTn id="43" dur="500" fill="hold"/>
                                        <p:tgtEl>
                                          <p:spTgt spid="230551"/>
                                        </p:tgtEl>
                                        <p:attrNameLst>
                                          <p:attrName>ppt_x</p:attrName>
                                        </p:attrNameLst>
                                      </p:cBhvr>
                                      <p:tavLst>
                                        <p:tav tm="0">
                                          <p:val>
                                            <p:strVal val="0-#ppt_w/2"/>
                                          </p:val>
                                        </p:tav>
                                        <p:tav tm="100000">
                                          <p:val>
                                            <p:strVal val="#ppt_x"/>
                                          </p:val>
                                        </p:tav>
                                      </p:tavLst>
                                    </p:anim>
                                    <p:anim calcmode="lin" valueType="num">
                                      <p:cBhvr additive="base">
                                        <p:cTn id="44" dur="500" fill="hold"/>
                                        <p:tgtEl>
                                          <p:spTgt spid="23055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30552"/>
                                        </p:tgtEl>
                                        <p:attrNameLst>
                                          <p:attrName>style.visibility</p:attrName>
                                        </p:attrNameLst>
                                      </p:cBhvr>
                                      <p:to>
                                        <p:strVal val="visible"/>
                                      </p:to>
                                    </p:set>
                                    <p:anim calcmode="lin" valueType="num">
                                      <p:cBhvr additive="base">
                                        <p:cTn id="47" dur="500" fill="hold"/>
                                        <p:tgtEl>
                                          <p:spTgt spid="230552"/>
                                        </p:tgtEl>
                                        <p:attrNameLst>
                                          <p:attrName>ppt_x</p:attrName>
                                        </p:attrNameLst>
                                      </p:cBhvr>
                                      <p:tavLst>
                                        <p:tav tm="0">
                                          <p:val>
                                            <p:strVal val="0-#ppt_w/2"/>
                                          </p:val>
                                        </p:tav>
                                        <p:tav tm="100000">
                                          <p:val>
                                            <p:strVal val="#ppt_x"/>
                                          </p:val>
                                        </p:tav>
                                      </p:tavLst>
                                    </p:anim>
                                    <p:anim calcmode="lin" valueType="num">
                                      <p:cBhvr additive="base">
                                        <p:cTn id="48" dur="500" fill="hold"/>
                                        <p:tgtEl>
                                          <p:spTgt spid="23055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30553"/>
                                        </p:tgtEl>
                                        <p:attrNameLst>
                                          <p:attrName>style.visibility</p:attrName>
                                        </p:attrNameLst>
                                      </p:cBhvr>
                                      <p:to>
                                        <p:strVal val="visible"/>
                                      </p:to>
                                    </p:set>
                                    <p:anim calcmode="lin" valueType="num">
                                      <p:cBhvr additive="base">
                                        <p:cTn id="51" dur="500" fill="hold"/>
                                        <p:tgtEl>
                                          <p:spTgt spid="230553"/>
                                        </p:tgtEl>
                                        <p:attrNameLst>
                                          <p:attrName>ppt_x</p:attrName>
                                        </p:attrNameLst>
                                      </p:cBhvr>
                                      <p:tavLst>
                                        <p:tav tm="0">
                                          <p:val>
                                            <p:strVal val="0-#ppt_w/2"/>
                                          </p:val>
                                        </p:tav>
                                        <p:tav tm="100000">
                                          <p:val>
                                            <p:strVal val="#ppt_x"/>
                                          </p:val>
                                        </p:tav>
                                      </p:tavLst>
                                    </p:anim>
                                    <p:anim calcmode="lin" valueType="num">
                                      <p:cBhvr additive="base">
                                        <p:cTn id="52" dur="500" fill="hold"/>
                                        <p:tgtEl>
                                          <p:spTgt spid="23055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30554"/>
                                        </p:tgtEl>
                                        <p:attrNameLst>
                                          <p:attrName>style.visibility</p:attrName>
                                        </p:attrNameLst>
                                      </p:cBhvr>
                                      <p:to>
                                        <p:strVal val="visible"/>
                                      </p:to>
                                    </p:set>
                                    <p:anim calcmode="lin" valueType="num">
                                      <p:cBhvr additive="base">
                                        <p:cTn id="55" dur="500" fill="hold"/>
                                        <p:tgtEl>
                                          <p:spTgt spid="230554"/>
                                        </p:tgtEl>
                                        <p:attrNameLst>
                                          <p:attrName>ppt_x</p:attrName>
                                        </p:attrNameLst>
                                      </p:cBhvr>
                                      <p:tavLst>
                                        <p:tav tm="0">
                                          <p:val>
                                            <p:strVal val="0-#ppt_w/2"/>
                                          </p:val>
                                        </p:tav>
                                        <p:tav tm="100000">
                                          <p:val>
                                            <p:strVal val="#ppt_x"/>
                                          </p:val>
                                        </p:tav>
                                      </p:tavLst>
                                    </p:anim>
                                    <p:anim calcmode="lin" valueType="num">
                                      <p:cBhvr additive="base">
                                        <p:cTn id="56" dur="500" fill="hold"/>
                                        <p:tgtEl>
                                          <p:spTgt spid="23055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30555"/>
                                        </p:tgtEl>
                                        <p:attrNameLst>
                                          <p:attrName>style.visibility</p:attrName>
                                        </p:attrNameLst>
                                      </p:cBhvr>
                                      <p:to>
                                        <p:strVal val="visible"/>
                                      </p:to>
                                    </p:set>
                                    <p:anim calcmode="lin" valueType="num">
                                      <p:cBhvr additive="base">
                                        <p:cTn id="59" dur="500" fill="hold"/>
                                        <p:tgtEl>
                                          <p:spTgt spid="230555"/>
                                        </p:tgtEl>
                                        <p:attrNameLst>
                                          <p:attrName>ppt_x</p:attrName>
                                        </p:attrNameLst>
                                      </p:cBhvr>
                                      <p:tavLst>
                                        <p:tav tm="0">
                                          <p:val>
                                            <p:strVal val="0-#ppt_w/2"/>
                                          </p:val>
                                        </p:tav>
                                        <p:tav tm="100000">
                                          <p:val>
                                            <p:strVal val="#ppt_x"/>
                                          </p:val>
                                        </p:tav>
                                      </p:tavLst>
                                    </p:anim>
                                    <p:anim calcmode="lin" valueType="num">
                                      <p:cBhvr additive="base">
                                        <p:cTn id="60" dur="500" fill="hold"/>
                                        <p:tgtEl>
                                          <p:spTgt spid="230555"/>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30534"/>
                                        </p:tgtEl>
                                        <p:attrNameLst>
                                          <p:attrName>style.visibility</p:attrName>
                                        </p:attrNameLst>
                                      </p:cBhvr>
                                      <p:to>
                                        <p:strVal val="visible"/>
                                      </p:to>
                                    </p:set>
                                    <p:anim calcmode="lin" valueType="num">
                                      <p:cBhvr additive="base">
                                        <p:cTn id="63" dur="500" fill="hold"/>
                                        <p:tgtEl>
                                          <p:spTgt spid="230534"/>
                                        </p:tgtEl>
                                        <p:attrNameLst>
                                          <p:attrName>ppt_x</p:attrName>
                                        </p:attrNameLst>
                                      </p:cBhvr>
                                      <p:tavLst>
                                        <p:tav tm="0">
                                          <p:val>
                                            <p:strVal val="0-#ppt_w/2"/>
                                          </p:val>
                                        </p:tav>
                                        <p:tav tm="100000">
                                          <p:val>
                                            <p:strVal val="#ppt_x"/>
                                          </p:val>
                                        </p:tav>
                                      </p:tavLst>
                                    </p:anim>
                                    <p:anim calcmode="lin" valueType="num">
                                      <p:cBhvr additive="base">
                                        <p:cTn id="64" dur="500" fill="hold"/>
                                        <p:tgtEl>
                                          <p:spTgt spid="230534"/>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30535"/>
                                        </p:tgtEl>
                                        <p:attrNameLst>
                                          <p:attrName>style.visibility</p:attrName>
                                        </p:attrNameLst>
                                      </p:cBhvr>
                                      <p:to>
                                        <p:strVal val="visible"/>
                                      </p:to>
                                    </p:set>
                                    <p:anim calcmode="lin" valueType="num">
                                      <p:cBhvr additive="base">
                                        <p:cTn id="67" dur="500" fill="hold"/>
                                        <p:tgtEl>
                                          <p:spTgt spid="230535"/>
                                        </p:tgtEl>
                                        <p:attrNameLst>
                                          <p:attrName>ppt_x</p:attrName>
                                        </p:attrNameLst>
                                      </p:cBhvr>
                                      <p:tavLst>
                                        <p:tav tm="0">
                                          <p:val>
                                            <p:strVal val="0-#ppt_w/2"/>
                                          </p:val>
                                        </p:tav>
                                        <p:tav tm="100000">
                                          <p:val>
                                            <p:strVal val="#ppt_x"/>
                                          </p:val>
                                        </p:tav>
                                      </p:tavLst>
                                    </p:anim>
                                    <p:anim calcmode="lin" valueType="num">
                                      <p:cBhvr additive="base">
                                        <p:cTn id="68" dur="500" fill="hold"/>
                                        <p:tgtEl>
                                          <p:spTgt spid="230535"/>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30536"/>
                                        </p:tgtEl>
                                        <p:attrNameLst>
                                          <p:attrName>style.visibility</p:attrName>
                                        </p:attrNameLst>
                                      </p:cBhvr>
                                      <p:to>
                                        <p:strVal val="visible"/>
                                      </p:to>
                                    </p:set>
                                    <p:anim calcmode="lin" valueType="num">
                                      <p:cBhvr additive="base">
                                        <p:cTn id="71" dur="500" fill="hold"/>
                                        <p:tgtEl>
                                          <p:spTgt spid="230536"/>
                                        </p:tgtEl>
                                        <p:attrNameLst>
                                          <p:attrName>ppt_x</p:attrName>
                                        </p:attrNameLst>
                                      </p:cBhvr>
                                      <p:tavLst>
                                        <p:tav tm="0">
                                          <p:val>
                                            <p:strVal val="0-#ppt_w/2"/>
                                          </p:val>
                                        </p:tav>
                                        <p:tav tm="100000">
                                          <p:val>
                                            <p:strVal val="#ppt_x"/>
                                          </p:val>
                                        </p:tav>
                                      </p:tavLst>
                                    </p:anim>
                                    <p:anim calcmode="lin" valueType="num">
                                      <p:cBhvr additive="base">
                                        <p:cTn id="72" dur="500" fill="hold"/>
                                        <p:tgtEl>
                                          <p:spTgt spid="230536"/>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30537"/>
                                        </p:tgtEl>
                                        <p:attrNameLst>
                                          <p:attrName>style.visibility</p:attrName>
                                        </p:attrNameLst>
                                      </p:cBhvr>
                                      <p:to>
                                        <p:strVal val="visible"/>
                                      </p:to>
                                    </p:set>
                                    <p:anim calcmode="lin" valueType="num">
                                      <p:cBhvr additive="base">
                                        <p:cTn id="75" dur="500" fill="hold"/>
                                        <p:tgtEl>
                                          <p:spTgt spid="230537"/>
                                        </p:tgtEl>
                                        <p:attrNameLst>
                                          <p:attrName>ppt_x</p:attrName>
                                        </p:attrNameLst>
                                      </p:cBhvr>
                                      <p:tavLst>
                                        <p:tav tm="0">
                                          <p:val>
                                            <p:strVal val="0-#ppt_w/2"/>
                                          </p:val>
                                        </p:tav>
                                        <p:tav tm="100000">
                                          <p:val>
                                            <p:strVal val="#ppt_x"/>
                                          </p:val>
                                        </p:tav>
                                      </p:tavLst>
                                    </p:anim>
                                    <p:anim calcmode="lin" valueType="num">
                                      <p:cBhvr additive="base">
                                        <p:cTn id="76" dur="500" fill="hold"/>
                                        <p:tgtEl>
                                          <p:spTgt spid="230537"/>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30538"/>
                                        </p:tgtEl>
                                        <p:attrNameLst>
                                          <p:attrName>style.visibility</p:attrName>
                                        </p:attrNameLst>
                                      </p:cBhvr>
                                      <p:to>
                                        <p:strVal val="visible"/>
                                      </p:to>
                                    </p:set>
                                    <p:anim calcmode="lin" valueType="num">
                                      <p:cBhvr additive="base">
                                        <p:cTn id="79" dur="500" fill="hold"/>
                                        <p:tgtEl>
                                          <p:spTgt spid="230538"/>
                                        </p:tgtEl>
                                        <p:attrNameLst>
                                          <p:attrName>ppt_x</p:attrName>
                                        </p:attrNameLst>
                                      </p:cBhvr>
                                      <p:tavLst>
                                        <p:tav tm="0">
                                          <p:val>
                                            <p:strVal val="0-#ppt_w/2"/>
                                          </p:val>
                                        </p:tav>
                                        <p:tav tm="100000">
                                          <p:val>
                                            <p:strVal val="#ppt_x"/>
                                          </p:val>
                                        </p:tav>
                                      </p:tavLst>
                                    </p:anim>
                                    <p:anim calcmode="lin" valueType="num">
                                      <p:cBhvr additive="base">
                                        <p:cTn id="80" dur="500" fill="hold"/>
                                        <p:tgtEl>
                                          <p:spTgt spid="230538"/>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30539"/>
                                        </p:tgtEl>
                                        <p:attrNameLst>
                                          <p:attrName>style.visibility</p:attrName>
                                        </p:attrNameLst>
                                      </p:cBhvr>
                                      <p:to>
                                        <p:strVal val="visible"/>
                                      </p:to>
                                    </p:set>
                                    <p:anim calcmode="lin" valueType="num">
                                      <p:cBhvr additive="base">
                                        <p:cTn id="83" dur="500" fill="hold"/>
                                        <p:tgtEl>
                                          <p:spTgt spid="230539"/>
                                        </p:tgtEl>
                                        <p:attrNameLst>
                                          <p:attrName>ppt_x</p:attrName>
                                        </p:attrNameLst>
                                      </p:cBhvr>
                                      <p:tavLst>
                                        <p:tav tm="0">
                                          <p:val>
                                            <p:strVal val="0-#ppt_w/2"/>
                                          </p:val>
                                        </p:tav>
                                        <p:tav tm="100000">
                                          <p:val>
                                            <p:strVal val="#ppt_x"/>
                                          </p:val>
                                        </p:tav>
                                      </p:tavLst>
                                    </p:anim>
                                    <p:anim calcmode="lin" valueType="num">
                                      <p:cBhvr additive="base">
                                        <p:cTn id="84" dur="500" fill="hold"/>
                                        <p:tgtEl>
                                          <p:spTgt spid="230539"/>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30540"/>
                                        </p:tgtEl>
                                        <p:attrNameLst>
                                          <p:attrName>style.visibility</p:attrName>
                                        </p:attrNameLst>
                                      </p:cBhvr>
                                      <p:to>
                                        <p:strVal val="visible"/>
                                      </p:to>
                                    </p:set>
                                    <p:anim calcmode="lin" valueType="num">
                                      <p:cBhvr additive="base">
                                        <p:cTn id="87" dur="500" fill="hold"/>
                                        <p:tgtEl>
                                          <p:spTgt spid="230540"/>
                                        </p:tgtEl>
                                        <p:attrNameLst>
                                          <p:attrName>ppt_x</p:attrName>
                                        </p:attrNameLst>
                                      </p:cBhvr>
                                      <p:tavLst>
                                        <p:tav tm="0">
                                          <p:val>
                                            <p:strVal val="0-#ppt_w/2"/>
                                          </p:val>
                                        </p:tav>
                                        <p:tav tm="100000">
                                          <p:val>
                                            <p:strVal val="#ppt_x"/>
                                          </p:val>
                                        </p:tav>
                                      </p:tavLst>
                                    </p:anim>
                                    <p:anim calcmode="lin" valueType="num">
                                      <p:cBhvr additive="base">
                                        <p:cTn id="88" dur="500" fill="hold"/>
                                        <p:tgtEl>
                                          <p:spTgt spid="2305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30556"/>
                                        </p:tgtEl>
                                        <p:attrNameLst>
                                          <p:attrName>style.visibility</p:attrName>
                                        </p:attrNameLst>
                                      </p:cBhvr>
                                      <p:to>
                                        <p:strVal val="visible"/>
                                      </p:to>
                                    </p:set>
                                    <p:anim calcmode="lin" valueType="num">
                                      <p:cBhvr additive="base">
                                        <p:cTn id="91" dur="500" fill="hold"/>
                                        <p:tgtEl>
                                          <p:spTgt spid="230556"/>
                                        </p:tgtEl>
                                        <p:attrNameLst>
                                          <p:attrName>ppt_x</p:attrName>
                                        </p:attrNameLst>
                                      </p:cBhvr>
                                      <p:tavLst>
                                        <p:tav tm="0">
                                          <p:val>
                                            <p:strVal val="0-#ppt_w/2"/>
                                          </p:val>
                                        </p:tav>
                                        <p:tav tm="100000">
                                          <p:val>
                                            <p:strVal val="#ppt_x"/>
                                          </p:val>
                                        </p:tav>
                                      </p:tavLst>
                                    </p:anim>
                                    <p:anim calcmode="lin" valueType="num">
                                      <p:cBhvr additive="base">
                                        <p:cTn id="92" dur="500" fill="hold"/>
                                        <p:tgtEl>
                                          <p:spTgt spid="230556"/>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230557"/>
                                        </p:tgtEl>
                                        <p:attrNameLst>
                                          <p:attrName>style.visibility</p:attrName>
                                        </p:attrNameLst>
                                      </p:cBhvr>
                                      <p:to>
                                        <p:strVal val="visible"/>
                                      </p:to>
                                    </p:set>
                                    <p:anim calcmode="lin" valueType="num">
                                      <p:cBhvr additive="base">
                                        <p:cTn id="95" dur="500" fill="hold"/>
                                        <p:tgtEl>
                                          <p:spTgt spid="230557"/>
                                        </p:tgtEl>
                                        <p:attrNameLst>
                                          <p:attrName>ppt_x</p:attrName>
                                        </p:attrNameLst>
                                      </p:cBhvr>
                                      <p:tavLst>
                                        <p:tav tm="0">
                                          <p:val>
                                            <p:strVal val="0-#ppt_w/2"/>
                                          </p:val>
                                        </p:tav>
                                        <p:tav tm="100000">
                                          <p:val>
                                            <p:strVal val="#ppt_x"/>
                                          </p:val>
                                        </p:tav>
                                      </p:tavLst>
                                    </p:anim>
                                    <p:anim calcmode="lin" valueType="num">
                                      <p:cBhvr additive="base">
                                        <p:cTn id="96" dur="500" fill="hold"/>
                                        <p:tgtEl>
                                          <p:spTgt spid="230557"/>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230558"/>
                                        </p:tgtEl>
                                        <p:attrNameLst>
                                          <p:attrName>style.visibility</p:attrName>
                                        </p:attrNameLst>
                                      </p:cBhvr>
                                      <p:to>
                                        <p:strVal val="visible"/>
                                      </p:to>
                                    </p:set>
                                    <p:anim calcmode="lin" valueType="num">
                                      <p:cBhvr additive="base">
                                        <p:cTn id="99" dur="500" fill="hold"/>
                                        <p:tgtEl>
                                          <p:spTgt spid="230558"/>
                                        </p:tgtEl>
                                        <p:attrNameLst>
                                          <p:attrName>ppt_x</p:attrName>
                                        </p:attrNameLst>
                                      </p:cBhvr>
                                      <p:tavLst>
                                        <p:tav tm="0">
                                          <p:val>
                                            <p:strVal val="0-#ppt_w/2"/>
                                          </p:val>
                                        </p:tav>
                                        <p:tav tm="100000">
                                          <p:val>
                                            <p:strVal val="#ppt_x"/>
                                          </p:val>
                                        </p:tav>
                                      </p:tavLst>
                                    </p:anim>
                                    <p:anim calcmode="lin" valueType="num">
                                      <p:cBhvr additive="base">
                                        <p:cTn id="100" dur="500" fill="hold"/>
                                        <p:tgtEl>
                                          <p:spTgt spid="230558"/>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230585"/>
                                        </p:tgtEl>
                                        <p:attrNameLst>
                                          <p:attrName>style.visibility</p:attrName>
                                        </p:attrNameLst>
                                      </p:cBhvr>
                                      <p:to>
                                        <p:strVal val="visible"/>
                                      </p:to>
                                    </p:set>
                                    <p:anim calcmode="lin" valueType="num">
                                      <p:cBhvr additive="base">
                                        <p:cTn id="103" dur="500" fill="hold"/>
                                        <p:tgtEl>
                                          <p:spTgt spid="230585"/>
                                        </p:tgtEl>
                                        <p:attrNameLst>
                                          <p:attrName>ppt_x</p:attrName>
                                        </p:attrNameLst>
                                      </p:cBhvr>
                                      <p:tavLst>
                                        <p:tav tm="0">
                                          <p:val>
                                            <p:strVal val="0-#ppt_w/2"/>
                                          </p:val>
                                        </p:tav>
                                        <p:tav tm="100000">
                                          <p:val>
                                            <p:strVal val="#ppt_x"/>
                                          </p:val>
                                        </p:tav>
                                      </p:tavLst>
                                    </p:anim>
                                    <p:anim calcmode="lin" valueType="num">
                                      <p:cBhvr additive="base">
                                        <p:cTn id="104" dur="500" fill="hold"/>
                                        <p:tgtEl>
                                          <p:spTgt spid="230585"/>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grpId="0" nodeType="clickEffect">
                                  <p:stCondLst>
                                    <p:cond delay="0"/>
                                  </p:stCondLst>
                                  <p:childTnLst>
                                    <p:set>
                                      <p:cBhvr>
                                        <p:cTn id="108" dur="1" fill="hold">
                                          <p:stCondLst>
                                            <p:cond delay="0"/>
                                          </p:stCondLst>
                                        </p:cTn>
                                        <p:tgtEl>
                                          <p:spTgt spid="230531"/>
                                        </p:tgtEl>
                                        <p:attrNameLst>
                                          <p:attrName>style.visibility</p:attrName>
                                        </p:attrNameLst>
                                      </p:cBhvr>
                                      <p:to>
                                        <p:strVal val="visible"/>
                                      </p:to>
                                    </p:set>
                                    <p:anim calcmode="lin" valueType="num">
                                      <p:cBhvr additive="base">
                                        <p:cTn id="109" dur="500" fill="hold"/>
                                        <p:tgtEl>
                                          <p:spTgt spid="230531"/>
                                        </p:tgtEl>
                                        <p:attrNameLst>
                                          <p:attrName>ppt_x</p:attrName>
                                        </p:attrNameLst>
                                      </p:cBhvr>
                                      <p:tavLst>
                                        <p:tav tm="0">
                                          <p:val>
                                            <p:strVal val="#ppt_x"/>
                                          </p:val>
                                        </p:tav>
                                        <p:tav tm="100000">
                                          <p:val>
                                            <p:strVal val="#ppt_x"/>
                                          </p:val>
                                        </p:tav>
                                      </p:tavLst>
                                    </p:anim>
                                    <p:anim calcmode="lin" valueType="num">
                                      <p:cBhvr additive="base">
                                        <p:cTn id="110" dur="500" fill="hold"/>
                                        <p:tgtEl>
                                          <p:spTgt spid="230531"/>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230532"/>
                                        </p:tgtEl>
                                        <p:attrNameLst>
                                          <p:attrName>style.visibility</p:attrName>
                                        </p:attrNameLst>
                                      </p:cBhvr>
                                      <p:to>
                                        <p:strVal val="visible"/>
                                      </p:to>
                                    </p:set>
                                    <p:anim calcmode="lin" valueType="num">
                                      <p:cBhvr additive="base">
                                        <p:cTn id="113" dur="500" fill="hold"/>
                                        <p:tgtEl>
                                          <p:spTgt spid="230532"/>
                                        </p:tgtEl>
                                        <p:attrNameLst>
                                          <p:attrName>ppt_x</p:attrName>
                                        </p:attrNameLst>
                                      </p:cBhvr>
                                      <p:tavLst>
                                        <p:tav tm="0">
                                          <p:val>
                                            <p:strVal val="#ppt_x"/>
                                          </p:val>
                                        </p:tav>
                                        <p:tav tm="100000">
                                          <p:val>
                                            <p:strVal val="#ppt_x"/>
                                          </p:val>
                                        </p:tav>
                                      </p:tavLst>
                                    </p:anim>
                                    <p:anim calcmode="lin" valueType="num">
                                      <p:cBhvr additive="base">
                                        <p:cTn id="114" dur="500" fill="hold"/>
                                        <p:tgtEl>
                                          <p:spTgt spid="230532"/>
                                        </p:tgtEl>
                                        <p:attrNameLst>
                                          <p:attrName>ppt_y</p:attrName>
                                        </p:attrNameLst>
                                      </p:cBhvr>
                                      <p:tavLst>
                                        <p:tav tm="0">
                                          <p:val>
                                            <p:strVal val="0-#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2" fill="hold" grpId="0" nodeType="clickEffect">
                                  <p:stCondLst>
                                    <p:cond delay="0"/>
                                  </p:stCondLst>
                                  <p:childTnLst>
                                    <p:set>
                                      <p:cBhvr>
                                        <p:cTn id="118" dur="1" fill="hold">
                                          <p:stCondLst>
                                            <p:cond delay="0"/>
                                          </p:stCondLst>
                                        </p:cTn>
                                        <p:tgtEl>
                                          <p:spTgt spid="230560"/>
                                        </p:tgtEl>
                                        <p:attrNameLst>
                                          <p:attrName>style.visibility</p:attrName>
                                        </p:attrNameLst>
                                      </p:cBhvr>
                                      <p:to>
                                        <p:strVal val="visible"/>
                                      </p:to>
                                    </p:set>
                                    <p:anim calcmode="lin" valueType="num">
                                      <p:cBhvr additive="base">
                                        <p:cTn id="119" dur="500" fill="hold"/>
                                        <p:tgtEl>
                                          <p:spTgt spid="230560"/>
                                        </p:tgtEl>
                                        <p:attrNameLst>
                                          <p:attrName>ppt_x</p:attrName>
                                        </p:attrNameLst>
                                      </p:cBhvr>
                                      <p:tavLst>
                                        <p:tav tm="0">
                                          <p:val>
                                            <p:strVal val="1+#ppt_w/2"/>
                                          </p:val>
                                        </p:tav>
                                        <p:tav tm="100000">
                                          <p:val>
                                            <p:strVal val="#ppt_x"/>
                                          </p:val>
                                        </p:tav>
                                      </p:tavLst>
                                    </p:anim>
                                    <p:anim calcmode="lin" valueType="num">
                                      <p:cBhvr additive="base">
                                        <p:cTn id="120" dur="500" fill="hold"/>
                                        <p:tgtEl>
                                          <p:spTgt spid="230560"/>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230561"/>
                                        </p:tgtEl>
                                        <p:attrNameLst>
                                          <p:attrName>style.visibility</p:attrName>
                                        </p:attrNameLst>
                                      </p:cBhvr>
                                      <p:to>
                                        <p:strVal val="visible"/>
                                      </p:to>
                                    </p:set>
                                    <p:anim calcmode="lin" valueType="num">
                                      <p:cBhvr additive="base">
                                        <p:cTn id="123" dur="500" fill="hold"/>
                                        <p:tgtEl>
                                          <p:spTgt spid="230561"/>
                                        </p:tgtEl>
                                        <p:attrNameLst>
                                          <p:attrName>ppt_x</p:attrName>
                                        </p:attrNameLst>
                                      </p:cBhvr>
                                      <p:tavLst>
                                        <p:tav tm="0">
                                          <p:val>
                                            <p:strVal val="1+#ppt_w/2"/>
                                          </p:val>
                                        </p:tav>
                                        <p:tav tm="100000">
                                          <p:val>
                                            <p:strVal val="#ppt_x"/>
                                          </p:val>
                                        </p:tav>
                                      </p:tavLst>
                                    </p:anim>
                                    <p:anim calcmode="lin" valueType="num">
                                      <p:cBhvr additive="base">
                                        <p:cTn id="124" dur="500" fill="hold"/>
                                        <p:tgtEl>
                                          <p:spTgt spid="230561"/>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230562"/>
                                        </p:tgtEl>
                                        <p:attrNameLst>
                                          <p:attrName>style.visibility</p:attrName>
                                        </p:attrNameLst>
                                      </p:cBhvr>
                                      <p:to>
                                        <p:strVal val="visible"/>
                                      </p:to>
                                    </p:set>
                                    <p:anim calcmode="lin" valueType="num">
                                      <p:cBhvr additive="base">
                                        <p:cTn id="127" dur="500" fill="hold"/>
                                        <p:tgtEl>
                                          <p:spTgt spid="230562"/>
                                        </p:tgtEl>
                                        <p:attrNameLst>
                                          <p:attrName>ppt_x</p:attrName>
                                        </p:attrNameLst>
                                      </p:cBhvr>
                                      <p:tavLst>
                                        <p:tav tm="0">
                                          <p:val>
                                            <p:strVal val="1+#ppt_w/2"/>
                                          </p:val>
                                        </p:tav>
                                        <p:tav tm="100000">
                                          <p:val>
                                            <p:strVal val="#ppt_x"/>
                                          </p:val>
                                        </p:tav>
                                      </p:tavLst>
                                    </p:anim>
                                    <p:anim calcmode="lin" valueType="num">
                                      <p:cBhvr additive="base">
                                        <p:cTn id="128" dur="500" fill="hold"/>
                                        <p:tgtEl>
                                          <p:spTgt spid="230562"/>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230563"/>
                                        </p:tgtEl>
                                        <p:attrNameLst>
                                          <p:attrName>style.visibility</p:attrName>
                                        </p:attrNameLst>
                                      </p:cBhvr>
                                      <p:to>
                                        <p:strVal val="visible"/>
                                      </p:to>
                                    </p:set>
                                    <p:anim calcmode="lin" valueType="num">
                                      <p:cBhvr additive="base">
                                        <p:cTn id="131" dur="500" fill="hold"/>
                                        <p:tgtEl>
                                          <p:spTgt spid="230563"/>
                                        </p:tgtEl>
                                        <p:attrNameLst>
                                          <p:attrName>ppt_x</p:attrName>
                                        </p:attrNameLst>
                                      </p:cBhvr>
                                      <p:tavLst>
                                        <p:tav tm="0">
                                          <p:val>
                                            <p:strVal val="1+#ppt_w/2"/>
                                          </p:val>
                                        </p:tav>
                                        <p:tav tm="100000">
                                          <p:val>
                                            <p:strVal val="#ppt_x"/>
                                          </p:val>
                                        </p:tav>
                                      </p:tavLst>
                                    </p:anim>
                                    <p:anim calcmode="lin" valueType="num">
                                      <p:cBhvr additive="base">
                                        <p:cTn id="132" dur="500" fill="hold"/>
                                        <p:tgtEl>
                                          <p:spTgt spid="230563"/>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230564"/>
                                        </p:tgtEl>
                                        <p:attrNameLst>
                                          <p:attrName>style.visibility</p:attrName>
                                        </p:attrNameLst>
                                      </p:cBhvr>
                                      <p:to>
                                        <p:strVal val="visible"/>
                                      </p:to>
                                    </p:set>
                                    <p:anim calcmode="lin" valueType="num">
                                      <p:cBhvr additive="base">
                                        <p:cTn id="135" dur="500" fill="hold"/>
                                        <p:tgtEl>
                                          <p:spTgt spid="230564"/>
                                        </p:tgtEl>
                                        <p:attrNameLst>
                                          <p:attrName>ppt_x</p:attrName>
                                        </p:attrNameLst>
                                      </p:cBhvr>
                                      <p:tavLst>
                                        <p:tav tm="0">
                                          <p:val>
                                            <p:strVal val="1+#ppt_w/2"/>
                                          </p:val>
                                        </p:tav>
                                        <p:tav tm="100000">
                                          <p:val>
                                            <p:strVal val="#ppt_x"/>
                                          </p:val>
                                        </p:tav>
                                      </p:tavLst>
                                    </p:anim>
                                    <p:anim calcmode="lin" valueType="num">
                                      <p:cBhvr additive="base">
                                        <p:cTn id="136" dur="500" fill="hold"/>
                                        <p:tgtEl>
                                          <p:spTgt spid="230564"/>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230565"/>
                                        </p:tgtEl>
                                        <p:attrNameLst>
                                          <p:attrName>style.visibility</p:attrName>
                                        </p:attrNameLst>
                                      </p:cBhvr>
                                      <p:to>
                                        <p:strVal val="visible"/>
                                      </p:to>
                                    </p:set>
                                    <p:anim calcmode="lin" valueType="num">
                                      <p:cBhvr additive="base">
                                        <p:cTn id="139" dur="500" fill="hold"/>
                                        <p:tgtEl>
                                          <p:spTgt spid="230565"/>
                                        </p:tgtEl>
                                        <p:attrNameLst>
                                          <p:attrName>ppt_x</p:attrName>
                                        </p:attrNameLst>
                                      </p:cBhvr>
                                      <p:tavLst>
                                        <p:tav tm="0">
                                          <p:val>
                                            <p:strVal val="1+#ppt_w/2"/>
                                          </p:val>
                                        </p:tav>
                                        <p:tav tm="100000">
                                          <p:val>
                                            <p:strVal val="#ppt_x"/>
                                          </p:val>
                                        </p:tav>
                                      </p:tavLst>
                                    </p:anim>
                                    <p:anim calcmode="lin" valueType="num">
                                      <p:cBhvr additive="base">
                                        <p:cTn id="140" dur="500" fill="hold"/>
                                        <p:tgtEl>
                                          <p:spTgt spid="230565"/>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230566"/>
                                        </p:tgtEl>
                                        <p:attrNameLst>
                                          <p:attrName>style.visibility</p:attrName>
                                        </p:attrNameLst>
                                      </p:cBhvr>
                                      <p:to>
                                        <p:strVal val="visible"/>
                                      </p:to>
                                    </p:set>
                                    <p:anim calcmode="lin" valueType="num">
                                      <p:cBhvr additive="base">
                                        <p:cTn id="143" dur="500" fill="hold"/>
                                        <p:tgtEl>
                                          <p:spTgt spid="230566"/>
                                        </p:tgtEl>
                                        <p:attrNameLst>
                                          <p:attrName>ppt_x</p:attrName>
                                        </p:attrNameLst>
                                      </p:cBhvr>
                                      <p:tavLst>
                                        <p:tav tm="0">
                                          <p:val>
                                            <p:strVal val="1+#ppt_w/2"/>
                                          </p:val>
                                        </p:tav>
                                        <p:tav tm="100000">
                                          <p:val>
                                            <p:strVal val="#ppt_x"/>
                                          </p:val>
                                        </p:tav>
                                      </p:tavLst>
                                    </p:anim>
                                    <p:anim calcmode="lin" valueType="num">
                                      <p:cBhvr additive="base">
                                        <p:cTn id="144" dur="500" fill="hold"/>
                                        <p:tgtEl>
                                          <p:spTgt spid="230566"/>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230568"/>
                                        </p:tgtEl>
                                        <p:attrNameLst>
                                          <p:attrName>style.visibility</p:attrName>
                                        </p:attrNameLst>
                                      </p:cBhvr>
                                      <p:to>
                                        <p:strVal val="visible"/>
                                      </p:to>
                                    </p:set>
                                    <p:anim calcmode="lin" valueType="num">
                                      <p:cBhvr additive="base">
                                        <p:cTn id="147" dur="500" fill="hold"/>
                                        <p:tgtEl>
                                          <p:spTgt spid="230568"/>
                                        </p:tgtEl>
                                        <p:attrNameLst>
                                          <p:attrName>ppt_x</p:attrName>
                                        </p:attrNameLst>
                                      </p:cBhvr>
                                      <p:tavLst>
                                        <p:tav tm="0">
                                          <p:val>
                                            <p:strVal val="1+#ppt_w/2"/>
                                          </p:val>
                                        </p:tav>
                                        <p:tav tm="100000">
                                          <p:val>
                                            <p:strVal val="#ppt_x"/>
                                          </p:val>
                                        </p:tav>
                                      </p:tavLst>
                                    </p:anim>
                                    <p:anim calcmode="lin" valueType="num">
                                      <p:cBhvr additive="base">
                                        <p:cTn id="148" dur="500" fill="hold"/>
                                        <p:tgtEl>
                                          <p:spTgt spid="230568"/>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230569"/>
                                        </p:tgtEl>
                                        <p:attrNameLst>
                                          <p:attrName>style.visibility</p:attrName>
                                        </p:attrNameLst>
                                      </p:cBhvr>
                                      <p:to>
                                        <p:strVal val="visible"/>
                                      </p:to>
                                    </p:set>
                                    <p:anim calcmode="lin" valueType="num">
                                      <p:cBhvr additive="base">
                                        <p:cTn id="151" dur="500" fill="hold"/>
                                        <p:tgtEl>
                                          <p:spTgt spid="230569"/>
                                        </p:tgtEl>
                                        <p:attrNameLst>
                                          <p:attrName>ppt_x</p:attrName>
                                        </p:attrNameLst>
                                      </p:cBhvr>
                                      <p:tavLst>
                                        <p:tav tm="0">
                                          <p:val>
                                            <p:strVal val="1+#ppt_w/2"/>
                                          </p:val>
                                        </p:tav>
                                        <p:tav tm="100000">
                                          <p:val>
                                            <p:strVal val="#ppt_x"/>
                                          </p:val>
                                        </p:tav>
                                      </p:tavLst>
                                    </p:anim>
                                    <p:anim calcmode="lin" valueType="num">
                                      <p:cBhvr additive="base">
                                        <p:cTn id="152" dur="500" fill="hold"/>
                                        <p:tgtEl>
                                          <p:spTgt spid="230569"/>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230570"/>
                                        </p:tgtEl>
                                        <p:attrNameLst>
                                          <p:attrName>style.visibility</p:attrName>
                                        </p:attrNameLst>
                                      </p:cBhvr>
                                      <p:to>
                                        <p:strVal val="visible"/>
                                      </p:to>
                                    </p:set>
                                    <p:anim calcmode="lin" valueType="num">
                                      <p:cBhvr additive="base">
                                        <p:cTn id="155" dur="500" fill="hold"/>
                                        <p:tgtEl>
                                          <p:spTgt spid="230570"/>
                                        </p:tgtEl>
                                        <p:attrNameLst>
                                          <p:attrName>ppt_x</p:attrName>
                                        </p:attrNameLst>
                                      </p:cBhvr>
                                      <p:tavLst>
                                        <p:tav tm="0">
                                          <p:val>
                                            <p:strVal val="1+#ppt_w/2"/>
                                          </p:val>
                                        </p:tav>
                                        <p:tav tm="100000">
                                          <p:val>
                                            <p:strVal val="#ppt_x"/>
                                          </p:val>
                                        </p:tav>
                                      </p:tavLst>
                                    </p:anim>
                                    <p:anim calcmode="lin" valueType="num">
                                      <p:cBhvr additive="base">
                                        <p:cTn id="156" dur="500" fill="hold"/>
                                        <p:tgtEl>
                                          <p:spTgt spid="230570"/>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230571"/>
                                        </p:tgtEl>
                                        <p:attrNameLst>
                                          <p:attrName>style.visibility</p:attrName>
                                        </p:attrNameLst>
                                      </p:cBhvr>
                                      <p:to>
                                        <p:strVal val="visible"/>
                                      </p:to>
                                    </p:set>
                                    <p:anim calcmode="lin" valueType="num">
                                      <p:cBhvr additive="base">
                                        <p:cTn id="159" dur="500" fill="hold"/>
                                        <p:tgtEl>
                                          <p:spTgt spid="230571"/>
                                        </p:tgtEl>
                                        <p:attrNameLst>
                                          <p:attrName>ppt_x</p:attrName>
                                        </p:attrNameLst>
                                      </p:cBhvr>
                                      <p:tavLst>
                                        <p:tav tm="0">
                                          <p:val>
                                            <p:strVal val="1+#ppt_w/2"/>
                                          </p:val>
                                        </p:tav>
                                        <p:tav tm="100000">
                                          <p:val>
                                            <p:strVal val="#ppt_x"/>
                                          </p:val>
                                        </p:tav>
                                      </p:tavLst>
                                    </p:anim>
                                    <p:anim calcmode="lin" valueType="num">
                                      <p:cBhvr additive="base">
                                        <p:cTn id="160" dur="500" fill="hold"/>
                                        <p:tgtEl>
                                          <p:spTgt spid="230571"/>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230572"/>
                                        </p:tgtEl>
                                        <p:attrNameLst>
                                          <p:attrName>style.visibility</p:attrName>
                                        </p:attrNameLst>
                                      </p:cBhvr>
                                      <p:to>
                                        <p:strVal val="visible"/>
                                      </p:to>
                                    </p:set>
                                    <p:anim calcmode="lin" valueType="num">
                                      <p:cBhvr additive="base">
                                        <p:cTn id="163" dur="500" fill="hold"/>
                                        <p:tgtEl>
                                          <p:spTgt spid="230572"/>
                                        </p:tgtEl>
                                        <p:attrNameLst>
                                          <p:attrName>ppt_x</p:attrName>
                                        </p:attrNameLst>
                                      </p:cBhvr>
                                      <p:tavLst>
                                        <p:tav tm="0">
                                          <p:val>
                                            <p:strVal val="1+#ppt_w/2"/>
                                          </p:val>
                                        </p:tav>
                                        <p:tav tm="100000">
                                          <p:val>
                                            <p:strVal val="#ppt_x"/>
                                          </p:val>
                                        </p:tav>
                                      </p:tavLst>
                                    </p:anim>
                                    <p:anim calcmode="lin" valueType="num">
                                      <p:cBhvr additive="base">
                                        <p:cTn id="164" dur="500" fill="hold"/>
                                        <p:tgtEl>
                                          <p:spTgt spid="230572"/>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230573"/>
                                        </p:tgtEl>
                                        <p:attrNameLst>
                                          <p:attrName>style.visibility</p:attrName>
                                        </p:attrNameLst>
                                      </p:cBhvr>
                                      <p:to>
                                        <p:strVal val="visible"/>
                                      </p:to>
                                    </p:set>
                                    <p:anim calcmode="lin" valueType="num">
                                      <p:cBhvr additive="base">
                                        <p:cTn id="167" dur="500" fill="hold"/>
                                        <p:tgtEl>
                                          <p:spTgt spid="230573"/>
                                        </p:tgtEl>
                                        <p:attrNameLst>
                                          <p:attrName>ppt_x</p:attrName>
                                        </p:attrNameLst>
                                      </p:cBhvr>
                                      <p:tavLst>
                                        <p:tav tm="0">
                                          <p:val>
                                            <p:strVal val="1+#ppt_w/2"/>
                                          </p:val>
                                        </p:tav>
                                        <p:tav tm="100000">
                                          <p:val>
                                            <p:strVal val="#ppt_x"/>
                                          </p:val>
                                        </p:tav>
                                      </p:tavLst>
                                    </p:anim>
                                    <p:anim calcmode="lin" valueType="num">
                                      <p:cBhvr additive="base">
                                        <p:cTn id="168" dur="500" fill="hold"/>
                                        <p:tgtEl>
                                          <p:spTgt spid="230573"/>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230574"/>
                                        </p:tgtEl>
                                        <p:attrNameLst>
                                          <p:attrName>style.visibility</p:attrName>
                                        </p:attrNameLst>
                                      </p:cBhvr>
                                      <p:to>
                                        <p:strVal val="visible"/>
                                      </p:to>
                                    </p:set>
                                    <p:anim calcmode="lin" valueType="num">
                                      <p:cBhvr additive="base">
                                        <p:cTn id="171" dur="500" fill="hold"/>
                                        <p:tgtEl>
                                          <p:spTgt spid="230574"/>
                                        </p:tgtEl>
                                        <p:attrNameLst>
                                          <p:attrName>ppt_x</p:attrName>
                                        </p:attrNameLst>
                                      </p:cBhvr>
                                      <p:tavLst>
                                        <p:tav tm="0">
                                          <p:val>
                                            <p:strVal val="1+#ppt_w/2"/>
                                          </p:val>
                                        </p:tav>
                                        <p:tav tm="100000">
                                          <p:val>
                                            <p:strVal val="#ppt_x"/>
                                          </p:val>
                                        </p:tav>
                                      </p:tavLst>
                                    </p:anim>
                                    <p:anim calcmode="lin" valueType="num">
                                      <p:cBhvr additive="base">
                                        <p:cTn id="172" dur="500" fill="hold"/>
                                        <p:tgtEl>
                                          <p:spTgt spid="230574"/>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230575"/>
                                        </p:tgtEl>
                                        <p:attrNameLst>
                                          <p:attrName>style.visibility</p:attrName>
                                        </p:attrNameLst>
                                      </p:cBhvr>
                                      <p:to>
                                        <p:strVal val="visible"/>
                                      </p:to>
                                    </p:set>
                                    <p:anim calcmode="lin" valueType="num">
                                      <p:cBhvr additive="base">
                                        <p:cTn id="175" dur="500" fill="hold"/>
                                        <p:tgtEl>
                                          <p:spTgt spid="230575"/>
                                        </p:tgtEl>
                                        <p:attrNameLst>
                                          <p:attrName>ppt_x</p:attrName>
                                        </p:attrNameLst>
                                      </p:cBhvr>
                                      <p:tavLst>
                                        <p:tav tm="0">
                                          <p:val>
                                            <p:strVal val="1+#ppt_w/2"/>
                                          </p:val>
                                        </p:tav>
                                        <p:tav tm="100000">
                                          <p:val>
                                            <p:strVal val="#ppt_x"/>
                                          </p:val>
                                        </p:tav>
                                      </p:tavLst>
                                    </p:anim>
                                    <p:anim calcmode="lin" valueType="num">
                                      <p:cBhvr additive="base">
                                        <p:cTn id="176" dur="500" fill="hold"/>
                                        <p:tgtEl>
                                          <p:spTgt spid="230575"/>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230576"/>
                                        </p:tgtEl>
                                        <p:attrNameLst>
                                          <p:attrName>style.visibility</p:attrName>
                                        </p:attrNameLst>
                                      </p:cBhvr>
                                      <p:to>
                                        <p:strVal val="visible"/>
                                      </p:to>
                                    </p:set>
                                    <p:anim calcmode="lin" valueType="num">
                                      <p:cBhvr additive="base">
                                        <p:cTn id="179" dur="500" fill="hold"/>
                                        <p:tgtEl>
                                          <p:spTgt spid="230576"/>
                                        </p:tgtEl>
                                        <p:attrNameLst>
                                          <p:attrName>ppt_x</p:attrName>
                                        </p:attrNameLst>
                                      </p:cBhvr>
                                      <p:tavLst>
                                        <p:tav tm="0">
                                          <p:val>
                                            <p:strVal val="1+#ppt_w/2"/>
                                          </p:val>
                                        </p:tav>
                                        <p:tav tm="100000">
                                          <p:val>
                                            <p:strVal val="#ppt_x"/>
                                          </p:val>
                                        </p:tav>
                                      </p:tavLst>
                                    </p:anim>
                                    <p:anim calcmode="lin" valueType="num">
                                      <p:cBhvr additive="base">
                                        <p:cTn id="180" dur="500" fill="hold"/>
                                        <p:tgtEl>
                                          <p:spTgt spid="230576"/>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230577"/>
                                        </p:tgtEl>
                                        <p:attrNameLst>
                                          <p:attrName>style.visibility</p:attrName>
                                        </p:attrNameLst>
                                      </p:cBhvr>
                                      <p:to>
                                        <p:strVal val="visible"/>
                                      </p:to>
                                    </p:set>
                                    <p:anim calcmode="lin" valueType="num">
                                      <p:cBhvr additive="base">
                                        <p:cTn id="183" dur="500" fill="hold"/>
                                        <p:tgtEl>
                                          <p:spTgt spid="230577"/>
                                        </p:tgtEl>
                                        <p:attrNameLst>
                                          <p:attrName>ppt_x</p:attrName>
                                        </p:attrNameLst>
                                      </p:cBhvr>
                                      <p:tavLst>
                                        <p:tav tm="0">
                                          <p:val>
                                            <p:strVal val="1+#ppt_w/2"/>
                                          </p:val>
                                        </p:tav>
                                        <p:tav tm="100000">
                                          <p:val>
                                            <p:strVal val="#ppt_x"/>
                                          </p:val>
                                        </p:tav>
                                      </p:tavLst>
                                    </p:anim>
                                    <p:anim calcmode="lin" valueType="num">
                                      <p:cBhvr additive="base">
                                        <p:cTn id="184" dur="500" fill="hold"/>
                                        <p:tgtEl>
                                          <p:spTgt spid="230577"/>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230578"/>
                                        </p:tgtEl>
                                        <p:attrNameLst>
                                          <p:attrName>style.visibility</p:attrName>
                                        </p:attrNameLst>
                                      </p:cBhvr>
                                      <p:to>
                                        <p:strVal val="visible"/>
                                      </p:to>
                                    </p:set>
                                    <p:anim calcmode="lin" valueType="num">
                                      <p:cBhvr additive="base">
                                        <p:cTn id="187" dur="500" fill="hold"/>
                                        <p:tgtEl>
                                          <p:spTgt spid="230578"/>
                                        </p:tgtEl>
                                        <p:attrNameLst>
                                          <p:attrName>ppt_x</p:attrName>
                                        </p:attrNameLst>
                                      </p:cBhvr>
                                      <p:tavLst>
                                        <p:tav tm="0">
                                          <p:val>
                                            <p:strVal val="1+#ppt_w/2"/>
                                          </p:val>
                                        </p:tav>
                                        <p:tav tm="100000">
                                          <p:val>
                                            <p:strVal val="#ppt_x"/>
                                          </p:val>
                                        </p:tav>
                                      </p:tavLst>
                                    </p:anim>
                                    <p:anim calcmode="lin" valueType="num">
                                      <p:cBhvr additive="base">
                                        <p:cTn id="188" dur="500" fill="hold"/>
                                        <p:tgtEl>
                                          <p:spTgt spid="230578"/>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230579"/>
                                        </p:tgtEl>
                                        <p:attrNameLst>
                                          <p:attrName>style.visibility</p:attrName>
                                        </p:attrNameLst>
                                      </p:cBhvr>
                                      <p:to>
                                        <p:strVal val="visible"/>
                                      </p:to>
                                    </p:set>
                                    <p:anim calcmode="lin" valueType="num">
                                      <p:cBhvr additive="base">
                                        <p:cTn id="191" dur="500" fill="hold"/>
                                        <p:tgtEl>
                                          <p:spTgt spid="230579"/>
                                        </p:tgtEl>
                                        <p:attrNameLst>
                                          <p:attrName>ppt_x</p:attrName>
                                        </p:attrNameLst>
                                      </p:cBhvr>
                                      <p:tavLst>
                                        <p:tav tm="0">
                                          <p:val>
                                            <p:strVal val="1+#ppt_w/2"/>
                                          </p:val>
                                        </p:tav>
                                        <p:tav tm="100000">
                                          <p:val>
                                            <p:strVal val="#ppt_x"/>
                                          </p:val>
                                        </p:tav>
                                      </p:tavLst>
                                    </p:anim>
                                    <p:anim calcmode="lin" valueType="num">
                                      <p:cBhvr additive="base">
                                        <p:cTn id="192" dur="500" fill="hold"/>
                                        <p:tgtEl>
                                          <p:spTgt spid="230579"/>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230580"/>
                                        </p:tgtEl>
                                        <p:attrNameLst>
                                          <p:attrName>style.visibility</p:attrName>
                                        </p:attrNameLst>
                                      </p:cBhvr>
                                      <p:to>
                                        <p:strVal val="visible"/>
                                      </p:to>
                                    </p:set>
                                    <p:anim calcmode="lin" valueType="num">
                                      <p:cBhvr additive="base">
                                        <p:cTn id="195" dur="500" fill="hold"/>
                                        <p:tgtEl>
                                          <p:spTgt spid="230580"/>
                                        </p:tgtEl>
                                        <p:attrNameLst>
                                          <p:attrName>ppt_x</p:attrName>
                                        </p:attrNameLst>
                                      </p:cBhvr>
                                      <p:tavLst>
                                        <p:tav tm="0">
                                          <p:val>
                                            <p:strVal val="1+#ppt_w/2"/>
                                          </p:val>
                                        </p:tav>
                                        <p:tav tm="100000">
                                          <p:val>
                                            <p:strVal val="#ppt_x"/>
                                          </p:val>
                                        </p:tav>
                                      </p:tavLst>
                                    </p:anim>
                                    <p:anim calcmode="lin" valueType="num">
                                      <p:cBhvr additive="base">
                                        <p:cTn id="196" dur="500" fill="hold"/>
                                        <p:tgtEl>
                                          <p:spTgt spid="230580"/>
                                        </p:tgtEl>
                                        <p:attrNameLst>
                                          <p:attrName>ppt_y</p:attrName>
                                        </p:attrNameLst>
                                      </p:cBhvr>
                                      <p:tavLst>
                                        <p:tav tm="0">
                                          <p:val>
                                            <p:strVal val="#ppt_y"/>
                                          </p:val>
                                        </p:tav>
                                        <p:tav tm="100000">
                                          <p:val>
                                            <p:strVal val="#ppt_y"/>
                                          </p:val>
                                        </p:tav>
                                      </p:tavLst>
                                    </p:anim>
                                  </p:childTnLst>
                                </p:cTn>
                              </p:par>
                              <p:par>
                                <p:cTn id="197" presetID="2" presetClass="entr" presetSubtype="2" fill="hold" grpId="0" nodeType="withEffect">
                                  <p:stCondLst>
                                    <p:cond delay="0"/>
                                  </p:stCondLst>
                                  <p:childTnLst>
                                    <p:set>
                                      <p:cBhvr>
                                        <p:cTn id="198" dur="1" fill="hold">
                                          <p:stCondLst>
                                            <p:cond delay="0"/>
                                          </p:stCondLst>
                                        </p:cTn>
                                        <p:tgtEl>
                                          <p:spTgt spid="230581"/>
                                        </p:tgtEl>
                                        <p:attrNameLst>
                                          <p:attrName>style.visibility</p:attrName>
                                        </p:attrNameLst>
                                      </p:cBhvr>
                                      <p:to>
                                        <p:strVal val="visible"/>
                                      </p:to>
                                    </p:set>
                                    <p:anim calcmode="lin" valueType="num">
                                      <p:cBhvr additive="base">
                                        <p:cTn id="199" dur="500" fill="hold"/>
                                        <p:tgtEl>
                                          <p:spTgt spid="230581"/>
                                        </p:tgtEl>
                                        <p:attrNameLst>
                                          <p:attrName>ppt_x</p:attrName>
                                        </p:attrNameLst>
                                      </p:cBhvr>
                                      <p:tavLst>
                                        <p:tav tm="0">
                                          <p:val>
                                            <p:strVal val="1+#ppt_w/2"/>
                                          </p:val>
                                        </p:tav>
                                        <p:tav tm="100000">
                                          <p:val>
                                            <p:strVal val="#ppt_x"/>
                                          </p:val>
                                        </p:tav>
                                      </p:tavLst>
                                    </p:anim>
                                    <p:anim calcmode="lin" valueType="num">
                                      <p:cBhvr additive="base">
                                        <p:cTn id="200" dur="500" fill="hold"/>
                                        <p:tgtEl>
                                          <p:spTgt spid="230581"/>
                                        </p:tgtEl>
                                        <p:attrNameLst>
                                          <p:attrName>ppt_y</p:attrName>
                                        </p:attrNameLst>
                                      </p:cBhvr>
                                      <p:tavLst>
                                        <p:tav tm="0">
                                          <p:val>
                                            <p:strVal val="#ppt_y"/>
                                          </p:val>
                                        </p:tav>
                                        <p:tav tm="100000">
                                          <p:val>
                                            <p:strVal val="#ppt_y"/>
                                          </p:val>
                                        </p:tav>
                                      </p:tavLst>
                                    </p:anim>
                                  </p:childTnLst>
                                </p:cTn>
                              </p:par>
                              <p:par>
                                <p:cTn id="201" presetID="2" presetClass="entr" presetSubtype="2" fill="hold" grpId="0" nodeType="withEffect">
                                  <p:stCondLst>
                                    <p:cond delay="0"/>
                                  </p:stCondLst>
                                  <p:childTnLst>
                                    <p:set>
                                      <p:cBhvr>
                                        <p:cTn id="202" dur="1" fill="hold">
                                          <p:stCondLst>
                                            <p:cond delay="0"/>
                                          </p:stCondLst>
                                        </p:cTn>
                                        <p:tgtEl>
                                          <p:spTgt spid="230582"/>
                                        </p:tgtEl>
                                        <p:attrNameLst>
                                          <p:attrName>style.visibility</p:attrName>
                                        </p:attrNameLst>
                                      </p:cBhvr>
                                      <p:to>
                                        <p:strVal val="visible"/>
                                      </p:to>
                                    </p:set>
                                    <p:anim calcmode="lin" valueType="num">
                                      <p:cBhvr additive="base">
                                        <p:cTn id="203" dur="500" fill="hold"/>
                                        <p:tgtEl>
                                          <p:spTgt spid="230582"/>
                                        </p:tgtEl>
                                        <p:attrNameLst>
                                          <p:attrName>ppt_x</p:attrName>
                                        </p:attrNameLst>
                                      </p:cBhvr>
                                      <p:tavLst>
                                        <p:tav tm="0">
                                          <p:val>
                                            <p:strVal val="1+#ppt_w/2"/>
                                          </p:val>
                                        </p:tav>
                                        <p:tav tm="100000">
                                          <p:val>
                                            <p:strVal val="#ppt_x"/>
                                          </p:val>
                                        </p:tav>
                                      </p:tavLst>
                                    </p:anim>
                                    <p:anim calcmode="lin" valueType="num">
                                      <p:cBhvr additive="base">
                                        <p:cTn id="204" dur="500" fill="hold"/>
                                        <p:tgtEl>
                                          <p:spTgt spid="230582"/>
                                        </p:tgtEl>
                                        <p:attrNameLst>
                                          <p:attrName>ppt_y</p:attrName>
                                        </p:attrNameLst>
                                      </p:cBhvr>
                                      <p:tavLst>
                                        <p:tav tm="0">
                                          <p:val>
                                            <p:strVal val="#ppt_y"/>
                                          </p:val>
                                        </p:tav>
                                        <p:tav tm="100000">
                                          <p:val>
                                            <p:strVal val="#ppt_y"/>
                                          </p:val>
                                        </p:tav>
                                      </p:tavLst>
                                    </p:anim>
                                  </p:childTnLst>
                                </p:cTn>
                              </p:par>
                              <p:par>
                                <p:cTn id="205" presetID="2" presetClass="entr" presetSubtype="2" fill="hold" grpId="0" nodeType="withEffect">
                                  <p:stCondLst>
                                    <p:cond delay="0"/>
                                  </p:stCondLst>
                                  <p:childTnLst>
                                    <p:set>
                                      <p:cBhvr>
                                        <p:cTn id="206" dur="1" fill="hold">
                                          <p:stCondLst>
                                            <p:cond delay="0"/>
                                          </p:stCondLst>
                                        </p:cTn>
                                        <p:tgtEl>
                                          <p:spTgt spid="230583"/>
                                        </p:tgtEl>
                                        <p:attrNameLst>
                                          <p:attrName>style.visibility</p:attrName>
                                        </p:attrNameLst>
                                      </p:cBhvr>
                                      <p:to>
                                        <p:strVal val="visible"/>
                                      </p:to>
                                    </p:set>
                                    <p:anim calcmode="lin" valueType="num">
                                      <p:cBhvr additive="base">
                                        <p:cTn id="207" dur="500" fill="hold"/>
                                        <p:tgtEl>
                                          <p:spTgt spid="230583"/>
                                        </p:tgtEl>
                                        <p:attrNameLst>
                                          <p:attrName>ppt_x</p:attrName>
                                        </p:attrNameLst>
                                      </p:cBhvr>
                                      <p:tavLst>
                                        <p:tav tm="0">
                                          <p:val>
                                            <p:strVal val="1+#ppt_w/2"/>
                                          </p:val>
                                        </p:tav>
                                        <p:tav tm="100000">
                                          <p:val>
                                            <p:strVal val="#ppt_x"/>
                                          </p:val>
                                        </p:tav>
                                      </p:tavLst>
                                    </p:anim>
                                    <p:anim calcmode="lin" valueType="num">
                                      <p:cBhvr additive="base">
                                        <p:cTn id="208" dur="500" fill="hold"/>
                                        <p:tgtEl>
                                          <p:spTgt spid="230583"/>
                                        </p:tgtEl>
                                        <p:attrNameLst>
                                          <p:attrName>ppt_y</p:attrName>
                                        </p:attrNameLst>
                                      </p:cBhvr>
                                      <p:tavLst>
                                        <p:tav tm="0">
                                          <p:val>
                                            <p:strVal val="#ppt_y"/>
                                          </p:val>
                                        </p:tav>
                                        <p:tav tm="100000">
                                          <p:val>
                                            <p:strVal val="#ppt_y"/>
                                          </p:val>
                                        </p:tav>
                                      </p:tavLst>
                                    </p:anim>
                                  </p:childTnLst>
                                </p:cTn>
                              </p:par>
                              <p:par>
                                <p:cTn id="209" presetID="2" presetClass="entr" presetSubtype="2" fill="hold" grpId="0" nodeType="withEffect">
                                  <p:stCondLst>
                                    <p:cond delay="0"/>
                                  </p:stCondLst>
                                  <p:childTnLst>
                                    <p:set>
                                      <p:cBhvr>
                                        <p:cTn id="210" dur="1" fill="hold">
                                          <p:stCondLst>
                                            <p:cond delay="0"/>
                                          </p:stCondLst>
                                        </p:cTn>
                                        <p:tgtEl>
                                          <p:spTgt spid="230584"/>
                                        </p:tgtEl>
                                        <p:attrNameLst>
                                          <p:attrName>style.visibility</p:attrName>
                                        </p:attrNameLst>
                                      </p:cBhvr>
                                      <p:to>
                                        <p:strVal val="visible"/>
                                      </p:to>
                                    </p:set>
                                    <p:anim calcmode="lin" valueType="num">
                                      <p:cBhvr additive="base">
                                        <p:cTn id="211" dur="500" fill="hold"/>
                                        <p:tgtEl>
                                          <p:spTgt spid="230584"/>
                                        </p:tgtEl>
                                        <p:attrNameLst>
                                          <p:attrName>ppt_x</p:attrName>
                                        </p:attrNameLst>
                                      </p:cBhvr>
                                      <p:tavLst>
                                        <p:tav tm="0">
                                          <p:val>
                                            <p:strVal val="1+#ppt_w/2"/>
                                          </p:val>
                                        </p:tav>
                                        <p:tav tm="100000">
                                          <p:val>
                                            <p:strVal val="#ppt_x"/>
                                          </p:val>
                                        </p:tav>
                                      </p:tavLst>
                                    </p:anim>
                                    <p:anim calcmode="lin" valueType="num">
                                      <p:cBhvr additive="base">
                                        <p:cTn id="212" dur="500" fill="hold"/>
                                        <p:tgtEl>
                                          <p:spTgt spid="2305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560" grpId="0"/>
      <p:bldP spid="230561" grpId="0"/>
      <p:bldP spid="230562" grpId="0"/>
      <p:bldP spid="230563" grpId="0"/>
      <p:bldP spid="230564" grpId="0"/>
      <p:bldP spid="230565" grpId="0"/>
      <p:bldP spid="230566" grpId="0"/>
      <p:bldP spid="230568" grpId="0" animBg="1"/>
      <p:bldP spid="230569" grpId="0" animBg="1"/>
      <p:bldP spid="230570" grpId="0" animBg="1"/>
      <p:bldP spid="230571" grpId="0" animBg="1"/>
      <p:bldP spid="230572" grpId="0" animBg="1"/>
      <p:bldP spid="230573" grpId="0" animBg="1"/>
      <p:bldP spid="230574" grpId="0" animBg="1"/>
      <p:bldP spid="230575" grpId="0" animBg="1"/>
      <p:bldP spid="230576" grpId="0" animBg="1"/>
      <p:bldP spid="230577" grpId="0" animBg="1"/>
      <p:bldP spid="230578" grpId="0" animBg="1"/>
      <p:bldP spid="230579" grpId="0"/>
      <p:bldP spid="230580" grpId="0"/>
      <p:bldP spid="230581" grpId="0" animBg="1"/>
      <p:bldP spid="230582" grpId="0"/>
      <p:bldP spid="230583" grpId="0"/>
      <p:bldP spid="230584" grpId="0"/>
      <p:bldP spid="230542" grpId="0" animBg="1"/>
      <p:bldP spid="230543" grpId="0" animBg="1"/>
      <p:bldP spid="230544" grpId="0" animBg="1"/>
      <p:bldP spid="230545" grpId="0" animBg="1"/>
      <p:bldP spid="230546" grpId="0" animBg="1"/>
      <p:bldP spid="230547" grpId="0" animBg="1"/>
      <p:bldP spid="230548" grpId="0" animBg="1"/>
      <p:bldP spid="230549" grpId="0" animBg="1"/>
      <p:bldP spid="230550" grpId="0" animBg="1"/>
      <p:bldP spid="230551" grpId="0" animBg="1"/>
      <p:bldP spid="230552" grpId="0" animBg="1"/>
      <p:bldP spid="230553" grpId="0"/>
      <p:bldP spid="230554" grpId="0"/>
      <p:bldP spid="230555" grpId="0" animBg="1"/>
      <p:bldP spid="230531" grpId="0" animBg="1"/>
      <p:bldP spid="230532" grpId="0"/>
      <p:bldP spid="230534" grpId="0"/>
      <p:bldP spid="230535" grpId="0"/>
      <p:bldP spid="230536" grpId="0"/>
      <p:bldP spid="230537" grpId="0"/>
      <p:bldP spid="230538" grpId="0"/>
      <p:bldP spid="230539" grpId="0"/>
      <p:bldP spid="230540" grpId="0"/>
      <p:bldP spid="230556" grpId="0"/>
      <p:bldP spid="230557" grpId="0"/>
      <p:bldP spid="230558" grpId="0"/>
      <p:bldP spid="230585"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142</a:t>
            </a:fld>
            <a:endParaRPr lang="en-US" altLang="zh-CN"/>
          </a:p>
        </p:txBody>
      </p:sp>
      <p:sp>
        <p:nvSpPr>
          <p:cNvPr id="3" name="Rectangle 2"/>
          <p:cNvSpPr>
            <a:spLocks noChangeArrowheads="1"/>
          </p:cNvSpPr>
          <p:nvPr/>
        </p:nvSpPr>
        <p:spPr bwMode="auto">
          <a:xfrm>
            <a:off x="471488" y="349250"/>
            <a:ext cx="8286750" cy="6153150"/>
          </a:xfrm>
          <a:prstGeom prst="rect">
            <a:avLst/>
          </a:prstGeom>
          <a:noFill/>
          <a:ln w="9525">
            <a:noFill/>
            <a:miter lim="800000"/>
            <a:headEnd/>
            <a:tailEnd/>
          </a:ln>
        </p:spPr>
        <p:txBody>
          <a:bodyPr>
            <a:spAutoFit/>
          </a:bodyPr>
          <a:lstStyle/>
          <a:p>
            <a:r>
              <a:rPr lang="en-US" altLang="zh-CN" sz="2800" b="1" u="none" dirty="0">
                <a:solidFill>
                  <a:srgbClr val="CC3300"/>
                </a:solidFill>
                <a:latin typeface="+mn-lt"/>
              </a:rPr>
              <a:t>template &lt;class </a:t>
            </a:r>
            <a:r>
              <a:rPr lang="en-US" altLang="zh-CN" sz="2800" u="none" dirty="0">
                <a:solidFill>
                  <a:srgbClr val="CC3300"/>
                </a:solidFill>
                <a:latin typeface="+mn-lt"/>
              </a:rPr>
              <a:t>E</a:t>
            </a:r>
            <a:r>
              <a:rPr lang="en-US" altLang="zh-CN" sz="2800" b="1" u="none" dirty="0">
                <a:solidFill>
                  <a:srgbClr val="CC3300"/>
                </a:solidFill>
                <a:latin typeface="+mn-lt"/>
              </a:rPr>
              <a:t>,</a:t>
            </a:r>
            <a:r>
              <a:rPr lang="en-US" altLang="zh-CN" sz="2800" u="none" dirty="0">
                <a:solidFill>
                  <a:srgbClr val="CC3300"/>
                </a:solidFill>
                <a:latin typeface="+mn-lt"/>
              </a:rPr>
              <a:t> </a:t>
            </a:r>
            <a:r>
              <a:rPr lang="en-US" altLang="zh-CN" sz="2800" b="1" u="none" dirty="0">
                <a:solidFill>
                  <a:srgbClr val="CC3300"/>
                </a:solidFill>
                <a:latin typeface="+mn-lt"/>
              </a:rPr>
              <a:t>class</a:t>
            </a:r>
            <a:r>
              <a:rPr lang="en-US" altLang="zh-CN" sz="2800" u="none" dirty="0">
                <a:solidFill>
                  <a:srgbClr val="CC3300"/>
                </a:solidFill>
                <a:latin typeface="+mn-lt"/>
              </a:rPr>
              <a:t> </a:t>
            </a:r>
            <a:r>
              <a:rPr lang="en-US" altLang="zh-CN" sz="2800" u="none" dirty="0" smtClean="0">
                <a:solidFill>
                  <a:srgbClr val="CC3300"/>
                </a:solidFill>
                <a:latin typeface="+mn-lt"/>
              </a:rPr>
              <a:t>K</a:t>
            </a:r>
            <a:r>
              <a:rPr lang="en-US" altLang="zh-CN" sz="2800" b="1" u="none" dirty="0" smtClean="0">
                <a:solidFill>
                  <a:srgbClr val="CC3300"/>
                </a:solidFill>
                <a:latin typeface="+mn-lt"/>
              </a:rPr>
              <a:t>&gt;</a:t>
            </a:r>
            <a:r>
              <a:rPr lang="en-US" altLang="zh-CN" sz="2800" u="none" dirty="0" smtClean="0">
                <a:solidFill>
                  <a:srgbClr val="CC3300"/>
                </a:solidFill>
                <a:latin typeface="+mn-lt"/>
              </a:rPr>
              <a:t> </a:t>
            </a:r>
            <a:r>
              <a:rPr lang="en-US" altLang="zh-CN" sz="2800" b="1" u="none" dirty="0" smtClean="0">
                <a:solidFill>
                  <a:srgbClr val="CC3300"/>
                </a:solidFill>
                <a:latin typeface="+mn-lt"/>
              </a:rPr>
              <a:t>void</a:t>
            </a:r>
            <a:r>
              <a:rPr lang="en-US" altLang="zh-CN" sz="2800" u="none" dirty="0" smtClean="0">
                <a:solidFill>
                  <a:srgbClr val="CC3300"/>
                </a:solidFill>
                <a:latin typeface="+mn-lt"/>
              </a:rPr>
              <a:t> </a:t>
            </a:r>
            <a:r>
              <a:rPr lang="en-US" altLang="zh-CN" sz="2800" u="none" dirty="0" err="1" smtClean="0">
                <a:solidFill>
                  <a:srgbClr val="CC3300"/>
                </a:solidFill>
                <a:latin typeface="+mn-lt"/>
              </a:rPr>
              <a:t>AVLTree</a:t>
            </a:r>
            <a:r>
              <a:rPr lang="en-US" altLang="zh-CN" sz="2800" u="none" dirty="0" smtClean="0">
                <a:solidFill>
                  <a:srgbClr val="CC3300"/>
                </a:solidFill>
                <a:latin typeface="+mn-lt"/>
              </a:rPr>
              <a:t> </a:t>
            </a:r>
            <a:r>
              <a:rPr lang="en-US" altLang="zh-CN" sz="2800" b="1" u="none" dirty="0" smtClean="0">
                <a:solidFill>
                  <a:srgbClr val="CC3300"/>
                </a:solidFill>
                <a:latin typeface="+mn-lt"/>
              </a:rPr>
              <a:t>&lt;</a:t>
            </a:r>
            <a:r>
              <a:rPr lang="en-US" altLang="zh-CN" sz="2800" u="none" dirty="0" smtClean="0">
                <a:solidFill>
                  <a:srgbClr val="CC3300"/>
                </a:solidFill>
                <a:latin typeface="+mn-lt"/>
              </a:rPr>
              <a:t>E</a:t>
            </a:r>
            <a:r>
              <a:rPr lang="en-US" altLang="zh-CN" sz="2800" b="1" u="none" dirty="0">
                <a:solidFill>
                  <a:srgbClr val="CC3300"/>
                </a:solidFill>
                <a:latin typeface="+mn-lt"/>
              </a:rPr>
              <a:t>,</a:t>
            </a:r>
            <a:r>
              <a:rPr lang="en-US" altLang="zh-CN" sz="2800" u="none" dirty="0">
                <a:solidFill>
                  <a:srgbClr val="CC3300"/>
                </a:solidFill>
                <a:latin typeface="+mn-lt"/>
              </a:rPr>
              <a:t> </a:t>
            </a:r>
            <a:r>
              <a:rPr lang="en-US" altLang="zh-CN" sz="2800" u="none" dirty="0" smtClean="0">
                <a:solidFill>
                  <a:srgbClr val="CC3300"/>
                </a:solidFill>
                <a:latin typeface="+mn-lt"/>
              </a:rPr>
              <a:t>K</a:t>
            </a:r>
            <a:r>
              <a:rPr lang="en-US" altLang="zh-CN" sz="2800" b="1" u="none" dirty="0" smtClean="0">
                <a:solidFill>
                  <a:srgbClr val="CC3300"/>
                </a:solidFill>
                <a:latin typeface="+mn-lt"/>
              </a:rPr>
              <a:t>&gt; </a:t>
            </a:r>
            <a:r>
              <a:rPr lang="en-US" altLang="zh-CN" sz="2800" b="1" u="none" dirty="0">
                <a:solidFill>
                  <a:srgbClr val="CC3300"/>
                </a:solidFill>
                <a:latin typeface="+mn-lt"/>
              </a:rPr>
              <a:t>::</a:t>
            </a:r>
            <a:r>
              <a:rPr lang="en-US" altLang="zh-CN" sz="2800" u="none" dirty="0">
                <a:solidFill>
                  <a:srgbClr val="CC3300"/>
                </a:solidFill>
                <a:latin typeface="+mn-lt"/>
              </a:rPr>
              <a:t> </a:t>
            </a:r>
            <a:r>
              <a:rPr lang="en-US" altLang="zh-CN" sz="2800" u="none" dirty="0" err="1" smtClean="0">
                <a:solidFill>
                  <a:srgbClr val="CC3300"/>
                </a:solidFill>
                <a:latin typeface="+mn-lt"/>
              </a:rPr>
              <a:t>RotateRL</a:t>
            </a:r>
            <a:r>
              <a:rPr lang="en-US" altLang="zh-CN" sz="2800" b="1" u="none" dirty="0" smtClean="0">
                <a:solidFill>
                  <a:srgbClr val="CC3300"/>
                </a:solidFill>
                <a:latin typeface="+mn-lt"/>
              </a:rPr>
              <a:t>(</a:t>
            </a:r>
            <a:r>
              <a:rPr lang="en-US" altLang="zh-CN" sz="2800" u="none" dirty="0" err="1" smtClean="0">
                <a:solidFill>
                  <a:srgbClr val="CC3300"/>
                </a:solidFill>
                <a:latin typeface="+mn-lt"/>
              </a:rPr>
              <a:t>AVLNode</a:t>
            </a:r>
            <a:r>
              <a:rPr lang="en-US" altLang="zh-CN" sz="2800" u="none" dirty="0" smtClean="0">
                <a:solidFill>
                  <a:srgbClr val="CC3300"/>
                </a:solidFill>
                <a:latin typeface="+mn-lt"/>
              </a:rPr>
              <a:t> </a:t>
            </a:r>
            <a:r>
              <a:rPr lang="en-US" altLang="zh-CN" sz="2800" b="1" u="none" dirty="0" smtClean="0">
                <a:solidFill>
                  <a:srgbClr val="CC3300"/>
                </a:solidFill>
                <a:latin typeface="+mn-lt"/>
              </a:rPr>
              <a:t>&lt;</a:t>
            </a:r>
            <a:r>
              <a:rPr lang="en-US" altLang="zh-CN" sz="2800" u="none" dirty="0" smtClean="0">
                <a:solidFill>
                  <a:srgbClr val="CC3300"/>
                </a:solidFill>
                <a:latin typeface="+mn-lt"/>
              </a:rPr>
              <a:t>E</a:t>
            </a:r>
            <a:r>
              <a:rPr lang="en-US" altLang="zh-CN" sz="2800" b="1" u="none" dirty="0">
                <a:solidFill>
                  <a:srgbClr val="CC3300"/>
                </a:solidFill>
                <a:latin typeface="+mn-lt"/>
              </a:rPr>
              <a:t>,</a:t>
            </a:r>
            <a:r>
              <a:rPr lang="en-US" altLang="zh-CN" sz="2800" u="none" dirty="0">
                <a:solidFill>
                  <a:srgbClr val="CC3300"/>
                </a:solidFill>
                <a:latin typeface="+mn-lt"/>
              </a:rPr>
              <a:t> K</a:t>
            </a:r>
            <a:r>
              <a:rPr lang="en-US" altLang="zh-CN" sz="2800" b="1" u="none" dirty="0">
                <a:solidFill>
                  <a:srgbClr val="CC3300"/>
                </a:solidFill>
                <a:latin typeface="+mn-lt"/>
              </a:rPr>
              <a:t>&gt; * &amp;</a:t>
            </a:r>
            <a:r>
              <a:rPr lang="en-US" altLang="zh-CN" sz="2800" u="none" dirty="0" err="1" smtClean="0">
                <a:solidFill>
                  <a:srgbClr val="CC3300"/>
                </a:solidFill>
                <a:latin typeface="+mn-lt"/>
              </a:rPr>
              <a:t>ptr</a:t>
            </a:r>
            <a:r>
              <a:rPr lang="en-US" altLang="zh-CN" sz="2800" b="1" u="none" dirty="0" smtClean="0">
                <a:solidFill>
                  <a:srgbClr val="CC3300"/>
                </a:solidFill>
                <a:latin typeface="+mn-lt"/>
              </a:rPr>
              <a:t>) </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u="none" dirty="0" err="1" smtClean="0">
                <a:solidFill>
                  <a:srgbClr val="CC3300"/>
                </a:solidFill>
                <a:latin typeface="+mn-lt"/>
              </a:rPr>
              <a:t>AVLNode</a:t>
            </a:r>
            <a:r>
              <a:rPr lang="en-US" altLang="zh-CN" sz="2800" u="none" dirty="0" smtClean="0">
                <a:solidFill>
                  <a:srgbClr val="CC3300"/>
                </a:solidFill>
                <a:latin typeface="+mn-lt"/>
              </a:rPr>
              <a:t> </a:t>
            </a:r>
            <a:r>
              <a:rPr lang="en-US" altLang="zh-CN" sz="2800" b="1" u="none" dirty="0" smtClean="0">
                <a:solidFill>
                  <a:srgbClr val="CC3300"/>
                </a:solidFill>
                <a:latin typeface="+mn-lt"/>
              </a:rPr>
              <a:t>&lt;</a:t>
            </a:r>
            <a:r>
              <a:rPr lang="en-US" altLang="zh-CN" sz="2800" u="none" dirty="0" smtClean="0">
                <a:solidFill>
                  <a:srgbClr val="CC3300"/>
                </a:solidFill>
                <a:latin typeface="+mn-lt"/>
              </a:rPr>
              <a:t>E</a:t>
            </a:r>
            <a:r>
              <a:rPr lang="en-US" altLang="zh-CN" sz="2800" b="1" u="none" dirty="0">
                <a:solidFill>
                  <a:srgbClr val="CC3300"/>
                </a:solidFill>
                <a:latin typeface="+mn-lt"/>
              </a:rPr>
              <a:t>,</a:t>
            </a:r>
            <a:r>
              <a:rPr lang="en-US" altLang="zh-CN" sz="2800" u="none" dirty="0">
                <a:solidFill>
                  <a:srgbClr val="CC3300"/>
                </a:solidFill>
                <a:latin typeface="+mn-lt"/>
              </a:rPr>
              <a:t> K</a:t>
            </a:r>
            <a:r>
              <a:rPr lang="en-US" altLang="zh-CN" sz="2800" b="1" u="none" dirty="0">
                <a:solidFill>
                  <a:srgbClr val="CC3300"/>
                </a:solidFill>
                <a:latin typeface="+mn-lt"/>
              </a:rPr>
              <a:t>&gt; *</a:t>
            </a:r>
            <a:r>
              <a:rPr lang="en-US" altLang="zh-CN" sz="2800" u="none" dirty="0" err="1" smtClean="0">
                <a:solidFill>
                  <a:srgbClr val="CC3300"/>
                </a:solidFill>
                <a:latin typeface="+mn-lt"/>
              </a:rPr>
              <a:t>subL</a:t>
            </a:r>
            <a:r>
              <a:rPr lang="en-US" altLang="zh-CN" sz="2800" b="1" u="none" dirty="0" smtClean="0">
                <a:solidFill>
                  <a:srgbClr val="CC3300"/>
                </a:solidFill>
                <a:latin typeface="+mn-lt"/>
              </a:rPr>
              <a:t>=</a:t>
            </a:r>
            <a:r>
              <a:rPr lang="en-US" altLang="zh-CN" sz="2800" u="none" dirty="0" err="1" smtClean="0">
                <a:solidFill>
                  <a:srgbClr val="CC3300"/>
                </a:solidFill>
                <a:latin typeface="+mn-lt"/>
              </a:rPr>
              <a:t>ptr</a:t>
            </a:r>
            <a:r>
              <a:rPr lang="en-US" altLang="zh-CN" sz="2800" b="1" u="none" dirty="0">
                <a:solidFill>
                  <a:srgbClr val="CC3300"/>
                </a:solidFill>
                <a:latin typeface="+mn-lt"/>
              </a:rPr>
              <a:t>,</a:t>
            </a:r>
            <a:r>
              <a:rPr lang="en-US" altLang="zh-CN" sz="2800" u="none" dirty="0">
                <a:solidFill>
                  <a:srgbClr val="CC3300"/>
                </a:solidFill>
                <a:latin typeface="+mn-lt"/>
              </a:rPr>
              <a:t> </a:t>
            </a:r>
            <a:r>
              <a:rPr lang="en-US" altLang="zh-CN" sz="2800" b="1" u="none" dirty="0">
                <a:solidFill>
                  <a:srgbClr val="CC3300"/>
                </a:solidFill>
                <a:latin typeface="+mn-lt"/>
              </a:rPr>
              <a:t>*</a:t>
            </a:r>
            <a:r>
              <a:rPr lang="en-US" altLang="zh-CN" sz="2800" u="none" dirty="0" err="1" smtClean="0">
                <a:solidFill>
                  <a:srgbClr val="CC3300"/>
                </a:solidFill>
                <a:latin typeface="+mn-lt"/>
              </a:rPr>
              <a:t>subR</a:t>
            </a:r>
            <a:r>
              <a:rPr lang="en-US" altLang="zh-CN" sz="2800" b="1" u="none" dirty="0" smtClean="0">
                <a:solidFill>
                  <a:srgbClr val="CC3300"/>
                </a:solidFill>
                <a:latin typeface="+mn-lt"/>
              </a:rPr>
              <a:t>=</a:t>
            </a:r>
            <a:r>
              <a:rPr lang="en-US" altLang="zh-CN" sz="2800" u="none" dirty="0" err="1" smtClean="0">
                <a:solidFill>
                  <a:srgbClr val="CC3300"/>
                </a:solidFill>
                <a:latin typeface="+mn-lt"/>
              </a:rPr>
              <a:t>subL</a:t>
            </a:r>
            <a:r>
              <a:rPr lang="en-US" altLang="zh-CN" sz="2800" b="1" u="none" dirty="0" smtClean="0">
                <a:solidFill>
                  <a:srgbClr val="CC3300"/>
                </a:solidFill>
                <a:latin typeface="+mn-lt"/>
                <a:ea typeface="楷体_GB2312" pitchFamily="49" charset="-122"/>
              </a:rPr>
              <a:t>-</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right</a:t>
            </a:r>
            <a:r>
              <a:rPr lang="en-US" altLang="zh-CN" sz="2800" b="1" u="none" dirty="0" smtClean="0">
                <a:solidFill>
                  <a:srgbClr val="CC3300"/>
                </a:solidFill>
                <a:latin typeface="+mn-lt"/>
              </a:rPr>
              <a:t>;</a:t>
            </a:r>
            <a:endParaRPr lang="en-US" altLang="zh-CN" sz="2800" b="1" u="none" dirty="0">
              <a:solidFill>
                <a:srgbClr val="CC3300"/>
              </a:solidFill>
              <a:latin typeface="+mn-lt"/>
            </a:endParaRPr>
          </a:p>
          <a:p>
            <a:pPr>
              <a:lnSpc>
                <a:spcPct val="105000"/>
              </a:lnSpc>
            </a:pPr>
            <a:r>
              <a:rPr lang="en-US" altLang="zh-CN" sz="2800" u="none" dirty="0">
                <a:solidFill>
                  <a:srgbClr val="CC3300"/>
                </a:solidFill>
                <a:latin typeface="+mn-lt"/>
              </a:rPr>
              <a:t>     </a:t>
            </a:r>
            <a:r>
              <a:rPr lang="en-US" altLang="zh-CN" sz="2800" u="none" dirty="0" err="1" smtClean="0">
                <a:solidFill>
                  <a:srgbClr val="CC3300"/>
                </a:solidFill>
                <a:latin typeface="+mn-lt"/>
              </a:rPr>
              <a:t>ptr</a:t>
            </a:r>
            <a:r>
              <a:rPr lang="en-US" altLang="zh-CN" sz="2800" b="1" u="none" dirty="0" smtClean="0">
                <a:solidFill>
                  <a:srgbClr val="CC3300"/>
                </a:solidFill>
                <a:latin typeface="+mn-lt"/>
              </a:rPr>
              <a:t>=</a:t>
            </a:r>
            <a:r>
              <a:rPr lang="en-US" altLang="zh-CN" sz="2800" u="none" dirty="0" err="1" smtClean="0">
                <a:solidFill>
                  <a:srgbClr val="CC3300"/>
                </a:solidFill>
                <a:latin typeface="+mn-lt"/>
              </a:rPr>
              <a:t>subR</a:t>
            </a:r>
            <a:r>
              <a:rPr lang="en-US" altLang="zh-CN" sz="2800" b="1" u="none" dirty="0" smtClean="0">
                <a:solidFill>
                  <a:srgbClr val="CC3300"/>
                </a:solidFill>
                <a:latin typeface="+mn-lt"/>
              </a:rPr>
              <a:t>-</a:t>
            </a:r>
            <a:r>
              <a:rPr lang="en-US" altLang="zh-CN" sz="2800" b="1" u="none" dirty="0">
                <a:solidFill>
                  <a:srgbClr val="CC3300"/>
                </a:solidFill>
                <a:latin typeface="+mn-lt"/>
              </a:rPr>
              <a:t>&gt;</a:t>
            </a:r>
            <a:r>
              <a:rPr lang="en-US" altLang="zh-CN" sz="2800" u="none" dirty="0">
                <a:solidFill>
                  <a:srgbClr val="CC3300"/>
                </a:solidFill>
                <a:latin typeface="+mn-lt"/>
              </a:rPr>
              <a:t>left</a:t>
            </a:r>
            <a:r>
              <a:rPr lang="en-US" altLang="zh-CN" sz="2800" b="1" u="none" dirty="0">
                <a:solidFill>
                  <a:srgbClr val="CC3300"/>
                </a:solidFill>
                <a:latin typeface="+mn-lt"/>
              </a:rPr>
              <a:t>;</a:t>
            </a:r>
            <a:r>
              <a:rPr lang="en-US" altLang="zh-CN" sz="2800" u="none" dirty="0">
                <a:solidFill>
                  <a:srgbClr val="CC3300"/>
                </a:solidFill>
                <a:latin typeface="+mn-lt"/>
              </a:rPr>
              <a:t> </a:t>
            </a:r>
          </a:p>
          <a:p>
            <a:pPr>
              <a:lnSpc>
                <a:spcPct val="105000"/>
              </a:lnSpc>
            </a:pPr>
            <a:r>
              <a:rPr lang="en-US" altLang="zh-CN" sz="2800" u="none" dirty="0">
                <a:solidFill>
                  <a:srgbClr val="CC3300"/>
                </a:solidFill>
                <a:latin typeface="+mn-lt"/>
              </a:rPr>
              <a:t>     </a:t>
            </a:r>
            <a:r>
              <a:rPr lang="en-US" altLang="zh-CN" sz="2800" u="none" dirty="0" err="1">
                <a:solidFill>
                  <a:srgbClr val="CC3300"/>
                </a:solidFill>
                <a:latin typeface="+mn-lt"/>
              </a:rPr>
              <a:t>subR</a:t>
            </a:r>
            <a:r>
              <a:rPr lang="en-US" altLang="zh-CN" sz="2800" b="1" u="none" dirty="0">
                <a:solidFill>
                  <a:srgbClr val="CC3300"/>
                </a:solidFill>
                <a:latin typeface="+mn-lt"/>
              </a:rPr>
              <a:t>-&gt;</a:t>
            </a:r>
            <a:r>
              <a:rPr lang="en-US" altLang="zh-CN" sz="2800" u="none" dirty="0" smtClean="0">
                <a:solidFill>
                  <a:srgbClr val="CC3300"/>
                </a:solidFill>
                <a:latin typeface="+mn-lt"/>
              </a:rPr>
              <a:t>left</a:t>
            </a:r>
            <a:r>
              <a:rPr lang="en-US" altLang="zh-CN" sz="2800" b="1" u="none" dirty="0" smtClean="0">
                <a:solidFill>
                  <a:srgbClr val="CC3300"/>
                </a:solidFill>
                <a:latin typeface="+mn-lt"/>
              </a:rPr>
              <a:t>=</a:t>
            </a:r>
            <a:r>
              <a:rPr lang="en-US" altLang="zh-CN" sz="2800" u="none" dirty="0" err="1" smtClean="0">
                <a:solidFill>
                  <a:srgbClr val="CC3300"/>
                </a:solidFill>
                <a:latin typeface="+mn-lt"/>
              </a:rPr>
              <a:t>ptr</a:t>
            </a:r>
            <a:r>
              <a:rPr lang="en-US" altLang="zh-CN" sz="2800" b="1" u="none" dirty="0" smtClean="0">
                <a:solidFill>
                  <a:srgbClr val="CC3300"/>
                </a:solidFill>
                <a:latin typeface="+mn-lt"/>
              </a:rPr>
              <a:t>-</a:t>
            </a:r>
            <a:r>
              <a:rPr lang="en-US" altLang="zh-CN" sz="2800" b="1" u="none" dirty="0">
                <a:solidFill>
                  <a:srgbClr val="CC3300"/>
                </a:solidFill>
                <a:latin typeface="+mn-lt"/>
              </a:rPr>
              <a:t>&gt;</a:t>
            </a:r>
            <a:r>
              <a:rPr lang="en-US" altLang="zh-CN" sz="2800" u="none" dirty="0">
                <a:solidFill>
                  <a:srgbClr val="CC3300"/>
                </a:solidFill>
                <a:latin typeface="+mn-lt"/>
              </a:rPr>
              <a:t>right</a:t>
            </a:r>
            <a:r>
              <a:rPr lang="en-US" altLang="zh-CN" sz="2800" b="1" u="none" dirty="0">
                <a:solidFill>
                  <a:srgbClr val="CC3300"/>
                </a:solidFill>
                <a:latin typeface="+mn-lt"/>
              </a:rPr>
              <a:t>;</a:t>
            </a:r>
          </a:p>
          <a:p>
            <a:pPr>
              <a:lnSpc>
                <a:spcPct val="105000"/>
              </a:lnSpc>
            </a:pPr>
            <a:r>
              <a:rPr lang="en-US" altLang="zh-CN" sz="2800" u="none" dirty="0">
                <a:solidFill>
                  <a:srgbClr val="CC3300"/>
                </a:solidFill>
                <a:latin typeface="+mn-lt"/>
              </a:rPr>
              <a:t>     </a:t>
            </a:r>
            <a:r>
              <a:rPr lang="en-US" altLang="zh-CN" sz="2800" u="none" dirty="0" err="1">
                <a:solidFill>
                  <a:srgbClr val="CC3300"/>
                </a:solidFill>
                <a:latin typeface="+mn-lt"/>
              </a:rPr>
              <a:t>ptr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right</a:t>
            </a:r>
            <a:r>
              <a:rPr lang="en-US" altLang="zh-CN" sz="2800" b="1" u="none" dirty="0" smtClean="0">
                <a:solidFill>
                  <a:srgbClr val="CC3300"/>
                </a:solidFill>
                <a:latin typeface="+mn-lt"/>
              </a:rPr>
              <a:t>=</a:t>
            </a:r>
            <a:r>
              <a:rPr lang="en-US" altLang="zh-CN" sz="2800" u="none" dirty="0" err="1" smtClean="0">
                <a:solidFill>
                  <a:srgbClr val="CC3300"/>
                </a:solidFill>
                <a:latin typeface="+mn-lt"/>
              </a:rPr>
              <a:t>subR</a:t>
            </a:r>
            <a:r>
              <a:rPr lang="en-US" altLang="zh-CN" sz="2800" b="1" u="none" dirty="0">
                <a:solidFill>
                  <a:srgbClr val="CC3300"/>
                </a:solidFill>
                <a:latin typeface="+mn-lt"/>
              </a:rPr>
              <a:t>;</a:t>
            </a:r>
            <a:r>
              <a:rPr lang="en-US" altLang="zh-CN" sz="2800" u="none" dirty="0">
                <a:solidFill>
                  <a:srgbClr val="CC3300"/>
                </a:solidFill>
                <a:latin typeface="+mn-lt"/>
              </a:rPr>
              <a:t>	   </a:t>
            </a:r>
          </a:p>
          <a:p>
            <a:pPr>
              <a:lnSpc>
                <a:spcPct val="105000"/>
              </a:lnSpc>
            </a:pPr>
            <a:r>
              <a:rPr lang="en-US" altLang="zh-CN" sz="2800" u="none" dirty="0">
                <a:solidFill>
                  <a:srgbClr val="CC3300"/>
                </a:solidFill>
                <a:latin typeface="+mn-lt"/>
              </a:rPr>
              <a:t>     </a:t>
            </a:r>
            <a:r>
              <a:rPr lang="en-US" altLang="zh-CN" sz="2800" b="1" u="none" dirty="0">
                <a:solidFill>
                  <a:srgbClr val="CC3300"/>
                </a:solidFill>
                <a:latin typeface="+mn-lt"/>
              </a:rPr>
              <a:t>if (</a:t>
            </a:r>
            <a:r>
              <a:rPr lang="en-US" altLang="zh-CN" sz="2800" u="none" dirty="0" err="1">
                <a:solidFill>
                  <a:srgbClr val="CC3300"/>
                </a:solidFill>
                <a:latin typeface="+mn-lt"/>
              </a:rPr>
              <a:t>ptr</a:t>
            </a:r>
            <a:r>
              <a:rPr lang="en-US" altLang="zh-CN" sz="2800" b="1" u="none" dirty="0">
                <a:solidFill>
                  <a:srgbClr val="CC3300"/>
                </a:solidFill>
                <a:latin typeface="+mn-lt"/>
                <a:ea typeface="楷体_GB2312" pitchFamily="49" charset="-122"/>
              </a:rPr>
              <a:t>-&gt;</a:t>
            </a:r>
            <a:r>
              <a:rPr lang="en-US" altLang="zh-CN" sz="2800" u="none" dirty="0">
                <a:solidFill>
                  <a:srgbClr val="CC3300"/>
                </a:solidFill>
                <a:latin typeface="+mn-lt"/>
              </a:rPr>
              <a:t>bf </a:t>
            </a:r>
            <a:r>
              <a:rPr lang="en-US" altLang="zh-CN" sz="2800" b="1" u="none" dirty="0" smtClean="0">
                <a:solidFill>
                  <a:srgbClr val="CC3300"/>
                </a:solidFill>
                <a:latin typeface="+mn-lt"/>
              </a:rPr>
              <a:t>&gt;=</a:t>
            </a:r>
            <a:r>
              <a:rPr lang="en-US" altLang="zh-CN" sz="2800" u="none" dirty="0" smtClean="0">
                <a:solidFill>
                  <a:srgbClr val="CC3300"/>
                </a:solidFill>
                <a:latin typeface="+mn-lt"/>
              </a:rPr>
              <a:t>0</a:t>
            </a:r>
            <a:r>
              <a:rPr lang="en-US" altLang="zh-CN" sz="2800" b="1" u="none" dirty="0" smtClean="0">
                <a:solidFill>
                  <a:srgbClr val="CC3300"/>
                </a:solidFill>
                <a:latin typeface="+mn-lt"/>
              </a:rPr>
              <a:t>)</a:t>
            </a:r>
            <a:r>
              <a:rPr lang="zh-CN" altLang="en-US" sz="2800" b="1" u="none" dirty="0" smtClean="0">
                <a:solidFill>
                  <a:srgbClr val="CC3300"/>
                </a:solidFill>
                <a:latin typeface="+mn-lt"/>
              </a:rPr>
              <a:t> </a:t>
            </a:r>
            <a:r>
              <a:rPr lang="en-US" altLang="zh-CN" sz="2800" u="none" dirty="0" smtClean="0">
                <a:solidFill>
                  <a:srgbClr val="CC3300"/>
                </a:solidFill>
                <a:latin typeface="+mn-lt"/>
              </a:rPr>
              <a:t> </a:t>
            </a:r>
            <a:r>
              <a:rPr lang="en-US" altLang="zh-CN" sz="2800" u="none" dirty="0" err="1">
                <a:solidFill>
                  <a:srgbClr val="CC3300"/>
                </a:solidFill>
                <a:latin typeface="+mn-lt"/>
              </a:rPr>
              <a:t>subR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ea typeface="楷体_GB2312" pitchFamily="49" charset="-122"/>
              </a:rPr>
              <a:t>=</a:t>
            </a:r>
            <a:r>
              <a:rPr lang="en-US" altLang="zh-CN" sz="2800" u="none" dirty="0" smtClean="0">
                <a:solidFill>
                  <a:srgbClr val="CC3300"/>
                </a:solidFill>
                <a:latin typeface="+mn-lt"/>
                <a:ea typeface="楷体_GB2312" pitchFamily="49" charset="-122"/>
              </a:rPr>
              <a:t>0</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b="1" u="none" dirty="0">
                <a:solidFill>
                  <a:srgbClr val="CC3300"/>
                </a:solidFill>
                <a:latin typeface="+mn-lt"/>
              </a:rPr>
              <a:t>else</a:t>
            </a:r>
            <a:r>
              <a:rPr lang="en-US" altLang="zh-CN" sz="2800" u="none" dirty="0">
                <a:solidFill>
                  <a:srgbClr val="CC3300"/>
                </a:solidFill>
                <a:latin typeface="+mn-lt"/>
              </a:rPr>
              <a:t> </a:t>
            </a:r>
            <a:r>
              <a:rPr lang="en-US" altLang="zh-CN" sz="2800" u="none" dirty="0" err="1">
                <a:solidFill>
                  <a:srgbClr val="CC3300"/>
                </a:solidFill>
                <a:latin typeface="+mn-lt"/>
              </a:rPr>
              <a:t>subR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ea typeface="楷体_GB2312" pitchFamily="49" charset="-122"/>
              </a:rPr>
              <a:t>=</a:t>
            </a:r>
            <a:r>
              <a:rPr lang="en-US" altLang="zh-CN" sz="2800" u="none" dirty="0" smtClean="0">
                <a:solidFill>
                  <a:srgbClr val="CC3300"/>
                </a:solidFill>
                <a:latin typeface="+mn-lt"/>
                <a:ea typeface="楷体_GB2312" pitchFamily="49" charset="-122"/>
              </a:rPr>
              <a:t>1</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u="none" dirty="0" err="1">
                <a:solidFill>
                  <a:srgbClr val="CC3300"/>
                </a:solidFill>
                <a:latin typeface="+mn-lt"/>
              </a:rPr>
              <a:t>subL</a:t>
            </a:r>
            <a:r>
              <a:rPr lang="en-US" altLang="zh-CN" sz="2800" b="1" u="none" dirty="0">
                <a:solidFill>
                  <a:srgbClr val="CC3300"/>
                </a:solidFill>
                <a:latin typeface="+mn-lt"/>
              </a:rPr>
              <a:t>-&gt;</a:t>
            </a:r>
            <a:r>
              <a:rPr lang="en-US" altLang="zh-CN" sz="2800" u="none" dirty="0" smtClean="0">
                <a:solidFill>
                  <a:srgbClr val="CC3300"/>
                </a:solidFill>
                <a:latin typeface="+mn-lt"/>
              </a:rPr>
              <a:t>right</a:t>
            </a:r>
            <a:r>
              <a:rPr lang="en-US" altLang="zh-CN" sz="2800" b="1" u="none" dirty="0" smtClean="0">
                <a:solidFill>
                  <a:srgbClr val="CC3300"/>
                </a:solidFill>
                <a:latin typeface="+mn-lt"/>
              </a:rPr>
              <a:t>=</a:t>
            </a:r>
            <a:r>
              <a:rPr lang="en-US" altLang="zh-CN" sz="2800" u="none" dirty="0" err="1" smtClean="0">
                <a:solidFill>
                  <a:srgbClr val="CC3300"/>
                </a:solidFill>
                <a:latin typeface="+mn-lt"/>
              </a:rPr>
              <a:t>ptr</a:t>
            </a:r>
            <a:r>
              <a:rPr lang="en-US" altLang="zh-CN" sz="2800" b="1" u="none" dirty="0" smtClean="0">
                <a:solidFill>
                  <a:srgbClr val="CC3300"/>
                </a:solidFill>
                <a:latin typeface="+mn-lt"/>
              </a:rPr>
              <a:t>-</a:t>
            </a:r>
            <a:r>
              <a:rPr lang="en-US" altLang="zh-CN" sz="2800" b="1" u="none" dirty="0">
                <a:solidFill>
                  <a:srgbClr val="CC3300"/>
                </a:solidFill>
                <a:latin typeface="+mn-lt"/>
              </a:rPr>
              <a:t>&gt;</a:t>
            </a:r>
            <a:r>
              <a:rPr lang="en-US" altLang="zh-CN" sz="2800" u="none" dirty="0">
                <a:solidFill>
                  <a:srgbClr val="CC3300"/>
                </a:solidFill>
                <a:latin typeface="+mn-lt"/>
              </a:rPr>
              <a:t>left</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u="none" dirty="0" err="1">
                <a:solidFill>
                  <a:srgbClr val="CC3300"/>
                </a:solidFill>
                <a:latin typeface="+mn-lt"/>
              </a:rPr>
              <a:t>ptr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left</a:t>
            </a:r>
            <a:r>
              <a:rPr lang="en-US" altLang="zh-CN" sz="2800" b="1" u="none" dirty="0" smtClean="0">
                <a:solidFill>
                  <a:srgbClr val="CC3300"/>
                </a:solidFill>
                <a:latin typeface="+mn-lt"/>
              </a:rPr>
              <a:t>=</a:t>
            </a:r>
            <a:r>
              <a:rPr lang="en-US" altLang="zh-CN" sz="2800" u="none" dirty="0" err="1" smtClean="0">
                <a:solidFill>
                  <a:srgbClr val="CC3300"/>
                </a:solidFill>
                <a:latin typeface="+mn-lt"/>
              </a:rPr>
              <a:t>subL</a:t>
            </a:r>
            <a:r>
              <a:rPr lang="en-US" altLang="zh-CN" sz="2800" b="1" u="none" dirty="0">
                <a:solidFill>
                  <a:srgbClr val="CC3300"/>
                </a:solidFill>
                <a:latin typeface="+mn-lt"/>
              </a:rPr>
              <a:t>;</a:t>
            </a:r>
            <a:r>
              <a:rPr lang="en-US" altLang="zh-CN" sz="2800" u="none" dirty="0">
                <a:solidFill>
                  <a:srgbClr val="CC3300"/>
                </a:solidFill>
                <a:latin typeface="+mn-lt"/>
              </a:rPr>
              <a:t>	</a:t>
            </a:r>
          </a:p>
          <a:p>
            <a:r>
              <a:rPr lang="en-US" altLang="zh-CN" sz="2800" u="none" dirty="0">
                <a:solidFill>
                  <a:srgbClr val="CC3300"/>
                </a:solidFill>
                <a:latin typeface="+mn-lt"/>
              </a:rPr>
              <a:t>     </a:t>
            </a:r>
            <a:r>
              <a:rPr lang="en-US" altLang="zh-CN" sz="2800" b="1" u="none" dirty="0">
                <a:solidFill>
                  <a:srgbClr val="CC3300"/>
                </a:solidFill>
                <a:latin typeface="+mn-lt"/>
              </a:rPr>
              <a:t>if </a:t>
            </a:r>
            <a:r>
              <a:rPr lang="en-US" altLang="zh-CN" sz="2800" b="1" u="none" dirty="0" smtClean="0">
                <a:solidFill>
                  <a:srgbClr val="CC3300"/>
                </a:solidFill>
                <a:latin typeface="+mn-lt"/>
              </a:rPr>
              <a:t>(</a:t>
            </a:r>
            <a:r>
              <a:rPr lang="en-US" altLang="zh-CN" sz="2800" u="none" dirty="0" err="1" smtClean="0">
                <a:solidFill>
                  <a:srgbClr val="CC3300"/>
                </a:solidFill>
                <a:latin typeface="+mn-lt"/>
              </a:rPr>
              <a:t>ptr</a:t>
            </a:r>
            <a:r>
              <a:rPr lang="en-US" altLang="zh-CN" sz="2800" b="1" u="none" dirty="0" smtClean="0">
                <a:solidFill>
                  <a:srgbClr val="CC3300"/>
                </a:solidFill>
                <a:latin typeface="+mn-lt"/>
                <a:ea typeface="楷体_GB2312" pitchFamily="49" charset="-122"/>
              </a:rPr>
              <a:t>-</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rPr>
              <a:t>bf</a:t>
            </a:r>
            <a:r>
              <a:rPr lang="en-US" altLang="zh-CN" sz="2800" b="1" u="none" dirty="0" smtClean="0">
                <a:solidFill>
                  <a:srgbClr val="CC3300"/>
                </a:solidFill>
                <a:latin typeface="+mn-lt"/>
              </a:rPr>
              <a:t>==</a:t>
            </a:r>
            <a:r>
              <a:rPr lang="en-US" altLang="zh-CN" sz="2800" u="none" dirty="0" smtClean="0">
                <a:solidFill>
                  <a:srgbClr val="CC3300"/>
                </a:solidFill>
                <a:latin typeface="+mn-lt"/>
              </a:rPr>
              <a:t>1</a:t>
            </a:r>
            <a:r>
              <a:rPr lang="en-US" altLang="zh-CN" sz="2800" b="1" u="none" dirty="0" smtClean="0">
                <a:solidFill>
                  <a:srgbClr val="CC3300"/>
                </a:solidFill>
                <a:latin typeface="+mn-lt"/>
              </a:rPr>
              <a:t>)</a:t>
            </a:r>
            <a:r>
              <a:rPr lang="zh-CN" altLang="en-US" sz="2800" b="1" u="none" dirty="0" smtClean="0">
                <a:solidFill>
                  <a:srgbClr val="CC3300"/>
                </a:solidFill>
                <a:latin typeface="+mn-lt"/>
              </a:rPr>
              <a:t> </a:t>
            </a:r>
            <a:r>
              <a:rPr lang="en-US" altLang="zh-CN" sz="2800" u="none" dirty="0" smtClean="0">
                <a:solidFill>
                  <a:srgbClr val="CC3300"/>
                </a:solidFill>
                <a:latin typeface="+mn-lt"/>
              </a:rPr>
              <a:t> </a:t>
            </a:r>
            <a:r>
              <a:rPr lang="en-US" altLang="zh-CN" sz="2800" u="none" dirty="0" err="1">
                <a:solidFill>
                  <a:srgbClr val="CC3300"/>
                </a:solidFill>
                <a:latin typeface="+mn-lt"/>
              </a:rPr>
              <a:t>subL</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ea typeface="楷体_GB2312" pitchFamily="49" charset="-122"/>
              </a:rPr>
              <a:t>=-</a:t>
            </a:r>
            <a:r>
              <a:rPr lang="en-US" altLang="zh-CN" sz="2800" u="none" dirty="0">
                <a:solidFill>
                  <a:srgbClr val="CC3300"/>
                </a:solidFill>
                <a:latin typeface="+mn-lt"/>
                <a:ea typeface="楷体_GB2312" pitchFamily="49" charset="-122"/>
              </a:rPr>
              <a:t>1</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b="1" u="none" dirty="0">
                <a:solidFill>
                  <a:srgbClr val="CC3300"/>
                </a:solidFill>
                <a:latin typeface="+mn-lt"/>
              </a:rPr>
              <a:t>else</a:t>
            </a:r>
            <a:r>
              <a:rPr lang="en-US" altLang="zh-CN" sz="2800" u="none" dirty="0">
                <a:solidFill>
                  <a:srgbClr val="CC3300"/>
                </a:solidFill>
                <a:latin typeface="+mn-lt"/>
              </a:rPr>
              <a:t> </a:t>
            </a:r>
            <a:r>
              <a:rPr lang="en-US" altLang="zh-CN" sz="2800" u="none" dirty="0" err="1">
                <a:solidFill>
                  <a:srgbClr val="CC3300"/>
                </a:solidFill>
                <a:latin typeface="+mn-lt"/>
              </a:rPr>
              <a:t>subL</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ea typeface="楷体_GB2312" pitchFamily="49" charset="-122"/>
              </a:rPr>
              <a:t>=</a:t>
            </a:r>
            <a:r>
              <a:rPr lang="en-US" altLang="zh-CN" sz="2800" u="none" dirty="0" smtClean="0">
                <a:solidFill>
                  <a:srgbClr val="CC3300"/>
                </a:solidFill>
                <a:latin typeface="+mn-lt"/>
                <a:ea typeface="楷体_GB2312" pitchFamily="49" charset="-122"/>
              </a:rPr>
              <a:t>0</a:t>
            </a:r>
            <a:r>
              <a:rPr lang="en-US" altLang="zh-CN" sz="2800" b="1" u="none" dirty="0">
                <a:solidFill>
                  <a:srgbClr val="CC3300"/>
                </a:solidFill>
                <a:latin typeface="+mn-lt"/>
              </a:rPr>
              <a:t>;</a:t>
            </a:r>
          </a:p>
          <a:p>
            <a:r>
              <a:rPr lang="en-US" altLang="zh-CN" sz="2800" u="none" dirty="0">
                <a:solidFill>
                  <a:srgbClr val="CC3300"/>
                </a:solidFill>
                <a:latin typeface="+mn-lt"/>
              </a:rPr>
              <a:t>     </a:t>
            </a:r>
            <a:r>
              <a:rPr lang="en-US" altLang="zh-CN" sz="2800" u="none" dirty="0" err="1">
                <a:solidFill>
                  <a:srgbClr val="CC3300"/>
                </a:solidFill>
                <a:latin typeface="+mn-lt"/>
              </a:rPr>
              <a:t>ptr</a:t>
            </a:r>
            <a:r>
              <a:rPr lang="en-US" altLang="zh-CN" sz="2800" b="1" u="none" dirty="0">
                <a:solidFill>
                  <a:srgbClr val="CC3300"/>
                </a:solidFill>
                <a:latin typeface="+mn-lt"/>
                <a:ea typeface="楷体_GB2312" pitchFamily="49" charset="-122"/>
              </a:rPr>
              <a:t>-&gt;</a:t>
            </a:r>
            <a:r>
              <a:rPr lang="en-US" altLang="zh-CN" sz="2800" u="none" dirty="0" smtClean="0">
                <a:solidFill>
                  <a:srgbClr val="CC3300"/>
                </a:solidFill>
                <a:latin typeface="+mn-lt"/>
                <a:ea typeface="楷体_GB2312" pitchFamily="49" charset="-122"/>
              </a:rPr>
              <a:t>bf</a:t>
            </a:r>
            <a:r>
              <a:rPr lang="en-US" altLang="zh-CN" sz="2800" b="1" u="none" dirty="0" smtClean="0">
                <a:solidFill>
                  <a:srgbClr val="CC3300"/>
                </a:solidFill>
                <a:latin typeface="+mn-lt"/>
              </a:rPr>
              <a:t>=</a:t>
            </a:r>
            <a:r>
              <a:rPr lang="en-US" altLang="zh-CN" sz="2800" u="none" dirty="0" smtClean="0">
                <a:solidFill>
                  <a:srgbClr val="CC3300"/>
                </a:solidFill>
                <a:latin typeface="+mn-lt"/>
              </a:rPr>
              <a:t>0</a:t>
            </a:r>
            <a:r>
              <a:rPr lang="en-US" altLang="zh-CN" sz="2800" b="1" u="none" dirty="0">
                <a:solidFill>
                  <a:srgbClr val="CC3300"/>
                </a:solidFill>
                <a:latin typeface="+mn-lt"/>
              </a:rPr>
              <a:t>;</a:t>
            </a:r>
          </a:p>
          <a:p>
            <a:r>
              <a:rPr lang="en-US" altLang="zh-CN" sz="2800" b="1" u="none" dirty="0">
                <a:solidFill>
                  <a:srgbClr val="CC3300"/>
                </a:solidFill>
                <a:latin typeface="+mn-lt"/>
              </a:rPr>
              <a:t>}</a:t>
            </a:r>
          </a:p>
        </p:txBody>
      </p:sp>
    </p:spTree>
  </p:cSld>
  <p:clrMapOvr>
    <a:masterClrMapping/>
  </p:clrMapOvr>
  <p:transition>
    <p:split orient="vert"/>
  </p:transition>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p:cNvSpPr>
            <a:spLocks noChangeArrowheads="1"/>
          </p:cNvSpPr>
          <p:nvPr/>
        </p:nvSpPr>
        <p:spPr bwMode="auto">
          <a:xfrm>
            <a:off x="471488" y="611188"/>
            <a:ext cx="8489950" cy="5262979"/>
          </a:xfrm>
          <a:prstGeom prst="rect">
            <a:avLst/>
          </a:prstGeom>
          <a:noFill/>
          <a:ln w="9525">
            <a:noFill/>
            <a:miter lim="800000"/>
            <a:headEnd/>
            <a:tailEnd/>
          </a:ln>
          <a:effectLst/>
        </p:spPr>
        <p:txBody>
          <a:bodyPr>
            <a:spAutoFit/>
          </a:bodyPr>
          <a:lstStyle/>
          <a:p>
            <a:r>
              <a:rPr lang="en-US" altLang="zh-CN" sz="2800" b="1" u="none" dirty="0">
                <a:solidFill>
                  <a:srgbClr val="CC3300"/>
                </a:solidFill>
              </a:rPr>
              <a:t>template &lt;class Type&gt; void</a:t>
            </a:r>
            <a:r>
              <a:rPr lang="en-US" altLang="zh-CN" sz="2800" u="none" dirty="0">
                <a:solidFill>
                  <a:srgbClr val="CC3300"/>
                </a:solidFill>
              </a:rPr>
              <a:t> </a:t>
            </a:r>
            <a:r>
              <a:rPr lang="en-US" altLang="zh-CN" sz="2800" u="none" dirty="0" err="1">
                <a:solidFill>
                  <a:srgbClr val="CC3300"/>
                </a:solidFill>
              </a:rPr>
              <a:t>AVLTree</a:t>
            </a:r>
            <a:r>
              <a:rPr lang="en-US" altLang="zh-CN" sz="2800" u="none" dirty="0">
                <a:solidFill>
                  <a:srgbClr val="CC3300"/>
                </a:solidFill>
              </a:rPr>
              <a:t> </a:t>
            </a:r>
            <a:r>
              <a:rPr lang="en-US" altLang="zh-CN" sz="2800" b="1" u="none" dirty="0">
                <a:solidFill>
                  <a:srgbClr val="CC3300"/>
                </a:solidFill>
              </a:rPr>
              <a:t>&lt;Type&gt;::</a:t>
            </a:r>
          </a:p>
          <a:p>
            <a:r>
              <a:rPr lang="en-US" altLang="zh-CN" sz="2800" u="none" dirty="0" err="1" smtClean="0">
                <a:solidFill>
                  <a:srgbClr val="CC3300"/>
                </a:solidFill>
              </a:rPr>
              <a:t>RightBalance</a:t>
            </a:r>
            <a:r>
              <a:rPr lang="en-US" altLang="zh-CN" sz="2800" u="none" dirty="0" smtClean="0">
                <a:solidFill>
                  <a:srgbClr val="CC3300"/>
                </a:solidFill>
              </a:rPr>
              <a:t>(</a:t>
            </a:r>
            <a:r>
              <a:rPr lang="en-US" altLang="zh-CN" sz="2800" u="none" dirty="0" err="1" smtClean="0">
                <a:solidFill>
                  <a:srgbClr val="CC3300"/>
                </a:solidFill>
              </a:rPr>
              <a:t>AVLNode</a:t>
            </a:r>
            <a:r>
              <a:rPr lang="en-US" altLang="zh-CN" sz="2800" u="none" dirty="0" smtClean="0">
                <a:solidFill>
                  <a:srgbClr val="CC3300"/>
                </a:solidFill>
              </a:rPr>
              <a:t> </a:t>
            </a:r>
            <a:r>
              <a:rPr lang="en-US" altLang="zh-CN" sz="2800" b="1" u="none" dirty="0">
                <a:solidFill>
                  <a:srgbClr val="CC3300"/>
                </a:solidFill>
              </a:rPr>
              <a:t>&lt;Type&gt;</a:t>
            </a:r>
            <a:r>
              <a:rPr lang="en-US" altLang="zh-CN" sz="2800" u="none" dirty="0">
                <a:solidFill>
                  <a:srgbClr val="CC3300"/>
                </a:solidFill>
              </a:rPr>
              <a:t> </a:t>
            </a:r>
            <a:r>
              <a:rPr lang="en-US" altLang="zh-CN" sz="2800" b="1" u="none" dirty="0">
                <a:solidFill>
                  <a:srgbClr val="CC3300"/>
                </a:solidFill>
              </a:rPr>
              <a:t>*&amp;</a:t>
            </a:r>
            <a:r>
              <a:rPr lang="en-US" altLang="zh-CN" sz="2800" u="none" dirty="0">
                <a:solidFill>
                  <a:srgbClr val="CC3300"/>
                </a:solidFill>
              </a:rPr>
              <a:t>Tree</a:t>
            </a:r>
            <a:r>
              <a:rPr lang="en-US" altLang="zh-CN" sz="2800" b="1" u="none" dirty="0">
                <a:solidFill>
                  <a:srgbClr val="CC3300"/>
                </a:solidFill>
              </a:rPr>
              <a:t>,</a:t>
            </a:r>
            <a:r>
              <a:rPr lang="en-US" altLang="zh-CN" sz="2800" u="none" dirty="0">
                <a:solidFill>
                  <a:srgbClr val="CC3300"/>
                </a:solidFill>
              </a:rPr>
              <a:t> </a:t>
            </a:r>
            <a:r>
              <a:rPr lang="en-US" altLang="zh-CN" sz="2800" b="1" u="none" dirty="0" err="1">
                <a:solidFill>
                  <a:srgbClr val="CC3300"/>
                </a:solidFill>
              </a:rPr>
              <a:t>int</a:t>
            </a:r>
            <a:r>
              <a:rPr lang="en-US" altLang="zh-CN" sz="2800" b="1" u="none" dirty="0">
                <a:solidFill>
                  <a:srgbClr val="CC3300"/>
                </a:solidFill>
              </a:rPr>
              <a:t> &amp;</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p>
          <a:p>
            <a:r>
              <a:rPr lang="en-US" altLang="zh-CN" sz="2800" u="none" dirty="0">
                <a:solidFill>
                  <a:srgbClr val="CC3300"/>
                </a:solidFill>
              </a:rPr>
              <a:t>    </a:t>
            </a:r>
            <a:r>
              <a:rPr lang="en-US" altLang="zh-CN" sz="2800" u="none" dirty="0" err="1">
                <a:solidFill>
                  <a:srgbClr val="CC3300"/>
                </a:solidFill>
              </a:rPr>
              <a:t>AVLNode</a:t>
            </a:r>
            <a:r>
              <a:rPr lang="en-US" altLang="zh-CN" sz="2800" u="none" dirty="0">
                <a:solidFill>
                  <a:srgbClr val="CC3300"/>
                </a:solidFill>
              </a:rPr>
              <a:t> </a:t>
            </a:r>
            <a:r>
              <a:rPr lang="en-US" altLang="zh-CN" sz="2800" b="1" u="none" dirty="0">
                <a:solidFill>
                  <a:srgbClr val="CC3300"/>
                </a:solidFill>
              </a:rPr>
              <a:t>&lt;Type&gt;</a:t>
            </a:r>
            <a:r>
              <a:rPr lang="en-US" altLang="zh-CN" sz="2800" u="none" dirty="0">
                <a:solidFill>
                  <a:srgbClr val="CC3300"/>
                </a:solidFill>
              </a:rPr>
              <a:t> </a:t>
            </a:r>
            <a:r>
              <a:rPr lang="en-US" altLang="zh-CN" sz="2800" b="1" u="none" dirty="0">
                <a:solidFill>
                  <a:srgbClr val="CC3300"/>
                </a:solidFill>
              </a:rPr>
              <a:t>*</a:t>
            </a:r>
            <a:r>
              <a:rPr lang="en-US" altLang="zh-CN" sz="2800" u="none" dirty="0" err="1" smtClean="0">
                <a:solidFill>
                  <a:srgbClr val="CC3300"/>
                </a:solidFill>
              </a:rPr>
              <a:t>rightsub</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right</a:t>
            </a:r>
            <a:r>
              <a:rPr lang="en-US" altLang="zh-CN" sz="2800" b="1" u="none" dirty="0">
                <a:solidFill>
                  <a:srgbClr val="CC3300"/>
                </a:solidFill>
              </a:rPr>
              <a:t>, *</a:t>
            </a:r>
            <a:r>
              <a:rPr lang="en-US" altLang="zh-CN" sz="2800" u="none" dirty="0" err="1">
                <a:solidFill>
                  <a:srgbClr val="CC3300"/>
                </a:solidFill>
              </a:rPr>
              <a:t>leftsub</a:t>
            </a:r>
            <a:r>
              <a:rPr lang="en-US" altLang="zh-CN" sz="2800" b="1" u="none" dirty="0">
                <a:solidFill>
                  <a:srgbClr val="CC3300"/>
                </a:solidFill>
              </a:rPr>
              <a:t>;</a:t>
            </a:r>
          </a:p>
          <a:p>
            <a:r>
              <a:rPr lang="en-US" altLang="zh-CN" sz="2800" b="1" u="none" dirty="0">
                <a:solidFill>
                  <a:srgbClr val="CC3300"/>
                </a:solidFill>
              </a:rPr>
              <a:t>    switch </a:t>
            </a:r>
            <a:r>
              <a:rPr lang="en-US" altLang="zh-CN" sz="2800" b="1" u="none" dirty="0" smtClean="0">
                <a:solidFill>
                  <a:srgbClr val="CC3300"/>
                </a:solidFill>
              </a:rPr>
              <a:t>(</a:t>
            </a:r>
            <a:r>
              <a:rPr lang="en-US" altLang="zh-CN" sz="2800" u="none" dirty="0" err="1" smtClean="0">
                <a:solidFill>
                  <a:srgbClr val="CC3300"/>
                </a:solidFill>
              </a:rPr>
              <a:t>rightsub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p>
          <a:p>
            <a:r>
              <a:rPr lang="en-US" altLang="zh-CN" sz="2800" b="1" u="none" dirty="0">
                <a:solidFill>
                  <a:srgbClr val="CC3300"/>
                </a:solidFill>
              </a:rPr>
              <a:t> </a:t>
            </a:r>
            <a:r>
              <a:rPr lang="en-US" altLang="zh-CN" sz="2800" u="none" dirty="0">
                <a:solidFill>
                  <a:srgbClr val="CC3300"/>
                </a:solidFill>
              </a:rPr>
              <a:t>      </a:t>
            </a:r>
            <a:r>
              <a:rPr lang="en-US" altLang="zh-CN" sz="2800" b="1" u="none" dirty="0">
                <a:solidFill>
                  <a:srgbClr val="CC3300"/>
                </a:solidFill>
              </a:rPr>
              <a:t>case</a:t>
            </a:r>
            <a:r>
              <a:rPr lang="en-US" altLang="zh-CN" sz="2800" u="none" dirty="0">
                <a:solidFill>
                  <a:srgbClr val="CC3300"/>
                </a:solidFill>
              </a:rPr>
              <a:t> 1 </a:t>
            </a:r>
            <a:r>
              <a:rPr lang="en-US" altLang="zh-CN" sz="2800" b="1" u="none" dirty="0">
                <a:solidFill>
                  <a:srgbClr val="CC3300"/>
                </a:solidFill>
              </a:rPr>
              <a:t>:</a:t>
            </a:r>
          </a:p>
          <a:p>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err="1" smtClean="0">
                <a:solidFill>
                  <a:srgbClr val="CC3300"/>
                </a:solidFill>
              </a:rPr>
              <a:t>rightsub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p>
          <a:p>
            <a:r>
              <a:rPr lang="en-US" altLang="zh-CN" sz="2800" u="none" dirty="0">
                <a:solidFill>
                  <a:srgbClr val="CC3300"/>
                </a:solidFill>
              </a:rPr>
              <a:t>           </a:t>
            </a:r>
            <a:r>
              <a:rPr lang="en-US" altLang="zh-CN" sz="2800" u="none" dirty="0" err="1" smtClean="0">
                <a:solidFill>
                  <a:srgbClr val="CC3300"/>
                </a:solidFill>
              </a:rPr>
              <a:t>RotateLeft</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Tree</a:t>
            </a:r>
            <a:r>
              <a:rPr lang="en-US" altLang="zh-CN" sz="2800" b="1" u="none" dirty="0" smtClean="0">
                <a:solidFill>
                  <a:srgbClr val="CC3300"/>
                </a:solidFill>
              </a:rPr>
              <a:t>);</a:t>
            </a:r>
            <a:r>
              <a:rPr lang="en-US" altLang="zh-CN" sz="2800" u="none" dirty="0" smtClean="0">
                <a:solidFill>
                  <a:srgbClr val="CC3300"/>
                </a:solidFill>
              </a:rPr>
              <a:t>  </a:t>
            </a:r>
            <a:endParaRPr lang="en-US" altLang="zh-CN" sz="2800" u="none" dirty="0">
              <a:solidFill>
                <a:srgbClr val="CC3300"/>
              </a:solidFill>
            </a:endParaRPr>
          </a:p>
          <a:p>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r>
              <a:rPr lang="en-US" altLang="zh-CN" sz="2800" b="1" u="none" dirty="0">
                <a:solidFill>
                  <a:srgbClr val="CC3300"/>
                </a:solidFill>
              </a:rPr>
              <a:t>break;</a:t>
            </a:r>
            <a:endParaRPr lang="en-US" altLang="zh-CN" sz="2800" u="none" dirty="0">
              <a:solidFill>
                <a:srgbClr val="CC3300"/>
              </a:solidFill>
            </a:endParaRPr>
          </a:p>
          <a:p>
            <a:r>
              <a:rPr lang="en-US" altLang="zh-CN" sz="2800" b="1" u="none" dirty="0">
                <a:solidFill>
                  <a:srgbClr val="CC3300"/>
                </a:solidFill>
              </a:rPr>
              <a:t>       case</a:t>
            </a:r>
            <a:r>
              <a:rPr lang="en-US" altLang="zh-CN" sz="2800" u="none" dirty="0">
                <a:solidFill>
                  <a:srgbClr val="CC3300"/>
                </a:solidFill>
              </a:rPr>
              <a:t> 0 </a:t>
            </a:r>
            <a:r>
              <a:rPr lang="en-US" altLang="zh-CN" sz="2800" b="1" u="none" dirty="0">
                <a:solidFill>
                  <a:srgbClr val="CC3300"/>
                </a:solidFill>
              </a:rPr>
              <a:t>: </a:t>
            </a:r>
            <a:r>
              <a:rPr lang="en-US" altLang="zh-CN" sz="2800" b="1" u="none" dirty="0" err="1" smtClean="0">
                <a:solidFill>
                  <a:srgbClr val="CC3300"/>
                </a:solidFill>
              </a:rPr>
              <a:t>cout</a:t>
            </a:r>
            <a:r>
              <a:rPr lang="en-US" altLang="zh-CN" sz="2800" b="1" u="none" dirty="0" smtClean="0">
                <a:solidFill>
                  <a:srgbClr val="CC3300"/>
                </a:solidFill>
              </a:rPr>
              <a:t>&lt;&lt;“</a:t>
            </a:r>
            <a:r>
              <a:rPr lang="zh-CN" altLang="en-US" sz="2800" u="none" dirty="0">
                <a:solidFill>
                  <a:srgbClr val="CC3300"/>
                </a:solidFill>
                <a:ea typeface="隶书" pitchFamily="49" charset="-122"/>
              </a:rPr>
              <a:t>树已经平衡化</a:t>
            </a:r>
            <a:r>
              <a:rPr lang="en-US" altLang="zh-CN" sz="2800" u="none" dirty="0">
                <a:solidFill>
                  <a:srgbClr val="CC3300"/>
                </a:solidFill>
              </a:rPr>
              <a:t>\n</a:t>
            </a:r>
            <a:r>
              <a:rPr lang="en-US" altLang="zh-CN" sz="2800" b="1" u="none" dirty="0">
                <a:solidFill>
                  <a:srgbClr val="CC3300"/>
                </a:solidFill>
              </a:rPr>
              <a:t>”;</a:t>
            </a:r>
            <a:r>
              <a:rPr lang="en-US" altLang="zh-CN" sz="2800" u="none" dirty="0">
                <a:solidFill>
                  <a:srgbClr val="CC3300"/>
                </a:solidFill>
              </a:rPr>
              <a:t>  </a:t>
            </a:r>
            <a:r>
              <a:rPr lang="en-US" altLang="zh-CN" sz="2800" b="1" u="none" dirty="0">
                <a:solidFill>
                  <a:srgbClr val="CC3300"/>
                </a:solidFill>
              </a:rPr>
              <a:t>break;</a:t>
            </a:r>
          </a:p>
          <a:p>
            <a:r>
              <a:rPr lang="en-US" altLang="zh-CN" sz="2800" b="1" u="none" dirty="0">
                <a:solidFill>
                  <a:srgbClr val="CC3300"/>
                </a:solidFill>
              </a:rPr>
              <a:t>       case </a:t>
            </a:r>
            <a:r>
              <a:rPr lang="en-US" altLang="zh-CN" sz="2800" b="1" u="none" dirty="0">
                <a:solidFill>
                  <a:srgbClr val="CC3300"/>
                </a:solidFill>
                <a:ea typeface="仿宋_GB2312" pitchFamily="49" charset="-122"/>
              </a:rPr>
              <a:t>-</a:t>
            </a:r>
            <a:r>
              <a:rPr lang="en-US" altLang="zh-CN" sz="2800" u="none" dirty="0">
                <a:solidFill>
                  <a:srgbClr val="CC3300"/>
                </a:solidFill>
              </a:rPr>
              <a:t>1 </a:t>
            </a:r>
            <a:r>
              <a:rPr lang="en-US" altLang="zh-CN" sz="2800" b="1" u="none" dirty="0">
                <a:solidFill>
                  <a:srgbClr val="CC3300"/>
                </a:solidFill>
              </a:rPr>
              <a:t>: </a:t>
            </a:r>
          </a:p>
          <a:p>
            <a:r>
              <a:rPr lang="en-US" altLang="zh-CN" sz="2800" b="1" u="none" dirty="0">
                <a:solidFill>
                  <a:srgbClr val="CC3300"/>
                </a:solidFill>
              </a:rPr>
              <a:t>           </a:t>
            </a:r>
            <a:r>
              <a:rPr lang="en-US" altLang="zh-CN" sz="2800" u="none" dirty="0" err="1" smtClean="0">
                <a:solidFill>
                  <a:srgbClr val="CC3300"/>
                </a:solidFill>
              </a:rPr>
              <a:t>leftsub</a:t>
            </a:r>
            <a:r>
              <a:rPr lang="en-US" altLang="zh-CN" sz="2800" b="1" u="none" dirty="0" smtClean="0">
                <a:solidFill>
                  <a:srgbClr val="CC3300"/>
                </a:solidFill>
              </a:rPr>
              <a:t>=</a:t>
            </a:r>
            <a:r>
              <a:rPr lang="en-US" altLang="zh-CN" sz="2800" u="none" dirty="0" err="1" smtClean="0">
                <a:solidFill>
                  <a:srgbClr val="CC3300"/>
                </a:solidFill>
              </a:rPr>
              <a:t>rightsub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left</a:t>
            </a:r>
            <a:r>
              <a:rPr lang="en-US" altLang="zh-CN" sz="2800" b="1" u="none" dirty="0">
                <a:solidFill>
                  <a:srgbClr val="CC3300"/>
                </a:solidFill>
              </a:rPr>
              <a:t>;</a:t>
            </a:r>
          </a:p>
          <a:p>
            <a:r>
              <a:rPr lang="en-US" altLang="zh-CN" sz="2800" b="1" u="none" dirty="0">
                <a:solidFill>
                  <a:srgbClr val="CC3300"/>
                </a:solidFill>
              </a:rPr>
              <a:t>           switch </a:t>
            </a:r>
            <a:r>
              <a:rPr lang="en-US" altLang="zh-CN" sz="2800" b="1" u="none" dirty="0" smtClean="0">
                <a:solidFill>
                  <a:srgbClr val="CC3300"/>
                </a:solidFill>
              </a:rPr>
              <a:t>(</a:t>
            </a:r>
            <a:r>
              <a:rPr lang="en-US" altLang="zh-CN" sz="2800" u="none" dirty="0" err="1" smtClean="0">
                <a:solidFill>
                  <a:srgbClr val="CC3300"/>
                </a:solidFill>
              </a:rPr>
              <a:t>leftsub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143</a:t>
            </a:fld>
            <a:endParaRPr lang="en-US" altLang="zh-CN"/>
          </a:p>
        </p:txBody>
      </p:sp>
    </p:spTree>
  </p:cSld>
  <p:clrMapOvr>
    <a:masterClrMapping/>
  </p:clrMapOvr>
  <p:transition>
    <p:split orient="vert"/>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357188" y="595313"/>
            <a:ext cx="8610600" cy="5764212"/>
          </a:xfrm>
          <a:prstGeom prst="rect">
            <a:avLst/>
          </a:prstGeom>
          <a:noFill/>
          <a:ln w="9525">
            <a:noFill/>
            <a:miter lim="800000"/>
            <a:headEnd/>
            <a:tailEnd/>
          </a:ln>
          <a:effectLst/>
        </p:spPr>
        <p:txBody>
          <a:bodyPr>
            <a:spAutoFit/>
          </a:bodyPr>
          <a:lstStyle/>
          <a:p>
            <a:r>
              <a:rPr lang="en-US" altLang="zh-CN" sz="3200" u="none" dirty="0">
                <a:solidFill>
                  <a:srgbClr val="CC3300"/>
                </a:solidFill>
              </a:rPr>
              <a:t>	     </a:t>
            </a:r>
            <a:r>
              <a:rPr lang="en-US" altLang="zh-CN" sz="2800" b="1" u="none" dirty="0">
                <a:solidFill>
                  <a:srgbClr val="CC3300"/>
                </a:solidFill>
              </a:rPr>
              <a:t>case</a:t>
            </a:r>
            <a:r>
              <a:rPr lang="en-US" altLang="zh-CN" sz="2800" u="none" dirty="0">
                <a:solidFill>
                  <a:srgbClr val="CC3300"/>
                </a:solidFill>
              </a:rPr>
              <a:t> 1 </a:t>
            </a:r>
            <a:r>
              <a:rPr lang="en-US" altLang="zh-CN" sz="2800" b="1" u="none" dirty="0">
                <a:solidFill>
                  <a:srgbClr val="CC3300"/>
                </a:solidFill>
              </a:rPr>
              <a:t>:</a:t>
            </a:r>
            <a:r>
              <a:rPr lang="en-US" altLang="zh-CN" sz="2800" u="none" dirty="0">
                <a:solidFill>
                  <a:srgbClr val="CC3300"/>
                </a:solidFill>
              </a:rPr>
              <a:t> 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b="1" u="none" dirty="0" smtClean="0">
                <a:solidFill>
                  <a:srgbClr val="CC3300"/>
                </a:solidFill>
                <a:ea typeface="仿宋_GB2312" pitchFamily="49" charset="-122"/>
              </a:rPr>
              <a:t>-</a:t>
            </a:r>
            <a:r>
              <a:rPr lang="en-US" altLang="zh-CN" sz="2800" u="none" dirty="0">
                <a:solidFill>
                  <a:srgbClr val="CC3300"/>
                </a:solidFill>
              </a:rPr>
              <a:t>1</a:t>
            </a:r>
            <a:r>
              <a:rPr lang="en-US" altLang="zh-CN" sz="2800" b="1" u="none" dirty="0">
                <a:solidFill>
                  <a:srgbClr val="CC3300"/>
                </a:solidFill>
              </a:rPr>
              <a:t>;</a:t>
            </a:r>
            <a:r>
              <a:rPr lang="en-US" altLang="zh-CN" sz="2800" u="none" dirty="0">
                <a:solidFill>
                  <a:srgbClr val="CC3300"/>
                </a:solidFill>
              </a:rPr>
              <a:t>   </a:t>
            </a:r>
          </a:p>
          <a:p>
            <a:r>
              <a:rPr lang="en-US" altLang="zh-CN" sz="2800" u="none" dirty="0">
                <a:solidFill>
                  <a:srgbClr val="CC3300"/>
                </a:solidFill>
              </a:rPr>
              <a:t>                              </a:t>
            </a:r>
            <a:r>
              <a:rPr lang="en-US" altLang="zh-CN" sz="2800" u="none" dirty="0" err="1">
                <a:solidFill>
                  <a:srgbClr val="CC3300"/>
                </a:solidFill>
              </a:rPr>
              <a:t>rightsub</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r>
              <a:rPr lang="en-US" altLang="zh-CN" sz="2800" b="1" u="none" dirty="0">
                <a:solidFill>
                  <a:srgbClr val="CC3300"/>
                </a:solidFill>
              </a:rPr>
              <a:t>break;</a:t>
            </a:r>
          </a:p>
          <a:p>
            <a:r>
              <a:rPr lang="en-US" altLang="zh-CN" sz="2800" b="1" u="none" dirty="0">
                <a:solidFill>
                  <a:srgbClr val="CC3300"/>
                </a:solidFill>
              </a:rPr>
              <a:t>                case</a:t>
            </a:r>
            <a:r>
              <a:rPr lang="en-US" altLang="zh-CN" sz="2800" u="none" dirty="0">
                <a:solidFill>
                  <a:srgbClr val="CC3300"/>
                </a:solidFill>
              </a:rPr>
              <a:t> 0 </a:t>
            </a:r>
            <a:r>
              <a:rPr lang="en-US" altLang="zh-CN" sz="2800" b="1" u="none" dirty="0">
                <a:solidFill>
                  <a:srgbClr val="CC3300"/>
                </a:solidFill>
              </a:rPr>
              <a:t>:</a:t>
            </a:r>
            <a:r>
              <a:rPr lang="en-US" altLang="zh-CN" sz="2800" u="none" dirty="0">
                <a:solidFill>
                  <a:srgbClr val="CC3300"/>
                </a:solidFill>
              </a:rPr>
              <a:t> 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err="1" smtClean="0">
                <a:solidFill>
                  <a:srgbClr val="CC3300"/>
                </a:solidFill>
              </a:rPr>
              <a:t>rightsub</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p>
          <a:p>
            <a:r>
              <a:rPr lang="en-US" altLang="zh-CN" sz="2800" u="none" dirty="0">
                <a:solidFill>
                  <a:srgbClr val="CC3300"/>
                </a:solidFill>
              </a:rPr>
              <a:t>                              </a:t>
            </a:r>
            <a:r>
              <a:rPr lang="en-US" altLang="zh-CN" sz="2800" b="1" u="none" dirty="0">
                <a:solidFill>
                  <a:srgbClr val="CC3300"/>
                </a:solidFill>
              </a:rPr>
              <a:t>break;</a:t>
            </a:r>
            <a:endParaRPr lang="en-US" altLang="zh-CN" sz="2800" u="none" dirty="0">
              <a:solidFill>
                <a:srgbClr val="CC3300"/>
              </a:solidFill>
            </a:endParaRPr>
          </a:p>
          <a:p>
            <a:r>
              <a:rPr lang="en-US" altLang="zh-CN" sz="2800" u="none" dirty="0">
                <a:solidFill>
                  <a:srgbClr val="CC3300"/>
                </a:solidFill>
              </a:rPr>
              <a:t>                </a:t>
            </a:r>
            <a:r>
              <a:rPr lang="en-US" altLang="zh-CN" sz="2800" b="1" u="none" dirty="0">
                <a:solidFill>
                  <a:srgbClr val="CC3300"/>
                </a:solidFill>
              </a:rPr>
              <a:t>case </a:t>
            </a:r>
            <a:r>
              <a:rPr lang="en-US" altLang="zh-CN" sz="2800" b="1" u="none" dirty="0">
                <a:solidFill>
                  <a:srgbClr val="CC3300"/>
                </a:solidFill>
                <a:ea typeface="仿宋_GB2312" pitchFamily="49" charset="-122"/>
              </a:rPr>
              <a:t>-</a:t>
            </a:r>
            <a:r>
              <a:rPr lang="en-US" altLang="zh-CN" sz="2800" u="none" dirty="0">
                <a:solidFill>
                  <a:srgbClr val="CC3300"/>
                </a:solidFill>
              </a:rPr>
              <a:t>1 </a:t>
            </a:r>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p>
          <a:p>
            <a:r>
              <a:rPr lang="en-US" altLang="zh-CN" sz="2800" u="none" dirty="0">
                <a:solidFill>
                  <a:srgbClr val="CC3300"/>
                </a:solidFill>
              </a:rPr>
              <a:t>                               </a:t>
            </a:r>
            <a:r>
              <a:rPr lang="en-US" altLang="zh-CN" sz="2800" u="none" dirty="0" err="1">
                <a:solidFill>
                  <a:srgbClr val="CC3300"/>
                </a:solidFill>
              </a:rPr>
              <a:t>rightsub</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1</a:t>
            </a:r>
            <a:r>
              <a:rPr lang="en-US" altLang="zh-CN" sz="2800" b="1" u="none" dirty="0">
                <a:solidFill>
                  <a:srgbClr val="CC3300"/>
                </a:solidFill>
              </a:rPr>
              <a:t>;</a:t>
            </a:r>
            <a:r>
              <a:rPr lang="en-US" altLang="zh-CN" sz="2800" u="none" dirty="0">
                <a:solidFill>
                  <a:srgbClr val="CC3300"/>
                </a:solidFill>
              </a:rPr>
              <a:t>  </a:t>
            </a:r>
            <a:r>
              <a:rPr lang="en-US" altLang="zh-CN" sz="2800" b="1" u="none" dirty="0">
                <a:solidFill>
                  <a:srgbClr val="CC3300"/>
                </a:solidFill>
              </a:rPr>
              <a:t>break;</a:t>
            </a:r>
            <a:endParaRPr lang="en-US" altLang="zh-CN" sz="2800" u="none" dirty="0">
              <a:solidFill>
                <a:srgbClr val="CC3300"/>
              </a:solidFill>
            </a:endParaRPr>
          </a:p>
          <a:p>
            <a:r>
              <a:rPr lang="en-US" altLang="zh-CN" sz="2800" u="none" dirty="0">
                <a:solidFill>
                  <a:srgbClr val="CC3300"/>
                </a:solidFill>
              </a:rPr>
              <a:t>	   </a:t>
            </a:r>
            <a:r>
              <a:rPr lang="en-US" altLang="zh-CN" sz="2800" b="1" u="none" dirty="0">
                <a:solidFill>
                  <a:srgbClr val="CC3300"/>
                </a:solidFill>
              </a:rPr>
              <a:t>}</a:t>
            </a:r>
            <a:endParaRPr lang="en-US" altLang="zh-CN" sz="2800" u="none" dirty="0">
              <a:solidFill>
                <a:srgbClr val="CC3300"/>
              </a:solidFill>
            </a:endParaRPr>
          </a:p>
          <a:p>
            <a:r>
              <a:rPr lang="en-US" altLang="zh-CN" sz="2800" u="none" dirty="0">
                <a:solidFill>
                  <a:srgbClr val="CC3300"/>
                </a:solidFill>
              </a:rPr>
              <a:t>	   </a:t>
            </a:r>
            <a:r>
              <a:rPr lang="en-US" altLang="zh-CN" sz="2800" u="none" dirty="0" err="1">
                <a:solidFill>
                  <a:srgbClr val="CC3300"/>
                </a:solidFill>
              </a:rPr>
              <a:t>leftsub</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endParaRPr lang="en-US" altLang="zh-CN" sz="2800" u="none" dirty="0">
              <a:solidFill>
                <a:srgbClr val="CC3300"/>
              </a:solidFill>
            </a:endParaRPr>
          </a:p>
          <a:p>
            <a:r>
              <a:rPr lang="en-US" altLang="zh-CN" sz="2800" u="none" dirty="0">
                <a:solidFill>
                  <a:srgbClr val="CC3300"/>
                </a:solidFill>
              </a:rPr>
              <a:t>             </a:t>
            </a:r>
            <a:r>
              <a:rPr lang="en-US" altLang="zh-CN" sz="2800" u="none" dirty="0" err="1" smtClean="0">
                <a:solidFill>
                  <a:srgbClr val="CC3300"/>
                </a:solidFill>
              </a:rPr>
              <a:t>RotateRight</a:t>
            </a:r>
            <a:r>
              <a:rPr lang="en-US" altLang="zh-CN" sz="2800" b="1" u="none" dirty="0" smtClean="0">
                <a:solidFill>
                  <a:srgbClr val="CC3300"/>
                </a:solidFill>
              </a:rPr>
              <a:t>(</a:t>
            </a:r>
            <a:r>
              <a:rPr lang="en-US" altLang="zh-CN" sz="2800" u="none" dirty="0" err="1" smtClean="0">
                <a:solidFill>
                  <a:srgbClr val="CC3300"/>
                </a:solidFill>
              </a:rPr>
              <a:t>rightsub</a:t>
            </a:r>
            <a:r>
              <a:rPr lang="en-US" altLang="zh-CN" sz="2800" b="1" u="none" dirty="0">
                <a:solidFill>
                  <a:srgbClr val="CC3300"/>
                </a:solidFill>
              </a:rPr>
              <a:t>,</a:t>
            </a:r>
            <a:r>
              <a:rPr lang="en-US" altLang="zh-CN" sz="2800" u="none" dirty="0">
                <a:solidFill>
                  <a:srgbClr val="CC3300"/>
                </a:solidFill>
              </a:rPr>
              <a:t> Tree</a:t>
            </a:r>
            <a:r>
              <a:rPr lang="en-US" altLang="zh-CN" sz="2800" b="1" u="none" dirty="0">
                <a:solidFill>
                  <a:srgbClr val="CC3300"/>
                </a:solidFill>
                <a:ea typeface="楷体_GB2312" pitchFamily="49" charset="-122"/>
              </a:rPr>
              <a:t>-&gt;</a:t>
            </a:r>
            <a:r>
              <a:rPr lang="en-US" altLang="zh-CN" sz="2800" u="none" dirty="0" smtClean="0">
                <a:solidFill>
                  <a:srgbClr val="CC3300"/>
                </a:solidFill>
              </a:rPr>
              <a:t>left</a:t>
            </a:r>
            <a:r>
              <a:rPr lang="en-US" altLang="zh-CN" sz="2800" b="1" u="none" dirty="0" smtClean="0">
                <a:solidFill>
                  <a:srgbClr val="CC3300"/>
                </a:solidFill>
              </a:rPr>
              <a:t>);</a:t>
            </a:r>
            <a:r>
              <a:rPr lang="en-US" altLang="zh-CN" sz="2800" b="1" u="none" dirty="0">
                <a:solidFill>
                  <a:srgbClr val="CC3300"/>
                </a:solidFill>
              </a:rPr>
              <a:t>	</a:t>
            </a:r>
            <a:r>
              <a:rPr lang="en-US" altLang="zh-CN" sz="2800" u="none" dirty="0">
                <a:solidFill>
                  <a:srgbClr val="CC3300"/>
                </a:solidFill>
              </a:rPr>
              <a:t>		              </a:t>
            </a:r>
          </a:p>
          <a:p>
            <a:r>
              <a:rPr lang="en-US" altLang="zh-CN" sz="2800" u="none" dirty="0">
                <a:solidFill>
                  <a:srgbClr val="CC3300"/>
                </a:solidFill>
              </a:rPr>
              <a:t>             </a:t>
            </a:r>
            <a:r>
              <a:rPr lang="en-US" altLang="zh-CN" sz="2800" u="none" dirty="0" err="1" smtClean="0">
                <a:solidFill>
                  <a:srgbClr val="CC3300"/>
                </a:solidFill>
              </a:rPr>
              <a:t>RotateLeft</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Tree</a:t>
            </a:r>
            <a:r>
              <a:rPr lang="en-US" altLang="zh-CN" sz="2800" b="1" u="none" dirty="0" smtClean="0">
                <a:solidFill>
                  <a:srgbClr val="CC3300"/>
                </a:solidFill>
              </a:rPr>
              <a:t>);</a:t>
            </a:r>
            <a:r>
              <a:rPr lang="en-US" altLang="zh-CN" sz="2800" u="none" dirty="0" smtClean="0">
                <a:solidFill>
                  <a:srgbClr val="CC3300"/>
                </a:solidFill>
              </a:rPr>
              <a:t>  </a:t>
            </a:r>
            <a:endParaRPr lang="en-US" altLang="zh-CN" sz="2800" u="none" dirty="0">
              <a:solidFill>
                <a:srgbClr val="CC3300"/>
              </a:solidFill>
            </a:endParaRPr>
          </a:p>
          <a:p>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p>
          <a:p>
            <a:r>
              <a:rPr lang="en-US" altLang="zh-CN" sz="2800" u="none" dirty="0">
                <a:solidFill>
                  <a:srgbClr val="CC3300"/>
                </a:solidFill>
              </a:rPr>
              <a:t>      </a:t>
            </a:r>
            <a:r>
              <a:rPr lang="en-US" altLang="zh-CN" sz="2800" b="1" u="none" dirty="0">
                <a:solidFill>
                  <a:srgbClr val="CC3300"/>
                </a:solidFill>
              </a:rPr>
              <a:t>}</a:t>
            </a:r>
          </a:p>
          <a:p>
            <a:r>
              <a:rPr lang="en-US" altLang="zh-CN" sz="3200" b="1" u="none" dirty="0">
                <a:solidFill>
                  <a:srgbClr val="CC3300"/>
                </a:solidFill>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144</a:t>
            </a:fld>
            <a:endParaRPr lang="en-US" altLang="zh-CN"/>
          </a:p>
        </p:txBody>
      </p:sp>
    </p:spTree>
  </p:cSld>
  <p:clrMapOvr>
    <a:masterClrMapping/>
  </p:clrMapOvr>
  <p:transition>
    <p:split orient="vert"/>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2452915" y="638628"/>
            <a:ext cx="3886200" cy="622054"/>
          </a:xfrm>
        </p:spPr>
        <p:txBody>
          <a:bodyPr/>
          <a:lstStyle/>
          <a:p>
            <a:r>
              <a:rPr lang="en-US" altLang="zh-CN" sz="3600" b="1" u="sng">
                <a:solidFill>
                  <a:srgbClr val="CC3300"/>
                </a:solidFill>
                <a:effectLst>
                  <a:outerShdw blurRad="38100" dist="38100" dir="2700000" algn="tl">
                    <a:srgbClr val="C0C0C0"/>
                  </a:outerShdw>
                </a:effectLst>
                <a:ea typeface="仿宋_GB2312" pitchFamily="49" charset="-122"/>
              </a:rPr>
              <a:t>AVL</a:t>
            </a:r>
            <a:r>
              <a:rPr lang="zh-CN" altLang="en-US" sz="3600" b="1" u="sng">
                <a:solidFill>
                  <a:srgbClr val="CC3300"/>
                </a:solidFill>
                <a:effectLst>
                  <a:outerShdw blurRad="38100" dist="38100" dir="2700000" algn="tl">
                    <a:srgbClr val="C0C0C0"/>
                  </a:outerShdw>
                </a:effectLst>
                <a:ea typeface="仿宋_GB2312" pitchFamily="49" charset="-122"/>
              </a:rPr>
              <a:t>树的插入</a:t>
            </a:r>
            <a:endParaRPr lang="zh-CN" altLang="en-US" u="sng">
              <a:ea typeface="仿宋_GB2312" pitchFamily="49" charset="-122"/>
            </a:endParaRPr>
          </a:p>
        </p:txBody>
      </p:sp>
      <p:sp>
        <p:nvSpPr>
          <p:cNvPr id="233475" name="Rectangle 3"/>
          <p:cNvSpPr>
            <a:spLocks noGrp="1" noChangeArrowheads="1"/>
          </p:cNvSpPr>
          <p:nvPr>
            <p:ph type="body" idx="1"/>
          </p:nvPr>
        </p:nvSpPr>
        <p:spPr>
          <a:xfrm>
            <a:off x="544740" y="1370466"/>
            <a:ext cx="8008938" cy="4769077"/>
          </a:xfrm>
        </p:spPr>
        <p:txBody>
          <a:bodyPr/>
          <a:lstStyle/>
          <a:p>
            <a:pPr algn="just">
              <a:spcBef>
                <a:spcPct val="30000"/>
              </a:spcBef>
              <a:buClr>
                <a:srgbClr val="FF7C80"/>
              </a:buClr>
              <a:buSzPct val="50000"/>
              <a:buFont typeface="Wingdings" pitchFamily="2" charset="2"/>
              <a:buChar char="n"/>
            </a:pPr>
            <a:r>
              <a:rPr lang="zh-CN" altLang="en-US" sz="2800" b="1" dirty="0">
                <a:solidFill>
                  <a:schemeClr val="hlink"/>
                </a:solidFill>
                <a:effectLst>
                  <a:outerShdw blurRad="38100" dist="38100" dir="2700000" algn="tl">
                    <a:srgbClr val="C0C0C0"/>
                  </a:outerShdw>
                </a:effectLst>
                <a:ea typeface="仿宋_GB2312" pitchFamily="49" charset="-122"/>
              </a:rPr>
              <a:t>在向一棵本来是高度平衡的</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hlink"/>
                </a:solidFill>
                <a:effectLst>
                  <a:outerShdw blurRad="38100" dist="38100" dir="2700000" algn="tl">
                    <a:srgbClr val="C0C0C0"/>
                  </a:outerShdw>
                </a:effectLst>
                <a:ea typeface="仿宋_GB2312" pitchFamily="49" charset="-122"/>
              </a:rPr>
              <a:t>树中插入一个新结点时，如果树中某个结点的平衡因子的</a:t>
            </a:r>
            <a:r>
              <a:rPr lang="zh-CN" altLang="en-US" sz="2800" b="1" dirty="0" smtClean="0">
                <a:solidFill>
                  <a:schemeClr val="hlink"/>
                </a:solidFill>
                <a:effectLst>
                  <a:outerShdw blurRad="38100" dist="38100" dir="2700000" algn="tl">
                    <a:srgbClr val="C0C0C0"/>
                  </a:outerShdw>
                </a:effectLst>
                <a:ea typeface="仿宋_GB2312" pitchFamily="49" charset="-122"/>
              </a:rPr>
              <a:t>绝对值</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en-US" altLang="zh-CN" sz="2800" b="1" dirty="0">
                <a:solidFill>
                  <a:srgbClr val="FF3300"/>
                </a:solidFill>
                <a:effectLst>
                  <a:outerShdw blurRad="38100" dist="38100" dir="2700000" algn="tl">
                    <a:srgbClr val="C0C0C0"/>
                  </a:outerShdw>
                </a:effectLst>
                <a:ea typeface="仿宋_GB2312" pitchFamily="49" charset="-122"/>
              </a:rPr>
              <a:t>balance|&gt;1</a:t>
            </a:r>
            <a:r>
              <a:rPr lang="zh-CN" altLang="en-US" sz="2800" b="1" dirty="0">
                <a:solidFill>
                  <a:schemeClr val="hlink"/>
                </a:solidFill>
                <a:effectLst>
                  <a:outerShdw blurRad="38100" dist="38100" dir="2700000" algn="tl">
                    <a:srgbClr val="C0C0C0"/>
                  </a:outerShdw>
                </a:effectLst>
                <a:ea typeface="仿宋_GB2312" pitchFamily="49" charset="-122"/>
              </a:rPr>
              <a:t>，则出现了不平衡，需要做平衡化处理。</a:t>
            </a:r>
          </a:p>
          <a:p>
            <a:pPr algn="just">
              <a:spcBef>
                <a:spcPct val="30000"/>
              </a:spcBef>
              <a:buClr>
                <a:srgbClr val="FF7C80"/>
              </a:buClr>
              <a:buSzPct val="50000"/>
              <a:buFont typeface="Wingdings" pitchFamily="2" charset="2"/>
              <a:buChar char="n"/>
            </a:pPr>
            <a:r>
              <a:rPr lang="zh-CN" altLang="en-US" sz="2800" b="1" dirty="0">
                <a:solidFill>
                  <a:schemeClr val="hlink"/>
                </a:solidFill>
                <a:effectLst>
                  <a:outerShdw blurRad="38100" dist="38100" dir="2700000" algn="tl">
                    <a:srgbClr val="C0C0C0"/>
                  </a:outerShdw>
                </a:effectLst>
                <a:ea typeface="仿宋_GB2312" pitchFamily="49" charset="-122"/>
              </a:rPr>
              <a:t>在</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hlink"/>
                </a:solidFill>
                <a:effectLst>
                  <a:outerShdw blurRad="38100" dist="38100" dir="2700000" algn="tl">
                    <a:srgbClr val="C0C0C0"/>
                  </a:outerShdw>
                </a:effectLst>
                <a:ea typeface="仿宋_GB2312" pitchFamily="49" charset="-122"/>
              </a:rPr>
              <a:t>树上定义了重载</a:t>
            </a:r>
            <a:r>
              <a:rPr lang="zh-CN" altLang="en-US" sz="2800" b="1" dirty="0" smtClean="0">
                <a:solidFill>
                  <a:schemeClr val="hlink"/>
                </a:solidFill>
                <a:effectLst>
                  <a:outerShdw blurRad="38100" dist="38100" dir="2700000" algn="tl">
                    <a:srgbClr val="C0C0C0"/>
                  </a:outerShdw>
                </a:effectLst>
                <a:ea typeface="仿宋_GB2312" pitchFamily="49" charset="-122"/>
              </a:rPr>
              <a:t>操作“</a:t>
            </a:r>
            <a:r>
              <a:rPr lang="en-US" altLang="zh-CN" sz="2800" b="1" dirty="0" smtClean="0">
                <a:solidFill>
                  <a:schemeClr val="hlink"/>
                </a:solidFill>
                <a:effectLst>
                  <a:outerShdw blurRad="38100" dist="38100" dir="2700000" algn="tl">
                    <a:srgbClr val="C0C0C0"/>
                  </a:outerShdw>
                </a:effectLst>
                <a:ea typeface="仿宋_GB2312" pitchFamily="49" charset="-122"/>
              </a:rPr>
              <a:t>&gt;&gt;</a:t>
            </a:r>
            <a:r>
              <a:rPr lang="zh-CN" altLang="en-US" sz="2800" b="1" dirty="0" smtClean="0">
                <a:solidFill>
                  <a:schemeClr val="hlink"/>
                </a:solidFill>
                <a:effectLst>
                  <a:outerShdw blurRad="38100" dist="38100" dir="2700000" algn="tl">
                    <a:srgbClr val="C0C0C0"/>
                  </a:outerShdw>
                </a:effectLst>
                <a:ea typeface="仿宋_GB2312" pitchFamily="49" charset="-122"/>
              </a:rPr>
              <a:t>”和</a:t>
            </a:r>
            <a:r>
              <a:rPr lang="zh-CN" altLang="en-US" sz="2800" b="1" dirty="0">
                <a:solidFill>
                  <a:schemeClr val="hlink"/>
                </a:solidFill>
                <a:effectLst>
                  <a:outerShdw blurRad="38100" dist="38100" dir="2700000" algn="tl">
                    <a:srgbClr val="C0C0C0"/>
                  </a:outerShdw>
                </a:effectLst>
                <a:ea typeface="仿宋_GB2312" pitchFamily="49" charset="-122"/>
              </a:rPr>
              <a:t>“</a:t>
            </a:r>
            <a:r>
              <a:rPr lang="en-US" altLang="zh-CN" sz="2800" b="1" dirty="0" smtClean="0">
                <a:solidFill>
                  <a:schemeClr val="hlink"/>
                </a:solidFill>
                <a:effectLst>
                  <a:outerShdw blurRad="38100" dist="38100" dir="2700000" algn="tl">
                    <a:srgbClr val="C0C0C0"/>
                  </a:outerShdw>
                </a:effectLst>
                <a:ea typeface="仿宋_GB2312" pitchFamily="49" charset="-122"/>
              </a:rPr>
              <a:t>&lt;&lt;</a:t>
            </a:r>
            <a:r>
              <a:rPr lang="zh-CN" altLang="en-US" sz="2800" b="1" dirty="0" smtClean="0">
                <a:solidFill>
                  <a:schemeClr val="hlink"/>
                </a:solidFill>
                <a:effectLst>
                  <a:outerShdw blurRad="38100" dist="38100" dir="2700000" algn="tl">
                    <a:srgbClr val="C0C0C0"/>
                  </a:outerShdw>
                </a:effectLst>
                <a:ea typeface="仿宋_GB2312" pitchFamily="49" charset="-122"/>
              </a:rPr>
              <a:t>”，</a:t>
            </a:r>
            <a:r>
              <a:rPr lang="zh-CN" altLang="en-US" sz="2800" b="1" dirty="0">
                <a:solidFill>
                  <a:schemeClr val="hlink"/>
                </a:solidFill>
                <a:effectLst>
                  <a:outerShdw blurRad="38100" dist="38100" dir="2700000" algn="tl">
                    <a:srgbClr val="C0C0C0"/>
                  </a:outerShdw>
                </a:effectLst>
                <a:ea typeface="仿宋_GB2312" pitchFamily="49" charset="-122"/>
              </a:rPr>
              <a:t>以及中序遍历的算法。利用这些操作可以执行</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hlink"/>
                </a:solidFill>
                <a:effectLst>
                  <a:outerShdw blurRad="38100" dist="38100" dir="2700000" algn="tl">
                    <a:srgbClr val="C0C0C0"/>
                  </a:outerShdw>
                </a:effectLst>
                <a:ea typeface="仿宋_GB2312" pitchFamily="49" charset="-122"/>
              </a:rPr>
              <a:t>树的建立和结点数据的输出。</a:t>
            </a:r>
          </a:p>
          <a:p>
            <a:pPr algn="just">
              <a:spcBef>
                <a:spcPct val="30000"/>
              </a:spcBef>
              <a:buClr>
                <a:srgbClr val="FF7C80"/>
              </a:buClr>
              <a:buSzPct val="50000"/>
              <a:buFont typeface="Wingdings" pitchFamily="2" charset="2"/>
              <a:buChar char="n"/>
            </a:pPr>
            <a:r>
              <a:rPr lang="zh-CN" altLang="en-US" sz="2800" b="1" dirty="0">
                <a:solidFill>
                  <a:schemeClr val="hlink"/>
                </a:solidFill>
                <a:effectLst>
                  <a:outerShdw blurRad="38100" dist="38100" dir="2700000" algn="tl">
                    <a:srgbClr val="C0C0C0"/>
                  </a:outerShdw>
                </a:effectLst>
                <a:ea typeface="仿宋_GB2312" pitchFamily="49" charset="-122"/>
              </a:rPr>
              <a:t>算法</a:t>
            </a:r>
            <a:r>
              <a:rPr lang="zh-CN" altLang="en-US" sz="2800" b="1" dirty="0">
                <a:solidFill>
                  <a:schemeClr val="tx2"/>
                </a:solidFill>
                <a:effectLst>
                  <a:outerShdw blurRad="38100" dist="38100" dir="2700000" algn="tl">
                    <a:srgbClr val="C0C0C0"/>
                  </a:outerShdw>
                </a:effectLst>
                <a:ea typeface="仿宋_GB2312" pitchFamily="49" charset="-122"/>
              </a:rPr>
              <a:t>从一棵空树开始</a:t>
            </a:r>
            <a:r>
              <a:rPr lang="zh-CN" altLang="en-US" sz="2800" b="1" dirty="0">
                <a:solidFill>
                  <a:schemeClr val="hlink"/>
                </a:solidFill>
                <a:effectLst>
                  <a:outerShdw blurRad="38100" dist="38100" dir="2700000" algn="tl">
                    <a:srgbClr val="C0C0C0"/>
                  </a:outerShdw>
                </a:effectLst>
                <a:ea typeface="仿宋_GB2312" pitchFamily="49" charset="-122"/>
              </a:rPr>
              <a:t>，通过输入一系列对象关键码，</a:t>
            </a:r>
            <a:r>
              <a:rPr lang="zh-CN" altLang="en-US" sz="2800" b="1" dirty="0">
                <a:solidFill>
                  <a:schemeClr val="tx2"/>
                </a:solidFill>
                <a:effectLst>
                  <a:outerShdw blurRad="38100" dist="38100" dir="2700000" algn="tl">
                    <a:srgbClr val="C0C0C0"/>
                  </a:outerShdw>
                </a:effectLst>
                <a:ea typeface="仿宋_GB2312" pitchFamily="49" charset="-122"/>
              </a:rPr>
              <a:t>逐步建立</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tx2"/>
                </a:solidFill>
                <a:effectLst>
                  <a:outerShdw blurRad="38100" dist="38100" dir="2700000" algn="tl">
                    <a:srgbClr val="C0C0C0"/>
                  </a:outerShdw>
                </a:effectLst>
                <a:ea typeface="仿宋_GB2312" pitchFamily="49" charset="-122"/>
              </a:rPr>
              <a:t>树</a:t>
            </a:r>
            <a:r>
              <a:rPr lang="zh-CN" altLang="en-US" sz="2800" b="1" dirty="0">
                <a:solidFill>
                  <a:schemeClr val="hlink"/>
                </a:solidFill>
                <a:effectLst>
                  <a:outerShdw blurRad="38100" dist="38100" dir="2700000" algn="tl">
                    <a:srgbClr val="C0C0C0"/>
                  </a:outerShdw>
                </a:effectLst>
                <a:ea typeface="仿宋_GB2312" pitchFamily="49" charset="-122"/>
              </a:rPr>
              <a:t>，在插入新结点时</a:t>
            </a:r>
            <a:r>
              <a:rPr lang="zh-CN" altLang="en-US" sz="2800" b="1" dirty="0">
                <a:solidFill>
                  <a:srgbClr val="009900"/>
                </a:solidFill>
                <a:effectLst>
                  <a:outerShdw blurRad="38100" dist="38100" dir="2700000" algn="tl">
                    <a:srgbClr val="C0C0C0"/>
                  </a:outerShdw>
                </a:effectLst>
                <a:ea typeface="仿宋_GB2312" pitchFamily="49" charset="-122"/>
              </a:rPr>
              <a:t>使用平衡旋转方法进行平衡化处理</a:t>
            </a:r>
            <a:r>
              <a:rPr lang="zh-CN" altLang="en-US" sz="2800" b="1" dirty="0">
                <a:solidFill>
                  <a:schemeClr val="hlink"/>
                </a:solidFill>
                <a:effectLst>
                  <a:outerShdw blurRad="38100" dist="38100" dir="2700000" algn="tl">
                    <a:srgbClr val="C0C0C0"/>
                  </a:outerShdw>
                </a:effectLst>
                <a:ea typeface="仿宋_GB2312" pitchFamily="49" charset="-122"/>
              </a:rPr>
              <a:t>。</a:t>
            </a: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145</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checkerboard(across)">
                                      <p:cBhvr>
                                        <p:cTn id="7" dur="500"/>
                                        <p:tgtEl>
                                          <p:spTgt spid="233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checkerboard(across)">
                                      <p:cBhvr>
                                        <p:cTn id="12" dur="500"/>
                                        <p:tgtEl>
                                          <p:spTgt spid="233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checkerboard(across)">
                                      <p:cBhvr>
                                        <p:cTn id="17" dur="500"/>
                                        <p:tgtEl>
                                          <p:spTgt spid="233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Line 2"/>
          <p:cNvSpPr>
            <a:spLocks noChangeShapeType="1"/>
          </p:cNvSpPr>
          <p:nvPr/>
        </p:nvSpPr>
        <p:spPr bwMode="auto">
          <a:xfrm flipH="1">
            <a:off x="3810000" y="43434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499" name="Oval 3"/>
          <p:cNvSpPr>
            <a:spLocks noChangeArrowheads="1"/>
          </p:cNvSpPr>
          <p:nvPr/>
        </p:nvSpPr>
        <p:spPr bwMode="auto">
          <a:xfrm>
            <a:off x="1736725" y="17526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16</a:t>
            </a:r>
            <a:endParaRPr kumimoji="0" lang="en-US" altLang="zh-CN" u="none"/>
          </a:p>
        </p:txBody>
      </p:sp>
      <p:sp>
        <p:nvSpPr>
          <p:cNvPr id="234500" name="Oval 4"/>
          <p:cNvSpPr>
            <a:spLocks noChangeArrowheads="1"/>
          </p:cNvSpPr>
          <p:nvPr/>
        </p:nvSpPr>
        <p:spPr bwMode="auto">
          <a:xfrm>
            <a:off x="593725" y="17526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16</a:t>
            </a:r>
            <a:endParaRPr kumimoji="0" lang="en-US" altLang="zh-CN" u="none"/>
          </a:p>
        </p:txBody>
      </p:sp>
      <p:sp>
        <p:nvSpPr>
          <p:cNvPr id="234501" name="Rectangle 5"/>
          <p:cNvSpPr>
            <a:spLocks noChangeArrowheads="1"/>
          </p:cNvSpPr>
          <p:nvPr/>
        </p:nvSpPr>
        <p:spPr bwMode="auto">
          <a:xfrm>
            <a:off x="892175" y="404813"/>
            <a:ext cx="7424738" cy="946150"/>
          </a:xfrm>
          <a:prstGeom prst="rect">
            <a:avLst/>
          </a:prstGeom>
          <a:noFill/>
          <a:ln w="9525">
            <a:noFill/>
            <a:miter lim="800000"/>
            <a:headEnd/>
            <a:tailEnd/>
          </a:ln>
          <a:effectLst/>
        </p:spPr>
        <p:txBody>
          <a:bodyPr>
            <a:spAutoFit/>
          </a:bodyPr>
          <a:lstStyle/>
          <a:p>
            <a:pPr algn="just"/>
            <a:r>
              <a:rPr lang="zh-CN" altLang="en-US" sz="2800" b="1" u="none" dirty="0">
                <a:effectLst>
                  <a:outerShdw blurRad="38100" dist="38100" dir="2700000" algn="tl">
                    <a:srgbClr val="C0C0C0"/>
                  </a:outerShdw>
                </a:effectLst>
                <a:ea typeface="仿宋_GB2312" pitchFamily="49" charset="-122"/>
              </a:rPr>
              <a:t>例，输入关键码序列为 </a:t>
            </a:r>
            <a:r>
              <a:rPr lang="en-US" altLang="zh-CN" sz="2800" b="1" u="none" dirty="0" smtClean="0">
                <a:solidFill>
                  <a:srgbClr val="FF3300"/>
                </a:solidFill>
                <a:effectLst>
                  <a:outerShdw blurRad="38100" dist="38100" dir="2700000" algn="tl">
                    <a:srgbClr val="C0C0C0"/>
                  </a:outerShdw>
                </a:effectLst>
                <a:ea typeface="仿宋_GB2312" pitchFamily="49" charset="-122"/>
              </a:rPr>
              <a:t>{16</a:t>
            </a:r>
            <a:r>
              <a:rPr lang="en-US" altLang="zh-CN" sz="2800" b="1" u="none" dirty="0">
                <a:solidFill>
                  <a:srgbClr val="FF3300"/>
                </a:solidFill>
                <a:effectLst>
                  <a:outerShdw blurRad="38100" dist="38100" dir="2700000" algn="tl">
                    <a:srgbClr val="C0C0C0"/>
                  </a:outerShdw>
                </a:effectLst>
                <a:ea typeface="仿宋_GB2312" pitchFamily="49" charset="-122"/>
              </a:rPr>
              <a:t>, 3, 7, 11, 9, 26, 18, </a:t>
            </a:r>
          </a:p>
          <a:p>
            <a:pPr algn="just"/>
            <a:r>
              <a:rPr lang="en-US" altLang="zh-CN" sz="2800" b="1" u="none" dirty="0">
                <a:solidFill>
                  <a:srgbClr val="FF3300"/>
                </a:solidFill>
                <a:effectLst>
                  <a:outerShdw blurRad="38100" dist="38100" dir="2700000" algn="tl">
                    <a:srgbClr val="C0C0C0"/>
                  </a:outerShdw>
                </a:effectLst>
                <a:ea typeface="仿宋_GB2312" pitchFamily="49" charset="-122"/>
              </a:rPr>
              <a:t>        14, </a:t>
            </a:r>
            <a:r>
              <a:rPr lang="en-US" altLang="zh-CN" sz="2800" b="1" u="none" dirty="0" smtClean="0">
                <a:solidFill>
                  <a:srgbClr val="FF3300"/>
                </a:solidFill>
                <a:effectLst>
                  <a:outerShdw blurRad="38100" dist="38100" dir="2700000" algn="tl">
                    <a:srgbClr val="C0C0C0"/>
                  </a:outerShdw>
                </a:effectLst>
                <a:ea typeface="仿宋_GB2312" pitchFamily="49" charset="-122"/>
              </a:rPr>
              <a:t>15} </a:t>
            </a:r>
            <a:r>
              <a:rPr lang="zh-CN" altLang="en-US" b="1" u="none" dirty="0">
                <a:effectLst>
                  <a:outerShdw blurRad="38100" dist="38100" dir="2700000" algn="tl">
                    <a:srgbClr val="C0C0C0"/>
                  </a:outerShdw>
                </a:effectLst>
              </a:rPr>
              <a:t>，</a:t>
            </a:r>
            <a:r>
              <a:rPr lang="zh-CN" altLang="en-US" sz="2800" b="1" u="none" dirty="0">
                <a:effectLst>
                  <a:outerShdw blurRad="38100" dist="38100" dir="2700000" algn="tl">
                    <a:srgbClr val="C0C0C0"/>
                  </a:outerShdw>
                </a:effectLst>
                <a:ea typeface="仿宋_GB2312" pitchFamily="49" charset="-122"/>
              </a:rPr>
              <a:t>插入和调整过程如下。</a:t>
            </a:r>
          </a:p>
        </p:txBody>
      </p:sp>
      <p:sp>
        <p:nvSpPr>
          <p:cNvPr id="234502" name="Text Box 6"/>
          <p:cNvSpPr txBox="1">
            <a:spLocks noChangeArrowheads="1"/>
          </p:cNvSpPr>
          <p:nvPr/>
        </p:nvSpPr>
        <p:spPr bwMode="auto">
          <a:xfrm>
            <a:off x="730250" y="13366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endParaRPr kumimoji="0" lang="en-US" altLang="zh-CN" u="none"/>
          </a:p>
        </p:txBody>
      </p:sp>
      <p:sp>
        <p:nvSpPr>
          <p:cNvPr id="234503" name="Line 7"/>
          <p:cNvSpPr>
            <a:spLocks noChangeShapeType="1"/>
          </p:cNvSpPr>
          <p:nvPr/>
        </p:nvSpPr>
        <p:spPr bwMode="auto">
          <a:xfrm flipH="1">
            <a:off x="1431925" y="21336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04" name="Oval 8"/>
          <p:cNvSpPr>
            <a:spLocks noChangeArrowheads="1"/>
          </p:cNvSpPr>
          <p:nvPr/>
        </p:nvSpPr>
        <p:spPr bwMode="auto">
          <a:xfrm>
            <a:off x="1127125" y="2438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4505" name="Oval 9"/>
          <p:cNvSpPr>
            <a:spLocks noChangeArrowheads="1"/>
          </p:cNvSpPr>
          <p:nvPr/>
        </p:nvSpPr>
        <p:spPr bwMode="auto">
          <a:xfrm>
            <a:off x="2879725" y="17526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chemeClr val="bg2"/>
                </a:solidFill>
              </a:rPr>
              <a:t>16</a:t>
            </a:r>
            <a:endParaRPr kumimoji="0" lang="en-US" altLang="zh-CN" u="none" dirty="0"/>
          </a:p>
        </p:txBody>
      </p:sp>
      <p:sp>
        <p:nvSpPr>
          <p:cNvPr id="234506" name="Line 10"/>
          <p:cNvSpPr>
            <a:spLocks noChangeShapeType="1"/>
          </p:cNvSpPr>
          <p:nvPr/>
        </p:nvSpPr>
        <p:spPr bwMode="auto">
          <a:xfrm flipH="1">
            <a:off x="2574925" y="21336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07" name="Oval 11"/>
          <p:cNvSpPr>
            <a:spLocks noChangeArrowheads="1"/>
          </p:cNvSpPr>
          <p:nvPr/>
        </p:nvSpPr>
        <p:spPr bwMode="auto">
          <a:xfrm>
            <a:off x="2270125" y="2438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ea typeface="MS Hei" pitchFamily="49" charset="-122"/>
              </a:rPr>
              <a:t>3</a:t>
            </a:r>
            <a:endParaRPr kumimoji="0" lang="en-US" altLang="zh-CN" u="none"/>
          </a:p>
        </p:txBody>
      </p:sp>
      <p:sp>
        <p:nvSpPr>
          <p:cNvPr id="234508" name="Text Box 12"/>
          <p:cNvSpPr txBox="1">
            <a:spLocks noChangeArrowheads="1"/>
          </p:cNvSpPr>
          <p:nvPr/>
        </p:nvSpPr>
        <p:spPr bwMode="auto">
          <a:xfrm>
            <a:off x="1797050" y="1336675"/>
            <a:ext cx="590550"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-1</a:t>
            </a:r>
            <a:endParaRPr kumimoji="0" lang="en-US" altLang="zh-CN" u="none"/>
          </a:p>
        </p:txBody>
      </p:sp>
      <p:sp>
        <p:nvSpPr>
          <p:cNvPr id="234509" name="Text Box 13"/>
          <p:cNvSpPr txBox="1">
            <a:spLocks noChangeArrowheads="1"/>
          </p:cNvSpPr>
          <p:nvPr/>
        </p:nvSpPr>
        <p:spPr bwMode="auto">
          <a:xfrm>
            <a:off x="1247775" y="20574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10" name="Line 14"/>
          <p:cNvSpPr>
            <a:spLocks noChangeShapeType="1"/>
          </p:cNvSpPr>
          <p:nvPr/>
        </p:nvSpPr>
        <p:spPr bwMode="auto">
          <a:xfrm>
            <a:off x="2651125" y="28194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11" name="Oval 15"/>
          <p:cNvSpPr>
            <a:spLocks noChangeArrowheads="1"/>
          </p:cNvSpPr>
          <p:nvPr/>
        </p:nvSpPr>
        <p:spPr bwMode="auto">
          <a:xfrm>
            <a:off x="2879725" y="31242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ea typeface="MS Hei" pitchFamily="49" charset="-122"/>
              </a:rPr>
              <a:t>7</a:t>
            </a:r>
            <a:endParaRPr kumimoji="0" lang="en-US" altLang="zh-CN" u="none"/>
          </a:p>
        </p:txBody>
      </p:sp>
      <p:sp>
        <p:nvSpPr>
          <p:cNvPr id="234512" name="Text Box 16"/>
          <p:cNvSpPr txBox="1">
            <a:spLocks noChangeArrowheads="1"/>
          </p:cNvSpPr>
          <p:nvPr/>
        </p:nvSpPr>
        <p:spPr bwMode="auto">
          <a:xfrm>
            <a:off x="3076575" y="27432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13" name="Text Box 17"/>
          <p:cNvSpPr txBox="1">
            <a:spLocks noChangeArrowheads="1"/>
          </p:cNvSpPr>
          <p:nvPr/>
        </p:nvSpPr>
        <p:spPr bwMode="auto">
          <a:xfrm>
            <a:off x="2330450" y="20224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endParaRPr kumimoji="0" lang="en-US" altLang="zh-CN" u="none"/>
          </a:p>
        </p:txBody>
      </p:sp>
      <p:sp>
        <p:nvSpPr>
          <p:cNvPr id="234514" name="Text Box 18"/>
          <p:cNvSpPr txBox="1">
            <a:spLocks noChangeArrowheads="1"/>
          </p:cNvSpPr>
          <p:nvPr/>
        </p:nvSpPr>
        <p:spPr bwMode="auto">
          <a:xfrm>
            <a:off x="3092450" y="1336675"/>
            <a:ext cx="649288"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-2</a:t>
            </a:r>
            <a:endParaRPr kumimoji="0" lang="en-US" altLang="zh-CN" u="none"/>
          </a:p>
        </p:txBody>
      </p:sp>
      <p:sp>
        <p:nvSpPr>
          <p:cNvPr id="234515" name="AutoShape 19"/>
          <p:cNvSpPr>
            <a:spLocks noChangeArrowheads="1"/>
          </p:cNvSpPr>
          <p:nvPr/>
        </p:nvSpPr>
        <p:spPr bwMode="auto">
          <a:xfrm>
            <a:off x="3429000" y="2438400"/>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4516" name="Text Box 20"/>
          <p:cNvSpPr txBox="1">
            <a:spLocks noChangeArrowheads="1"/>
          </p:cNvSpPr>
          <p:nvPr/>
        </p:nvSpPr>
        <p:spPr bwMode="auto">
          <a:xfrm>
            <a:off x="3294063" y="1992313"/>
            <a:ext cx="1497012" cy="457200"/>
          </a:xfrm>
          <a:prstGeom prst="rect">
            <a:avLst/>
          </a:prstGeom>
          <a:noFill/>
          <a:ln w="9525">
            <a:noFill/>
            <a:miter lim="800000"/>
            <a:headEnd/>
            <a:tailEnd/>
          </a:ln>
          <a:effectLst/>
        </p:spPr>
        <p:txBody>
          <a:bodyPr>
            <a:spAutoFit/>
          </a:bodyPr>
          <a:lstStyle/>
          <a:p>
            <a:r>
              <a:rPr kumimoji="0" lang="zh-CN" altLang="en-US" b="1" u="none" dirty="0">
                <a:effectLst>
                  <a:outerShdw blurRad="38100" dist="38100" dir="2700000" algn="tl">
                    <a:srgbClr val="C0C0C0"/>
                  </a:outerShdw>
                </a:effectLst>
                <a:ea typeface="隶书" pitchFamily="49" charset="-122"/>
              </a:rPr>
              <a:t>左右双旋</a:t>
            </a:r>
            <a:endParaRPr kumimoji="0" lang="zh-CN" altLang="en-US" u="none" dirty="0">
              <a:ea typeface="隶书" pitchFamily="49" charset="-122"/>
            </a:endParaRPr>
          </a:p>
        </p:txBody>
      </p:sp>
      <p:sp>
        <p:nvSpPr>
          <p:cNvPr id="234517" name="Oval 21"/>
          <p:cNvSpPr>
            <a:spLocks noChangeArrowheads="1"/>
          </p:cNvSpPr>
          <p:nvPr/>
        </p:nvSpPr>
        <p:spPr bwMode="auto">
          <a:xfrm>
            <a:off x="5486400" y="17526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ea typeface="MS Hei" pitchFamily="49" charset="-122"/>
              </a:rPr>
              <a:t>7</a:t>
            </a:r>
            <a:endParaRPr kumimoji="0" lang="en-US" altLang="zh-CN" u="none" dirty="0"/>
          </a:p>
        </p:txBody>
      </p:sp>
      <p:sp>
        <p:nvSpPr>
          <p:cNvPr id="234518" name="Oval 22"/>
          <p:cNvSpPr>
            <a:spLocks noChangeArrowheads="1"/>
          </p:cNvSpPr>
          <p:nvPr/>
        </p:nvSpPr>
        <p:spPr bwMode="auto">
          <a:xfrm>
            <a:off x="4800600" y="2438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4519" name="Line 23"/>
          <p:cNvSpPr>
            <a:spLocks noChangeShapeType="1"/>
          </p:cNvSpPr>
          <p:nvPr/>
        </p:nvSpPr>
        <p:spPr bwMode="auto">
          <a:xfrm flipH="1">
            <a:off x="5181600" y="21336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20" name="Line 24"/>
          <p:cNvSpPr>
            <a:spLocks noChangeShapeType="1"/>
          </p:cNvSpPr>
          <p:nvPr/>
        </p:nvSpPr>
        <p:spPr bwMode="auto">
          <a:xfrm>
            <a:off x="5867400" y="21336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21" name="Oval 25"/>
          <p:cNvSpPr>
            <a:spLocks noChangeArrowheads="1"/>
          </p:cNvSpPr>
          <p:nvPr/>
        </p:nvSpPr>
        <p:spPr bwMode="auto">
          <a:xfrm>
            <a:off x="6096000" y="2438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16</a:t>
            </a:r>
            <a:endParaRPr kumimoji="0" lang="en-US" altLang="zh-CN" u="none"/>
          </a:p>
        </p:txBody>
      </p:sp>
      <p:sp>
        <p:nvSpPr>
          <p:cNvPr id="234522" name="Text Box 26"/>
          <p:cNvSpPr txBox="1">
            <a:spLocks noChangeArrowheads="1"/>
          </p:cNvSpPr>
          <p:nvPr/>
        </p:nvSpPr>
        <p:spPr bwMode="auto">
          <a:xfrm>
            <a:off x="4860925" y="20224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23" name="Text Box 27"/>
          <p:cNvSpPr txBox="1">
            <a:spLocks noChangeArrowheads="1"/>
          </p:cNvSpPr>
          <p:nvPr/>
        </p:nvSpPr>
        <p:spPr bwMode="auto">
          <a:xfrm>
            <a:off x="6156325" y="20224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24" name="Text Box 28"/>
          <p:cNvSpPr txBox="1">
            <a:spLocks noChangeArrowheads="1"/>
          </p:cNvSpPr>
          <p:nvPr/>
        </p:nvSpPr>
        <p:spPr bwMode="auto">
          <a:xfrm>
            <a:off x="5622925" y="13366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25" name="Oval 29"/>
          <p:cNvSpPr>
            <a:spLocks noChangeArrowheads="1"/>
          </p:cNvSpPr>
          <p:nvPr/>
        </p:nvSpPr>
        <p:spPr bwMode="auto">
          <a:xfrm>
            <a:off x="7467600" y="17526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7</a:t>
            </a:r>
            <a:endParaRPr kumimoji="0" lang="en-US" altLang="zh-CN" u="none"/>
          </a:p>
        </p:txBody>
      </p:sp>
      <p:sp>
        <p:nvSpPr>
          <p:cNvPr id="234526" name="Line 30"/>
          <p:cNvSpPr>
            <a:spLocks noChangeShapeType="1"/>
          </p:cNvSpPr>
          <p:nvPr/>
        </p:nvSpPr>
        <p:spPr bwMode="auto">
          <a:xfrm flipH="1">
            <a:off x="7162800" y="21336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27" name="Oval 31"/>
          <p:cNvSpPr>
            <a:spLocks noChangeArrowheads="1"/>
          </p:cNvSpPr>
          <p:nvPr/>
        </p:nvSpPr>
        <p:spPr bwMode="auto">
          <a:xfrm>
            <a:off x="6781800" y="2438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4528" name="Line 32"/>
          <p:cNvSpPr>
            <a:spLocks noChangeShapeType="1"/>
          </p:cNvSpPr>
          <p:nvPr/>
        </p:nvSpPr>
        <p:spPr bwMode="auto">
          <a:xfrm>
            <a:off x="7848600" y="21336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29" name="Line 33"/>
          <p:cNvSpPr>
            <a:spLocks noChangeShapeType="1"/>
          </p:cNvSpPr>
          <p:nvPr/>
        </p:nvSpPr>
        <p:spPr bwMode="auto">
          <a:xfrm flipH="1">
            <a:off x="7848600" y="28194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30" name="Oval 34"/>
          <p:cNvSpPr>
            <a:spLocks noChangeArrowheads="1"/>
          </p:cNvSpPr>
          <p:nvPr/>
        </p:nvSpPr>
        <p:spPr bwMode="auto">
          <a:xfrm>
            <a:off x="7467600" y="31242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11</a:t>
            </a:r>
            <a:endParaRPr kumimoji="0" lang="en-US" altLang="zh-CN" u="none"/>
          </a:p>
        </p:txBody>
      </p:sp>
      <p:sp>
        <p:nvSpPr>
          <p:cNvPr id="234531" name="Text Box 35"/>
          <p:cNvSpPr txBox="1">
            <a:spLocks noChangeArrowheads="1"/>
          </p:cNvSpPr>
          <p:nvPr/>
        </p:nvSpPr>
        <p:spPr bwMode="auto">
          <a:xfrm>
            <a:off x="7527925" y="27082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32" name="Text Box 36"/>
          <p:cNvSpPr txBox="1">
            <a:spLocks noChangeArrowheads="1"/>
          </p:cNvSpPr>
          <p:nvPr/>
        </p:nvSpPr>
        <p:spPr bwMode="auto">
          <a:xfrm>
            <a:off x="8289925" y="2022475"/>
            <a:ext cx="635000"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-1</a:t>
            </a:r>
          </a:p>
        </p:txBody>
      </p:sp>
      <p:sp>
        <p:nvSpPr>
          <p:cNvPr id="234533" name="Text Box 37"/>
          <p:cNvSpPr txBox="1">
            <a:spLocks noChangeArrowheads="1"/>
          </p:cNvSpPr>
          <p:nvPr/>
        </p:nvSpPr>
        <p:spPr bwMode="auto">
          <a:xfrm>
            <a:off x="7604125" y="13366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234534" name="Oval 38"/>
          <p:cNvSpPr>
            <a:spLocks noChangeArrowheads="1"/>
          </p:cNvSpPr>
          <p:nvPr/>
        </p:nvSpPr>
        <p:spPr bwMode="auto">
          <a:xfrm>
            <a:off x="1111250" y="3921125"/>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ea typeface="MS Hei" pitchFamily="49" charset="-122"/>
              </a:rPr>
              <a:t>7</a:t>
            </a:r>
            <a:endParaRPr kumimoji="0" lang="en-US" altLang="zh-CN" u="none" dirty="0"/>
          </a:p>
        </p:txBody>
      </p:sp>
      <p:sp>
        <p:nvSpPr>
          <p:cNvPr id="234535" name="Line 39"/>
          <p:cNvSpPr>
            <a:spLocks noChangeShapeType="1"/>
          </p:cNvSpPr>
          <p:nvPr/>
        </p:nvSpPr>
        <p:spPr bwMode="auto">
          <a:xfrm flipH="1">
            <a:off x="806450" y="4302125"/>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36" name="Oval 40"/>
          <p:cNvSpPr>
            <a:spLocks noChangeArrowheads="1"/>
          </p:cNvSpPr>
          <p:nvPr/>
        </p:nvSpPr>
        <p:spPr bwMode="auto">
          <a:xfrm>
            <a:off x="501650" y="4606925"/>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4537" name="Line 41"/>
          <p:cNvSpPr>
            <a:spLocks noChangeShapeType="1"/>
          </p:cNvSpPr>
          <p:nvPr/>
        </p:nvSpPr>
        <p:spPr bwMode="auto">
          <a:xfrm>
            <a:off x="1492250" y="4302125"/>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38" name="Oval 42"/>
          <p:cNvSpPr>
            <a:spLocks noChangeArrowheads="1"/>
          </p:cNvSpPr>
          <p:nvPr/>
        </p:nvSpPr>
        <p:spPr bwMode="auto">
          <a:xfrm>
            <a:off x="1797050" y="4606925"/>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rPr>
              <a:t>16</a:t>
            </a:r>
            <a:endParaRPr kumimoji="0" lang="en-US" altLang="zh-CN" u="none"/>
          </a:p>
        </p:txBody>
      </p:sp>
      <p:sp>
        <p:nvSpPr>
          <p:cNvPr id="234539" name="Oval 43"/>
          <p:cNvSpPr>
            <a:spLocks noChangeArrowheads="1"/>
          </p:cNvSpPr>
          <p:nvPr/>
        </p:nvSpPr>
        <p:spPr bwMode="auto">
          <a:xfrm>
            <a:off x="8077200" y="2438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16</a:t>
            </a:r>
            <a:endParaRPr kumimoji="0" lang="en-US" altLang="zh-CN" u="none"/>
          </a:p>
        </p:txBody>
      </p:sp>
      <p:sp>
        <p:nvSpPr>
          <p:cNvPr id="234540" name="Line 44"/>
          <p:cNvSpPr>
            <a:spLocks noChangeShapeType="1"/>
          </p:cNvSpPr>
          <p:nvPr/>
        </p:nvSpPr>
        <p:spPr bwMode="auto">
          <a:xfrm flipH="1">
            <a:off x="1416050" y="4987925"/>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4541" name="Oval 45"/>
          <p:cNvSpPr>
            <a:spLocks noChangeArrowheads="1"/>
          </p:cNvSpPr>
          <p:nvPr/>
        </p:nvSpPr>
        <p:spPr bwMode="auto">
          <a:xfrm>
            <a:off x="1111250" y="5292725"/>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rPr>
              <a:t>11</a:t>
            </a:r>
            <a:endParaRPr kumimoji="0" lang="en-US" altLang="zh-CN" u="none"/>
          </a:p>
        </p:txBody>
      </p:sp>
      <p:sp>
        <p:nvSpPr>
          <p:cNvPr id="234542" name="Line 46"/>
          <p:cNvSpPr>
            <a:spLocks noChangeShapeType="1"/>
          </p:cNvSpPr>
          <p:nvPr/>
        </p:nvSpPr>
        <p:spPr bwMode="auto">
          <a:xfrm flipH="1">
            <a:off x="730250" y="5673725"/>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4543" name="Oval 47"/>
          <p:cNvSpPr>
            <a:spLocks noChangeArrowheads="1"/>
          </p:cNvSpPr>
          <p:nvPr/>
        </p:nvSpPr>
        <p:spPr bwMode="auto">
          <a:xfrm>
            <a:off x="501650" y="5902325"/>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ea typeface="MS Hei" pitchFamily="49" charset="-122"/>
              </a:rPr>
              <a:t>9</a:t>
            </a:r>
            <a:endParaRPr kumimoji="0" lang="en-US" altLang="zh-CN" u="none"/>
          </a:p>
        </p:txBody>
      </p:sp>
      <p:sp>
        <p:nvSpPr>
          <p:cNvPr id="234544" name="Text Box 48"/>
          <p:cNvSpPr txBox="1">
            <a:spLocks noChangeArrowheads="1"/>
          </p:cNvSpPr>
          <p:nvPr/>
        </p:nvSpPr>
        <p:spPr bwMode="auto">
          <a:xfrm>
            <a:off x="561975" y="54864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45" name="Text Box 49"/>
          <p:cNvSpPr txBox="1">
            <a:spLocks noChangeArrowheads="1"/>
          </p:cNvSpPr>
          <p:nvPr/>
        </p:nvSpPr>
        <p:spPr bwMode="auto">
          <a:xfrm>
            <a:off x="1171575" y="4876800"/>
            <a:ext cx="561975"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-1</a:t>
            </a:r>
          </a:p>
        </p:txBody>
      </p:sp>
      <p:sp>
        <p:nvSpPr>
          <p:cNvPr id="234546" name="Text Box 50"/>
          <p:cNvSpPr txBox="1">
            <a:spLocks noChangeArrowheads="1"/>
          </p:cNvSpPr>
          <p:nvPr/>
        </p:nvSpPr>
        <p:spPr bwMode="auto">
          <a:xfrm>
            <a:off x="1949450" y="4191000"/>
            <a:ext cx="620713"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-2</a:t>
            </a:r>
          </a:p>
        </p:txBody>
      </p:sp>
      <p:sp>
        <p:nvSpPr>
          <p:cNvPr id="234547" name="AutoShape 51"/>
          <p:cNvSpPr>
            <a:spLocks noChangeArrowheads="1"/>
          </p:cNvSpPr>
          <p:nvPr/>
        </p:nvSpPr>
        <p:spPr bwMode="auto">
          <a:xfrm>
            <a:off x="2286000" y="5257800"/>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4548" name="Text Box 52"/>
          <p:cNvSpPr txBox="1">
            <a:spLocks noChangeArrowheads="1"/>
          </p:cNvSpPr>
          <p:nvPr/>
        </p:nvSpPr>
        <p:spPr bwMode="auto">
          <a:xfrm>
            <a:off x="2284413" y="4830763"/>
            <a:ext cx="1235075" cy="457200"/>
          </a:xfrm>
          <a:prstGeom prst="rect">
            <a:avLst/>
          </a:prstGeom>
          <a:noFill/>
          <a:ln w="9525">
            <a:noFill/>
            <a:miter lim="800000"/>
            <a:headEnd/>
            <a:tailEnd/>
          </a:ln>
          <a:effectLst/>
        </p:spPr>
        <p:txBody>
          <a:bodyPr>
            <a:spAutoFit/>
          </a:bodyPr>
          <a:lstStyle/>
          <a:p>
            <a:r>
              <a:rPr kumimoji="0" lang="zh-CN" altLang="en-US" b="1" u="none">
                <a:effectLst>
                  <a:outerShdw blurRad="38100" dist="38100" dir="2700000" algn="tl">
                    <a:srgbClr val="C0C0C0"/>
                  </a:outerShdw>
                </a:effectLst>
                <a:ea typeface="隶书" pitchFamily="49" charset="-122"/>
              </a:rPr>
              <a:t>右单旋</a:t>
            </a:r>
            <a:endParaRPr kumimoji="0" lang="zh-CN" altLang="en-US" u="none">
              <a:ea typeface="隶书" pitchFamily="49" charset="-122"/>
            </a:endParaRPr>
          </a:p>
        </p:txBody>
      </p:sp>
      <p:sp>
        <p:nvSpPr>
          <p:cNvPr id="234549" name="Oval 53"/>
          <p:cNvSpPr>
            <a:spLocks noChangeArrowheads="1"/>
          </p:cNvSpPr>
          <p:nvPr/>
        </p:nvSpPr>
        <p:spPr bwMode="auto">
          <a:xfrm>
            <a:off x="3505200" y="46482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4550" name="Line 54"/>
          <p:cNvSpPr>
            <a:spLocks noChangeShapeType="1"/>
          </p:cNvSpPr>
          <p:nvPr/>
        </p:nvSpPr>
        <p:spPr bwMode="auto">
          <a:xfrm>
            <a:off x="4419600" y="43434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51" name="Oval 55"/>
          <p:cNvSpPr>
            <a:spLocks noChangeArrowheads="1"/>
          </p:cNvSpPr>
          <p:nvPr/>
        </p:nvSpPr>
        <p:spPr bwMode="auto">
          <a:xfrm>
            <a:off x="4114800" y="3962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ea typeface="MS Hei" pitchFamily="49" charset="-122"/>
              </a:rPr>
              <a:t>7</a:t>
            </a:r>
            <a:endParaRPr kumimoji="0" lang="en-US" altLang="zh-CN" u="none" dirty="0"/>
          </a:p>
        </p:txBody>
      </p:sp>
      <p:sp>
        <p:nvSpPr>
          <p:cNvPr id="234552" name="Line 56"/>
          <p:cNvSpPr>
            <a:spLocks noChangeShapeType="1"/>
          </p:cNvSpPr>
          <p:nvPr/>
        </p:nvSpPr>
        <p:spPr bwMode="auto">
          <a:xfrm>
            <a:off x="5029200" y="5029200"/>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4553" name="Oval 57"/>
          <p:cNvSpPr>
            <a:spLocks noChangeArrowheads="1"/>
          </p:cNvSpPr>
          <p:nvPr/>
        </p:nvSpPr>
        <p:spPr bwMode="auto">
          <a:xfrm>
            <a:off x="5334000" y="5334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16</a:t>
            </a:r>
            <a:endParaRPr kumimoji="0" lang="en-US" altLang="zh-CN" u="none"/>
          </a:p>
        </p:txBody>
      </p:sp>
      <p:sp>
        <p:nvSpPr>
          <p:cNvPr id="234554" name="Line 58"/>
          <p:cNvSpPr>
            <a:spLocks noChangeShapeType="1"/>
          </p:cNvSpPr>
          <p:nvPr/>
        </p:nvSpPr>
        <p:spPr bwMode="auto">
          <a:xfrm flipH="1">
            <a:off x="4343400" y="5029200"/>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4555" name="Oval 59"/>
          <p:cNvSpPr>
            <a:spLocks noChangeArrowheads="1"/>
          </p:cNvSpPr>
          <p:nvPr/>
        </p:nvSpPr>
        <p:spPr bwMode="auto">
          <a:xfrm>
            <a:off x="4114800" y="5334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9</a:t>
            </a:r>
            <a:endParaRPr kumimoji="0" lang="en-US" altLang="zh-CN" u="none"/>
          </a:p>
        </p:txBody>
      </p:sp>
      <p:sp>
        <p:nvSpPr>
          <p:cNvPr id="234556" name="Text Box 60"/>
          <p:cNvSpPr txBox="1">
            <a:spLocks noChangeArrowheads="1"/>
          </p:cNvSpPr>
          <p:nvPr/>
        </p:nvSpPr>
        <p:spPr bwMode="auto">
          <a:xfrm>
            <a:off x="4175125" y="49180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57" name="Text Box 61"/>
          <p:cNvSpPr txBox="1">
            <a:spLocks noChangeArrowheads="1"/>
          </p:cNvSpPr>
          <p:nvPr/>
        </p:nvSpPr>
        <p:spPr bwMode="auto">
          <a:xfrm>
            <a:off x="5394325" y="49180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58" name="Text Box 62"/>
          <p:cNvSpPr txBox="1">
            <a:spLocks noChangeArrowheads="1"/>
          </p:cNvSpPr>
          <p:nvPr/>
        </p:nvSpPr>
        <p:spPr bwMode="auto">
          <a:xfrm>
            <a:off x="4784725" y="42322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59" name="Text Box 63"/>
          <p:cNvSpPr txBox="1">
            <a:spLocks noChangeArrowheads="1"/>
          </p:cNvSpPr>
          <p:nvPr/>
        </p:nvSpPr>
        <p:spPr bwMode="auto">
          <a:xfrm>
            <a:off x="4251325" y="35052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234560" name="Line 64"/>
          <p:cNvSpPr>
            <a:spLocks noChangeShapeType="1"/>
          </p:cNvSpPr>
          <p:nvPr/>
        </p:nvSpPr>
        <p:spPr bwMode="auto">
          <a:xfrm flipH="1">
            <a:off x="6080125" y="41910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61" name="Oval 65"/>
          <p:cNvSpPr>
            <a:spLocks noChangeArrowheads="1"/>
          </p:cNvSpPr>
          <p:nvPr/>
        </p:nvSpPr>
        <p:spPr bwMode="auto">
          <a:xfrm>
            <a:off x="5775325" y="4495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4562" name="Oval 66"/>
          <p:cNvSpPr>
            <a:spLocks noChangeArrowheads="1"/>
          </p:cNvSpPr>
          <p:nvPr/>
        </p:nvSpPr>
        <p:spPr bwMode="auto">
          <a:xfrm>
            <a:off x="6384925" y="3810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chemeClr val="bg2"/>
                </a:solidFill>
                <a:ea typeface="MS Hei" pitchFamily="49" charset="-122"/>
              </a:rPr>
              <a:t>7</a:t>
            </a:r>
            <a:endParaRPr kumimoji="0" lang="en-US" altLang="zh-CN" u="none" dirty="0"/>
          </a:p>
        </p:txBody>
      </p:sp>
      <p:sp>
        <p:nvSpPr>
          <p:cNvPr id="234563" name="Line 67"/>
          <p:cNvSpPr>
            <a:spLocks noChangeShapeType="1"/>
          </p:cNvSpPr>
          <p:nvPr/>
        </p:nvSpPr>
        <p:spPr bwMode="auto">
          <a:xfrm>
            <a:off x="6765925" y="41910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64" name="Oval 68"/>
          <p:cNvSpPr>
            <a:spLocks noChangeArrowheads="1"/>
          </p:cNvSpPr>
          <p:nvPr/>
        </p:nvSpPr>
        <p:spPr bwMode="auto">
          <a:xfrm>
            <a:off x="6994525" y="4495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rPr>
              <a:t>11</a:t>
            </a:r>
            <a:endParaRPr kumimoji="0" lang="en-US" altLang="zh-CN" u="none"/>
          </a:p>
        </p:txBody>
      </p:sp>
      <p:sp>
        <p:nvSpPr>
          <p:cNvPr id="234565" name="Line 69"/>
          <p:cNvSpPr>
            <a:spLocks noChangeShapeType="1"/>
          </p:cNvSpPr>
          <p:nvPr/>
        </p:nvSpPr>
        <p:spPr bwMode="auto">
          <a:xfrm>
            <a:off x="7375525" y="48768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4566" name="Line 70"/>
          <p:cNvSpPr>
            <a:spLocks noChangeShapeType="1"/>
          </p:cNvSpPr>
          <p:nvPr/>
        </p:nvSpPr>
        <p:spPr bwMode="auto">
          <a:xfrm>
            <a:off x="7908925" y="5562600"/>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4567" name="Oval 71"/>
          <p:cNvSpPr>
            <a:spLocks noChangeArrowheads="1"/>
          </p:cNvSpPr>
          <p:nvPr/>
        </p:nvSpPr>
        <p:spPr bwMode="auto">
          <a:xfrm>
            <a:off x="8137525" y="5867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rPr>
              <a:t>26</a:t>
            </a:r>
            <a:endParaRPr kumimoji="0" lang="en-US" altLang="zh-CN" u="none" dirty="0"/>
          </a:p>
        </p:txBody>
      </p:sp>
      <p:sp>
        <p:nvSpPr>
          <p:cNvPr id="234568" name="Line 72"/>
          <p:cNvSpPr>
            <a:spLocks noChangeShapeType="1"/>
          </p:cNvSpPr>
          <p:nvPr/>
        </p:nvSpPr>
        <p:spPr bwMode="auto">
          <a:xfrm flipH="1">
            <a:off x="6613525" y="4876800"/>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4569" name="Oval 73"/>
          <p:cNvSpPr>
            <a:spLocks noChangeArrowheads="1"/>
          </p:cNvSpPr>
          <p:nvPr/>
        </p:nvSpPr>
        <p:spPr bwMode="auto">
          <a:xfrm>
            <a:off x="6384925" y="51816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9</a:t>
            </a:r>
            <a:endParaRPr kumimoji="0" lang="en-US" altLang="zh-CN" u="none"/>
          </a:p>
        </p:txBody>
      </p:sp>
      <p:sp>
        <p:nvSpPr>
          <p:cNvPr id="234570" name="Oval 74"/>
          <p:cNvSpPr>
            <a:spLocks noChangeArrowheads="1"/>
          </p:cNvSpPr>
          <p:nvPr/>
        </p:nvSpPr>
        <p:spPr bwMode="auto">
          <a:xfrm>
            <a:off x="7604125" y="51816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rPr>
              <a:t>16</a:t>
            </a:r>
            <a:endParaRPr kumimoji="0" lang="en-US" altLang="zh-CN" u="none"/>
          </a:p>
        </p:txBody>
      </p:sp>
      <p:sp>
        <p:nvSpPr>
          <p:cNvPr id="234571" name="Oval 75"/>
          <p:cNvSpPr>
            <a:spLocks noChangeArrowheads="1"/>
          </p:cNvSpPr>
          <p:nvPr/>
        </p:nvSpPr>
        <p:spPr bwMode="auto">
          <a:xfrm>
            <a:off x="4648200" y="46482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11</a:t>
            </a:r>
            <a:endParaRPr kumimoji="0" lang="en-US" altLang="zh-CN" u="none"/>
          </a:p>
        </p:txBody>
      </p:sp>
      <p:sp>
        <p:nvSpPr>
          <p:cNvPr id="234572" name="Text Box 76"/>
          <p:cNvSpPr txBox="1">
            <a:spLocks noChangeArrowheads="1"/>
          </p:cNvSpPr>
          <p:nvPr/>
        </p:nvSpPr>
        <p:spPr bwMode="auto">
          <a:xfrm>
            <a:off x="8274050" y="54514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4573" name="Text Box 77"/>
          <p:cNvSpPr txBox="1">
            <a:spLocks noChangeArrowheads="1"/>
          </p:cNvSpPr>
          <p:nvPr/>
        </p:nvSpPr>
        <p:spPr bwMode="auto">
          <a:xfrm>
            <a:off x="7740650" y="47656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234574" name="Text Box 78"/>
          <p:cNvSpPr txBox="1">
            <a:spLocks noChangeArrowheads="1"/>
          </p:cNvSpPr>
          <p:nvPr/>
        </p:nvSpPr>
        <p:spPr bwMode="auto">
          <a:xfrm>
            <a:off x="7131050" y="40798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234575" name="Text Box 79"/>
          <p:cNvSpPr txBox="1">
            <a:spLocks noChangeArrowheads="1"/>
          </p:cNvSpPr>
          <p:nvPr/>
        </p:nvSpPr>
        <p:spPr bwMode="auto">
          <a:xfrm>
            <a:off x="6521450" y="3394075"/>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2</a:t>
            </a:r>
          </a:p>
        </p:txBody>
      </p:sp>
      <p:sp>
        <p:nvSpPr>
          <p:cNvPr id="234576" name="Text Box 80"/>
          <p:cNvSpPr txBox="1">
            <a:spLocks noChangeArrowheads="1"/>
          </p:cNvSpPr>
          <p:nvPr/>
        </p:nvSpPr>
        <p:spPr bwMode="auto">
          <a:xfrm>
            <a:off x="1400175" y="35052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2</a:t>
            </a:r>
          </a:p>
        </p:txBody>
      </p:sp>
      <p:sp>
        <p:nvSpPr>
          <p:cNvPr id="234577" name="Freeform 81"/>
          <p:cNvSpPr>
            <a:spLocks/>
          </p:cNvSpPr>
          <p:nvPr/>
        </p:nvSpPr>
        <p:spPr bwMode="auto">
          <a:xfrm>
            <a:off x="2082800" y="1549400"/>
            <a:ext cx="1422400" cy="2197100"/>
          </a:xfrm>
          <a:custGeom>
            <a:avLst/>
            <a:gdLst/>
            <a:ahLst/>
            <a:cxnLst>
              <a:cxn ang="0">
                <a:pos x="512" y="80"/>
              </a:cxn>
              <a:cxn ang="0">
                <a:pos x="80" y="512"/>
              </a:cxn>
              <a:cxn ang="0">
                <a:pos x="32" y="608"/>
              </a:cxn>
              <a:cxn ang="0">
                <a:pos x="32" y="656"/>
              </a:cxn>
              <a:cxn ang="0">
                <a:pos x="32" y="752"/>
              </a:cxn>
              <a:cxn ang="0">
                <a:pos x="80" y="848"/>
              </a:cxn>
              <a:cxn ang="0">
                <a:pos x="464" y="1280"/>
              </a:cxn>
              <a:cxn ang="0">
                <a:pos x="656" y="1376"/>
              </a:cxn>
              <a:cxn ang="0">
                <a:pos x="800" y="1328"/>
              </a:cxn>
              <a:cxn ang="0">
                <a:pos x="896" y="1136"/>
              </a:cxn>
              <a:cxn ang="0">
                <a:pos x="800" y="944"/>
              </a:cxn>
              <a:cxn ang="0">
                <a:pos x="608" y="800"/>
              </a:cxn>
              <a:cxn ang="0">
                <a:pos x="560" y="704"/>
              </a:cxn>
              <a:cxn ang="0">
                <a:pos x="704" y="512"/>
              </a:cxn>
              <a:cxn ang="0">
                <a:pos x="848" y="368"/>
              </a:cxn>
              <a:cxn ang="0">
                <a:pos x="896" y="224"/>
              </a:cxn>
              <a:cxn ang="0">
                <a:pos x="848" y="80"/>
              </a:cxn>
              <a:cxn ang="0">
                <a:pos x="752" y="32"/>
              </a:cxn>
              <a:cxn ang="0">
                <a:pos x="608" y="32"/>
              </a:cxn>
              <a:cxn ang="0">
                <a:pos x="512" y="80"/>
              </a:cxn>
            </a:cxnLst>
            <a:rect l="0" t="0" r="r" b="b"/>
            <a:pathLst>
              <a:path w="896" h="1384">
                <a:moveTo>
                  <a:pt x="512" y="80"/>
                </a:moveTo>
                <a:cubicBezTo>
                  <a:pt x="424" y="160"/>
                  <a:pt x="160" y="424"/>
                  <a:pt x="80" y="512"/>
                </a:cubicBezTo>
                <a:cubicBezTo>
                  <a:pt x="0" y="600"/>
                  <a:pt x="40" y="584"/>
                  <a:pt x="32" y="608"/>
                </a:cubicBezTo>
                <a:cubicBezTo>
                  <a:pt x="24" y="632"/>
                  <a:pt x="32" y="632"/>
                  <a:pt x="32" y="656"/>
                </a:cubicBezTo>
                <a:cubicBezTo>
                  <a:pt x="32" y="680"/>
                  <a:pt x="24" y="720"/>
                  <a:pt x="32" y="752"/>
                </a:cubicBezTo>
                <a:cubicBezTo>
                  <a:pt x="40" y="784"/>
                  <a:pt x="8" y="760"/>
                  <a:pt x="80" y="848"/>
                </a:cubicBezTo>
                <a:cubicBezTo>
                  <a:pt x="152" y="936"/>
                  <a:pt x="368" y="1192"/>
                  <a:pt x="464" y="1280"/>
                </a:cubicBezTo>
                <a:cubicBezTo>
                  <a:pt x="560" y="1368"/>
                  <a:pt x="600" y="1368"/>
                  <a:pt x="656" y="1376"/>
                </a:cubicBezTo>
                <a:cubicBezTo>
                  <a:pt x="712" y="1384"/>
                  <a:pt x="760" y="1368"/>
                  <a:pt x="800" y="1328"/>
                </a:cubicBezTo>
                <a:cubicBezTo>
                  <a:pt x="840" y="1288"/>
                  <a:pt x="896" y="1200"/>
                  <a:pt x="896" y="1136"/>
                </a:cubicBezTo>
                <a:cubicBezTo>
                  <a:pt x="896" y="1072"/>
                  <a:pt x="848" y="1000"/>
                  <a:pt x="800" y="944"/>
                </a:cubicBezTo>
                <a:cubicBezTo>
                  <a:pt x="752" y="888"/>
                  <a:pt x="648" y="840"/>
                  <a:pt x="608" y="800"/>
                </a:cubicBezTo>
                <a:cubicBezTo>
                  <a:pt x="568" y="760"/>
                  <a:pt x="544" y="752"/>
                  <a:pt x="560" y="704"/>
                </a:cubicBezTo>
                <a:cubicBezTo>
                  <a:pt x="576" y="656"/>
                  <a:pt x="656" y="568"/>
                  <a:pt x="704" y="512"/>
                </a:cubicBezTo>
                <a:cubicBezTo>
                  <a:pt x="752" y="456"/>
                  <a:pt x="816" y="416"/>
                  <a:pt x="848" y="368"/>
                </a:cubicBezTo>
                <a:cubicBezTo>
                  <a:pt x="880" y="320"/>
                  <a:pt x="896" y="272"/>
                  <a:pt x="896" y="224"/>
                </a:cubicBezTo>
                <a:cubicBezTo>
                  <a:pt x="896" y="176"/>
                  <a:pt x="872" y="112"/>
                  <a:pt x="848" y="80"/>
                </a:cubicBezTo>
                <a:cubicBezTo>
                  <a:pt x="824" y="48"/>
                  <a:pt x="792" y="40"/>
                  <a:pt x="752" y="32"/>
                </a:cubicBezTo>
                <a:cubicBezTo>
                  <a:pt x="712" y="24"/>
                  <a:pt x="648" y="24"/>
                  <a:pt x="608" y="32"/>
                </a:cubicBezTo>
                <a:cubicBezTo>
                  <a:pt x="568" y="40"/>
                  <a:pt x="600" y="0"/>
                  <a:pt x="512" y="80"/>
                </a:cubicBezTo>
                <a:close/>
              </a:path>
            </a:pathLst>
          </a:custGeom>
          <a:noFill/>
          <a:ln w="19050" cap="flat" cmpd="sng">
            <a:solidFill>
              <a:srgbClr val="009900"/>
            </a:solidFill>
            <a:prstDash val="sysDot"/>
            <a:round/>
            <a:headEnd/>
            <a:tailEnd/>
          </a:ln>
          <a:effectLst/>
        </p:spPr>
        <p:txBody>
          <a:bodyPr wrap="none" anchor="ctr"/>
          <a:lstStyle/>
          <a:p>
            <a:endParaRPr lang="zh-CN" altLang="en-US"/>
          </a:p>
        </p:txBody>
      </p:sp>
      <p:sp>
        <p:nvSpPr>
          <p:cNvPr id="234578" name="Freeform 82"/>
          <p:cNvSpPr>
            <a:spLocks/>
          </p:cNvSpPr>
          <p:nvPr/>
        </p:nvSpPr>
        <p:spPr bwMode="auto">
          <a:xfrm>
            <a:off x="228600" y="4254500"/>
            <a:ext cx="2260600" cy="2298700"/>
          </a:xfrm>
          <a:custGeom>
            <a:avLst/>
            <a:gdLst/>
            <a:ahLst/>
            <a:cxnLst>
              <a:cxn ang="0">
                <a:pos x="1008" y="152"/>
              </a:cxn>
              <a:cxn ang="0">
                <a:pos x="144" y="1016"/>
              </a:cxn>
              <a:cxn ang="0">
                <a:pos x="144" y="1352"/>
              </a:cxn>
              <a:cxn ang="0">
                <a:pos x="336" y="1400"/>
              </a:cxn>
              <a:cxn ang="0">
                <a:pos x="528" y="1304"/>
              </a:cxn>
              <a:cxn ang="0">
                <a:pos x="1296" y="536"/>
              </a:cxn>
              <a:cxn ang="0">
                <a:pos x="1296" y="152"/>
              </a:cxn>
              <a:cxn ang="0">
                <a:pos x="1104" y="104"/>
              </a:cxn>
              <a:cxn ang="0">
                <a:pos x="1008" y="152"/>
              </a:cxn>
            </a:cxnLst>
            <a:rect l="0" t="0" r="r" b="b"/>
            <a:pathLst>
              <a:path w="1424" h="1448">
                <a:moveTo>
                  <a:pt x="1008" y="152"/>
                </a:moveTo>
                <a:cubicBezTo>
                  <a:pt x="848" y="304"/>
                  <a:pt x="288" y="816"/>
                  <a:pt x="144" y="1016"/>
                </a:cubicBezTo>
                <a:cubicBezTo>
                  <a:pt x="0" y="1216"/>
                  <a:pt x="112" y="1288"/>
                  <a:pt x="144" y="1352"/>
                </a:cubicBezTo>
                <a:cubicBezTo>
                  <a:pt x="176" y="1416"/>
                  <a:pt x="272" y="1408"/>
                  <a:pt x="336" y="1400"/>
                </a:cubicBezTo>
                <a:cubicBezTo>
                  <a:pt x="400" y="1392"/>
                  <a:pt x="368" y="1448"/>
                  <a:pt x="528" y="1304"/>
                </a:cubicBezTo>
                <a:cubicBezTo>
                  <a:pt x="688" y="1160"/>
                  <a:pt x="1168" y="728"/>
                  <a:pt x="1296" y="536"/>
                </a:cubicBezTo>
                <a:cubicBezTo>
                  <a:pt x="1424" y="344"/>
                  <a:pt x="1328" y="224"/>
                  <a:pt x="1296" y="152"/>
                </a:cubicBezTo>
                <a:cubicBezTo>
                  <a:pt x="1264" y="80"/>
                  <a:pt x="1152" y="104"/>
                  <a:pt x="1104" y="104"/>
                </a:cubicBezTo>
                <a:cubicBezTo>
                  <a:pt x="1056" y="104"/>
                  <a:pt x="1168" y="0"/>
                  <a:pt x="1008" y="152"/>
                </a:cubicBezTo>
                <a:close/>
              </a:path>
            </a:pathLst>
          </a:custGeom>
          <a:noFill/>
          <a:ln w="19050" cap="flat" cmpd="sng">
            <a:solidFill>
              <a:schemeClr val="hlink"/>
            </a:solidFill>
            <a:prstDash val="sysDot"/>
            <a:round/>
            <a:headEnd/>
            <a:tailEnd/>
          </a:ln>
          <a:effectLst/>
        </p:spPr>
        <p:txBody>
          <a:bodyPr wrap="none" anchor="ctr"/>
          <a:lstStyle/>
          <a:p>
            <a:endParaRPr lang="zh-CN" altLang="en-US"/>
          </a:p>
        </p:txBody>
      </p:sp>
      <p:sp>
        <p:nvSpPr>
          <p:cNvPr id="234579" name="Freeform 83"/>
          <p:cNvSpPr>
            <a:spLocks/>
          </p:cNvSpPr>
          <p:nvPr/>
        </p:nvSpPr>
        <p:spPr bwMode="auto">
          <a:xfrm>
            <a:off x="6159500" y="3429000"/>
            <a:ext cx="2133600" cy="2489200"/>
          </a:xfrm>
          <a:custGeom>
            <a:avLst/>
            <a:gdLst/>
            <a:ahLst/>
            <a:cxnLst>
              <a:cxn ang="0">
                <a:pos x="152" y="528"/>
              </a:cxn>
              <a:cxn ang="0">
                <a:pos x="968" y="1440"/>
              </a:cxn>
              <a:cxn ang="0">
                <a:pos x="1304" y="1296"/>
              </a:cxn>
              <a:cxn ang="0">
                <a:pos x="1208" y="1008"/>
              </a:cxn>
              <a:cxn ang="0">
                <a:pos x="968" y="768"/>
              </a:cxn>
              <a:cxn ang="0">
                <a:pos x="392" y="96"/>
              </a:cxn>
              <a:cxn ang="0">
                <a:pos x="56" y="192"/>
              </a:cxn>
              <a:cxn ang="0">
                <a:pos x="152" y="528"/>
              </a:cxn>
            </a:cxnLst>
            <a:rect l="0" t="0" r="r" b="b"/>
            <a:pathLst>
              <a:path w="1344" h="1568">
                <a:moveTo>
                  <a:pt x="152" y="528"/>
                </a:moveTo>
                <a:cubicBezTo>
                  <a:pt x="304" y="736"/>
                  <a:pt x="776" y="1312"/>
                  <a:pt x="968" y="1440"/>
                </a:cubicBezTo>
                <a:cubicBezTo>
                  <a:pt x="1160" y="1568"/>
                  <a:pt x="1264" y="1368"/>
                  <a:pt x="1304" y="1296"/>
                </a:cubicBezTo>
                <a:cubicBezTo>
                  <a:pt x="1344" y="1224"/>
                  <a:pt x="1264" y="1096"/>
                  <a:pt x="1208" y="1008"/>
                </a:cubicBezTo>
                <a:cubicBezTo>
                  <a:pt x="1152" y="920"/>
                  <a:pt x="1104" y="920"/>
                  <a:pt x="968" y="768"/>
                </a:cubicBezTo>
                <a:cubicBezTo>
                  <a:pt x="832" y="616"/>
                  <a:pt x="544" y="192"/>
                  <a:pt x="392" y="96"/>
                </a:cubicBezTo>
                <a:cubicBezTo>
                  <a:pt x="240" y="0"/>
                  <a:pt x="96" y="120"/>
                  <a:pt x="56" y="192"/>
                </a:cubicBezTo>
                <a:cubicBezTo>
                  <a:pt x="16" y="264"/>
                  <a:pt x="0" y="320"/>
                  <a:pt x="152" y="528"/>
                </a:cubicBezTo>
                <a:close/>
              </a:path>
            </a:pathLst>
          </a:custGeom>
          <a:noFill/>
          <a:ln w="19050" cap="flat" cmpd="sng">
            <a:solidFill>
              <a:schemeClr val="tx2"/>
            </a:solidFill>
            <a:prstDash val="sysDot"/>
            <a:round/>
            <a:headEnd/>
            <a:tailEnd/>
          </a:ln>
          <a:effectLst/>
        </p:spPr>
        <p:txBody>
          <a:bodyPr wrap="none" anchor="ctr"/>
          <a:lstStyle/>
          <a:p>
            <a:endParaRPr lang="zh-CN" altLang="en-US"/>
          </a:p>
        </p:txBody>
      </p:sp>
      <p:sp>
        <p:nvSpPr>
          <p:cNvPr id="84" name="灯片编号占位符 83"/>
          <p:cNvSpPr>
            <a:spLocks noGrp="1"/>
          </p:cNvSpPr>
          <p:nvPr>
            <p:ph type="sldNum" sz="quarter" idx="12"/>
          </p:nvPr>
        </p:nvSpPr>
        <p:spPr/>
        <p:txBody>
          <a:bodyPr/>
          <a:lstStyle/>
          <a:p>
            <a:fld id="{A676A666-26EC-422C-917D-D410A76DDE32}" type="slidenum">
              <a:rPr lang="en-US" altLang="zh-CN" smtClean="0"/>
              <a:pPr/>
              <a:t>146</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4500"/>
                                        </p:tgtEl>
                                        <p:attrNameLst>
                                          <p:attrName>style.visibility</p:attrName>
                                        </p:attrNameLst>
                                      </p:cBhvr>
                                      <p:to>
                                        <p:strVal val="visible"/>
                                      </p:to>
                                    </p:set>
                                    <p:anim calcmode="lin" valueType="num">
                                      <p:cBhvr additive="base">
                                        <p:cTn id="7" dur="500" fill="hold"/>
                                        <p:tgtEl>
                                          <p:spTgt spid="234500"/>
                                        </p:tgtEl>
                                        <p:attrNameLst>
                                          <p:attrName>ppt_x</p:attrName>
                                        </p:attrNameLst>
                                      </p:cBhvr>
                                      <p:tavLst>
                                        <p:tav tm="0">
                                          <p:val>
                                            <p:strVal val="0-#ppt_w/2"/>
                                          </p:val>
                                        </p:tav>
                                        <p:tav tm="100000">
                                          <p:val>
                                            <p:strVal val="#ppt_x"/>
                                          </p:val>
                                        </p:tav>
                                      </p:tavLst>
                                    </p:anim>
                                    <p:anim calcmode="lin" valueType="num">
                                      <p:cBhvr additive="base">
                                        <p:cTn id="8" dur="500" fill="hold"/>
                                        <p:tgtEl>
                                          <p:spTgt spid="23450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4502"/>
                                        </p:tgtEl>
                                        <p:attrNameLst>
                                          <p:attrName>style.visibility</p:attrName>
                                        </p:attrNameLst>
                                      </p:cBhvr>
                                      <p:to>
                                        <p:strVal val="visible"/>
                                      </p:to>
                                    </p:set>
                                    <p:anim calcmode="lin" valueType="num">
                                      <p:cBhvr additive="base">
                                        <p:cTn id="11" dur="500" fill="hold"/>
                                        <p:tgtEl>
                                          <p:spTgt spid="234502"/>
                                        </p:tgtEl>
                                        <p:attrNameLst>
                                          <p:attrName>ppt_x</p:attrName>
                                        </p:attrNameLst>
                                      </p:cBhvr>
                                      <p:tavLst>
                                        <p:tav tm="0">
                                          <p:val>
                                            <p:strVal val="0-#ppt_w/2"/>
                                          </p:val>
                                        </p:tav>
                                        <p:tav tm="100000">
                                          <p:val>
                                            <p:strVal val="#ppt_x"/>
                                          </p:val>
                                        </p:tav>
                                      </p:tavLst>
                                    </p:anim>
                                    <p:anim calcmode="lin" valueType="num">
                                      <p:cBhvr additive="base">
                                        <p:cTn id="12" dur="500" fill="hold"/>
                                        <p:tgtEl>
                                          <p:spTgt spid="23450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34499"/>
                                        </p:tgtEl>
                                        <p:attrNameLst>
                                          <p:attrName>style.visibility</p:attrName>
                                        </p:attrNameLst>
                                      </p:cBhvr>
                                      <p:to>
                                        <p:strVal val="visible"/>
                                      </p:to>
                                    </p:set>
                                    <p:anim calcmode="lin" valueType="num">
                                      <p:cBhvr additive="base">
                                        <p:cTn id="17" dur="500" fill="hold"/>
                                        <p:tgtEl>
                                          <p:spTgt spid="234499"/>
                                        </p:tgtEl>
                                        <p:attrNameLst>
                                          <p:attrName>ppt_x</p:attrName>
                                        </p:attrNameLst>
                                      </p:cBhvr>
                                      <p:tavLst>
                                        <p:tav tm="0">
                                          <p:val>
                                            <p:strVal val="0-#ppt_w/2"/>
                                          </p:val>
                                        </p:tav>
                                        <p:tav tm="100000">
                                          <p:val>
                                            <p:strVal val="#ppt_x"/>
                                          </p:val>
                                        </p:tav>
                                      </p:tavLst>
                                    </p:anim>
                                    <p:anim calcmode="lin" valueType="num">
                                      <p:cBhvr additive="base">
                                        <p:cTn id="18" dur="500" fill="hold"/>
                                        <p:tgtEl>
                                          <p:spTgt spid="23449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34503"/>
                                        </p:tgtEl>
                                        <p:attrNameLst>
                                          <p:attrName>style.visibility</p:attrName>
                                        </p:attrNameLst>
                                      </p:cBhvr>
                                      <p:to>
                                        <p:strVal val="visible"/>
                                      </p:to>
                                    </p:set>
                                    <p:anim calcmode="lin" valueType="num">
                                      <p:cBhvr additive="base">
                                        <p:cTn id="21" dur="500" fill="hold"/>
                                        <p:tgtEl>
                                          <p:spTgt spid="234503"/>
                                        </p:tgtEl>
                                        <p:attrNameLst>
                                          <p:attrName>ppt_x</p:attrName>
                                        </p:attrNameLst>
                                      </p:cBhvr>
                                      <p:tavLst>
                                        <p:tav tm="0">
                                          <p:val>
                                            <p:strVal val="0-#ppt_w/2"/>
                                          </p:val>
                                        </p:tav>
                                        <p:tav tm="100000">
                                          <p:val>
                                            <p:strVal val="#ppt_x"/>
                                          </p:val>
                                        </p:tav>
                                      </p:tavLst>
                                    </p:anim>
                                    <p:anim calcmode="lin" valueType="num">
                                      <p:cBhvr additive="base">
                                        <p:cTn id="22" dur="500" fill="hold"/>
                                        <p:tgtEl>
                                          <p:spTgt spid="234503"/>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34504"/>
                                        </p:tgtEl>
                                        <p:attrNameLst>
                                          <p:attrName>style.visibility</p:attrName>
                                        </p:attrNameLst>
                                      </p:cBhvr>
                                      <p:to>
                                        <p:strVal val="visible"/>
                                      </p:to>
                                    </p:set>
                                    <p:anim calcmode="lin" valueType="num">
                                      <p:cBhvr additive="base">
                                        <p:cTn id="25" dur="500" fill="hold"/>
                                        <p:tgtEl>
                                          <p:spTgt spid="234504"/>
                                        </p:tgtEl>
                                        <p:attrNameLst>
                                          <p:attrName>ppt_x</p:attrName>
                                        </p:attrNameLst>
                                      </p:cBhvr>
                                      <p:tavLst>
                                        <p:tav tm="0">
                                          <p:val>
                                            <p:strVal val="0-#ppt_w/2"/>
                                          </p:val>
                                        </p:tav>
                                        <p:tav tm="100000">
                                          <p:val>
                                            <p:strVal val="#ppt_x"/>
                                          </p:val>
                                        </p:tav>
                                      </p:tavLst>
                                    </p:anim>
                                    <p:anim calcmode="lin" valueType="num">
                                      <p:cBhvr additive="base">
                                        <p:cTn id="26" dur="500" fill="hold"/>
                                        <p:tgtEl>
                                          <p:spTgt spid="234504"/>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34508"/>
                                        </p:tgtEl>
                                        <p:attrNameLst>
                                          <p:attrName>style.visibility</p:attrName>
                                        </p:attrNameLst>
                                      </p:cBhvr>
                                      <p:to>
                                        <p:strVal val="visible"/>
                                      </p:to>
                                    </p:set>
                                    <p:anim calcmode="lin" valueType="num">
                                      <p:cBhvr additive="base">
                                        <p:cTn id="29" dur="500" fill="hold"/>
                                        <p:tgtEl>
                                          <p:spTgt spid="234508"/>
                                        </p:tgtEl>
                                        <p:attrNameLst>
                                          <p:attrName>ppt_x</p:attrName>
                                        </p:attrNameLst>
                                      </p:cBhvr>
                                      <p:tavLst>
                                        <p:tav tm="0">
                                          <p:val>
                                            <p:strVal val="0-#ppt_w/2"/>
                                          </p:val>
                                        </p:tav>
                                        <p:tav tm="100000">
                                          <p:val>
                                            <p:strVal val="#ppt_x"/>
                                          </p:val>
                                        </p:tav>
                                      </p:tavLst>
                                    </p:anim>
                                    <p:anim calcmode="lin" valueType="num">
                                      <p:cBhvr additive="base">
                                        <p:cTn id="30" dur="500" fill="hold"/>
                                        <p:tgtEl>
                                          <p:spTgt spid="23450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34509"/>
                                        </p:tgtEl>
                                        <p:attrNameLst>
                                          <p:attrName>style.visibility</p:attrName>
                                        </p:attrNameLst>
                                      </p:cBhvr>
                                      <p:to>
                                        <p:strVal val="visible"/>
                                      </p:to>
                                    </p:set>
                                    <p:anim calcmode="lin" valueType="num">
                                      <p:cBhvr additive="base">
                                        <p:cTn id="33" dur="500" fill="hold"/>
                                        <p:tgtEl>
                                          <p:spTgt spid="234509"/>
                                        </p:tgtEl>
                                        <p:attrNameLst>
                                          <p:attrName>ppt_x</p:attrName>
                                        </p:attrNameLst>
                                      </p:cBhvr>
                                      <p:tavLst>
                                        <p:tav tm="0">
                                          <p:val>
                                            <p:strVal val="0-#ppt_w/2"/>
                                          </p:val>
                                        </p:tav>
                                        <p:tav tm="100000">
                                          <p:val>
                                            <p:strVal val="#ppt_x"/>
                                          </p:val>
                                        </p:tav>
                                      </p:tavLst>
                                    </p:anim>
                                    <p:anim calcmode="lin" valueType="num">
                                      <p:cBhvr additive="base">
                                        <p:cTn id="34" dur="500" fill="hold"/>
                                        <p:tgtEl>
                                          <p:spTgt spid="23450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34505"/>
                                        </p:tgtEl>
                                        <p:attrNameLst>
                                          <p:attrName>style.visibility</p:attrName>
                                        </p:attrNameLst>
                                      </p:cBhvr>
                                      <p:to>
                                        <p:strVal val="visible"/>
                                      </p:to>
                                    </p:set>
                                    <p:anim calcmode="lin" valueType="num">
                                      <p:cBhvr additive="base">
                                        <p:cTn id="39" dur="500" fill="hold"/>
                                        <p:tgtEl>
                                          <p:spTgt spid="234505"/>
                                        </p:tgtEl>
                                        <p:attrNameLst>
                                          <p:attrName>ppt_x</p:attrName>
                                        </p:attrNameLst>
                                      </p:cBhvr>
                                      <p:tavLst>
                                        <p:tav tm="0">
                                          <p:val>
                                            <p:strVal val="0-#ppt_w/2"/>
                                          </p:val>
                                        </p:tav>
                                        <p:tav tm="100000">
                                          <p:val>
                                            <p:strVal val="#ppt_x"/>
                                          </p:val>
                                        </p:tav>
                                      </p:tavLst>
                                    </p:anim>
                                    <p:anim calcmode="lin" valueType="num">
                                      <p:cBhvr additive="base">
                                        <p:cTn id="40" dur="500" fill="hold"/>
                                        <p:tgtEl>
                                          <p:spTgt spid="234505"/>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34506"/>
                                        </p:tgtEl>
                                        <p:attrNameLst>
                                          <p:attrName>style.visibility</p:attrName>
                                        </p:attrNameLst>
                                      </p:cBhvr>
                                      <p:to>
                                        <p:strVal val="visible"/>
                                      </p:to>
                                    </p:set>
                                    <p:anim calcmode="lin" valueType="num">
                                      <p:cBhvr additive="base">
                                        <p:cTn id="43" dur="500" fill="hold"/>
                                        <p:tgtEl>
                                          <p:spTgt spid="234506"/>
                                        </p:tgtEl>
                                        <p:attrNameLst>
                                          <p:attrName>ppt_x</p:attrName>
                                        </p:attrNameLst>
                                      </p:cBhvr>
                                      <p:tavLst>
                                        <p:tav tm="0">
                                          <p:val>
                                            <p:strVal val="0-#ppt_w/2"/>
                                          </p:val>
                                        </p:tav>
                                        <p:tav tm="100000">
                                          <p:val>
                                            <p:strVal val="#ppt_x"/>
                                          </p:val>
                                        </p:tav>
                                      </p:tavLst>
                                    </p:anim>
                                    <p:anim calcmode="lin" valueType="num">
                                      <p:cBhvr additive="base">
                                        <p:cTn id="44" dur="500" fill="hold"/>
                                        <p:tgtEl>
                                          <p:spTgt spid="234506"/>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34507"/>
                                        </p:tgtEl>
                                        <p:attrNameLst>
                                          <p:attrName>style.visibility</p:attrName>
                                        </p:attrNameLst>
                                      </p:cBhvr>
                                      <p:to>
                                        <p:strVal val="visible"/>
                                      </p:to>
                                    </p:set>
                                    <p:anim calcmode="lin" valueType="num">
                                      <p:cBhvr additive="base">
                                        <p:cTn id="47" dur="500" fill="hold"/>
                                        <p:tgtEl>
                                          <p:spTgt spid="234507"/>
                                        </p:tgtEl>
                                        <p:attrNameLst>
                                          <p:attrName>ppt_x</p:attrName>
                                        </p:attrNameLst>
                                      </p:cBhvr>
                                      <p:tavLst>
                                        <p:tav tm="0">
                                          <p:val>
                                            <p:strVal val="0-#ppt_w/2"/>
                                          </p:val>
                                        </p:tav>
                                        <p:tav tm="100000">
                                          <p:val>
                                            <p:strVal val="#ppt_x"/>
                                          </p:val>
                                        </p:tav>
                                      </p:tavLst>
                                    </p:anim>
                                    <p:anim calcmode="lin" valueType="num">
                                      <p:cBhvr additive="base">
                                        <p:cTn id="48" dur="500" fill="hold"/>
                                        <p:tgtEl>
                                          <p:spTgt spid="234507"/>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34510"/>
                                        </p:tgtEl>
                                        <p:attrNameLst>
                                          <p:attrName>style.visibility</p:attrName>
                                        </p:attrNameLst>
                                      </p:cBhvr>
                                      <p:to>
                                        <p:strVal val="visible"/>
                                      </p:to>
                                    </p:set>
                                    <p:anim calcmode="lin" valueType="num">
                                      <p:cBhvr additive="base">
                                        <p:cTn id="51" dur="500" fill="hold"/>
                                        <p:tgtEl>
                                          <p:spTgt spid="234510"/>
                                        </p:tgtEl>
                                        <p:attrNameLst>
                                          <p:attrName>ppt_x</p:attrName>
                                        </p:attrNameLst>
                                      </p:cBhvr>
                                      <p:tavLst>
                                        <p:tav tm="0">
                                          <p:val>
                                            <p:strVal val="0-#ppt_w/2"/>
                                          </p:val>
                                        </p:tav>
                                        <p:tav tm="100000">
                                          <p:val>
                                            <p:strVal val="#ppt_x"/>
                                          </p:val>
                                        </p:tav>
                                      </p:tavLst>
                                    </p:anim>
                                    <p:anim calcmode="lin" valueType="num">
                                      <p:cBhvr additive="base">
                                        <p:cTn id="52" dur="500" fill="hold"/>
                                        <p:tgtEl>
                                          <p:spTgt spid="234510"/>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34511"/>
                                        </p:tgtEl>
                                        <p:attrNameLst>
                                          <p:attrName>style.visibility</p:attrName>
                                        </p:attrNameLst>
                                      </p:cBhvr>
                                      <p:to>
                                        <p:strVal val="visible"/>
                                      </p:to>
                                    </p:set>
                                    <p:anim calcmode="lin" valueType="num">
                                      <p:cBhvr additive="base">
                                        <p:cTn id="55" dur="500" fill="hold"/>
                                        <p:tgtEl>
                                          <p:spTgt spid="234511"/>
                                        </p:tgtEl>
                                        <p:attrNameLst>
                                          <p:attrName>ppt_x</p:attrName>
                                        </p:attrNameLst>
                                      </p:cBhvr>
                                      <p:tavLst>
                                        <p:tav tm="0">
                                          <p:val>
                                            <p:strVal val="0-#ppt_w/2"/>
                                          </p:val>
                                        </p:tav>
                                        <p:tav tm="100000">
                                          <p:val>
                                            <p:strVal val="#ppt_x"/>
                                          </p:val>
                                        </p:tav>
                                      </p:tavLst>
                                    </p:anim>
                                    <p:anim calcmode="lin" valueType="num">
                                      <p:cBhvr additive="base">
                                        <p:cTn id="56" dur="500" fill="hold"/>
                                        <p:tgtEl>
                                          <p:spTgt spid="234511"/>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34512"/>
                                        </p:tgtEl>
                                        <p:attrNameLst>
                                          <p:attrName>style.visibility</p:attrName>
                                        </p:attrNameLst>
                                      </p:cBhvr>
                                      <p:to>
                                        <p:strVal val="visible"/>
                                      </p:to>
                                    </p:set>
                                    <p:anim calcmode="lin" valueType="num">
                                      <p:cBhvr additive="base">
                                        <p:cTn id="59" dur="500" fill="hold"/>
                                        <p:tgtEl>
                                          <p:spTgt spid="234512"/>
                                        </p:tgtEl>
                                        <p:attrNameLst>
                                          <p:attrName>ppt_x</p:attrName>
                                        </p:attrNameLst>
                                      </p:cBhvr>
                                      <p:tavLst>
                                        <p:tav tm="0">
                                          <p:val>
                                            <p:strVal val="0-#ppt_w/2"/>
                                          </p:val>
                                        </p:tav>
                                        <p:tav tm="100000">
                                          <p:val>
                                            <p:strVal val="#ppt_x"/>
                                          </p:val>
                                        </p:tav>
                                      </p:tavLst>
                                    </p:anim>
                                    <p:anim calcmode="lin" valueType="num">
                                      <p:cBhvr additive="base">
                                        <p:cTn id="60" dur="500" fill="hold"/>
                                        <p:tgtEl>
                                          <p:spTgt spid="234512"/>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34513"/>
                                        </p:tgtEl>
                                        <p:attrNameLst>
                                          <p:attrName>style.visibility</p:attrName>
                                        </p:attrNameLst>
                                      </p:cBhvr>
                                      <p:to>
                                        <p:strVal val="visible"/>
                                      </p:to>
                                    </p:set>
                                    <p:anim calcmode="lin" valueType="num">
                                      <p:cBhvr additive="base">
                                        <p:cTn id="63" dur="500" fill="hold"/>
                                        <p:tgtEl>
                                          <p:spTgt spid="234513"/>
                                        </p:tgtEl>
                                        <p:attrNameLst>
                                          <p:attrName>ppt_x</p:attrName>
                                        </p:attrNameLst>
                                      </p:cBhvr>
                                      <p:tavLst>
                                        <p:tav tm="0">
                                          <p:val>
                                            <p:strVal val="0-#ppt_w/2"/>
                                          </p:val>
                                        </p:tav>
                                        <p:tav tm="100000">
                                          <p:val>
                                            <p:strVal val="#ppt_x"/>
                                          </p:val>
                                        </p:tav>
                                      </p:tavLst>
                                    </p:anim>
                                    <p:anim calcmode="lin" valueType="num">
                                      <p:cBhvr additive="base">
                                        <p:cTn id="64" dur="500" fill="hold"/>
                                        <p:tgtEl>
                                          <p:spTgt spid="234513"/>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34514"/>
                                        </p:tgtEl>
                                        <p:attrNameLst>
                                          <p:attrName>style.visibility</p:attrName>
                                        </p:attrNameLst>
                                      </p:cBhvr>
                                      <p:to>
                                        <p:strVal val="visible"/>
                                      </p:to>
                                    </p:set>
                                    <p:anim calcmode="lin" valueType="num">
                                      <p:cBhvr additive="base">
                                        <p:cTn id="67" dur="500" fill="hold"/>
                                        <p:tgtEl>
                                          <p:spTgt spid="234514"/>
                                        </p:tgtEl>
                                        <p:attrNameLst>
                                          <p:attrName>ppt_x</p:attrName>
                                        </p:attrNameLst>
                                      </p:cBhvr>
                                      <p:tavLst>
                                        <p:tav tm="0">
                                          <p:val>
                                            <p:strVal val="0-#ppt_w/2"/>
                                          </p:val>
                                        </p:tav>
                                        <p:tav tm="100000">
                                          <p:val>
                                            <p:strVal val="#ppt_x"/>
                                          </p:val>
                                        </p:tav>
                                      </p:tavLst>
                                    </p:anim>
                                    <p:anim calcmode="lin" valueType="num">
                                      <p:cBhvr additive="base">
                                        <p:cTn id="68" dur="500" fill="hold"/>
                                        <p:tgtEl>
                                          <p:spTgt spid="23451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34577"/>
                                        </p:tgtEl>
                                        <p:attrNameLst>
                                          <p:attrName>style.visibility</p:attrName>
                                        </p:attrNameLst>
                                      </p:cBhvr>
                                      <p:to>
                                        <p:strVal val="visible"/>
                                      </p:to>
                                    </p:set>
                                    <p:anim calcmode="lin" valueType="num">
                                      <p:cBhvr additive="base">
                                        <p:cTn id="71" dur="500" fill="hold"/>
                                        <p:tgtEl>
                                          <p:spTgt spid="234577"/>
                                        </p:tgtEl>
                                        <p:attrNameLst>
                                          <p:attrName>ppt_x</p:attrName>
                                        </p:attrNameLst>
                                      </p:cBhvr>
                                      <p:tavLst>
                                        <p:tav tm="0">
                                          <p:val>
                                            <p:strVal val="0-#ppt_w/2"/>
                                          </p:val>
                                        </p:tav>
                                        <p:tav tm="100000">
                                          <p:val>
                                            <p:strVal val="#ppt_x"/>
                                          </p:val>
                                        </p:tav>
                                      </p:tavLst>
                                    </p:anim>
                                    <p:anim calcmode="lin" valueType="num">
                                      <p:cBhvr additive="base">
                                        <p:cTn id="72" dur="500" fill="hold"/>
                                        <p:tgtEl>
                                          <p:spTgt spid="23457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34515"/>
                                        </p:tgtEl>
                                        <p:attrNameLst>
                                          <p:attrName>style.visibility</p:attrName>
                                        </p:attrNameLst>
                                      </p:cBhvr>
                                      <p:to>
                                        <p:strVal val="visible"/>
                                      </p:to>
                                    </p:set>
                                    <p:anim calcmode="lin" valueType="num">
                                      <p:cBhvr additive="base">
                                        <p:cTn id="77" dur="500" fill="hold"/>
                                        <p:tgtEl>
                                          <p:spTgt spid="234515"/>
                                        </p:tgtEl>
                                        <p:attrNameLst>
                                          <p:attrName>ppt_x</p:attrName>
                                        </p:attrNameLst>
                                      </p:cBhvr>
                                      <p:tavLst>
                                        <p:tav tm="0">
                                          <p:val>
                                            <p:strVal val="0-#ppt_w/2"/>
                                          </p:val>
                                        </p:tav>
                                        <p:tav tm="100000">
                                          <p:val>
                                            <p:strVal val="#ppt_x"/>
                                          </p:val>
                                        </p:tav>
                                      </p:tavLst>
                                    </p:anim>
                                    <p:anim calcmode="lin" valueType="num">
                                      <p:cBhvr additive="base">
                                        <p:cTn id="78" dur="500" fill="hold"/>
                                        <p:tgtEl>
                                          <p:spTgt spid="234515"/>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234516"/>
                                        </p:tgtEl>
                                        <p:attrNameLst>
                                          <p:attrName>style.visibility</p:attrName>
                                        </p:attrNameLst>
                                      </p:cBhvr>
                                      <p:to>
                                        <p:strVal val="visible"/>
                                      </p:to>
                                    </p:set>
                                    <p:anim calcmode="lin" valueType="num">
                                      <p:cBhvr additive="base">
                                        <p:cTn id="81" dur="500" fill="hold"/>
                                        <p:tgtEl>
                                          <p:spTgt spid="234516"/>
                                        </p:tgtEl>
                                        <p:attrNameLst>
                                          <p:attrName>ppt_x</p:attrName>
                                        </p:attrNameLst>
                                      </p:cBhvr>
                                      <p:tavLst>
                                        <p:tav tm="0">
                                          <p:val>
                                            <p:strVal val="0-#ppt_w/2"/>
                                          </p:val>
                                        </p:tav>
                                        <p:tav tm="100000">
                                          <p:val>
                                            <p:strVal val="#ppt_x"/>
                                          </p:val>
                                        </p:tav>
                                      </p:tavLst>
                                    </p:anim>
                                    <p:anim calcmode="lin" valueType="num">
                                      <p:cBhvr additive="base">
                                        <p:cTn id="82" dur="500" fill="hold"/>
                                        <p:tgtEl>
                                          <p:spTgt spid="234516"/>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grpId="0" nodeType="clickEffect">
                                  <p:stCondLst>
                                    <p:cond delay="0"/>
                                  </p:stCondLst>
                                  <p:childTnLst>
                                    <p:set>
                                      <p:cBhvr>
                                        <p:cTn id="86" dur="1" fill="hold">
                                          <p:stCondLst>
                                            <p:cond delay="0"/>
                                          </p:stCondLst>
                                        </p:cTn>
                                        <p:tgtEl>
                                          <p:spTgt spid="234517"/>
                                        </p:tgtEl>
                                        <p:attrNameLst>
                                          <p:attrName>style.visibility</p:attrName>
                                        </p:attrNameLst>
                                      </p:cBhvr>
                                      <p:to>
                                        <p:strVal val="visible"/>
                                      </p:to>
                                    </p:set>
                                    <p:anim calcmode="lin" valueType="num">
                                      <p:cBhvr additive="base">
                                        <p:cTn id="87" dur="500" fill="hold"/>
                                        <p:tgtEl>
                                          <p:spTgt spid="234517"/>
                                        </p:tgtEl>
                                        <p:attrNameLst>
                                          <p:attrName>ppt_x</p:attrName>
                                        </p:attrNameLst>
                                      </p:cBhvr>
                                      <p:tavLst>
                                        <p:tav tm="0">
                                          <p:val>
                                            <p:strVal val="1+#ppt_w/2"/>
                                          </p:val>
                                        </p:tav>
                                        <p:tav tm="100000">
                                          <p:val>
                                            <p:strVal val="#ppt_x"/>
                                          </p:val>
                                        </p:tav>
                                      </p:tavLst>
                                    </p:anim>
                                    <p:anim calcmode="lin" valueType="num">
                                      <p:cBhvr additive="base">
                                        <p:cTn id="88" dur="500" fill="hold"/>
                                        <p:tgtEl>
                                          <p:spTgt spid="234517"/>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234518"/>
                                        </p:tgtEl>
                                        <p:attrNameLst>
                                          <p:attrName>style.visibility</p:attrName>
                                        </p:attrNameLst>
                                      </p:cBhvr>
                                      <p:to>
                                        <p:strVal val="visible"/>
                                      </p:to>
                                    </p:set>
                                    <p:anim calcmode="lin" valueType="num">
                                      <p:cBhvr additive="base">
                                        <p:cTn id="91" dur="500" fill="hold"/>
                                        <p:tgtEl>
                                          <p:spTgt spid="234518"/>
                                        </p:tgtEl>
                                        <p:attrNameLst>
                                          <p:attrName>ppt_x</p:attrName>
                                        </p:attrNameLst>
                                      </p:cBhvr>
                                      <p:tavLst>
                                        <p:tav tm="0">
                                          <p:val>
                                            <p:strVal val="1+#ppt_w/2"/>
                                          </p:val>
                                        </p:tav>
                                        <p:tav tm="100000">
                                          <p:val>
                                            <p:strVal val="#ppt_x"/>
                                          </p:val>
                                        </p:tav>
                                      </p:tavLst>
                                    </p:anim>
                                    <p:anim calcmode="lin" valueType="num">
                                      <p:cBhvr additive="base">
                                        <p:cTn id="92" dur="500" fill="hold"/>
                                        <p:tgtEl>
                                          <p:spTgt spid="234518"/>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234519"/>
                                        </p:tgtEl>
                                        <p:attrNameLst>
                                          <p:attrName>style.visibility</p:attrName>
                                        </p:attrNameLst>
                                      </p:cBhvr>
                                      <p:to>
                                        <p:strVal val="visible"/>
                                      </p:to>
                                    </p:set>
                                    <p:anim calcmode="lin" valueType="num">
                                      <p:cBhvr additive="base">
                                        <p:cTn id="95" dur="500" fill="hold"/>
                                        <p:tgtEl>
                                          <p:spTgt spid="234519"/>
                                        </p:tgtEl>
                                        <p:attrNameLst>
                                          <p:attrName>ppt_x</p:attrName>
                                        </p:attrNameLst>
                                      </p:cBhvr>
                                      <p:tavLst>
                                        <p:tav tm="0">
                                          <p:val>
                                            <p:strVal val="1+#ppt_w/2"/>
                                          </p:val>
                                        </p:tav>
                                        <p:tav tm="100000">
                                          <p:val>
                                            <p:strVal val="#ppt_x"/>
                                          </p:val>
                                        </p:tav>
                                      </p:tavLst>
                                    </p:anim>
                                    <p:anim calcmode="lin" valueType="num">
                                      <p:cBhvr additive="base">
                                        <p:cTn id="96" dur="500" fill="hold"/>
                                        <p:tgtEl>
                                          <p:spTgt spid="234519"/>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234520"/>
                                        </p:tgtEl>
                                        <p:attrNameLst>
                                          <p:attrName>style.visibility</p:attrName>
                                        </p:attrNameLst>
                                      </p:cBhvr>
                                      <p:to>
                                        <p:strVal val="visible"/>
                                      </p:to>
                                    </p:set>
                                    <p:anim calcmode="lin" valueType="num">
                                      <p:cBhvr additive="base">
                                        <p:cTn id="99" dur="500" fill="hold"/>
                                        <p:tgtEl>
                                          <p:spTgt spid="234520"/>
                                        </p:tgtEl>
                                        <p:attrNameLst>
                                          <p:attrName>ppt_x</p:attrName>
                                        </p:attrNameLst>
                                      </p:cBhvr>
                                      <p:tavLst>
                                        <p:tav tm="0">
                                          <p:val>
                                            <p:strVal val="1+#ppt_w/2"/>
                                          </p:val>
                                        </p:tav>
                                        <p:tav tm="100000">
                                          <p:val>
                                            <p:strVal val="#ppt_x"/>
                                          </p:val>
                                        </p:tav>
                                      </p:tavLst>
                                    </p:anim>
                                    <p:anim calcmode="lin" valueType="num">
                                      <p:cBhvr additive="base">
                                        <p:cTn id="100" dur="500" fill="hold"/>
                                        <p:tgtEl>
                                          <p:spTgt spid="23452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234521"/>
                                        </p:tgtEl>
                                        <p:attrNameLst>
                                          <p:attrName>style.visibility</p:attrName>
                                        </p:attrNameLst>
                                      </p:cBhvr>
                                      <p:to>
                                        <p:strVal val="visible"/>
                                      </p:to>
                                    </p:set>
                                    <p:anim calcmode="lin" valueType="num">
                                      <p:cBhvr additive="base">
                                        <p:cTn id="103" dur="500" fill="hold"/>
                                        <p:tgtEl>
                                          <p:spTgt spid="234521"/>
                                        </p:tgtEl>
                                        <p:attrNameLst>
                                          <p:attrName>ppt_x</p:attrName>
                                        </p:attrNameLst>
                                      </p:cBhvr>
                                      <p:tavLst>
                                        <p:tav tm="0">
                                          <p:val>
                                            <p:strVal val="1+#ppt_w/2"/>
                                          </p:val>
                                        </p:tav>
                                        <p:tav tm="100000">
                                          <p:val>
                                            <p:strVal val="#ppt_x"/>
                                          </p:val>
                                        </p:tav>
                                      </p:tavLst>
                                    </p:anim>
                                    <p:anim calcmode="lin" valueType="num">
                                      <p:cBhvr additive="base">
                                        <p:cTn id="104" dur="500" fill="hold"/>
                                        <p:tgtEl>
                                          <p:spTgt spid="23452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234522"/>
                                        </p:tgtEl>
                                        <p:attrNameLst>
                                          <p:attrName>style.visibility</p:attrName>
                                        </p:attrNameLst>
                                      </p:cBhvr>
                                      <p:to>
                                        <p:strVal val="visible"/>
                                      </p:to>
                                    </p:set>
                                    <p:anim calcmode="lin" valueType="num">
                                      <p:cBhvr additive="base">
                                        <p:cTn id="107" dur="500" fill="hold"/>
                                        <p:tgtEl>
                                          <p:spTgt spid="234522"/>
                                        </p:tgtEl>
                                        <p:attrNameLst>
                                          <p:attrName>ppt_x</p:attrName>
                                        </p:attrNameLst>
                                      </p:cBhvr>
                                      <p:tavLst>
                                        <p:tav tm="0">
                                          <p:val>
                                            <p:strVal val="1+#ppt_w/2"/>
                                          </p:val>
                                        </p:tav>
                                        <p:tav tm="100000">
                                          <p:val>
                                            <p:strVal val="#ppt_x"/>
                                          </p:val>
                                        </p:tav>
                                      </p:tavLst>
                                    </p:anim>
                                    <p:anim calcmode="lin" valueType="num">
                                      <p:cBhvr additive="base">
                                        <p:cTn id="108" dur="500" fill="hold"/>
                                        <p:tgtEl>
                                          <p:spTgt spid="234522"/>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234523"/>
                                        </p:tgtEl>
                                        <p:attrNameLst>
                                          <p:attrName>style.visibility</p:attrName>
                                        </p:attrNameLst>
                                      </p:cBhvr>
                                      <p:to>
                                        <p:strVal val="visible"/>
                                      </p:to>
                                    </p:set>
                                    <p:anim calcmode="lin" valueType="num">
                                      <p:cBhvr additive="base">
                                        <p:cTn id="111" dur="500" fill="hold"/>
                                        <p:tgtEl>
                                          <p:spTgt spid="234523"/>
                                        </p:tgtEl>
                                        <p:attrNameLst>
                                          <p:attrName>ppt_x</p:attrName>
                                        </p:attrNameLst>
                                      </p:cBhvr>
                                      <p:tavLst>
                                        <p:tav tm="0">
                                          <p:val>
                                            <p:strVal val="1+#ppt_w/2"/>
                                          </p:val>
                                        </p:tav>
                                        <p:tav tm="100000">
                                          <p:val>
                                            <p:strVal val="#ppt_x"/>
                                          </p:val>
                                        </p:tav>
                                      </p:tavLst>
                                    </p:anim>
                                    <p:anim calcmode="lin" valueType="num">
                                      <p:cBhvr additive="base">
                                        <p:cTn id="112" dur="500" fill="hold"/>
                                        <p:tgtEl>
                                          <p:spTgt spid="234523"/>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234524"/>
                                        </p:tgtEl>
                                        <p:attrNameLst>
                                          <p:attrName>style.visibility</p:attrName>
                                        </p:attrNameLst>
                                      </p:cBhvr>
                                      <p:to>
                                        <p:strVal val="visible"/>
                                      </p:to>
                                    </p:set>
                                    <p:anim calcmode="lin" valueType="num">
                                      <p:cBhvr additive="base">
                                        <p:cTn id="115" dur="500" fill="hold"/>
                                        <p:tgtEl>
                                          <p:spTgt spid="234524"/>
                                        </p:tgtEl>
                                        <p:attrNameLst>
                                          <p:attrName>ppt_x</p:attrName>
                                        </p:attrNameLst>
                                      </p:cBhvr>
                                      <p:tavLst>
                                        <p:tav tm="0">
                                          <p:val>
                                            <p:strVal val="1+#ppt_w/2"/>
                                          </p:val>
                                        </p:tav>
                                        <p:tav tm="100000">
                                          <p:val>
                                            <p:strVal val="#ppt_x"/>
                                          </p:val>
                                        </p:tav>
                                      </p:tavLst>
                                    </p:anim>
                                    <p:anim calcmode="lin" valueType="num">
                                      <p:cBhvr additive="base">
                                        <p:cTn id="116" dur="500" fill="hold"/>
                                        <p:tgtEl>
                                          <p:spTgt spid="23452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234525"/>
                                        </p:tgtEl>
                                        <p:attrNameLst>
                                          <p:attrName>style.visibility</p:attrName>
                                        </p:attrNameLst>
                                      </p:cBhvr>
                                      <p:to>
                                        <p:strVal val="visible"/>
                                      </p:to>
                                    </p:set>
                                    <p:anim calcmode="lin" valueType="num">
                                      <p:cBhvr additive="base">
                                        <p:cTn id="121" dur="500" fill="hold"/>
                                        <p:tgtEl>
                                          <p:spTgt spid="234525"/>
                                        </p:tgtEl>
                                        <p:attrNameLst>
                                          <p:attrName>ppt_x</p:attrName>
                                        </p:attrNameLst>
                                      </p:cBhvr>
                                      <p:tavLst>
                                        <p:tav tm="0">
                                          <p:val>
                                            <p:strVal val="1+#ppt_w/2"/>
                                          </p:val>
                                        </p:tav>
                                        <p:tav tm="100000">
                                          <p:val>
                                            <p:strVal val="#ppt_x"/>
                                          </p:val>
                                        </p:tav>
                                      </p:tavLst>
                                    </p:anim>
                                    <p:anim calcmode="lin" valueType="num">
                                      <p:cBhvr additive="base">
                                        <p:cTn id="122" dur="500" fill="hold"/>
                                        <p:tgtEl>
                                          <p:spTgt spid="234525"/>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234526"/>
                                        </p:tgtEl>
                                        <p:attrNameLst>
                                          <p:attrName>style.visibility</p:attrName>
                                        </p:attrNameLst>
                                      </p:cBhvr>
                                      <p:to>
                                        <p:strVal val="visible"/>
                                      </p:to>
                                    </p:set>
                                    <p:anim calcmode="lin" valueType="num">
                                      <p:cBhvr additive="base">
                                        <p:cTn id="125" dur="500" fill="hold"/>
                                        <p:tgtEl>
                                          <p:spTgt spid="234526"/>
                                        </p:tgtEl>
                                        <p:attrNameLst>
                                          <p:attrName>ppt_x</p:attrName>
                                        </p:attrNameLst>
                                      </p:cBhvr>
                                      <p:tavLst>
                                        <p:tav tm="0">
                                          <p:val>
                                            <p:strVal val="1+#ppt_w/2"/>
                                          </p:val>
                                        </p:tav>
                                        <p:tav tm="100000">
                                          <p:val>
                                            <p:strVal val="#ppt_x"/>
                                          </p:val>
                                        </p:tav>
                                      </p:tavLst>
                                    </p:anim>
                                    <p:anim calcmode="lin" valueType="num">
                                      <p:cBhvr additive="base">
                                        <p:cTn id="126" dur="500" fill="hold"/>
                                        <p:tgtEl>
                                          <p:spTgt spid="234526"/>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234527"/>
                                        </p:tgtEl>
                                        <p:attrNameLst>
                                          <p:attrName>style.visibility</p:attrName>
                                        </p:attrNameLst>
                                      </p:cBhvr>
                                      <p:to>
                                        <p:strVal val="visible"/>
                                      </p:to>
                                    </p:set>
                                    <p:anim calcmode="lin" valueType="num">
                                      <p:cBhvr additive="base">
                                        <p:cTn id="129" dur="500" fill="hold"/>
                                        <p:tgtEl>
                                          <p:spTgt spid="234527"/>
                                        </p:tgtEl>
                                        <p:attrNameLst>
                                          <p:attrName>ppt_x</p:attrName>
                                        </p:attrNameLst>
                                      </p:cBhvr>
                                      <p:tavLst>
                                        <p:tav tm="0">
                                          <p:val>
                                            <p:strVal val="1+#ppt_w/2"/>
                                          </p:val>
                                        </p:tav>
                                        <p:tav tm="100000">
                                          <p:val>
                                            <p:strVal val="#ppt_x"/>
                                          </p:val>
                                        </p:tav>
                                      </p:tavLst>
                                    </p:anim>
                                    <p:anim calcmode="lin" valueType="num">
                                      <p:cBhvr additive="base">
                                        <p:cTn id="130" dur="500" fill="hold"/>
                                        <p:tgtEl>
                                          <p:spTgt spid="234527"/>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234528"/>
                                        </p:tgtEl>
                                        <p:attrNameLst>
                                          <p:attrName>style.visibility</p:attrName>
                                        </p:attrNameLst>
                                      </p:cBhvr>
                                      <p:to>
                                        <p:strVal val="visible"/>
                                      </p:to>
                                    </p:set>
                                    <p:anim calcmode="lin" valueType="num">
                                      <p:cBhvr additive="base">
                                        <p:cTn id="133" dur="500" fill="hold"/>
                                        <p:tgtEl>
                                          <p:spTgt spid="234528"/>
                                        </p:tgtEl>
                                        <p:attrNameLst>
                                          <p:attrName>ppt_x</p:attrName>
                                        </p:attrNameLst>
                                      </p:cBhvr>
                                      <p:tavLst>
                                        <p:tav tm="0">
                                          <p:val>
                                            <p:strVal val="1+#ppt_w/2"/>
                                          </p:val>
                                        </p:tav>
                                        <p:tav tm="100000">
                                          <p:val>
                                            <p:strVal val="#ppt_x"/>
                                          </p:val>
                                        </p:tav>
                                      </p:tavLst>
                                    </p:anim>
                                    <p:anim calcmode="lin" valueType="num">
                                      <p:cBhvr additive="base">
                                        <p:cTn id="134" dur="500" fill="hold"/>
                                        <p:tgtEl>
                                          <p:spTgt spid="234528"/>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234529"/>
                                        </p:tgtEl>
                                        <p:attrNameLst>
                                          <p:attrName>style.visibility</p:attrName>
                                        </p:attrNameLst>
                                      </p:cBhvr>
                                      <p:to>
                                        <p:strVal val="visible"/>
                                      </p:to>
                                    </p:set>
                                    <p:anim calcmode="lin" valueType="num">
                                      <p:cBhvr additive="base">
                                        <p:cTn id="137" dur="500" fill="hold"/>
                                        <p:tgtEl>
                                          <p:spTgt spid="234529"/>
                                        </p:tgtEl>
                                        <p:attrNameLst>
                                          <p:attrName>ppt_x</p:attrName>
                                        </p:attrNameLst>
                                      </p:cBhvr>
                                      <p:tavLst>
                                        <p:tav tm="0">
                                          <p:val>
                                            <p:strVal val="1+#ppt_w/2"/>
                                          </p:val>
                                        </p:tav>
                                        <p:tav tm="100000">
                                          <p:val>
                                            <p:strVal val="#ppt_x"/>
                                          </p:val>
                                        </p:tav>
                                      </p:tavLst>
                                    </p:anim>
                                    <p:anim calcmode="lin" valueType="num">
                                      <p:cBhvr additive="base">
                                        <p:cTn id="138" dur="500" fill="hold"/>
                                        <p:tgtEl>
                                          <p:spTgt spid="234529"/>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234530"/>
                                        </p:tgtEl>
                                        <p:attrNameLst>
                                          <p:attrName>style.visibility</p:attrName>
                                        </p:attrNameLst>
                                      </p:cBhvr>
                                      <p:to>
                                        <p:strVal val="visible"/>
                                      </p:to>
                                    </p:set>
                                    <p:anim calcmode="lin" valueType="num">
                                      <p:cBhvr additive="base">
                                        <p:cTn id="141" dur="500" fill="hold"/>
                                        <p:tgtEl>
                                          <p:spTgt spid="234530"/>
                                        </p:tgtEl>
                                        <p:attrNameLst>
                                          <p:attrName>ppt_x</p:attrName>
                                        </p:attrNameLst>
                                      </p:cBhvr>
                                      <p:tavLst>
                                        <p:tav tm="0">
                                          <p:val>
                                            <p:strVal val="1+#ppt_w/2"/>
                                          </p:val>
                                        </p:tav>
                                        <p:tav tm="100000">
                                          <p:val>
                                            <p:strVal val="#ppt_x"/>
                                          </p:val>
                                        </p:tav>
                                      </p:tavLst>
                                    </p:anim>
                                    <p:anim calcmode="lin" valueType="num">
                                      <p:cBhvr additive="base">
                                        <p:cTn id="142" dur="500" fill="hold"/>
                                        <p:tgtEl>
                                          <p:spTgt spid="234530"/>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234531"/>
                                        </p:tgtEl>
                                        <p:attrNameLst>
                                          <p:attrName>style.visibility</p:attrName>
                                        </p:attrNameLst>
                                      </p:cBhvr>
                                      <p:to>
                                        <p:strVal val="visible"/>
                                      </p:to>
                                    </p:set>
                                    <p:anim calcmode="lin" valueType="num">
                                      <p:cBhvr additive="base">
                                        <p:cTn id="145" dur="500" fill="hold"/>
                                        <p:tgtEl>
                                          <p:spTgt spid="234531"/>
                                        </p:tgtEl>
                                        <p:attrNameLst>
                                          <p:attrName>ppt_x</p:attrName>
                                        </p:attrNameLst>
                                      </p:cBhvr>
                                      <p:tavLst>
                                        <p:tav tm="0">
                                          <p:val>
                                            <p:strVal val="1+#ppt_w/2"/>
                                          </p:val>
                                        </p:tav>
                                        <p:tav tm="100000">
                                          <p:val>
                                            <p:strVal val="#ppt_x"/>
                                          </p:val>
                                        </p:tav>
                                      </p:tavLst>
                                    </p:anim>
                                    <p:anim calcmode="lin" valueType="num">
                                      <p:cBhvr additive="base">
                                        <p:cTn id="146" dur="500" fill="hold"/>
                                        <p:tgtEl>
                                          <p:spTgt spid="234531"/>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234532"/>
                                        </p:tgtEl>
                                        <p:attrNameLst>
                                          <p:attrName>style.visibility</p:attrName>
                                        </p:attrNameLst>
                                      </p:cBhvr>
                                      <p:to>
                                        <p:strVal val="visible"/>
                                      </p:to>
                                    </p:set>
                                    <p:anim calcmode="lin" valueType="num">
                                      <p:cBhvr additive="base">
                                        <p:cTn id="149" dur="500" fill="hold"/>
                                        <p:tgtEl>
                                          <p:spTgt spid="234532"/>
                                        </p:tgtEl>
                                        <p:attrNameLst>
                                          <p:attrName>ppt_x</p:attrName>
                                        </p:attrNameLst>
                                      </p:cBhvr>
                                      <p:tavLst>
                                        <p:tav tm="0">
                                          <p:val>
                                            <p:strVal val="1+#ppt_w/2"/>
                                          </p:val>
                                        </p:tav>
                                        <p:tav tm="100000">
                                          <p:val>
                                            <p:strVal val="#ppt_x"/>
                                          </p:val>
                                        </p:tav>
                                      </p:tavLst>
                                    </p:anim>
                                    <p:anim calcmode="lin" valueType="num">
                                      <p:cBhvr additive="base">
                                        <p:cTn id="150" dur="500" fill="hold"/>
                                        <p:tgtEl>
                                          <p:spTgt spid="234532"/>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234533"/>
                                        </p:tgtEl>
                                        <p:attrNameLst>
                                          <p:attrName>style.visibility</p:attrName>
                                        </p:attrNameLst>
                                      </p:cBhvr>
                                      <p:to>
                                        <p:strVal val="visible"/>
                                      </p:to>
                                    </p:set>
                                    <p:anim calcmode="lin" valueType="num">
                                      <p:cBhvr additive="base">
                                        <p:cTn id="153" dur="500" fill="hold"/>
                                        <p:tgtEl>
                                          <p:spTgt spid="234533"/>
                                        </p:tgtEl>
                                        <p:attrNameLst>
                                          <p:attrName>ppt_x</p:attrName>
                                        </p:attrNameLst>
                                      </p:cBhvr>
                                      <p:tavLst>
                                        <p:tav tm="0">
                                          <p:val>
                                            <p:strVal val="1+#ppt_w/2"/>
                                          </p:val>
                                        </p:tav>
                                        <p:tav tm="100000">
                                          <p:val>
                                            <p:strVal val="#ppt_x"/>
                                          </p:val>
                                        </p:tav>
                                      </p:tavLst>
                                    </p:anim>
                                    <p:anim calcmode="lin" valueType="num">
                                      <p:cBhvr additive="base">
                                        <p:cTn id="154" dur="500" fill="hold"/>
                                        <p:tgtEl>
                                          <p:spTgt spid="234533"/>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234539"/>
                                        </p:tgtEl>
                                        <p:attrNameLst>
                                          <p:attrName>style.visibility</p:attrName>
                                        </p:attrNameLst>
                                      </p:cBhvr>
                                      <p:to>
                                        <p:strVal val="visible"/>
                                      </p:to>
                                    </p:set>
                                    <p:anim calcmode="lin" valueType="num">
                                      <p:cBhvr additive="base">
                                        <p:cTn id="157" dur="500" fill="hold"/>
                                        <p:tgtEl>
                                          <p:spTgt spid="234539"/>
                                        </p:tgtEl>
                                        <p:attrNameLst>
                                          <p:attrName>ppt_x</p:attrName>
                                        </p:attrNameLst>
                                      </p:cBhvr>
                                      <p:tavLst>
                                        <p:tav tm="0">
                                          <p:val>
                                            <p:strVal val="1+#ppt_w/2"/>
                                          </p:val>
                                        </p:tav>
                                        <p:tav tm="100000">
                                          <p:val>
                                            <p:strVal val="#ppt_x"/>
                                          </p:val>
                                        </p:tav>
                                      </p:tavLst>
                                    </p:anim>
                                    <p:anim calcmode="lin" valueType="num">
                                      <p:cBhvr additive="base">
                                        <p:cTn id="158" dur="500" fill="hold"/>
                                        <p:tgtEl>
                                          <p:spTgt spid="234539"/>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234534"/>
                                        </p:tgtEl>
                                        <p:attrNameLst>
                                          <p:attrName>style.visibility</p:attrName>
                                        </p:attrNameLst>
                                      </p:cBhvr>
                                      <p:to>
                                        <p:strVal val="visible"/>
                                      </p:to>
                                    </p:set>
                                    <p:anim calcmode="lin" valueType="num">
                                      <p:cBhvr additive="base">
                                        <p:cTn id="163" dur="500" fill="hold"/>
                                        <p:tgtEl>
                                          <p:spTgt spid="234534"/>
                                        </p:tgtEl>
                                        <p:attrNameLst>
                                          <p:attrName>ppt_x</p:attrName>
                                        </p:attrNameLst>
                                      </p:cBhvr>
                                      <p:tavLst>
                                        <p:tav tm="0">
                                          <p:val>
                                            <p:strVal val="0-#ppt_w/2"/>
                                          </p:val>
                                        </p:tav>
                                        <p:tav tm="100000">
                                          <p:val>
                                            <p:strVal val="#ppt_x"/>
                                          </p:val>
                                        </p:tav>
                                      </p:tavLst>
                                    </p:anim>
                                    <p:anim calcmode="lin" valueType="num">
                                      <p:cBhvr additive="base">
                                        <p:cTn id="164" dur="500" fill="hold"/>
                                        <p:tgtEl>
                                          <p:spTgt spid="234534"/>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234535"/>
                                        </p:tgtEl>
                                        <p:attrNameLst>
                                          <p:attrName>style.visibility</p:attrName>
                                        </p:attrNameLst>
                                      </p:cBhvr>
                                      <p:to>
                                        <p:strVal val="visible"/>
                                      </p:to>
                                    </p:set>
                                    <p:anim calcmode="lin" valueType="num">
                                      <p:cBhvr additive="base">
                                        <p:cTn id="167" dur="500" fill="hold"/>
                                        <p:tgtEl>
                                          <p:spTgt spid="234535"/>
                                        </p:tgtEl>
                                        <p:attrNameLst>
                                          <p:attrName>ppt_x</p:attrName>
                                        </p:attrNameLst>
                                      </p:cBhvr>
                                      <p:tavLst>
                                        <p:tav tm="0">
                                          <p:val>
                                            <p:strVal val="0-#ppt_w/2"/>
                                          </p:val>
                                        </p:tav>
                                        <p:tav tm="100000">
                                          <p:val>
                                            <p:strVal val="#ppt_x"/>
                                          </p:val>
                                        </p:tav>
                                      </p:tavLst>
                                    </p:anim>
                                    <p:anim calcmode="lin" valueType="num">
                                      <p:cBhvr additive="base">
                                        <p:cTn id="168" dur="500" fill="hold"/>
                                        <p:tgtEl>
                                          <p:spTgt spid="234535"/>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234536"/>
                                        </p:tgtEl>
                                        <p:attrNameLst>
                                          <p:attrName>style.visibility</p:attrName>
                                        </p:attrNameLst>
                                      </p:cBhvr>
                                      <p:to>
                                        <p:strVal val="visible"/>
                                      </p:to>
                                    </p:set>
                                    <p:anim calcmode="lin" valueType="num">
                                      <p:cBhvr additive="base">
                                        <p:cTn id="171" dur="500" fill="hold"/>
                                        <p:tgtEl>
                                          <p:spTgt spid="234536"/>
                                        </p:tgtEl>
                                        <p:attrNameLst>
                                          <p:attrName>ppt_x</p:attrName>
                                        </p:attrNameLst>
                                      </p:cBhvr>
                                      <p:tavLst>
                                        <p:tav tm="0">
                                          <p:val>
                                            <p:strVal val="0-#ppt_w/2"/>
                                          </p:val>
                                        </p:tav>
                                        <p:tav tm="100000">
                                          <p:val>
                                            <p:strVal val="#ppt_x"/>
                                          </p:val>
                                        </p:tav>
                                      </p:tavLst>
                                    </p:anim>
                                    <p:anim calcmode="lin" valueType="num">
                                      <p:cBhvr additive="base">
                                        <p:cTn id="172" dur="500" fill="hold"/>
                                        <p:tgtEl>
                                          <p:spTgt spid="234536"/>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0"/>
                                  </p:stCondLst>
                                  <p:childTnLst>
                                    <p:set>
                                      <p:cBhvr>
                                        <p:cTn id="174" dur="1" fill="hold">
                                          <p:stCondLst>
                                            <p:cond delay="0"/>
                                          </p:stCondLst>
                                        </p:cTn>
                                        <p:tgtEl>
                                          <p:spTgt spid="234537"/>
                                        </p:tgtEl>
                                        <p:attrNameLst>
                                          <p:attrName>style.visibility</p:attrName>
                                        </p:attrNameLst>
                                      </p:cBhvr>
                                      <p:to>
                                        <p:strVal val="visible"/>
                                      </p:to>
                                    </p:set>
                                    <p:anim calcmode="lin" valueType="num">
                                      <p:cBhvr additive="base">
                                        <p:cTn id="175" dur="500" fill="hold"/>
                                        <p:tgtEl>
                                          <p:spTgt spid="234537"/>
                                        </p:tgtEl>
                                        <p:attrNameLst>
                                          <p:attrName>ppt_x</p:attrName>
                                        </p:attrNameLst>
                                      </p:cBhvr>
                                      <p:tavLst>
                                        <p:tav tm="0">
                                          <p:val>
                                            <p:strVal val="0-#ppt_w/2"/>
                                          </p:val>
                                        </p:tav>
                                        <p:tav tm="100000">
                                          <p:val>
                                            <p:strVal val="#ppt_x"/>
                                          </p:val>
                                        </p:tav>
                                      </p:tavLst>
                                    </p:anim>
                                    <p:anim calcmode="lin" valueType="num">
                                      <p:cBhvr additive="base">
                                        <p:cTn id="176" dur="500" fill="hold"/>
                                        <p:tgtEl>
                                          <p:spTgt spid="234537"/>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0"/>
                                  </p:stCondLst>
                                  <p:childTnLst>
                                    <p:set>
                                      <p:cBhvr>
                                        <p:cTn id="178" dur="1" fill="hold">
                                          <p:stCondLst>
                                            <p:cond delay="0"/>
                                          </p:stCondLst>
                                        </p:cTn>
                                        <p:tgtEl>
                                          <p:spTgt spid="234538"/>
                                        </p:tgtEl>
                                        <p:attrNameLst>
                                          <p:attrName>style.visibility</p:attrName>
                                        </p:attrNameLst>
                                      </p:cBhvr>
                                      <p:to>
                                        <p:strVal val="visible"/>
                                      </p:to>
                                    </p:set>
                                    <p:anim calcmode="lin" valueType="num">
                                      <p:cBhvr additive="base">
                                        <p:cTn id="179" dur="500" fill="hold"/>
                                        <p:tgtEl>
                                          <p:spTgt spid="234538"/>
                                        </p:tgtEl>
                                        <p:attrNameLst>
                                          <p:attrName>ppt_x</p:attrName>
                                        </p:attrNameLst>
                                      </p:cBhvr>
                                      <p:tavLst>
                                        <p:tav tm="0">
                                          <p:val>
                                            <p:strVal val="0-#ppt_w/2"/>
                                          </p:val>
                                        </p:tav>
                                        <p:tav tm="100000">
                                          <p:val>
                                            <p:strVal val="#ppt_x"/>
                                          </p:val>
                                        </p:tav>
                                      </p:tavLst>
                                    </p:anim>
                                    <p:anim calcmode="lin" valueType="num">
                                      <p:cBhvr additive="base">
                                        <p:cTn id="180" dur="500" fill="hold"/>
                                        <p:tgtEl>
                                          <p:spTgt spid="234538"/>
                                        </p:tgtEl>
                                        <p:attrNameLst>
                                          <p:attrName>ppt_y</p:attrName>
                                        </p:attrNameLst>
                                      </p:cBhvr>
                                      <p:tavLst>
                                        <p:tav tm="0">
                                          <p:val>
                                            <p:strVal val="#ppt_y"/>
                                          </p:val>
                                        </p:tav>
                                        <p:tav tm="100000">
                                          <p:val>
                                            <p:strVal val="#ppt_y"/>
                                          </p:val>
                                        </p:tav>
                                      </p:tavLst>
                                    </p:anim>
                                  </p:childTnLst>
                                </p:cTn>
                              </p:par>
                              <p:par>
                                <p:cTn id="181" presetID="2" presetClass="entr" presetSubtype="8" fill="hold" grpId="0" nodeType="withEffect">
                                  <p:stCondLst>
                                    <p:cond delay="0"/>
                                  </p:stCondLst>
                                  <p:childTnLst>
                                    <p:set>
                                      <p:cBhvr>
                                        <p:cTn id="182" dur="1" fill="hold">
                                          <p:stCondLst>
                                            <p:cond delay="0"/>
                                          </p:stCondLst>
                                        </p:cTn>
                                        <p:tgtEl>
                                          <p:spTgt spid="234540"/>
                                        </p:tgtEl>
                                        <p:attrNameLst>
                                          <p:attrName>style.visibility</p:attrName>
                                        </p:attrNameLst>
                                      </p:cBhvr>
                                      <p:to>
                                        <p:strVal val="visible"/>
                                      </p:to>
                                    </p:set>
                                    <p:anim calcmode="lin" valueType="num">
                                      <p:cBhvr additive="base">
                                        <p:cTn id="183" dur="500" fill="hold"/>
                                        <p:tgtEl>
                                          <p:spTgt spid="234540"/>
                                        </p:tgtEl>
                                        <p:attrNameLst>
                                          <p:attrName>ppt_x</p:attrName>
                                        </p:attrNameLst>
                                      </p:cBhvr>
                                      <p:tavLst>
                                        <p:tav tm="0">
                                          <p:val>
                                            <p:strVal val="0-#ppt_w/2"/>
                                          </p:val>
                                        </p:tav>
                                        <p:tav tm="100000">
                                          <p:val>
                                            <p:strVal val="#ppt_x"/>
                                          </p:val>
                                        </p:tav>
                                      </p:tavLst>
                                    </p:anim>
                                    <p:anim calcmode="lin" valueType="num">
                                      <p:cBhvr additive="base">
                                        <p:cTn id="184" dur="500" fill="hold"/>
                                        <p:tgtEl>
                                          <p:spTgt spid="234540"/>
                                        </p:tgtEl>
                                        <p:attrNameLst>
                                          <p:attrName>ppt_y</p:attrName>
                                        </p:attrNameLst>
                                      </p:cBhvr>
                                      <p:tavLst>
                                        <p:tav tm="0">
                                          <p:val>
                                            <p:strVal val="#ppt_y"/>
                                          </p:val>
                                        </p:tav>
                                        <p:tav tm="100000">
                                          <p:val>
                                            <p:strVal val="#ppt_y"/>
                                          </p:val>
                                        </p:tav>
                                      </p:tavLst>
                                    </p:anim>
                                  </p:childTnLst>
                                </p:cTn>
                              </p:par>
                              <p:par>
                                <p:cTn id="185" presetID="2" presetClass="entr" presetSubtype="8" fill="hold" grpId="0" nodeType="withEffect">
                                  <p:stCondLst>
                                    <p:cond delay="0"/>
                                  </p:stCondLst>
                                  <p:childTnLst>
                                    <p:set>
                                      <p:cBhvr>
                                        <p:cTn id="186" dur="1" fill="hold">
                                          <p:stCondLst>
                                            <p:cond delay="0"/>
                                          </p:stCondLst>
                                        </p:cTn>
                                        <p:tgtEl>
                                          <p:spTgt spid="234541"/>
                                        </p:tgtEl>
                                        <p:attrNameLst>
                                          <p:attrName>style.visibility</p:attrName>
                                        </p:attrNameLst>
                                      </p:cBhvr>
                                      <p:to>
                                        <p:strVal val="visible"/>
                                      </p:to>
                                    </p:set>
                                    <p:anim calcmode="lin" valueType="num">
                                      <p:cBhvr additive="base">
                                        <p:cTn id="187" dur="500" fill="hold"/>
                                        <p:tgtEl>
                                          <p:spTgt spid="234541"/>
                                        </p:tgtEl>
                                        <p:attrNameLst>
                                          <p:attrName>ppt_x</p:attrName>
                                        </p:attrNameLst>
                                      </p:cBhvr>
                                      <p:tavLst>
                                        <p:tav tm="0">
                                          <p:val>
                                            <p:strVal val="0-#ppt_w/2"/>
                                          </p:val>
                                        </p:tav>
                                        <p:tav tm="100000">
                                          <p:val>
                                            <p:strVal val="#ppt_x"/>
                                          </p:val>
                                        </p:tav>
                                      </p:tavLst>
                                    </p:anim>
                                    <p:anim calcmode="lin" valueType="num">
                                      <p:cBhvr additive="base">
                                        <p:cTn id="188" dur="500" fill="hold"/>
                                        <p:tgtEl>
                                          <p:spTgt spid="234541"/>
                                        </p:tgtEl>
                                        <p:attrNameLst>
                                          <p:attrName>ppt_y</p:attrName>
                                        </p:attrNameLst>
                                      </p:cBhvr>
                                      <p:tavLst>
                                        <p:tav tm="0">
                                          <p:val>
                                            <p:strVal val="#ppt_y"/>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234542"/>
                                        </p:tgtEl>
                                        <p:attrNameLst>
                                          <p:attrName>style.visibility</p:attrName>
                                        </p:attrNameLst>
                                      </p:cBhvr>
                                      <p:to>
                                        <p:strVal val="visible"/>
                                      </p:to>
                                    </p:set>
                                    <p:anim calcmode="lin" valueType="num">
                                      <p:cBhvr additive="base">
                                        <p:cTn id="191" dur="500" fill="hold"/>
                                        <p:tgtEl>
                                          <p:spTgt spid="234542"/>
                                        </p:tgtEl>
                                        <p:attrNameLst>
                                          <p:attrName>ppt_x</p:attrName>
                                        </p:attrNameLst>
                                      </p:cBhvr>
                                      <p:tavLst>
                                        <p:tav tm="0">
                                          <p:val>
                                            <p:strVal val="0-#ppt_w/2"/>
                                          </p:val>
                                        </p:tav>
                                        <p:tav tm="100000">
                                          <p:val>
                                            <p:strVal val="#ppt_x"/>
                                          </p:val>
                                        </p:tav>
                                      </p:tavLst>
                                    </p:anim>
                                    <p:anim calcmode="lin" valueType="num">
                                      <p:cBhvr additive="base">
                                        <p:cTn id="192" dur="500" fill="hold"/>
                                        <p:tgtEl>
                                          <p:spTgt spid="234542"/>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0"/>
                                  </p:stCondLst>
                                  <p:childTnLst>
                                    <p:set>
                                      <p:cBhvr>
                                        <p:cTn id="194" dur="1" fill="hold">
                                          <p:stCondLst>
                                            <p:cond delay="0"/>
                                          </p:stCondLst>
                                        </p:cTn>
                                        <p:tgtEl>
                                          <p:spTgt spid="234543"/>
                                        </p:tgtEl>
                                        <p:attrNameLst>
                                          <p:attrName>style.visibility</p:attrName>
                                        </p:attrNameLst>
                                      </p:cBhvr>
                                      <p:to>
                                        <p:strVal val="visible"/>
                                      </p:to>
                                    </p:set>
                                    <p:anim calcmode="lin" valueType="num">
                                      <p:cBhvr additive="base">
                                        <p:cTn id="195" dur="500" fill="hold"/>
                                        <p:tgtEl>
                                          <p:spTgt spid="234543"/>
                                        </p:tgtEl>
                                        <p:attrNameLst>
                                          <p:attrName>ppt_x</p:attrName>
                                        </p:attrNameLst>
                                      </p:cBhvr>
                                      <p:tavLst>
                                        <p:tav tm="0">
                                          <p:val>
                                            <p:strVal val="0-#ppt_w/2"/>
                                          </p:val>
                                        </p:tav>
                                        <p:tav tm="100000">
                                          <p:val>
                                            <p:strVal val="#ppt_x"/>
                                          </p:val>
                                        </p:tav>
                                      </p:tavLst>
                                    </p:anim>
                                    <p:anim calcmode="lin" valueType="num">
                                      <p:cBhvr additive="base">
                                        <p:cTn id="196" dur="500" fill="hold"/>
                                        <p:tgtEl>
                                          <p:spTgt spid="234543"/>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0"/>
                                  </p:stCondLst>
                                  <p:childTnLst>
                                    <p:set>
                                      <p:cBhvr>
                                        <p:cTn id="198" dur="1" fill="hold">
                                          <p:stCondLst>
                                            <p:cond delay="0"/>
                                          </p:stCondLst>
                                        </p:cTn>
                                        <p:tgtEl>
                                          <p:spTgt spid="234544"/>
                                        </p:tgtEl>
                                        <p:attrNameLst>
                                          <p:attrName>style.visibility</p:attrName>
                                        </p:attrNameLst>
                                      </p:cBhvr>
                                      <p:to>
                                        <p:strVal val="visible"/>
                                      </p:to>
                                    </p:set>
                                    <p:anim calcmode="lin" valueType="num">
                                      <p:cBhvr additive="base">
                                        <p:cTn id="199" dur="500" fill="hold"/>
                                        <p:tgtEl>
                                          <p:spTgt spid="234544"/>
                                        </p:tgtEl>
                                        <p:attrNameLst>
                                          <p:attrName>ppt_x</p:attrName>
                                        </p:attrNameLst>
                                      </p:cBhvr>
                                      <p:tavLst>
                                        <p:tav tm="0">
                                          <p:val>
                                            <p:strVal val="0-#ppt_w/2"/>
                                          </p:val>
                                        </p:tav>
                                        <p:tav tm="100000">
                                          <p:val>
                                            <p:strVal val="#ppt_x"/>
                                          </p:val>
                                        </p:tav>
                                      </p:tavLst>
                                    </p:anim>
                                    <p:anim calcmode="lin" valueType="num">
                                      <p:cBhvr additive="base">
                                        <p:cTn id="200" dur="500" fill="hold"/>
                                        <p:tgtEl>
                                          <p:spTgt spid="234544"/>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234545"/>
                                        </p:tgtEl>
                                        <p:attrNameLst>
                                          <p:attrName>style.visibility</p:attrName>
                                        </p:attrNameLst>
                                      </p:cBhvr>
                                      <p:to>
                                        <p:strVal val="visible"/>
                                      </p:to>
                                    </p:set>
                                    <p:anim calcmode="lin" valueType="num">
                                      <p:cBhvr additive="base">
                                        <p:cTn id="203" dur="500" fill="hold"/>
                                        <p:tgtEl>
                                          <p:spTgt spid="234545"/>
                                        </p:tgtEl>
                                        <p:attrNameLst>
                                          <p:attrName>ppt_x</p:attrName>
                                        </p:attrNameLst>
                                      </p:cBhvr>
                                      <p:tavLst>
                                        <p:tav tm="0">
                                          <p:val>
                                            <p:strVal val="0-#ppt_w/2"/>
                                          </p:val>
                                        </p:tav>
                                        <p:tav tm="100000">
                                          <p:val>
                                            <p:strVal val="#ppt_x"/>
                                          </p:val>
                                        </p:tav>
                                      </p:tavLst>
                                    </p:anim>
                                    <p:anim calcmode="lin" valueType="num">
                                      <p:cBhvr additive="base">
                                        <p:cTn id="204" dur="500" fill="hold"/>
                                        <p:tgtEl>
                                          <p:spTgt spid="234545"/>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0"/>
                                  </p:stCondLst>
                                  <p:childTnLst>
                                    <p:set>
                                      <p:cBhvr>
                                        <p:cTn id="206" dur="1" fill="hold">
                                          <p:stCondLst>
                                            <p:cond delay="0"/>
                                          </p:stCondLst>
                                        </p:cTn>
                                        <p:tgtEl>
                                          <p:spTgt spid="234546"/>
                                        </p:tgtEl>
                                        <p:attrNameLst>
                                          <p:attrName>style.visibility</p:attrName>
                                        </p:attrNameLst>
                                      </p:cBhvr>
                                      <p:to>
                                        <p:strVal val="visible"/>
                                      </p:to>
                                    </p:set>
                                    <p:anim calcmode="lin" valueType="num">
                                      <p:cBhvr additive="base">
                                        <p:cTn id="207" dur="500" fill="hold"/>
                                        <p:tgtEl>
                                          <p:spTgt spid="234546"/>
                                        </p:tgtEl>
                                        <p:attrNameLst>
                                          <p:attrName>ppt_x</p:attrName>
                                        </p:attrNameLst>
                                      </p:cBhvr>
                                      <p:tavLst>
                                        <p:tav tm="0">
                                          <p:val>
                                            <p:strVal val="0-#ppt_w/2"/>
                                          </p:val>
                                        </p:tav>
                                        <p:tav tm="100000">
                                          <p:val>
                                            <p:strVal val="#ppt_x"/>
                                          </p:val>
                                        </p:tav>
                                      </p:tavLst>
                                    </p:anim>
                                    <p:anim calcmode="lin" valueType="num">
                                      <p:cBhvr additive="base">
                                        <p:cTn id="208" dur="500" fill="hold"/>
                                        <p:tgtEl>
                                          <p:spTgt spid="234546"/>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0"/>
                                  </p:stCondLst>
                                  <p:childTnLst>
                                    <p:set>
                                      <p:cBhvr>
                                        <p:cTn id="210" dur="1" fill="hold">
                                          <p:stCondLst>
                                            <p:cond delay="0"/>
                                          </p:stCondLst>
                                        </p:cTn>
                                        <p:tgtEl>
                                          <p:spTgt spid="234576"/>
                                        </p:tgtEl>
                                        <p:attrNameLst>
                                          <p:attrName>style.visibility</p:attrName>
                                        </p:attrNameLst>
                                      </p:cBhvr>
                                      <p:to>
                                        <p:strVal val="visible"/>
                                      </p:to>
                                    </p:set>
                                    <p:anim calcmode="lin" valueType="num">
                                      <p:cBhvr additive="base">
                                        <p:cTn id="211" dur="500" fill="hold"/>
                                        <p:tgtEl>
                                          <p:spTgt spid="234576"/>
                                        </p:tgtEl>
                                        <p:attrNameLst>
                                          <p:attrName>ppt_x</p:attrName>
                                        </p:attrNameLst>
                                      </p:cBhvr>
                                      <p:tavLst>
                                        <p:tav tm="0">
                                          <p:val>
                                            <p:strVal val="0-#ppt_w/2"/>
                                          </p:val>
                                        </p:tav>
                                        <p:tav tm="100000">
                                          <p:val>
                                            <p:strVal val="#ppt_x"/>
                                          </p:val>
                                        </p:tav>
                                      </p:tavLst>
                                    </p:anim>
                                    <p:anim calcmode="lin" valueType="num">
                                      <p:cBhvr additive="base">
                                        <p:cTn id="212" dur="500" fill="hold"/>
                                        <p:tgtEl>
                                          <p:spTgt spid="234576"/>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0"/>
                                  </p:stCondLst>
                                  <p:childTnLst>
                                    <p:set>
                                      <p:cBhvr>
                                        <p:cTn id="214" dur="1" fill="hold">
                                          <p:stCondLst>
                                            <p:cond delay="0"/>
                                          </p:stCondLst>
                                        </p:cTn>
                                        <p:tgtEl>
                                          <p:spTgt spid="234578"/>
                                        </p:tgtEl>
                                        <p:attrNameLst>
                                          <p:attrName>style.visibility</p:attrName>
                                        </p:attrNameLst>
                                      </p:cBhvr>
                                      <p:to>
                                        <p:strVal val="visible"/>
                                      </p:to>
                                    </p:set>
                                    <p:anim calcmode="lin" valueType="num">
                                      <p:cBhvr additive="base">
                                        <p:cTn id="215" dur="500" fill="hold"/>
                                        <p:tgtEl>
                                          <p:spTgt spid="234578"/>
                                        </p:tgtEl>
                                        <p:attrNameLst>
                                          <p:attrName>ppt_x</p:attrName>
                                        </p:attrNameLst>
                                      </p:cBhvr>
                                      <p:tavLst>
                                        <p:tav tm="0">
                                          <p:val>
                                            <p:strVal val="0-#ppt_w/2"/>
                                          </p:val>
                                        </p:tav>
                                        <p:tav tm="100000">
                                          <p:val>
                                            <p:strVal val="#ppt_x"/>
                                          </p:val>
                                        </p:tav>
                                      </p:tavLst>
                                    </p:anim>
                                    <p:anim calcmode="lin" valueType="num">
                                      <p:cBhvr additive="base">
                                        <p:cTn id="216" dur="500" fill="hold"/>
                                        <p:tgtEl>
                                          <p:spTgt spid="234578"/>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8" fill="hold" grpId="0" nodeType="clickEffect">
                                  <p:stCondLst>
                                    <p:cond delay="0"/>
                                  </p:stCondLst>
                                  <p:childTnLst>
                                    <p:set>
                                      <p:cBhvr>
                                        <p:cTn id="220" dur="1" fill="hold">
                                          <p:stCondLst>
                                            <p:cond delay="0"/>
                                          </p:stCondLst>
                                        </p:cTn>
                                        <p:tgtEl>
                                          <p:spTgt spid="234547"/>
                                        </p:tgtEl>
                                        <p:attrNameLst>
                                          <p:attrName>style.visibility</p:attrName>
                                        </p:attrNameLst>
                                      </p:cBhvr>
                                      <p:to>
                                        <p:strVal val="visible"/>
                                      </p:to>
                                    </p:set>
                                    <p:anim calcmode="lin" valueType="num">
                                      <p:cBhvr additive="base">
                                        <p:cTn id="221" dur="500" fill="hold"/>
                                        <p:tgtEl>
                                          <p:spTgt spid="234547"/>
                                        </p:tgtEl>
                                        <p:attrNameLst>
                                          <p:attrName>ppt_x</p:attrName>
                                        </p:attrNameLst>
                                      </p:cBhvr>
                                      <p:tavLst>
                                        <p:tav tm="0">
                                          <p:val>
                                            <p:strVal val="0-#ppt_w/2"/>
                                          </p:val>
                                        </p:tav>
                                        <p:tav tm="100000">
                                          <p:val>
                                            <p:strVal val="#ppt_x"/>
                                          </p:val>
                                        </p:tav>
                                      </p:tavLst>
                                    </p:anim>
                                    <p:anim calcmode="lin" valueType="num">
                                      <p:cBhvr additive="base">
                                        <p:cTn id="222" dur="500" fill="hold"/>
                                        <p:tgtEl>
                                          <p:spTgt spid="234547"/>
                                        </p:tgtEl>
                                        <p:attrNameLst>
                                          <p:attrName>ppt_y</p:attrName>
                                        </p:attrNameLst>
                                      </p:cBhvr>
                                      <p:tavLst>
                                        <p:tav tm="0">
                                          <p:val>
                                            <p:strVal val="#ppt_y"/>
                                          </p:val>
                                        </p:tav>
                                        <p:tav tm="100000">
                                          <p:val>
                                            <p:strVal val="#ppt_y"/>
                                          </p:val>
                                        </p:tav>
                                      </p:tavLst>
                                    </p:anim>
                                  </p:childTnLst>
                                </p:cTn>
                              </p:par>
                              <p:par>
                                <p:cTn id="223" presetID="2" presetClass="entr" presetSubtype="8" fill="hold" grpId="0" nodeType="withEffect">
                                  <p:stCondLst>
                                    <p:cond delay="0"/>
                                  </p:stCondLst>
                                  <p:childTnLst>
                                    <p:set>
                                      <p:cBhvr>
                                        <p:cTn id="224" dur="1" fill="hold">
                                          <p:stCondLst>
                                            <p:cond delay="0"/>
                                          </p:stCondLst>
                                        </p:cTn>
                                        <p:tgtEl>
                                          <p:spTgt spid="234548"/>
                                        </p:tgtEl>
                                        <p:attrNameLst>
                                          <p:attrName>style.visibility</p:attrName>
                                        </p:attrNameLst>
                                      </p:cBhvr>
                                      <p:to>
                                        <p:strVal val="visible"/>
                                      </p:to>
                                    </p:set>
                                    <p:anim calcmode="lin" valueType="num">
                                      <p:cBhvr additive="base">
                                        <p:cTn id="225" dur="500" fill="hold"/>
                                        <p:tgtEl>
                                          <p:spTgt spid="234548"/>
                                        </p:tgtEl>
                                        <p:attrNameLst>
                                          <p:attrName>ppt_x</p:attrName>
                                        </p:attrNameLst>
                                      </p:cBhvr>
                                      <p:tavLst>
                                        <p:tav tm="0">
                                          <p:val>
                                            <p:strVal val="0-#ppt_w/2"/>
                                          </p:val>
                                        </p:tav>
                                        <p:tav tm="100000">
                                          <p:val>
                                            <p:strVal val="#ppt_x"/>
                                          </p:val>
                                        </p:tav>
                                      </p:tavLst>
                                    </p:anim>
                                    <p:anim calcmode="lin" valueType="num">
                                      <p:cBhvr additive="base">
                                        <p:cTn id="226" dur="500" fill="hold"/>
                                        <p:tgtEl>
                                          <p:spTgt spid="234548"/>
                                        </p:tgtEl>
                                        <p:attrNameLst>
                                          <p:attrName>ppt_y</p:attrName>
                                        </p:attrNameLst>
                                      </p:cBhvr>
                                      <p:tavLst>
                                        <p:tav tm="0">
                                          <p:val>
                                            <p:strVal val="#ppt_y"/>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2" fill="hold" grpId="0" nodeType="clickEffect">
                                  <p:stCondLst>
                                    <p:cond delay="0"/>
                                  </p:stCondLst>
                                  <p:childTnLst>
                                    <p:set>
                                      <p:cBhvr>
                                        <p:cTn id="230" dur="1" fill="hold">
                                          <p:stCondLst>
                                            <p:cond delay="0"/>
                                          </p:stCondLst>
                                        </p:cTn>
                                        <p:tgtEl>
                                          <p:spTgt spid="234498"/>
                                        </p:tgtEl>
                                        <p:attrNameLst>
                                          <p:attrName>style.visibility</p:attrName>
                                        </p:attrNameLst>
                                      </p:cBhvr>
                                      <p:to>
                                        <p:strVal val="visible"/>
                                      </p:to>
                                    </p:set>
                                    <p:anim calcmode="lin" valueType="num">
                                      <p:cBhvr additive="base">
                                        <p:cTn id="231" dur="500" fill="hold"/>
                                        <p:tgtEl>
                                          <p:spTgt spid="234498"/>
                                        </p:tgtEl>
                                        <p:attrNameLst>
                                          <p:attrName>ppt_x</p:attrName>
                                        </p:attrNameLst>
                                      </p:cBhvr>
                                      <p:tavLst>
                                        <p:tav tm="0">
                                          <p:val>
                                            <p:strVal val="1+#ppt_w/2"/>
                                          </p:val>
                                        </p:tav>
                                        <p:tav tm="100000">
                                          <p:val>
                                            <p:strVal val="#ppt_x"/>
                                          </p:val>
                                        </p:tav>
                                      </p:tavLst>
                                    </p:anim>
                                    <p:anim calcmode="lin" valueType="num">
                                      <p:cBhvr additive="base">
                                        <p:cTn id="232" dur="500" fill="hold"/>
                                        <p:tgtEl>
                                          <p:spTgt spid="234498"/>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0"/>
                                  </p:stCondLst>
                                  <p:childTnLst>
                                    <p:set>
                                      <p:cBhvr>
                                        <p:cTn id="234" dur="1" fill="hold">
                                          <p:stCondLst>
                                            <p:cond delay="0"/>
                                          </p:stCondLst>
                                        </p:cTn>
                                        <p:tgtEl>
                                          <p:spTgt spid="234549"/>
                                        </p:tgtEl>
                                        <p:attrNameLst>
                                          <p:attrName>style.visibility</p:attrName>
                                        </p:attrNameLst>
                                      </p:cBhvr>
                                      <p:to>
                                        <p:strVal val="visible"/>
                                      </p:to>
                                    </p:set>
                                    <p:anim calcmode="lin" valueType="num">
                                      <p:cBhvr additive="base">
                                        <p:cTn id="235" dur="500" fill="hold"/>
                                        <p:tgtEl>
                                          <p:spTgt spid="234549"/>
                                        </p:tgtEl>
                                        <p:attrNameLst>
                                          <p:attrName>ppt_x</p:attrName>
                                        </p:attrNameLst>
                                      </p:cBhvr>
                                      <p:tavLst>
                                        <p:tav tm="0">
                                          <p:val>
                                            <p:strVal val="1+#ppt_w/2"/>
                                          </p:val>
                                        </p:tav>
                                        <p:tav tm="100000">
                                          <p:val>
                                            <p:strVal val="#ppt_x"/>
                                          </p:val>
                                        </p:tav>
                                      </p:tavLst>
                                    </p:anim>
                                    <p:anim calcmode="lin" valueType="num">
                                      <p:cBhvr additive="base">
                                        <p:cTn id="236" dur="500" fill="hold"/>
                                        <p:tgtEl>
                                          <p:spTgt spid="234549"/>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0"/>
                                  </p:stCondLst>
                                  <p:childTnLst>
                                    <p:set>
                                      <p:cBhvr>
                                        <p:cTn id="238" dur="1" fill="hold">
                                          <p:stCondLst>
                                            <p:cond delay="0"/>
                                          </p:stCondLst>
                                        </p:cTn>
                                        <p:tgtEl>
                                          <p:spTgt spid="234550"/>
                                        </p:tgtEl>
                                        <p:attrNameLst>
                                          <p:attrName>style.visibility</p:attrName>
                                        </p:attrNameLst>
                                      </p:cBhvr>
                                      <p:to>
                                        <p:strVal val="visible"/>
                                      </p:to>
                                    </p:set>
                                    <p:anim calcmode="lin" valueType="num">
                                      <p:cBhvr additive="base">
                                        <p:cTn id="239" dur="500" fill="hold"/>
                                        <p:tgtEl>
                                          <p:spTgt spid="234550"/>
                                        </p:tgtEl>
                                        <p:attrNameLst>
                                          <p:attrName>ppt_x</p:attrName>
                                        </p:attrNameLst>
                                      </p:cBhvr>
                                      <p:tavLst>
                                        <p:tav tm="0">
                                          <p:val>
                                            <p:strVal val="1+#ppt_w/2"/>
                                          </p:val>
                                        </p:tav>
                                        <p:tav tm="100000">
                                          <p:val>
                                            <p:strVal val="#ppt_x"/>
                                          </p:val>
                                        </p:tav>
                                      </p:tavLst>
                                    </p:anim>
                                    <p:anim calcmode="lin" valueType="num">
                                      <p:cBhvr additive="base">
                                        <p:cTn id="240" dur="500" fill="hold"/>
                                        <p:tgtEl>
                                          <p:spTgt spid="234550"/>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234551"/>
                                        </p:tgtEl>
                                        <p:attrNameLst>
                                          <p:attrName>style.visibility</p:attrName>
                                        </p:attrNameLst>
                                      </p:cBhvr>
                                      <p:to>
                                        <p:strVal val="visible"/>
                                      </p:to>
                                    </p:set>
                                    <p:anim calcmode="lin" valueType="num">
                                      <p:cBhvr additive="base">
                                        <p:cTn id="243" dur="500" fill="hold"/>
                                        <p:tgtEl>
                                          <p:spTgt spid="234551"/>
                                        </p:tgtEl>
                                        <p:attrNameLst>
                                          <p:attrName>ppt_x</p:attrName>
                                        </p:attrNameLst>
                                      </p:cBhvr>
                                      <p:tavLst>
                                        <p:tav tm="0">
                                          <p:val>
                                            <p:strVal val="1+#ppt_w/2"/>
                                          </p:val>
                                        </p:tav>
                                        <p:tav tm="100000">
                                          <p:val>
                                            <p:strVal val="#ppt_x"/>
                                          </p:val>
                                        </p:tav>
                                      </p:tavLst>
                                    </p:anim>
                                    <p:anim calcmode="lin" valueType="num">
                                      <p:cBhvr additive="base">
                                        <p:cTn id="244" dur="500" fill="hold"/>
                                        <p:tgtEl>
                                          <p:spTgt spid="23455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0"/>
                                  </p:stCondLst>
                                  <p:childTnLst>
                                    <p:set>
                                      <p:cBhvr>
                                        <p:cTn id="246" dur="1" fill="hold">
                                          <p:stCondLst>
                                            <p:cond delay="0"/>
                                          </p:stCondLst>
                                        </p:cTn>
                                        <p:tgtEl>
                                          <p:spTgt spid="234552"/>
                                        </p:tgtEl>
                                        <p:attrNameLst>
                                          <p:attrName>style.visibility</p:attrName>
                                        </p:attrNameLst>
                                      </p:cBhvr>
                                      <p:to>
                                        <p:strVal val="visible"/>
                                      </p:to>
                                    </p:set>
                                    <p:anim calcmode="lin" valueType="num">
                                      <p:cBhvr additive="base">
                                        <p:cTn id="247" dur="500" fill="hold"/>
                                        <p:tgtEl>
                                          <p:spTgt spid="234552"/>
                                        </p:tgtEl>
                                        <p:attrNameLst>
                                          <p:attrName>ppt_x</p:attrName>
                                        </p:attrNameLst>
                                      </p:cBhvr>
                                      <p:tavLst>
                                        <p:tav tm="0">
                                          <p:val>
                                            <p:strVal val="1+#ppt_w/2"/>
                                          </p:val>
                                        </p:tav>
                                        <p:tav tm="100000">
                                          <p:val>
                                            <p:strVal val="#ppt_x"/>
                                          </p:val>
                                        </p:tav>
                                      </p:tavLst>
                                    </p:anim>
                                    <p:anim calcmode="lin" valueType="num">
                                      <p:cBhvr additive="base">
                                        <p:cTn id="248" dur="500" fill="hold"/>
                                        <p:tgtEl>
                                          <p:spTgt spid="23455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0"/>
                                  </p:stCondLst>
                                  <p:childTnLst>
                                    <p:set>
                                      <p:cBhvr>
                                        <p:cTn id="250" dur="1" fill="hold">
                                          <p:stCondLst>
                                            <p:cond delay="0"/>
                                          </p:stCondLst>
                                        </p:cTn>
                                        <p:tgtEl>
                                          <p:spTgt spid="234553"/>
                                        </p:tgtEl>
                                        <p:attrNameLst>
                                          <p:attrName>style.visibility</p:attrName>
                                        </p:attrNameLst>
                                      </p:cBhvr>
                                      <p:to>
                                        <p:strVal val="visible"/>
                                      </p:to>
                                    </p:set>
                                    <p:anim calcmode="lin" valueType="num">
                                      <p:cBhvr additive="base">
                                        <p:cTn id="251" dur="500" fill="hold"/>
                                        <p:tgtEl>
                                          <p:spTgt spid="234553"/>
                                        </p:tgtEl>
                                        <p:attrNameLst>
                                          <p:attrName>ppt_x</p:attrName>
                                        </p:attrNameLst>
                                      </p:cBhvr>
                                      <p:tavLst>
                                        <p:tav tm="0">
                                          <p:val>
                                            <p:strVal val="1+#ppt_w/2"/>
                                          </p:val>
                                        </p:tav>
                                        <p:tav tm="100000">
                                          <p:val>
                                            <p:strVal val="#ppt_x"/>
                                          </p:val>
                                        </p:tav>
                                      </p:tavLst>
                                    </p:anim>
                                    <p:anim calcmode="lin" valueType="num">
                                      <p:cBhvr additive="base">
                                        <p:cTn id="252" dur="500" fill="hold"/>
                                        <p:tgtEl>
                                          <p:spTgt spid="23455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0"/>
                                  </p:stCondLst>
                                  <p:childTnLst>
                                    <p:set>
                                      <p:cBhvr>
                                        <p:cTn id="254" dur="1" fill="hold">
                                          <p:stCondLst>
                                            <p:cond delay="0"/>
                                          </p:stCondLst>
                                        </p:cTn>
                                        <p:tgtEl>
                                          <p:spTgt spid="234554"/>
                                        </p:tgtEl>
                                        <p:attrNameLst>
                                          <p:attrName>style.visibility</p:attrName>
                                        </p:attrNameLst>
                                      </p:cBhvr>
                                      <p:to>
                                        <p:strVal val="visible"/>
                                      </p:to>
                                    </p:set>
                                    <p:anim calcmode="lin" valueType="num">
                                      <p:cBhvr additive="base">
                                        <p:cTn id="255" dur="500" fill="hold"/>
                                        <p:tgtEl>
                                          <p:spTgt spid="234554"/>
                                        </p:tgtEl>
                                        <p:attrNameLst>
                                          <p:attrName>ppt_x</p:attrName>
                                        </p:attrNameLst>
                                      </p:cBhvr>
                                      <p:tavLst>
                                        <p:tav tm="0">
                                          <p:val>
                                            <p:strVal val="1+#ppt_w/2"/>
                                          </p:val>
                                        </p:tav>
                                        <p:tav tm="100000">
                                          <p:val>
                                            <p:strVal val="#ppt_x"/>
                                          </p:val>
                                        </p:tav>
                                      </p:tavLst>
                                    </p:anim>
                                    <p:anim calcmode="lin" valueType="num">
                                      <p:cBhvr additive="base">
                                        <p:cTn id="256" dur="500" fill="hold"/>
                                        <p:tgtEl>
                                          <p:spTgt spid="234554"/>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0"/>
                                  </p:stCondLst>
                                  <p:childTnLst>
                                    <p:set>
                                      <p:cBhvr>
                                        <p:cTn id="258" dur="1" fill="hold">
                                          <p:stCondLst>
                                            <p:cond delay="0"/>
                                          </p:stCondLst>
                                        </p:cTn>
                                        <p:tgtEl>
                                          <p:spTgt spid="234555"/>
                                        </p:tgtEl>
                                        <p:attrNameLst>
                                          <p:attrName>style.visibility</p:attrName>
                                        </p:attrNameLst>
                                      </p:cBhvr>
                                      <p:to>
                                        <p:strVal val="visible"/>
                                      </p:to>
                                    </p:set>
                                    <p:anim calcmode="lin" valueType="num">
                                      <p:cBhvr additive="base">
                                        <p:cTn id="259" dur="500" fill="hold"/>
                                        <p:tgtEl>
                                          <p:spTgt spid="234555"/>
                                        </p:tgtEl>
                                        <p:attrNameLst>
                                          <p:attrName>ppt_x</p:attrName>
                                        </p:attrNameLst>
                                      </p:cBhvr>
                                      <p:tavLst>
                                        <p:tav tm="0">
                                          <p:val>
                                            <p:strVal val="1+#ppt_w/2"/>
                                          </p:val>
                                        </p:tav>
                                        <p:tav tm="100000">
                                          <p:val>
                                            <p:strVal val="#ppt_x"/>
                                          </p:val>
                                        </p:tav>
                                      </p:tavLst>
                                    </p:anim>
                                    <p:anim calcmode="lin" valueType="num">
                                      <p:cBhvr additive="base">
                                        <p:cTn id="260" dur="500" fill="hold"/>
                                        <p:tgtEl>
                                          <p:spTgt spid="234555"/>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0"/>
                                  </p:stCondLst>
                                  <p:childTnLst>
                                    <p:set>
                                      <p:cBhvr>
                                        <p:cTn id="262" dur="1" fill="hold">
                                          <p:stCondLst>
                                            <p:cond delay="0"/>
                                          </p:stCondLst>
                                        </p:cTn>
                                        <p:tgtEl>
                                          <p:spTgt spid="234556"/>
                                        </p:tgtEl>
                                        <p:attrNameLst>
                                          <p:attrName>style.visibility</p:attrName>
                                        </p:attrNameLst>
                                      </p:cBhvr>
                                      <p:to>
                                        <p:strVal val="visible"/>
                                      </p:to>
                                    </p:set>
                                    <p:anim calcmode="lin" valueType="num">
                                      <p:cBhvr additive="base">
                                        <p:cTn id="263" dur="500" fill="hold"/>
                                        <p:tgtEl>
                                          <p:spTgt spid="234556"/>
                                        </p:tgtEl>
                                        <p:attrNameLst>
                                          <p:attrName>ppt_x</p:attrName>
                                        </p:attrNameLst>
                                      </p:cBhvr>
                                      <p:tavLst>
                                        <p:tav tm="0">
                                          <p:val>
                                            <p:strVal val="1+#ppt_w/2"/>
                                          </p:val>
                                        </p:tav>
                                        <p:tav tm="100000">
                                          <p:val>
                                            <p:strVal val="#ppt_x"/>
                                          </p:val>
                                        </p:tav>
                                      </p:tavLst>
                                    </p:anim>
                                    <p:anim calcmode="lin" valueType="num">
                                      <p:cBhvr additive="base">
                                        <p:cTn id="264" dur="500" fill="hold"/>
                                        <p:tgtEl>
                                          <p:spTgt spid="234556"/>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234557"/>
                                        </p:tgtEl>
                                        <p:attrNameLst>
                                          <p:attrName>style.visibility</p:attrName>
                                        </p:attrNameLst>
                                      </p:cBhvr>
                                      <p:to>
                                        <p:strVal val="visible"/>
                                      </p:to>
                                    </p:set>
                                    <p:anim calcmode="lin" valueType="num">
                                      <p:cBhvr additive="base">
                                        <p:cTn id="267" dur="500" fill="hold"/>
                                        <p:tgtEl>
                                          <p:spTgt spid="234557"/>
                                        </p:tgtEl>
                                        <p:attrNameLst>
                                          <p:attrName>ppt_x</p:attrName>
                                        </p:attrNameLst>
                                      </p:cBhvr>
                                      <p:tavLst>
                                        <p:tav tm="0">
                                          <p:val>
                                            <p:strVal val="1+#ppt_w/2"/>
                                          </p:val>
                                        </p:tav>
                                        <p:tav tm="100000">
                                          <p:val>
                                            <p:strVal val="#ppt_x"/>
                                          </p:val>
                                        </p:tav>
                                      </p:tavLst>
                                    </p:anim>
                                    <p:anim calcmode="lin" valueType="num">
                                      <p:cBhvr additive="base">
                                        <p:cTn id="268" dur="500" fill="hold"/>
                                        <p:tgtEl>
                                          <p:spTgt spid="234557"/>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234558"/>
                                        </p:tgtEl>
                                        <p:attrNameLst>
                                          <p:attrName>style.visibility</p:attrName>
                                        </p:attrNameLst>
                                      </p:cBhvr>
                                      <p:to>
                                        <p:strVal val="visible"/>
                                      </p:to>
                                    </p:set>
                                    <p:anim calcmode="lin" valueType="num">
                                      <p:cBhvr additive="base">
                                        <p:cTn id="271" dur="500" fill="hold"/>
                                        <p:tgtEl>
                                          <p:spTgt spid="234558"/>
                                        </p:tgtEl>
                                        <p:attrNameLst>
                                          <p:attrName>ppt_x</p:attrName>
                                        </p:attrNameLst>
                                      </p:cBhvr>
                                      <p:tavLst>
                                        <p:tav tm="0">
                                          <p:val>
                                            <p:strVal val="1+#ppt_w/2"/>
                                          </p:val>
                                        </p:tav>
                                        <p:tav tm="100000">
                                          <p:val>
                                            <p:strVal val="#ppt_x"/>
                                          </p:val>
                                        </p:tav>
                                      </p:tavLst>
                                    </p:anim>
                                    <p:anim calcmode="lin" valueType="num">
                                      <p:cBhvr additive="base">
                                        <p:cTn id="272" dur="500" fill="hold"/>
                                        <p:tgtEl>
                                          <p:spTgt spid="234558"/>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0"/>
                                  </p:stCondLst>
                                  <p:childTnLst>
                                    <p:set>
                                      <p:cBhvr>
                                        <p:cTn id="274" dur="1" fill="hold">
                                          <p:stCondLst>
                                            <p:cond delay="0"/>
                                          </p:stCondLst>
                                        </p:cTn>
                                        <p:tgtEl>
                                          <p:spTgt spid="234559"/>
                                        </p:tgtEl>
                                        <p:attrNameLst>
                                          <p:attrName>style.visibility</p:attrName>
                                        </p:attrNameLst>
                                      </p:cBhvr>
                                      <p:to>
                                        <p:strVal val="visible"/>
                                      </p:to>
                                    </p:set>
                                    <p:anim calcmode="lin" valueType="num">
                                      <p:cBhvr additive="base">
                                        <p:cTn id="275" dur="500" fill="hold"/>
                                        <p:tgtEl>
                                          <p:spTgt spid="234559"/>
                                        </p:tgtEl>
                                        <p:attrNameLst>
                                          <p:attrName>ppt_x</p:attrName>
                                        </p:attrNameLst>
                                      </p:cBhvr>
                                      <p:tavLst>
                                        <p:tav tm="0">
                                          <p:val>
                                            <p:strVal val="1+#ppt_w/2"/>
                                          </p:val>
                                        </p:tav>
                                        <p:tav tm="100000">
                                          <p:val>
                                            <p:strVal val="#ppt_x"/>
                                          </p:val>
                                        </p:tav>
                                      </p:tavLst>
                                    </p:anim>
                                    <p:anim calcmode="lin" valueType="num">
                                      <p:cBhvr additive="base">
                                        <p:cTn id="276" dur="500" fill="hold"/>
                                        <p:tgtEl>
                                          <p:spTgt spid="234559"/>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234571"/>
                                        </p:tgtEl>
                                        <p:attrNameLst>
                                          <p:attrName>style.visibility</p:attrName>
                                        </p:attrNameLst>
                                      </p:cBhvr>
                                      <p:to>
                                        <p:strVal val="visible"/>
                                      </p:to>
                                    </p:set>
                                    <p:anim calcmode="lin" valueType="num">
                                      <p:cBhvr additive="base">
                                        <p:cTn id="279" dur="500" fill="hold"/>
                                        <p:tgtEl>
                                          <p:spTgt spid="234571"/>
                                        </p:tgtEl>
                                        <p:attrNameLst>
                                          <p:attrName>ppt_x</p:attrName>
                                        </p:attrNameLst>
                                      </p:cBhvr>
                                      <p:tavLst>
                                        <p:tav tm="0">
                                          <p:val>
                                            <p:strVal val="1+#ppt_w/2"/>
                                          </p:val>
                                        </p:tav>
                                        <p:tav tm="100000">
                                          <p:val>
                                            <p:strVal val="#ppt_x"/>
                                          </p:val>
                                        </p:tav>
                                      </p:tavLst>
                                    </p:anim>
                                    <p:anim calcmode="lin" valueType="num">
                                      <p:cBhvr additive="base">
                                        <p:cTn id="280" dur="500" fill="hold"/>
                                        <p:tgtEl>
                                          <p:spTgt spid="234571"/>
                                        </p:tgtEl>
                                        <p:attrNameLst>
                                          <p:attrName>ppt_y</p:attrName>
                                        </p:attrNameLst>
                                      </p:cBhvr>
                                      <p:tavLst>
                                        <p:tav tm="0">
                                          <p:val>
                                            <p:strVal val="#ppt_y"/>
                                          </p:val>
                                        </p:tav>
                                        <p:tav tm="100000">
                                          <p:val>
                                            <p:strVal val="#ppt_y"/>
                                          </p:val>
                                        </p:tav>
                                      </p:tavLst>
                                    </p:anim>
                                  </p:childTnLst>
                                </p:cTn>
                              </p:par>
                            </p:childTnLst>
                          </p:cTn>
                        </p:par>
                      </p:childTnLst>
                    </p:cTn>
                  </p:par>
                  <p:par>
                    <p:cTn id="281" fill="hold">
                      <p:stCondLst>
                        <p:cond delay="indefinite"/>
                      </p:stCondLst>
                      <p:childTnLst>
                        <p:par>
                          <p:cTn id="282" fill="hold">
                            <p:stCondLst>
                              <p:cond delay="0"/>
                            </p:stCondLst>
                            <p:childTnLst>
                              <p:par>
                                <p:cTn id="283" presetID="2" presetClass="entr" presetSubtype="2" fill="hold" grpId="0" nodeType="clickEffect">
                                  <p:stCondLst>
                                    <p:cond delay="0"/>
                                  </p:stCondLst>
                                  <p:childTnLst>
                                    <p:set>
                                      <p:cBhvr>
                                        <p:cTn id="284" dur="1" fill="hold">
                                          <p:stCondLst>
                                            <p:cond delay="0"/>
                                          </p:stCondLst>
                                        </p:cTn>
                                        <p:tgtEl>
                                          <p:spTgt spid="234560"/>
                                        </p:tgtEl>
                                        <p:attrNameLst>
                                          <p:attrName>style.visibility</p:attrName>
                                        </p:attrNameLst>
                                      </p:cBhvr>
                                      <p:to>
                                        <p:strVal val="visible"/>
                                      </p:to>
                                    </p:set>
                                    <p:anim calcmode="lin" valueType="num">
                                      <p:cBhvr additive="base">
                                        <p:cTn id="285" dur="500" fill="hold"/>
                                        <p:tgtEl>
                                          <p:spTgt spid="234560"/>
                                        </p:tgtEl>
                                        <p:attrNameLst>
                                          <p:attrName>ppt_x</p:attrName>
                                        </p:attrNameLst>
                                      </p:cBhvr>
                                      <p:tavLst>
                                        <p:tav tm="0">
                                          <p:val>
                                            <p:strVal val="1+#ppt_w/2"/>
                                          </p:val>
                                        </p:tav>
                                        <p:tav tm="100000">
                                          <p:val>
                                            <p:strVal val="#ppt_x"/>
                                          </p:val>
                                        </p:tav>
                                      </p:tavLst>
                                    </p:anim>
                                    <p:anim calcmode="lin" valueType="num">
                                      <p:cBhvr additive="base">
                                        <p:cTn id="286" dur="500" fill="hold"/>
                                        <p:tgtEl>
                                          <p:spTgt spid="234560"/>
                                        </p:tgtEl>
                                        <p:attrNameLst>
                                          <p:attrName>ppt_y</p:attrName>
                                        </p:attrNameLst>
                                      </p:cBhvr>
                                      <p:tavLst>
                                        <p:tav tm="0">
                                          <p:val>
                                            <p:strVal val="#ppt_y"/>
                                          </p:val>
                                        </p:tav>
                                        <p:tav tm="100000">
                                          <p:val>
                                            <p:strVal val="#ppt_y"/>
                                          </p:val>
                                        </p:tav>
                                      </p:tavLst>
                                    </p:anim>
                                  </p:childTnLst>
                                </p:cTn>
                              </p:par>
                              <p:par>
                                <p:cTn id="287" presetID="2" presetClass="entr" presetSubtype="2" fill="hold" grpId="0" nodeType="withEffect">
                                  <p:stCondLst>
                                    <p:cond delay="0"/>
                                  </p:stCondLst>
                                  <p:childTnLst>
                                    <p:set>
                                      <p:cBhvr>
                                        <p:cTn id="288" dur="1" fill="hold">
                                          <p:stCondLst>
                                            <p:cond delay="0"/>
                                          </p:stCondLst>
                                        </p:cTn>
                                        <p:tgtEl>
                                          <p:spTgt spid="234561"/>
                                        </p:tgtEl>
                                        <p:attrNameLst>
                                          <p:attrName>style.visibility</p:attrName>
                                        </p:attrNameLst>
                                      </p:cBhvr>
                                      <p:to>
                                        <p:strVal val="visible"/>
                                      </p:to>
                                    </p:set>
                                    <p:anim calcmode="lin" valueType="num">
                                      <p:cBhvr additive="base">
                                        <p:cTn id="289" dur="500" fill="hold"/>
                                        <p:tgtEl>
                                          <p:spTgt spid="234561"/>
                                        </p:tgtEl>
                                        <p:attrNameLst>
                                          <p:attrName>ppt_x</p:attrName>
                                        </p:attrNameLst>
                                      </p:cBhvr>
                                      <p:tavLst>
                                        <p:tav tm="0">
                                          <p:val>
                                            <p:strVal val="1+#ppt_w/2"/>
                                          </p:val>
                                        </p:tav>
                                        <p:tav tm="100000">
                                          <p:val>
                                            <p:strVal val="#ppt_x"/>
                                          </p:val>
                                        </p:tav>
                                      </p:tavLst>
                                    </p:anim>
                                    <p:anim calcmode="lin" valueType="num">
                                      <p:cBhvr additive="base">
                                        <p:cTn id="290" dur="500" fill="hold"/>
                                        <p:tgtEl>
                                          <p:spTgt spid="234561"/>
                                        </p:tgtEl>
                                        <p:attrNameLst>
                                          <p:attrName>ppt_y</p:attrName>
                                        </p:attrNameLst>
                                      </p:cBhvr>
                                      <p:tavLst>
                                        <p:tav tm="0">
                                          <p:val>
                                            <p:strVal val="#ppt_y"/>
                                          </p:val>
                                        </p:tav>
                                        <p:tav tm="100000">
                                          <p:val>
                                            <p:strVal val="#ppt_y"/>
                                          </p:val>
                                        </p:tav>
                                      </p:tavLst>
                                    </p:anim>
                                  </p:childTnLst>
                                </p:cTn>
                              </p:par>
                              <p:par>
                                <p:cTn id="291" presetID="2" presetClass="entr" presetSubtype="2" fill="hold" grpId="0" nodeType="withEffect">
                                  <p:stCondLst>
                                    <p:cond delay="0"/>
                                  </p:stCondLst>
                                  <p:childTnLst>
                                    <p:set>
                                      <p:cBhvr>
                                        <p:cTn id="292" dur="1" fill="hold">
                                          <p:stCondLst>
                                            <p:cond delay="0"/>
                                          </p:stCondLst>
                                        </p:cTn>
                                        <p:tgtEl>
                                          <p:spTgt spid="234562"/>
                                        </p:tgtEl>
                                        <p:attrNameLst>
                                          <p:attrName>style.visibility</p:attrName>
                                        </p:attrNameLst>
                                      </p:cBhvr>
                                      <p:to>
                                        <p:strVal val="visible"/>
                                      </p:to>
                                    </p:set>
                                    <p:anim calcmode="lin" valueType="num">
                                      <p:cBhvr additive="base">
                                        <p:cTn id="293" dur="500" fill="hold"/>
                                        <p:tgtEl>
                                          <p:spTgt spid="234562"/>
                                        </p:tgtEl>
                                        <p:attrNameLst>
                                          <p:attrName>ppt_x</p:attrName>
                                        </p:attrNameLst>
                                      </p:cBhvr>
                                      <p:tavLst>
                                        <p:tav tm="0">
                                          <p:val>
                                            <p:strVal val="1+#ppt_w/2"/>
                                          </p:val>
                                        </p:tav>
                                        <p:tav tm="100000">
                                          <p:val>
                                            <p:strVal val="#ppt_x"/>
                                          </p:val>
                                        </p:tav>
                                      </p:tavLst>
                                    </p:anim>
                                    <p:anim calcmode="lin" valueType="num">
                                      <p:cBhvr additive="base">
                                        <p:cTn id="294" dur="500" fill="hold"/>
                                        <p:tgtEl>
                                          <p:spTgt spid="234562"/>
                                        </p:tgtEl>
                                        <p:attrNameLst>
                                          <p:attrName>ppt_y</p:attrName>
                                        </p:attrNameLst>
                                      </p:cBhvr>
                                      <p:tavLst>
                                        <p:tav tm="0">
                                          <p:val>
                                            <p:strVal val="#ppt_y"/>
                                          </p:val>
                                        </p:tav>
                                        <p:tav tm="100000">
                                          <p:val>
                                            <p:strVal val="#ppt_y"/>
                                          </p:val>
                                        </p:tav>
                                      </p:tavLst>
                                    </p:anim>
                                  </p:childTnLst>
                                </p:cTn>
                              </p:par>
                              <p:par>
                                <p:cTn id="295" presetID="2" presetClass="entr" presetSubtype="2" fill="hold" grpId="0" nodeType="withEffect">
                                  <p:stCondLst>
                                    <p:cond delay="0"/>
                                  </p:stCondLst>
                                  <p:childTnLst>
                                    <p:set>
                                      <p:cBhvr>
                                        <p:cTn id="296" dur="1" fill="hold">
                                          <p:stCondLst>
                                            <p:cond delay="0"/>
                                          </p:stCondLst>
                                        </p:cTn>
                                        <p:tgtEl>
                                          <p:spTgt spid="234563"/>
                                        </p:tgtEl>
                                        <p:attrNameLst>
                                          <p:attrName>style.visibility</p:attrName>
                                        </p:attrNameLst>
                                      </p:cBhvr>
                                      <p:to>
                                        <p:strVal val="visible"/>
                                      </p:to>
                                    </p:set>
                                    <p:anim calcmode="lin" valueType="num">
                                      <p:cBhvr additive="base">
                                        <p:cTn id="297" dur="500" fill="hold"/>
                                        <p:tgtEl>
                                          <p:spTgt spid="234563"/>
                                        </p:tgtEl>
                                        <p:attrNameLst>
                                          <p:attrName>ppt_x</p:attrName>
                                        </p:attrNameLst>
                                      </p:cBhvr>
                                      <p:tavLst>
                                        <p:tav tm="0">
                                          <p:val>
                                            <p:strVal val="1+#ppt_w/2"/>
                                          </p:val>
                                        </p:tav>
                                        <p:tav tm="100000">
                                          <p:val>
                                            <p:strVal val="#ppt_x"/>
                                          </p:val>
                                        </p:tav>
                                      </p:tavLst>
                                    </p:anim>
                                    <p:anim calcmode="lin" valueType="num">
                                      <p:cBhvr additive="base">
                                        <p:cTn id="298" dur="500" fill="hold"/>
                                        <p:tgtEl>
                                          <p:spTgt spid="234563"/>
                                        </p:tgtEl>
                                        <p:attrNameLst>
                                          <p:attrName>ppt_y</p:attrName>
                                        </p:attrNameLst>
                                      </p:cBhvr>
                                      <p:tavLst>
                                        <p:tav tm="0">
                                          <p:val>
                                            <p:strVal val="#ppt_y"/>
                                          </p:val>
                                        </p:tav>
                                        <p:tav tm="100000">
                                          <p:val>
                                            <p:strVal val="#ppt_y"/>
                                          </p:val>
                                        </p:tav>
                                      </p:tavLst>
                                    </p:anim>
                                  </p:childTnLst>
                                </p:cTn>
                              </p:par>
                              <p:par>
                                <p:cTn id="299" presetID="2" presetClass="entr" presetSubtype="2" fill="hold" grpId="0" nodeType="withEffect">
                                  <p:stCondLst>
                                    <p:cond delay="0"/>
                                  </p:stCondLst>
                                  <p:childTnLst>
                                    <p:set>
                                      <p:cBhvr>
                                        <p:cTn id="300" dur="1" fill="hold">
                                          <p:stCondLst>
                                            <p:cond delay="0"/>
                                          </p:stCondLst>
                                        </p:cTn>
                                        <p:tgtEl>
                                          <p:spTgt spid="234564"/>
                                        </p:tgtEl>
                                        <p:attrNameLst>
                                          <p:attrName>style.visibility</p:attrName>
                                        </p:attrNameLst>
                                      </p:cBhvr>
                                      <p:to>
                                        <p:strVal val="visible"/>
                                      </p:to>
                                    </p:set>
                                    <p:anim calcmode="lin" valueType="num">
                                      <p:cBhvr additive="base">
                                        <p:cTn id="301" dur="500" fill="hold"/>
                                        <p:tgtEl>
                                          <p:spTgt spid="234564"/>
                                        </p:tgtEl>
                                        <p:attrNameLst>
                                          <p:attrName>ppt_x</p:attrName>
                                        </p:attrNameLst>
                                      </p:cBhvr>
                                      <p:tavLst>
                                        <p:tav tm="0">
                                          <p:val>
                                            <p:strVal val="1+#ppt_w/2"/>
                                          </p:val>
                                        </p:tav>
                                        <p:tav tm="100000">
                                          <p:val>
                                            <p:strVal val="#ppt_x"/>
                                          </p:val>
                                        </p:tav>
                                      </p:tavLst>
                                    </p:anim>
                                    <p:anim calcmode="lin" valueType="num">
                                      <p:cBhvr additive="base">
                                        <p:cTn id="302" dur="500" fill="hold"/>
                                        <p:tgtEl>
                                          <p:spTgt spid="234564"/>
                                        </p:tgtEl>
                                        <p:attrNameLst>
                                          <p:attrName>ppt_y</p:attrName>
                                        </p:attrNameLst>
                                      </p:cBhvr>
                                      <p:tavLst>
                                        <p:tav tm="0">
                                          <p:val>
                                            <p:strVal val="#ppt_y"/>
                                          </p:val>
                                        </p:tav>
                                        <p:tav tm="100000">
                                          <p:val>
                                            <p:strVal val="#ppt_y"/>
                                          </p:val>
                                        </p:tav>
                                      </p:tavLst>
                                    </p:anim>
                                  </p:childTnLst>
                                </p:cTn>
                              </p:par>
                              <p:par>
                                <p:cTn id="303" presetID="2" presetClass="entr" presetSubtype="2" fill="hold" grpId="0" nodeType="withEffect">
                                  <p:stCondLst>
                                    <p:cond delay="0"/>
                                  </p:stCondLst>
                                  <p:childTnLst>
                                    <p:set>
                                      <p:cBhvr>
                                        <p:cTn id="304" dur="1" fill="hold">
                                          <p:stCondLst>
                                            <p:cond delay="0"/>
                                          </p:stCondLst>
                                        </p:cTn>
                                        <p:tgtEl>
                                          <p:spTgt spid="234565"/>
                                        </p:tgtEl>
                                        <p:attrNameLst>
                                          <p:attrName>style.visibility</p:attrName>
                                        </p:attrNameLst>
                                      </p:cBhvr>
                                      <p:to>
                                        <p:strVal val="visible"/>
                                      </p:to>
                                    </p:set>
                                    <p:anim calcmode="lin" valueType="num">
                                      <p:cBhvr additive="base">
                                        <p:cTn id="305" dur="500" fill="hold"/>
                                        <p:tgtEl>
                                          <p:spTgt spid="234565"/>
                                        </p:tgtEl>
                                        <p:attrNameLst>
                                          <p:attrName>ppt_x</p:attrName>
                                        </p:attrNameLst>
                                      </p:cBhvr>
                                      <p:tavLst>
                                        <p:tav tm="0">
                                          <p:val>
                                            <p:strVal val="1+#ppt_w/2"/>
                                          </p:val>
                                        </p:tav>
                                        <p:tav tm="100000">
                                          <p:val>
                                            <p:strVal val="#ppt_x"/>
                                          </p:val>
                                        </p:tav>
                                      </p:tavLst>
                                    </p:anim>
                                    <p:anim calcmode="lin" valueType="num">
                                      <p:cBhvr additive="base">
                                        <p:cTn id="306" dur="500" fill="hold"/>
                                        <p:tgtEl>
                                          <p:spTgt spid="234565"/>
                                        </p:tgtEl>
                                        <p:attrNameLst>
                                          <p:attrName>ppt_y</p:attrName>
                                        </p:attrNameLst>
                                      </p:cBhvr>
                                      <p:tavLst>
                                        <p:tav tm="0">
                                          <p:val>
                                            <p:strVal val="#ppt_y"/>
                                          </p:val>
                                        </p:tav>
                                        <p:tav tm="100000">
                                          <p:val>
                                            <p:strVal val="#ppt_y"/>
                                          </p:val>
                                        </p:tav>
                                      </p:tavLst>
                                    </p:anim>
                                  </p:childTnLst>
                                </p:cTn>
                              </p:par>
                              <p:par>
                                <p:cTn id="307" presetID="2" presetClass="entr" presetSubtype="2" fill="hold" grpId="0" nodeType="withEffect">
                                  <p:stCondLst>
                                    <p:cond delay="0"/>
                                  </p:stCondLst>
                                  <p:childTnLst>
                                    <p:set>
                                      <p:cBhvr>
                                        <p:cTn id="308" dur="1" fill="hold">
                                          <p:stCondLst>
                                            <p:cond delay="0"/>
                                          </p:stCondLst>
                                        </p:cTn>
                                        <p:tgtEl>
                                          <p:spTgt spid="234566"/>
                                        </p:tgtEl>
                                        <p:attrNameLst>
                                          <p:attrName>style.visibility</p:attrName>
                                        </p:attrNameLst>
                                      </p:cBhvr>
                                      <p:to>
                                        <p:strVal val="visible"/>
                                      </p:to>
                                    </p:set>
                                    <p:anim calcmode="lin" valueType="num">
                                      <p:cBhvr additive="base">
                                        <p:cTn id="309" dur="500" fill="hold"/>
                                        <p:tgtEl>
                                          <p:spTgt spid="234566"/>
                                        </p:tgtEl>
                                        <p:attrNameLst>
                                          <p:attrName>ppt_x</p:attrName>
                                        </p:attrNameLst>
                                      </p:cBhvr>
                                      <p:tavLst>
                                        <p:tav tm="0">
                                          <p:val>
                                            <p:strVal val="1+#ppt_w/2"/>
                                          </p:val>
                                        </p:tav>
                                        <p:tav tm="100000">
                                          <p:val>
                                            <p:strVal val="#ppt_x"/>
                                          </p:val>
                                        </p:tav>
                                      </p:tavLst>
                                    </p:anim>
                                    <p:anim calcmode="lin" valueType="num">
                                      <p:cBhvr additive="base">
                                        <p:cTn id="310" dur="500" fill="hold"/>
                                        <p:tgtEl>
                                          <p:spTgt spid="234566"/>
                                        </p:tgtEl>
                                        <p:attrNameLst>
                                          <p:attrName>ppt_y</p:attrName>
                                        </p:attrNameLst>
                                      </p:cBhvr>
                                      <p:tavLst>
                                        <p:tav tm="0">
                                          <p:val>
                                            <p:strVal val="#ppt_y"/>
                                          </p:val>
                                        </p:tav>
                                        <p:tav tm="100000">
                                          <p:val>
                                            <p:strVal val="#ppt_y"/>
                                          </p:val>
                                        </p:tav>
                                      </p:tavLst>
                                    </p:anim>
                                  </p:childTnLst>
                                </p:cTn>
                              </p:par>
                              <p:par>
                                <p:cTn id="311" presetID="2" presetClass="entr" presetSubtype="2" fill="hold" grpId="0" nodeType="withEffect">
                                  <p:stCondLst>
                                    <p:cond delay="0"/>
                                  </p:stCondLst>
                                  <p:childTnLst>
                                    <p:set>
                                      <p:cBhvr>
                                        <p:cTn id="312" dur="1" fill="hold">
                                          <p:stCondLst>
                                            <p:cond delay="0"/>
                                          </p:stCondLst>
                                        </p:cTn>
                                        <p:tgtEl>
                                          <p:spTgt spid="234567"/>
                                        </p:tgtEl>
                                        <p:attrNameLst>
                                          <p:attrName>style.visibility</p:attrName>
                                        </p:attrNameLst>
                                      </p:cBhvr>
                                      <p:to>
                                        <p:strVal val="visible"/>
                                      </p:to>
                                    </p:set>
                                    <p:anim calcmode="lin" valueType="num">
                                      <p:cBhvr additive="base">
                                        <p:cTn id="313" dur="500" fill="hold"/>
                                        <p:tgtEl>
                                          <p:spTgt spid="234567"/>
                                        </p:tgtEl>
                                        <p:attrNameLst>
                                          <p:attrName>ppt_x</p:attrName>
                                        </p:attrNameLst>
                                      </p:cBhvr>
                                      <p:tavLst>
                                        <p:tav tm="0">
                                          <p:val>
                                            <p:strVal val="1+#ppt_w/2"/>
                                          </p:val>
                                        </p:tav>
                                        <p:tav tm="100000">
                                          <p:val>
                                            <p:strVal val="#ppt_x"/>
                                          </p:val>
                                        </p:tav>
                                      </p:tavLst>
                                    </p:anim>
                                    <p:anim calcmode="lin" valueType="num">
                                      <p:cBhvr additive="base">
                                        <p:cTn id="314" dur="500" fill="hold"/>
                                        <p:tgtEl>
                                          <p:spTgt spid="234567"/>
                                        </p:tgtEl>
                                        <p:attrNameLst>
                                          <p:attrName>ppt_y</p:attrName>
                                        </p:attrNameLst>
                                      </p:cBhvr>
                                      <p:tavLst>
                                        <p:tav tm="0">
                                          <p:val>
                                            <p:strVal val="#ppt_y"/>
                                          </p:val>
                                        </p:tav>
                                        <p:tav tm="100000">
                                          <p:val>
                                            <p:strVal val="#ppt_y"/>
                                          </p:val>
                                        </p:tav>
                                      </p:tavLst>
                                    </p:anim>
                                  </p:childTnLst>
                                </p:cTn>
                              </p:par>
                              <p:par>
                                <p:cTn id="315" presetID="2" presetClass="entr" presetSubtype="2" fill="hold" grpId="0" nodeType="withEffect">
                                  <p:stCondLst>
                                    <p:cond delay="0"/>
                                  </p:stCondLst>
                                  <p:childTnLst>
                                    <p:set>
                                      <p:cBhvr>
                                        <p:cTn id="316" dur="1" fill="hold">
                                          <p:stCondLst>
                                            <p:cond delay="0"/>
                                          </p:stCondLst>
                                        </p:cTn>
                                        <p:tgtEl>
                                          <p:spTgt spid="234568"/>
                                        </p:tgtEl>
                                        <p:attrNameLst>
                                          <p:attrName>style.visibility</p:attrName>
                                        </p:attrNameLst>
                                      </p:cBhvr>
                                      <p:to>
                                        <p:strVal val="visible"/>
                                      </p:to>
                                    </p:set>
                                    <p:anim calcmode="lin" valueType="num">
                                      <p:cBhvr additive="base">
                                        <p:cTn id="317" dur="500" fill="hold"/>
                                        <p:tgtEl>
                                          <p:spTgt spid="234568"/>
                                        </p:tgtEl>
                                        <p:attrNameLst>
                                          <p:attrName>ppt_x</p:attrName>
                                        </p:attrNameLst>
                                      </p:cBhvr>
                                      <p:tavLst>
                                        <p:tav tm="0">
                                          <p:val>
                                            <p:strVal val="1+#ppt_w/2"/>
                                          </p:val>
                                        </p:tav>
                                        <p:tav tm="100000">
                                          <p:val>
                                            <p:strVal val="#ppt_x"/>
                                          </p:val>
                                        </p:tav>
                                      </p:tavLst>
                                    </p:anim>
                                    <p:anim calcmode="lin" valueType="num">
                                      <p:cBhvr additive="base">
                                        <p:cTn id="318" dur="500" fill="hold"/>
                                        <p:tgtEl>
                                          <p:spTgt spid="234568"/>
                                        </p:tgtEl>
                                        <p:attrNameLst>
                                          <p:attrName>ppt_y</p:attrName>
                                        </p:attrNameLst>
                                      </p:cBhvr>
                                      <p:tavLst>
                                        <p:tav tm="0">
                                          <p:val>
                                            <p:strVal val="#ppt_y"/>
                                          </p:val>
                                        </p:tav>
                                        <p:tav tm="100000">
                                          <p:val>
                                            <p:strVal val="#ppt_y"/>
                                          </p:val>
                                        </p:tav>
                                      </p:tavLst>
                                    </p:anim>
                                  </p:childTnLst>
                                </p:cTn>
                              </p:par>
                              <p:par>
                                <p:cTn id="319" presetID="2" presetClass="entr" presetSubtype="2" fill="hold" grpId="0" nodeType="withEffect">
                                  <p:stCondLst>
                                    <p:cond delay="0"/>
                                  </p:stCondLst>
                                  <p:childTnLst>
                                    <p:set>
                                      <p:cBhvr>
                                        <p:cTn id="320" dur="1" fill="hold">
                                          <p:stCondLst>
                                            <p:cond delay="0"/>
                                          </p:stCondLst>
                                        </p:cTn>
                                        <p:tgtEl>
                                          <p:spTgt spid="234569"/>
                                        </p:tgtEl>
                                        <p:attrNameLst>
                                          <p:attrName>style.visibility</p:attrName>
                                        </p:attrNameLst>
                                      </p:cBhvr>
                                      <p:to>
                                        <p:strVal val="visible"/>
                                      </p:to>
                                    </p:set>
                                    <p:anim calcmode="lin" valueType="num">
                                      <p:cBhvr additive="base">
                                        <p:cTn id="321" dur="500" fill="hold"/>
                                        <p:tgtEl>
                                          <p:spTgt spid="234569"/>
                                        </p:tgtEl>
                                        <p:attrNameLst>
                                          <p:attrName>ppt_x</p:attrName>
                                        </p:attrNameLst>
                                      </p:cBhvr>
                                      <p:tavLst>
                                        <p:tav tm="0">
                                          <p:val>
                                            <p:strVal val="1+#ppt_w/2"/>
                                          </p:val>
                                        </p:tav>
                                        <p:tav tm="100000">
                                          <p:val>
                                            <p:strVal val="#ppt_x"/>
                                          </p:val>
                                        </p:tav>
                                      </p:tavLst>
                                    </p:anim>
                                    <p:anim calcmode="lin" valueType="num">
                                      <p:cBhvr additive="base">
                                        <p:cTn id="322" dur="500" fill="hold"/>
                                        <p:tgtEl>
                                          <p:spTgt spid="234569"/>
                                        </p:tgtEl>
                                        <p:attrNameLst>
                                          <p:attrName>ppt_y</p:attrName>
                                        </p:attrNameLst>
                                      </p:cBhvr>
                                      <p:tavLst>
                                        <p:tav tm="0">
                                          <p:val>
                                            <p:strVal val="#ppt_y"/>
                                          </p:val>
                                        </p:tav>
                                        <p:tav tm="100000">
                                          <p:val>
                                            <p:strVal val="#ppt_y"/>
                                          </p:val>
                                        </p:tav>
                                      </p:tavLst>
                                    </p:anim>
                                  </p:childTnLst>
                                </p:cTn>
                              </p:par>
                              <p:par>
                                <p:cTn id="323" presetID="2" presetClass="entr" presetSubtype="2" fill="hold" grpId="0" nodeType="withEffect">
                                  <p:stCondLst>
                                    <p:cond delay="0"/>
                                  </p:stCondLst>
                                  <p:childTnLst>
                                    <p:set>
                                      <p:cBhvr>
                                        <p:cTn id="324" dur="1" fill="hold">
                                          <p:stCondLst>
                                            <p:cond delay="0"/>
                                          </p:stCondLst>
                                        </p:cTn>
                                        <p:tgtEl>
                                          <p:spTgt spid="234570"/>
                                        </p:tgtEl>
                                        <p:attrNameLst>
                                          <p:attrName>style.visibility</p:attrName>
                                        </p:attrNameLst>
                                      </p:cBhvr>
                                      <p:to>
                                        <p:strVal val="visible"/>
                                      </p:to>
                                    </p:set>
                                    <p:anim calcmode="lin" valueType="num">
                                      <p:cBhvr additive="base">
                                        <p:cTn id="325" dur="500" fill="hold"/>
                                        <p:tgtEl>
                                          <p:spTgt spid="234570"/>
                                        </p:tgtEl>
                                        <p:attrNameLst>
                                          <p:attrName>ppt_x</p:attrName>
                                        </p:attrNameLst>
                                      </p:cBhvr>
                                      <p:tavLst>
                                        <p:tav tm="0">
                                          <p:val>
                                            <p:strVal val="1+#ppt_w/2"/>
                                          </p:val>
                                        </p:tav>
                                        <p:tav tm="100000">
                                          <p:val>
                                            <p:strVal val="#ppt_x"/>
                                          </p:val>
                                        </p:tav>
                                      </p:tavLst>
                                    </p:anim>
                                    <p:anim calcmode="lin" valueType="num">
                                      <p:cBhvr additive="base">
                                        <p:cTn id="326" dur="500" fill="hold"/>
                                        <p:tgtEl>
                                          <p:spTgt spid="234570"/>
                                        </p:tgtEl>
                                        <p:attrNameLst>
                                          <p:attrName>ppt_y</p:attrName>
                                        </p:attrNameLst>
                                      </p:cBhvr>
                                      <p:tavLst>
                                        <p:tav tm="0">
                                          <p:val>
                                            <p:strVal val="#ppt_y"/>
                                          </p:val>
                                        </p:tav>
                                        <p:tav tm="100000">
                                          <p:val>
                                            <p:strVal val="#ppt_y"/>
                                          </p:val>
                                        </p:tav>
                                      </p:tavLst>
                                    </p:anim>
                                  </p:childTnLst>
                                </p:cTn>
                              </p:par>
                              <p:par>
                                <p:cTn id="327" presetID="2" presetClass="entr" presetSubtype="2" fill="hold" grpId="0" nodeType="withEffect">
                                  <p:stCondLst>
                                    <p:cond delay="0"/>
                                  </p:stCondLst>
                                  <p:childTnLst>
                                    <p:set>
                                      <p:cBhvr>
                                        <p:cTn id="328" dur="1" fill="hold">
                                          <p:stCondLst>
                                            <p:cond delay="0"/>
                                          </p:stCondLst>
                                        </p:cTn>
                                        <p:tgtEl>
                                          <p:spTgt spid="234572"/>
                                        </p:tgtEl>
                                        <p:attrNameLst>
                                          <p:attrName>style.visibility</p:attrName>
                                        </p:attrNameLst>
                                      </p:cBhvr>
                                      <p:to>
                                        <p:strVal val="visible"/>
                                      </p:to>
                                    </p:set>
                                    <p:anim calcmode="lin" valueType="num">
                                      <p:cBhvr additive="base">
                                        <p:cTn id="329" dur="500" fill="hold"/>
                                        <p:tgtEl>
                                          <p:spTgt spid="234572"/>
                                        </p:tgtEl>
                                        <p:attrNameLst>
                                          <p:attrName>ppt_x</p:attrName>
                                        </p:attrNameLst>
                                      </p:cBhvr>
                                      <p:tavLst>
                                        <p:tav tm="0">
                                          <p:val>
                                            <p:strVal val="1+#ppt_w/2"/>
                                          </p:val>
                                        </p:tav>
                                        <p:tav tm="100000">
                                          <p:val>
                                            <p:strVal val="#ppt_x"/>
                                          </p:val>
                                        </p:tav>
                                      </p:tavLst>
                                    </p:anim>
                                    <p:anim calcmode="lin" valueType="num">
                                      <p:cBhvr additive="base">
                                        <p:cTn id="330" dur="500" fill="hold"/>
                                        <p:tgtEl>
                                          <p:spTgt spid="234572"/>
                                        </p:tgtEl>
                                        <p:attrNameLst>
                                          <p:attrName>ppt_y</p:attrName>
                                        </p:attrNameLst>
                                      </p:cBhvr>
                                      <p:tavLst>
                                        <p:tav tm="0">
                                          <p:val>
                                            <p:strVal val="#ppt_y"/>
                                          </p:val>
                                        </p:tav>
                                        <p:tav tm="100000">
                                          <p:val>
                                            <p:strVal val="#ppt_y"/>
                                          </p:val>
                                        </p:tav>
                                      </p:tavLst>
                                    </p:anim>
                                  </p:childTnLst>
                                </p:cTn>
                              </p:par>
                              <p:par>
                                <p:cTn id="331" presetID="2" presetClass="entr" presetSubtype="2" fill="hold" grpId="0" nodeType="withEffect">
                                  <p:stCondLst>
                                    <p:cond delay="0"/>
                                  </p:stCondLst>
                                  <p:childTnLst>
                                    <p:set>
                                      <p:cBhvr>
                                        <p:cTn id="332" dur="1" fill="hold">
                                          <p:stCondLst>
                                            <p:cond delay="0"/>
                                          </p:stCondLst>
                                        </p:cTn>
                                        <p:tgtEl>
                                          <p:spTgt spid="234573"/>
                                        </p:tgtEl>
                                        <p:attrNameLst>
                                          <p:attrName>style.visibility</p:attrName>
                                        </p:attrNameLst>
                                      </p:cBhvr>
                                      <p:to>
                                        <p:strVal val="visible"/>
                                      </p:to>
                                    </p:set>
                                    <p:anim calcmode="lin" valueType="num">
                                      <p:cBhvr additive="base">
                                        <p:cTn id="333" dur="500" fill="hold"/>
                                        <p:tgtEl>
                                          <p:spTgt spid="234573"/>
                                        </p:tgtEl>
                                        <p:attrNameLst>
                                          <p:attrName>ppt_x</p:attrName>
                                        </p:attrNameLst>
                                      </p:cBhvr>
                                      <p:tavLst>
                                        <p:tav tm="0">
                                          <p:val>
                                            <p:strVal val="1+#ppt_w/2"/>
                                          </p:val>
                                        </p:tav>
                                        <p:tav tm="100000">
                                          <p:val>
                                            <p:strVal val="#ppt_x"/>
                                          </p:val>
                                        </p:tav>
                                      </p:tavLst>
                                    </p:anim>
                                    <p:anim calcmode="lin" valueType="num">
                                      <p:cBhvr additive="base">
                                        <p:cTn id="334" dur="500" fill="hold"/>
                                        <p:tgtEl>
                                          <p:spTgt spid="234573"/>
                                        </p:tgtEl>
                                        <p:attrNameLst>
                                          <p:attrName>ppt_y</p:attrName>
                                        </p:attrNameLst>
                                      </p:cBhvr>
                                      <p:tavLst>
                                        <p:tav tm="0">
                                          <p:val>
                                            <p:strVal val="#ppt_y"/>
                                          </p:val>
                                        </p:tav>
                                        <p:tav tm="100000">
                                          <p:val>
                                            <p:strVal val="#ppt_y"/>
                                          </p:val>
                                        </p:tav>
                                      </p:tavLst>
                                    </p:anim>
                                  </p:childTnLst>
                                </p:cTn>
                              </p:par>
                              <p:par>
                                <p:cTn id="335" presetID="2" presetClass="entr" presetSubtype="2" fill="hold" grpId="0" nodeType="withEffect">
                                  <p:stCondLst>
                                    <p:cond delay="0"/>
                                  </p:stCondLst>
                                  <p:childTnLst>
                                    <p:set>
                                      <p:cBhvr>
                                        <p:cTn id="336" dur="1" fill="hold">
                                          <p:stCondLst>
                                            <p:cond delay="0"/>
                                          </p:stCondLst>
                                        </p:cTn>
                                        <p:tgtEl>
                                          <p:spTgt spid="234574"/>
                                        </p:tgtEl>
                                        <p:attrNameLst>
                                          <p:attrName>style.visibility</p:attrName>
                                        </p:attrNameLst>
                                      </p:cBhvr>
                                      <p:to>
                                        <p:strVal val="visible"/>
                                      </p:to>
                                    </p:set>
                                    <p:anim calcmode="lin" valueType="num">
                                      <p:cBhvr additive="base">
                                        <p:cTn id="337" dur="500" fill="hold"/>
                                        <p:tgtEl>
                                          <p:spTgt spid="234574"/>
                                        </p:tgtEl>
                                        <p:attrNameLst>
                                          <p:attrName>ppt_x</p:attrName>
                                        </p:attrNameLst>
                                      </p:cBhvr>
                                      <p:tavLst>
                                        <p:tav tm="0">
                                          <p:val>
                                            <p:strVal val="1+#ppt_w/2"/>
                                          </p:val>
                                        </p:tav>
                                        <p:tav tm="100000">
                                          <p:val>
                                            <p:strVal val="#ppt_x"/>
                                          </p:val>
                                        </p:tav>
                                      </p:tavLst>
                                    </p:anim>
                                    <p:anim calcmode="lin" valueType="num">
                                      <p:cBhvr additive="base">
                                        <p:cTn id="338" dur="500" fill="hold"/>
                                        <p:tgtEl>
                                          <p:spTgt spid="234574"/>
                                        </p:tgtEl>
                                        <p:attrNameLst>
                                          <p:attrName>ppt_y</p:attrName>
                                        </p:attrNameLst>
                                      </p:cBhvr>
                                      <p:tavLst>
                                        <p:tav tm="0">
                                          <p:val>
                                            <p:strVal val="#ppt_y"/>
                                          </p:val>
                                        </p:tav>
                                        <p:tav tm="100000">
                                          <p:val>
                                            <p:strVal val="#ppt_y"/>
                                          </p:val>
                                        </p:tav>
                                      </p:tavLst>
                                    </p:anim>
                                  </p:childTnLst>
                                </p:cTn>
                              </p:par>
                              <p:par>
                                <p:cTn id="339" presetID="2" presetClass="entr" presetSubtype="2" fill="hold" grpId="0" nodeType="withEffect">
                                  <p:stCondLst>
                                    <p:cond delay="0"/>
                                  </p:stCondLst>
                                  <p:childTnLst>
                                    <p:set>
                                      <p:cBhvr>
                                        <p:cTn id="340" dur="1" fill="hold">
                                          <p:stCondLst>
                                            <p:cond delay="0"/>
                                          </p:stCondLst>
                                        </p:cTn>
                                        <p:tgtEl>
                                          <p:spTgt spid="234575"/>
                                        </p:tgtEl>
                                        <p:attrNameLst>
                                          <p:attrName>style.visibility</p:attrName>
                                        </p:attrNameLst>
                                      </p:cBhvr>
                                      <p:to>
                                        <p:strVal val="visible"/>
                                      </p:to>
                                    </p:set>
                                    <p:anim calcmode="lin" valueType="num">
                                      <p:cBhvr additive="base">
                                        <p:cTn id="341" dur="500" fill="hold"/>
                                        <p:tgtEl>
                                          <p:spTgt spid="234575"/>
                                        </p:tgtEl>
                                        <p:attrNameLst>
                                          <p:attrName>ppt_x</p:attrName>
                                        </p:attrNameLst>
                                      </p:cBhvr>
                                      <p:tavLst>
                                        <p:tav tm="0">
                                          <p:val>
                                            <p:strVal val="1+#ppt_w/2"/>
                                          </p:val>
                                        </p:tav>
                                        <p:tav tm="100000">
                                          <p:val>
                                            <p:strVal val="#ppt_x"/>
                                          </p:val>
                                        </p:tav>
                                      </p:tavLst>
                                    </p:anim>
                                    <p:anim calcmode="lin" valueType="num">
                                      <p:cBhvr additive="base">
                                        <p:cTn id="342" dur="500" fill="hold"/>
                                        <p:tgtEl>
                                          <p:spTgt spid="234575"/>
                                        </p:tgtEl>
                                        <p:attrNameLst>
                                          <p:attrName>ppt_y</p:attrName>
                                        </p:attrNameLst>
                                      </p:cBhvr>
                                      <p:tavLst>
                                        <p:tav tm="0">
                                          <p:val>
                                            <p:strVal val="#ppt_y"/>
                                          </p:val>
                                        </p:tav>
                                        <p:tav tm="100000">
                                          <p:val>
                                            <p:strVal val="#ppt_y"/>
                                          </p:val>
                                        </p:tav>
                                      </p:tavLst>
                                    </p:anim>
                                  </p:childTnLst>
                                </p:cTn>
                              </p:par>
                              <p:par>
                                <p:cTn id="343" presetID="2" presetClass="entr" presetSubtype="2" fill="hold" grpId="0" nodeType="withEffect">
                                  <p:stCondLst>
                                    <p:cond delay="0"/>
                                  </p:stCondLst>
                                  <p:childTnLst>
                                    <p:set>
                                      <p:cBhvr>
                                        <p:cTn id="344" dur="1" fill="hold">
                                          <p:stCondLst>
                                            <p:cond delay="0"/>
                                          </p:stCondLst>
                                        </p:cTn>
                                        <p:tgtEl>
                                          <p:spTgt spid="234579"/>
                                        </p:tgtEl>
                                        <p:attrNameLst>
                                          <p:attrName>style.visibility</p:attrName>
                                        </p:attrNameLst>
                                      </p:cBhvr>
                                      <p:to>
                                        <p:strVal val="visible"/>
                                      </p:to>
                                    </p:set>
                                    <p:anim calcmode="lin" valueType="num">
                                      <p:cBhvr additive="base">
                                        <p:cTn id="345" dur="500" fill="hold"/>
                                        <p:tgtEl>
                                          <p:spTgt spid="234579"/>
                                        </p:tgtEl>
                                        <p:attrNameLst>
                                          <p:attrName>ppt_x</p:attrName>
                                        </p:attrNameLst>
                                      </p:cBhvr>
                                      <p:tavLst>
                                        <p:tav tm="0">
                                          <p:val>
                                            <p:strVal val="1+#ppt_w/2"/>
                                          </p:val>
                                        </p:tav>
                                        <p:tav tm="100000">
                                          <p:val>
                                            <p:strVal val="#ppt_x"/>
                                          </p:val>
                                        </p:tav>
                                      </p:tavLst>
                                    </p:anim>
                                    <p:anim calcmode="lin" valueType="num">
                                      <p:cBhvr additive="base">
                                        <p:cTn id="346" dur="500" fill="hold"/>
                                        <p:tgtEl>
                                          <p:spTgt spid="234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nimBg="1"/>
      <p:bldP spid="234499" grpId="0" animBg="1"/>
      <p:bldP spid="234500" grpId="0" animBg="1"/>
      <p:bldP spid="234502" grpId="0"/>
      <p:bldP spid="234503" grpId="0" animBg="1"/>
      <p:bldP spid="234504" grpId="0" animBg="1"/>
      <p:bldP spid="234505" grpId="0" animBg="1"/>
      <p:bldP spid="234506" grpId="0" animBg="1"/>
      <p:bldP spid="234507" grpId="0" animBg="1"/>
      <p:bldP spid="234508" grpId="0"/>
      <p:bldP spid="234509" grpId="0"/>
      <p:bldP spid="234510" grpId="0" animBg="1"/>
      <p:bldP spid="234511" grpId="0" animBg="1"/>
      <p:bldP spid="234512" grpId="0"/>
      <p:bldP spid="234513" grpId="0"/>
      <p:bldP spid="234514" grpId="0"/>
      <p:bldP spid="234515" grpId="0" animBg="1"/>
      <p:bldP spid="234516" grpId="0"/>
      <p:bldP spid="234517" grpId="0" animBg="1"/>
      <p:bldP spid="234518" grpId="0" animBg="1"/>
      <p:bldP spid="234519" grpId="0" animBg="1"/>
      <p:bldP spid="234520" grpId="0" animBg="1"/>
      <p:bldP spid="234521" grpId="0" animBg="1"/>
      <p:bldP spid="234522" grpId="0"/>
      <p:bldP spid="234523" grpId="0"/>
      <p:bldP spid="234524" grpId="0"/>
      <p:bldP spid="234525" grpId="0" animBg="1"/>
      <p:bldP spid="234526" grpId="0" animBg="1"/>
      <p:bldP spid="234527" grpId="0" animBg="1"/>
      <p:bldP spid="234528" grpId="0" animBg="1"/>
      <p:bldP spid="234529" grpId="0" animBg="1"/>
      <p:bldP spid="234530" grpId="0" animBg="1"/>
      <p:bldP spid="234531" grpId="0"/>
      <p:bldP spid="234532" grpId="0"/>
      <p:bldP spid="234533" grpId="0"/>
      <p:bldP spid="234534" grpId="0" animBg="1"/>
      <p:bldP spid="234535" grpId="0" animBg="1"/>
      <p:bldP spid="234536" grpId="0" animBg="1"/>
      <p:bldP spid="234537" grpId="0" animBg="1"/>
      <p:bldP spid="234538" grpId="0" animBg="1"/>
      <p:bldP spid="234539" grpId="0" animBg="1"/>
      <p:bldP spid="234540" grpId="0" animBg="1"/>
      <p:bldP spid="234541" grpId="0" animBg="1"/>
      <p:bldP spid="234542" grpId="0" animBg="1"/>
      <p:bldP spid="234543" grpId="0" animBg="1"/>
      <p:bldP spid="234544" grpId="0"/>
      <p:bldP spid="234545" grpId="0"/>
      <p:bldP spid="234546" grpId="0"/>
      <p:bldP spid="234547" grpId="0" animBg="1"/>
      <p:bldP spid="234548" grpId="0"/>
      <p:bldP spid="234549" grpId="0" animBg="1"/>
      <p:bldP spid="234550" grpId="0" animBg="1"/>
      <p:bldP spid="234551" grpId="0" animBg="1"/>
      <p:bldP spid="234552" grpId="0" animBg="1"/>
      <p:bldP spid="234553" grpId="0" animBg="1"/>
      <p:bldP spid="234554" grpId="0" animBg="1"/>
      <p:bldP spid="234555" grpId="0" animBg="1"/>
      <p:bldP spid="234556" grpId="0"/>
      <p:bldP spid="234557" grpId="0"/>
      <p:bldP spid="234558" grpId="0"/>
      <p:bldP spid="234559" grpId="0"/>
      <p:bldP spid="234560" grpId="0" animBg="1"/>
      <p:bldP spid="234561" grpId="0" animBg="1"/>
      <p:bldP spid="234562" grpId="0" animBg="1"/>
      <p:bldP spid="234563" grpId="0" animBg="1"/>
      <p:bldP spid="234564" grpId="0" animBg="1"/>
      <p:bldP spid="234565" grpId="0" animBg="1"/>
      <p:bldP spid="234566" grpId="0" animBg="1"/>
      <p:bldP spid="234567" grpId="0" animBg="1"/>
      <p:bldP spid="234568" grpId="0" animBg="1"/>
      <p:bldP spid="234569" grpId="0" animBg="1"/>
      <p:bldP spid="234570" grpId="0" animBg="1"/>
      <p:bldP spid="234571" grpId="0" animBg="1"/>
      <p:bldP spid="234572" grpId="0"/>
      <p:bldP spid="234573" grpId="0"/>
      <p:bldP spid="234574" grpId="0"/>
      <p:bldP spid="234575" grpId="0"/>
      <p:bldP spid="234576" grpId="0"/>
      <p:bldP spid="234577" grpId="0" animBg="1"/>
      <p:bldP spid="234578" grpId="0" animBg="1"/>
      <p:bldP spid="234579" grpId="0" animBg="1"/>
    </p:bld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2" name="Line 2"/>
          <p:cNvSpPr>
            <a:spLocks noChangeShapeType="1"/>
          </p:cNvSpPr>
          <p:nvPr/>
        </p:nvSpPr>
        <p:spPr bwMode="auto">
          <a:xfrm flipH="1">
            <a:off x="5791200" y="5257800"/>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235523" name="Line 3"/>
          <p:cNvSpPr>
            <a:spLocks noChangeShapeType="1"/>
          </p:cNvSpPr>
          <p:nvPr/>
        </p:nvSpPr>
        <p:spPr bwMode="auto">
          <a:xfrm>
            <a:off x="5334000" y="4495800"/>
            <a:ext cx="152400" cy="381000"/>
          </a:xfrm>
          <a:prstGeom prst="line">
            <a:avLst/>
          </a:prstGeom>
          <a:noFill/>
          <a:ln w="38100">
            <a:solidFill>
              <a:srgbClr val="009900"/>
            </a:solidFill>
            <a:round/>
            <a:headEnd/>
            <a:tailEnd/>
          </a:ln>
          <a:effectLst/>
        </p:spPr>
        <p:txBody>
          <a:bodyPr wrap="none" anchor="ctr"/>
          <a:lstStyle/>
          <a:p>
            <a:endParaRPr lang="zh-CN" altLang="en-US"/>
          </a:p>
        </p:txBody>
      </p:sp>
      <p:sp>
        <p:nvSpPr>
          <p:cNvPr id="235524" name="Line 4"/>
          <p:cNvSpPr>
            <a:spLocks noChangeShapeType="1"/>
          </p:cNvSpPr>
          <p:nvPr/>
        </p:nvSpPr>
        <p:spPr bwMode="auto">
          <a:xfrm flipH="1">
            <a:off x="6324600" y="4495800"/>
            <a:ext cx="228600" cy="381000"/>
          </a:xfrm>
          <a:prstGeom prst="line">
            <a:avLst/>
          </a:prstGeom>
          <a:noFill/>
          <a:ln w="38100">
            <a:solidFill>
              <a:srgbClr val="009900"/>
            </a:solidFill>
            <a:round/>
            <a:headEnd/>
            <a:tailEnd/>
          </a:ln>
          <a:effectLst/>
        </p:spPr>
        <p:txBody>
          <a:bodyPr wrap="none" anchor="ctr"/>
          <a:lstStyle/>
          <a:p>
            <a:endParaRPr lang="zh-CN" altLang="en-US"/>
          </a:p>
        </p:txBody>
      </p:sp>
      <p:sp>
        <p:nvSpPr>
          <p:cNvPr id="235525" name="Line 5"/>
          <p:cNvSpPr>
            <a:spLocks noChangeShapeType="1"/>
          </p:cNvSpPr>
          <p:nvPr/>
        </p:nvSpPr>
        <p:spPr bwMode="auto">
          <a:xfrm>
            <a:off x="6096000" y="3810000"/>
            <a:ext cx="533400" cy="533400"/>
          </a:xfrm>
          <a:prstGeom prst="line">
            <a:avLst/>
          </a:prstGeom>
          <a:noFill/>
          <a:ln w="28575">
            <a:solidFill>
              <a:srgbClr val="009900"/>
            </a:solidFill>
            <a:round/>
            <a:headEnd/>
            <a:tailEnd/>
          </a:ln>
          <a:effectLst/>
        </p:spPr>
        <p:txBody>
          <a:bodyPr wrap="none" anchor="ctr"/>
          <a:lstStyle/>
          <a:p>
            <a:endParaRPr lang="zh-CN" altLang="en-US"/>
          </a:p>
        </p:txBody>
      </p:sp>
      <p:sp>
        <p:nvSpPr>
          <p:cNvPr id="235526" name="Line 6"/>
          <p:cNvSpPr>
            <a:spLocks noChangeShapeType="1"/>
          </p:cNvSpPr>
          <p:nvPr/>
        </p:nvSpPr>
        <p:spPr bwMode="auto">
          <a:xfrm flipH="1">
            <a:off x="5334000" y="3810000"/>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5527" name="Line 7"/>
          <p:cNvSpPr>
            <a:spLocks noChangeShapeType="1"/>
          </p:cNvSpPr>
          <p:nvPr/>
        </p:nvSpPr>
        <p:spPr bwMode="auto">
          <a:xfrm>
            <a:off x="1676400" y="4495800"/>
            <a:ext cx="152400" cy="381000"/>
          </a:xfrm>
          <a:prstGeom prst="line">
            <a:avLst/>
          </a:prstGeom>
          <a:noFill/>
          <a:ln w="38100">
            <a:solidFill>
              <a:srgbClr val="009900"/>
            </a:solidFill>
            <a:round/>
            <a:headEnd/>
            <a:tailEnd/>
          </a:ln>
          <a:effectLst/>
        </p:spPr>
        <p:txBody>
          <a:bodyPr wrap="none" anchor="ctr"/>
          <a:lstStyle/>
          <a:p>
            <a:endParaRPr lang="zh-CN" altLang="en-US"/>
          </a:p>
        </p:txBody>
      </p:sp>
      <p:sp>
        <p:nvSpPr>
          <p:cNvPr id="235528" name="Line 8"/>
          <p:cNvSpPr>
            <a:spLocks noChangeShapeType="1"/>
          </p:cNvSpPr>
          <p:nvPr/>
        </p:nvSpPr>
        <p:spPr bwMode="auto">
          <a:xfrm flipH="1">
            <a:off x="2590800" y="4495800"/>
            <a:ext cx="228600" cy="381000"/>
          </a:xfrm>
          <a:prstGeom prst="line">
            <a:avLst/>
          </a:prstGeom>
          <a:noFill/>
          <a:ln w="38100">
            <a:solidFill>
              <a:srgbClr val="009900"/>
            </a:solidFill>
            <a:round/>
            <a:headEnd/>
            <a:tailEnd/>
          </a:ln>
          <a:effectLst/>
        </p:spPr>
        <p:txBody>
          <a:bodyPr wrap="none" anchor="ctr"/>
          <a:lstStyle/>
          <a:p>
            <a:endParaRPr lang="zh-CN" altLang="en-US"/>
          </a:p>
        </p:txBody>
      </p:sp>
      <p:sp>
        <p:nvSpPr>
          <p:cNvPr id="235529" name="Line 9"/>
          <p:cNvSpPr>
            <a:spLocks noChangeShapeType="1"/>
          </p:cNvSpPr>
          <p:nvPr/>
        </p:nvSpPr>
        <p:spPr bwMode="auto">
          <a:xfrm>
            <a:off x="3048000" y="4495800"/>
            <a:ext cx="533400" cy="533400"/>
          </a:xfrm>
          <a:prstGeom prst="line">
            <a:avLst/>
          </a:prstGeom>
          <a:noFill/>
          <a:ln w="28575">
            <a:solidFill>
              <a:srgbClr val="009900"/>
            </a:solidFill>
            <a:round/>
            <a:headEnd/>
            <a:tailEnd/>
          </a:ln>
          <a:effectLst/>
        </p:spPr>
        <p:txBody>
          <a:bodyPr wrap="none" anchor="ctr"/>
          <a:lstStyle/>
          <a:p>
            <a:endParaRPr lang="zh-CN" altLang="en-US"/>
          </a:p>
        </p:txBody>
      </p:sp>
      <p:sp>
        <p:nvSpPr>
          <p:cNvPr id="235530" name="Line 10"/>
          <p:cNvSpPr>
            <a:spLocks noChangeShapeType="1"/>
          </p:cNvSpPr>
          <p:nvPr/>
        </p:nvSpPr>
        <p:spPr bwMode="auto">
          <a:xfrm>
            <a:off x="2362200" y="3810000"/>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5531" name="Line 11"/>
          <p:cNvSpPr>
            <a:spLocks noChangeShapeType="1"/>
          </p:cNvSpPr>
          <p:nvPr/>
        </p:nvSpPr>
        <p:spPr bwMode="auto">
          <a:xfrm>
            <a:off x="5334000" y="1600200"/>
            <a:ext cx="381000" cy="381000"/>
          </a:xfrm>
          <a:prstGeom prst="line">
            <a:avLst/>
          </a:prstGeom>
          <a:noFill/>
          <a:ln w="28575">
            <a:solidFill>
              <a:schemeClr val="tx1"/>
            </a:solidFill>
            <a:round/>
            <a:headEnd/>
            <a:tailEnd/>
          </a:ln>
          <a:effectLst/>
        </p:spPr>
        <p:txBody>
          <a:bodyPr wrap="none" anchor="ctr"/>
          <a:lstStyle/>
          <a:p>
            <a:endParaRPr lang="zh-CN" altLang="en-US"/>
          </a:p>
        </p:txBody>
      </p:sp>
      <p:sp>
        <p:nvSpPr>
          <p:cNvPr id="235532" name="Line 12"/>
          <p:cNvSpPr>
            <a:spLocks noChangeShapeType="1"/>
          </p:cNvSpPr>
          <p:nvPr/>
        </p:nvSpPr>
        <p:spPr bwMode="auto">
          <a:xfrm flipH="1">
            <a:off x="4724400" y="1524000"/>
            <a:ext cx="457200" cy="457200"/>
          </a:xfrm>
          <a:prstGeom prst="line">
            <a:avLst/>
          </a:prstGeom>
          <a:noFill/>
          <a:ln w="28575">
            <a:solidFill>
              <a:schemeClr val="tx1"/>
            </a:solidFill>
            <a:round/>
            <a:headEnd/>
            <a:tailEnd/>
          </a:ln>
          <a:effectLst/>
        </p:spPr>
        <p:txBody>
          <a:bodyPr wrap="none" anchor="ctr"/>
          <a:lstStyle/>
          <a:p>
            <a:endParaRPr lang="zh-CN" altLang="en-US"/>
          </a:p>
        </p:txBody>
      </p:sp>
      <p:sp>
        <p:nvSpPr>
          <p:cNvPr id="235533" name="Line 13"/>
          <p:cNvSpPr>
            <a:spLocks noChangeShapeType="1"/>
          </p:cNvSpPr>
          <p:nvPr/>
        </p:nvSpPr>
        <p:spPr bwMode="auto">
          <a:xfrm>
            <a:off x="2667000" y="838200"/>
            <a:ext cx="457200" cy="457200"/>
          </a:xfrm>
          <a:prstGeom prst="line">
            <a:avLst/>
          </a:prstGeom>
          <a:noFill/>
          <a:ln w="28575">
            <a:solidFill>
              <a:schemeClr val="tx1"/>
            </a:solidFill>
            <a:round/>
            <a:headEnd/>
            <a:tailEnd/>
          </a:ln>
          <a:effectLst/>
        </p:spPr>
        <p:txBody>
          <a:bodyPr wrap="none" anchor="ctr"/>
          <a:lstStyle/>
          <a:p>
            <a:endParaRPr lang="zh-CN" altLang="en-US"/>
          </a:p>
        </p:txBody>
      </p:sp>
      <p:sp>
        <p:nvSpPr>
          <p:cNvPr id="235534" name="Line 14"/>
          <p:cNvSpPr>
            <a:spLocks noChangeShapeType="1"/>
          </p:cNvSpPr>
          <p:nvPr/>
        </p:nvSpPr>
        <p:spPr bwMode="auto">
          <a:xfrm>
            <a:off x="3276600" y="1524000"/>
            <a:ext cx="457200" cy="457200"/>
          </a:xfrm>
          <a:prstGeom prst="line">
            <a:avLst/>
          </a:prstGeom>
          <a:noFill/>
          <a:ln w="28575">
            <a:solidFill>
              <a:schemeClr val="tx1"/>
            </a:solidFill>
            <a:round/>
            <a:headEnd/>
            <a:tailEnd/>
          </a:ln>
          <a:effectLst/>
        </p:spPr>
        <p:txBody>
          <a:bodyPr wrap="none" anchor="ctr"/>
          <a:lstStyle/>
          <a:p>
            <a:endParaRPr lang="zh-CN" altLang="en-US"/>
          </a:p>
        </p:txBody>
      </p:sp>
      <p:sp>
        <p:nvSpPr>
          <p:cNvPr id="235535" name="Oval 15"/>
          <p:cNvSpPr>
            <a:spLocks noChangeArrowheads="1"/>
          </p:cNvSpPr>
          <p:nvPr/>
        </p:nvSpPr>
        <p:spPr bwMode="auto">
          <a:xfrm>
            <a:off x="2667000" y="4114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18</a:t>
            </a:r>
            <a:endParaRPr kumimoji="0" lang="en-US" altLang="zh-CN" u="none">
              <a:solidFill>
                <a:srgbClr val="CC3300"/>
              </a:solidFill>
            </a:endParaRPr>
          </a:p>
        </p:txBody>
      </p:sp>
      <p:sp>
        <p:nvSpPr>
          <p:cNvPr id="235536" name="Oval 16"/>
          <p:cNvSpPr>
            <a:spLocks noChangeArrowheads="1"/>
          </p:cNvSpPr>
          <p:nvPr/>
        </p:nvSpPr>
        <p:spPr bwMode="auto">
          <a:xfrm>
            <a:off x="6400800" y="4114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18</a:t>
            </a:r>
            <a:endParaRPr kumimoji="0" lang="en-US" altLang="zh-CN" u="none"/>
          </a:p>
        </p:txBody>
      </p:sp>
      <p:sp>
        <p:nvSpPr>
          <p:cNvPr id="235537" name="Text Box 17"/>
          <p:cNvSpPr txBox="1">
            <a:spLocks noChangeArrowheads="1"/>
          </p:cNvSpPr>
          <p:nvPr/>
        </p:nvSpPr>
        <p:spPr bwMode="auto">
          <a:xfrm>
            <a:off x="1600200" y="8382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endParaRPr kumimoji="0" lang="en-US" altLang="zh-CN" u="none"/>
          </a:p>
        </p:txBody>
      </p:sp>
      <p:sp>
        <p:nvSpPr>
          <p:cNvPr id="235538" name="Line 18"/>
          <p:cNvSpPr>
            <a:spLocks noChangeShapeType="1"/>
          </p:cNvSpPr>
          <p:nvPr/>
        </p:nvSpPr>
        <p:spPr bwMode="auto">
          <a:xfrm flipH="1">
            <a:off x="1447800" y="1600200"/>
            <a:ext cx="381000" cy="381000"/>
          </a:xfrm>
          <a:prstGeom prst="line">
            <a:avLst/>
          </a:prstGeom>
          <a:noFill/>
          <a:ln w="28575">
            <a:solidFill>
              <a:schemeClr val="tx1"/>
            </a:solidFill>
            <a:round/>
            <a:headEnd/>
            <a:tailEnd/>
          </a:ln>
          <a:effectLst/>
        </p:spPr>
        <p:txBody>
          <a:bodyPr wrap="none" anchor="ctr"/>
          <a:lstStyle/>
          <a:p>
            <a:endParaRPr lang="zh-CN" altLang="en-US"/>
          </a:p>
        </p:txBody>
      </p:sp>
      <p:sp>
        <p:nvSpPr>
          <p:cNvPr id="235539" name="Oval 19"/>
          <p:cNvSpPr>
            <a:spLocks noChangeArrowheads="1"/>
          </p:cNvSpPr>
          <p:nvPr/>
        </p:nvSpPr>
        <p:spPr bwMode="auto">
          <a:xfrm>
            <a:off x="1066800" y="1905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5540" name="Oval 20"/>
          <p:cNvSpPr>
            <a:spLocks noChangeArrowheads="1"/>
          </p:cNvSpPr>
          <p:nvPr/>
        </p:nvSpPr>
        <p:spPr bwMode="auto">
          <a:xfrm>
            <a:off x="2971800" y="12192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16</a:t>
            </a:r>
            <a:endParaRPr kumimoji="0" lang="en-US" altLang="zh-CN" u="none"/>
          </a:p>
        </p:txBody>
      </p:sp>
      <p:sp>
        <p:nvSpPr>
          <p:cNvPr id="235541" name="Line 21"/>
          <p:cNvSpPr>
            <a:spLocks noChangeShapeType="1"/>
          </p:cNvSpPr>
          <p:nvPr/>
        </p:nvSpPr>
        <p:spPr bwMode="auto">
          <a:xfrm flipH="1">
            <a:off x="4495800" y="4419600"/>
            <a:ext cx="685800" cy="685800"/>
          </a:xfrm>
          <a:prstGeom prst="line">
            <a:avLst/>
          </a:prstGeom>
          <a:noFill/>
          <a:ln w="28575">
            <a:solidFill>
              <a:srgbClr val="009900"/>
            </a:solidFill>
            <a:round/>
            <a:headEnd/>
            <a:tailEnd/>
          </a:ln>
          <a:effectLst/>
        </p:spPr>
        <p:txBody>
          <a:bodyPr wrap="none" anchor="ctr"/>
          <a:lstStyle/>
          <a:p>
            <a:endParaRPr lang="zh-CN" altLang="en-US"/>
          </a:p>
        </p:txBody>
      </p:sp>
      <p:sp>
        <p:nvSpPr>
          <p:cNvPr id="235542" name="Oval 22"/>
          <p:cNvSpPr>
            <a:spLocks noChangeArrowheads="1"/>
          </p:cNvSpPr>
          <p:nvPr/>
        </p:nvSpPr>
        <p:spPr bwMode="auto">
          <a:xfrm>
            <a:off x="4267200" y="4876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5543" name="Text Box 23"/>
          <p:cNvSpPr txBox="1">
            <a:spLocks noChangeArrowheads="1"/>
          </p:cNvSpPr>
          <p:nvPr/>
        </p:nvSpPr>
        <p:spPr bwMode="auto">
          <a:xfrm>
            <a:off x="5791200" y="4495800"/>
            <a:ext cx="546100"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-1</a:t>
            </a:r>
            <a:endParaRPr kumimoji="0" lang="en-US" altLang="zh-CN" u="none"/>
          </a:p>
        </p:txBody>
      </p:sp>
      <p:sp>
        <p:nvSpPr>
          <p:cNvPr id="235544" name="Text Box 24"/>
          <p:cNvSpPr txBox="1">
            <a:spLocks noChangeArrowheads="1"/>
          </p:cNvSpPr>
          <p:nvPr/>
        </p:nvSpPr>
        <p:spPr bwMode="auto">
          <a:xfrm>
            <a:off x="2743200" y="3048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5545" name="Oval 25"/>
          <p:cNvSpPr>
            <a:spLocks noChangeArrowheads="1"/>
          </p:cNvSpPr>
          <p:nvPr/>
        </p:nvSpPr>
        <p:spPr bwMode="auto">
          <a:xfrm>
            <a:off x="2286000" y="4876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16</a:t>
            </a:r>
            <a:endParaRPr kumimoji="0" lang="en-US" altLang="zh-CN" u="none">
              <a:solidFill>
                <a:srgbClr val="CC3300"/>
              </a:solidFill>
            </a:endParaRPr>
          </a:p>
        </p:txBody>
      </p:sp>
      <p:sp>
        <p:nvSpPr>
          <p:cNvPr id="235546" name="Text Box 26"/>
          <p:cNvSpPr txBox="1">
            <a:spLocks noChangeArrowheads="1"/>
          </p:cNvSpPr>
          <p:nvPr/>
        </p:nvSpPr>
        <p:spPr bwMode="auto">
          <a:xfrm>
            <a:off x="2209800" y="44958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9900"/>
                </a:solidFill>
                <a:effectLst>
                  <a:outerShdw blurRad="38100" dist="38100" dir="2700000" algn="tl">
                    <a:srgbClr val="C0C0C0"/>
                  </a:outerShdw>
                </a:effectLst>
              </a:rPr>
              <a:t>0</a:t>
            </a:r>
          </a:p>
        </p:txBody>
      </p:sp>
      <p:sp>
        <p:nvSpPr>
          <p:cNvPr id="235547" name="Text Box 27"/>
          <p:cNvSpPr txBox="1">
            <a:spLocks noChangeArrowheads="1"/>
          </p:cNvSpPr>
          <p:nvPr/>
        </p:nvSpPr>
        <p:spPr bwMode="auto">
          <a:xfrm>
            <a:off x="6673850" y="8382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2</a:t>
            </a:r>
            <a:endParaRPr kumimoji="0" lang="en-US" altLang="zh-CN" u="none"/>
          </a:p>
        </p:txBody>
      </p:sp>
      <p:sp>
        <p:nvSpPr>
          <p:cNvPr id="235548" name="AutoShape 28"/>
          <p:cNvSpPr>
            <a:spLocks noChangeArrowheads="1"/>
          </p:cNvSpPr>
          <p:nvPr/>
        </p:nvSpPr>
        <p:spPr bwMode="auto">
          <a:xfrm>
            <a:off x="7467600" y="1295400"/>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5549" name="Text Box 29"/>
          <p:cNvSpPr txBox="1">
            <a:spLocks noChangeArrowheads="1"/>
          </p:cNvSpPr>
          <p:nvPr/>
        </p:nvSpPr>
        <p:spPr bwMode="auto">
          <a:xfrm>
            <a:off x="7304088" y="849313"/>
            <a:ext cx="1468437" cy="457200"/>
          </a:xfrm>
          <a:prstGeom prst="rect">
            <a:avLst/>
          </a:prstGeom>
          <a:noFill/>
          <a:ln w="9525">
            <a:noFill/>
            <a:miter lim="800000"/>
            <a:headEnd/>
            <a:tailEnd/>
          </a:ln>
          <a:effectLst/>
        </p:spPr>
        <p:txBody>
          <a:bodyPr>
            <a:spAutoFit/>
          </a:bodyPr>
          <a:lstStyle/>
          <a:p>
            <a:r>
              <a:rPr kumimoji="0" lang="zh-CN" altLang="en-US" b="1" u="none">
                <a:effectLst>
                  <a:outerShdw blurRad="38100" dist="38100" dir="2700000" algn="tl">
                    <a:srgbClr val="C0C0C0"/>
                  </a:outerShdw>
                </a:effectLst>
                <a:ea typeface="隶书" pitchFamily="49" charset="-122"/>
              </a:rPr>
              <a:t>右左双旋</a:t>
            </a:r>
            <a:endParaRPr kumimoji="0" lang="zh-CN" altLang="en-US" u="none">
              <a:ea typeface="隶书" pitchFamily="49" charset="-122"/>
            </a:endParaRPr>
          </a:p>
        </p:txBody>
      </p:sp>
      <p:sp>
        <p:nvSpPr>
          <p:cNvPr id="235550" name="Oval 30"/>
          <p:cNvSpPr>
            <a:spLocks noChangeArrowheads="1"/>
          </p:cNvSpPr>
          <p:nvPr/>
        </p:nvSpPr>
        <p:spPr bwMode="auto">
          <a:xfrm>
            <a:off x="5029200" y="12192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7</a:t>
            </a:r>
            <a:endParaRPr kumimoji="0" lang="en-US" altLang="zh-CN" b="1" u="none"/>
          </a:p>
        </p:txBody>
      </p:sp>
      <p:sp>
        <p:nvSpPr>
          <p:cNvPr id="235551" name="Oval 31"/>
          <p:cNvSpPr>
            <a:spLocks noChangeArrowheads="1"/>
          </p:cNvSpPr>
          <p:nvPr/>
        </p:nvSpPr>
        <p:spPr bwMode="auto">
          <a:xfrm>
            <a:off x="4419600" y="1905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5552" name="Oval 32"/>
          <p:cNvSpPr>
            <a:spLocks noChangeArrowheads="1"/>
          </p:cNvSpPr>
          <p:nvPr/>
        </p:nvSpPr>
        <p:spPr bwMode="auto">
          <a:xfrm>
            <a:off x="5562600" y="1905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9</a:t>
            </a:r>
            <a:endParaRPr kumimoji="0" lang="en-US" altLang="zh-CN" u="none"/>
          </a:p>
        </p:txBody>
      </p:sp>
      <p:sp>
        <p:nvSpPr>
          <p:cNvPr id="235553" name="Text Box 33"/>
          <p:cNvSpPr txBox="1">
            <a:spLocks noChangeArrowheads="1"/>
          </p:cNvSpPr>
          <p:nvPr/>
        </p:nvSpPr>
        <p:spPr bwMode="auto">
          <a:xfrm>
            <a:off x="3625850" y="44958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9900"/>
                </a:solidFill>
                <a:effectLst>
                  <a:outerShdw blurRad="38100" dist="38100" dir="2700000" algn="tl">
                    <a:srgbClr val="C0C0C0"/>
                  </a:outerShdw>
                </a:effectLst>
              </a:rPr>
              <a:t>0</a:t>
            </a:r>
          </a:p>
        </p:txBody>
      </p:sp>
      <p:sp>
        <p:nvSpPr>
          <p:cNvPr id="235554" name="Text Box 34"/>
          <p:cNvSpPr txBox="1">
            <a:spLocks noChangeArrowheads="1"/>
          </p:cNvSpPr>
          <p:nvPr/>
        </p:nvSpPr>
        <p:spPr bwMode="auto">
          <a:xfrm>
            <a:off x="6521450" y="22098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5555" name="Text Box 35"/>
          <p:cNvSpPr txBox="1">
            <a:spLocks noChangeArrowheads="1"/>
          </p:cNvSpPr>
          <p:nvPr/>
        </p:nvSpPr>
        <p:spPr bwMode="auto">
          <a:xfrm>
            <a:off x="2971800" y="37338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9900"/>
                </a:solidFill>
                <a:effectLst>
                  <a:outerShdw blurRad="38100" dist="38100" dir="2700000" algn="tl">
                    <a:srgbClr val="C0C0C0"/>
                  </a:outerShdw>
                </a:effectLst>
              </a:rPr>
              <a:t>0</a:t>
            </a:r>
          </a:p>
        </p:txBody>
      </p:sp>
      <p:sp>
        <p:nvSpPr>
          <p:cNvPr id="235556" name="Oval 36"/>
          <p:cNvSpPr>
            <a:spLocks noChangeArrowheads="1"/>
          </p:cNvSpPr>
          <p:nvPr/>
        </p:nvSpPr>
        <p:spPr bwMode="auto">
          <a:xfrm>
            <a:off x="6400800" y="2590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ea typeface="MS Hei" pitchFamily="49" charset="-122"/>
              </a:rPr>
              <a:t>18</a:t>
            </a:r>
            <a:endParaRPr kumimoji="0" lang="en-US" altLang="zh-CN" u="none"/>
          </a:p>
        </p:txBody>
      </p:sp>
      <p:sp>
        <p:nvSpPr>
          <p:cNvPr id="235557" name="Line 37"/>
          <p:cNvSpPr>
            <a:spLocks noChangeShapeType="1"/>
          </p:cNvSpPr>
          <p:nvPr/>
        </p:nvSpPr>
        <p:spPr bwMode="auto">
          <a:xfrm flipH="1">
            <a:off x="6781800" y="2286000"/>
            <a:ext cx="381000" cy="381000"/>
          </a:xfrm>
          <a:prstGeom prst="line">
            <a:avLst/>
          </a:prstGeom>
          <a:noFill/>
          <a:ln w="28575">
            <a:solidFill>
              <a:schemeClr val="tx1"/>
            </a:solidFill>
            <a:round/>
            <a:headEnd/>
            <a:tailEnd/>
          </a:ln>
          <a:effectLst/>
        </p:spPr>
        <p:txBody>
          <a:bodyPr wrap="none" anchor="ctr"/>
          <a:lstStyle/>
          <a:p>
            <a:endParaRPr lang="zh-CN" altLang="en-US"/>
          </a:p>
        </p:txBody>
      </p:sp>
      <p:sp>
        <p:nvSpPr>
          <p:cNvPr id="235558" name="Oval 38"/>
          <p:cNvSpPr>
            <a:spLocks noChangeArrowheads="1"/>
          </p:cNvSpPr>
          <p:nvPr/>
        </p:nvSpPr>
        <p:spPr bwMode="auto">
          <a:xfrm>
            <a:off x="7086600" y="1905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chemeClr val="bg2"/>
                </a:solidFill>
                <a:ea typeface="MS Hei" pitchFamily="49" charset="-122"/>
              </a:rPr>
              <a:t>26</a:t>
            </a:r>
            <a:endParaRPr kumimoji="0" lang="en-US" altLang="zh-CN" u="none" dirty="0"/>
          </a:p>
        </p:txBody>
      </p:sp>
      <p:sp>
        <p:nvSpPr>
          <p:cNvPr id="235559" name="Line 39"/>
          <p:cNvSpPr>
            <a:spLocks noChangeShapeType="1"/>
          </p:cNvSpPr>
          <p:nvPr/>
        </p:nvSpPr>
        <p:spPr bwMode="auto">
          <a:xfrm>
            <a:off x="6096000" y="914400"/>
            <a:ext cx="381000" cy="381000"/>
          </a:xfrm>
          <a:prstGeom prst="line">
            <a:avLst/>
          </a:prstGeom>
          <a:noFill/>
          <a:ln w="28575">
            <a:solidFill>
              <a:schemeClr val="tx1"/>
            </a:solidFill>
            <a:round/>
            <a:headEnd/>
            <a:tailEnd/>
          </a:ln>
          <a:effectLst/>
        </p:spPr>
        <p:txBody>
          <a:bodyPr wrap="none" anchor="ctr"/>
          <a:lstStyle/>
          <a:p>
            <a:endParaRPr lang="zh-CN" altLang="en-US"/>
          </a:p>
        </p:txBody>
      </p:sp>
      <p:sp>
        <p:nvSpPr>
          <p:cNvPr id="235560" name="Line 40"/>
          <p:cNvSpPr>
            <a:spLocks noChangeShapeType="1"/>
          </p:cNvSpPr>
          <p:nvPr/>
        </p:nvSpPr>
        <p:spPr bwMode="auto">
          <a:xfrm flipH="1">
            <a:off x="5410200" y="914400"/>
            <a:ext cx="381000" cy="381000"/>
          </a:xfrm>
          <a:prstGeom prst="line">
            <a:avLst/>
          </a:prstGeom>
          <a:noFill/>
          <a:ln w="28575">
            <a:solidFill>
              <a:schemeClr val="tx1"/>
            </a:solidFill>
            <a:round/>
            <a:headEnd/>
            <a:tailEnd/>
          </a:ln>
          <a:effectLst/>
        </p:spPr>
        <p:txBody>
          <a:bodyPr wrap="none" anchor="ctr"/>
          <a:lstStyle/>
          <a:p>
            <a:endParaRPr lang="zh-CN" altLang="en-US"/>
          </a:p>
        </p:txBody>
      </p:sp>
      <p:sp>
        <p:nvSpPr>
          <p:cNvPr id="235561" name="Oval 41"/>
          <p:cNvSpPr>
            <a:spLocks noChangeArrowheads="1"/>
          </p:cNvSpPr>
          <p:nvPr/>
        </p:nvSpPr>
        <p:spPr bwMode="auto">
          <a:xfrm>
            <a:off x="5715000" y="533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11</a:t>
            </a:r>
            <a:endParaRPr kumimoji="0" lang="en-US" altLang="zh-CN" u="none"/>
          </a:p>
        </p:txBody>
      </p:sp>
      <p:sp>
        <p:nvSpPr>
          <p:cNvPr id="235562" name="Text Box 42"/>
          <p:cNvSpPr txBox="1">
            <a:spLocks noChangeArrowheads="1"/>
          </p:cNvSpPr>
          <p:nvPr/>
        </p:nvSpPr>
        <p:spPr bwMode="auto">
          <a:xfrm>
            <a:off x="7239000" y="1524000"/>
            <a:ext cx="619125"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-1</a:t>
            </a:r>
          </a:p>
        </p:txBody>
      </p:sp>
      <p:sp>
        <p:nvSpPr>
          <p:cNvPr id="235563" name="Oval 43"/>
          <p:cNvSpPr>
            <a:spLocks noChangeArrowheads="1"/>
          </p:cNvSpPr>
          <p:nvPr/>
        </p:nvSpPr>
        <p:spPr bwMode="auto">
          <a:xfrm>
            <a:off x="1371600" y="4114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7</a:t>
            </a:r>
            <a:endParaRPr kumimoji="0" lang="en-US" altLang="zh-CN" b="1" u="none">
              <a:solidFill>
                <a:srgbClr val="CC3300"/>
              </a:solidFill>
            </a:endParaRPr>
          </a:p>
        </p:txBody>
      </p:sp>
      <p:sp>
        <p:nvSpPr>
          <p:cNvPr id="235564" name="Line 44"/>
          <p:cNvSpPr>
            <a:spLocks noChangeShapeType="1"/>
          </p:cNvSpPr>
          <p:nvPr/>
        </p:nvSpPr>
        <p:spPr bwMode="auto">
          <a:xfrm flipH="1">
            <a:off x="990600" y="4495800"/>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5565" name="Oval 45"/>
          <p:cNvSpPr>
            <a:spLocks noChangeArrowheads="1"/>
          </p:cNvSpPr>
          <p:nvPr/>
        </p:nvSpPr>
        <p:spPr bwMode="auto">
          <a:xfrm>
            <a:off x="685800" y="4876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solidFill>
                <a:srgbClr val="CC3300"/>
              </a:solidFill>
            </a:endParaRPr>
          </a:p>
        </p:txBody>
      </p:sp>
      <p:sp>
        <p:nvSpPr>
          <p:cNvPr id="235566" name="Line 46"/>
          <p:cNvSpPr>
            <a:spLocks noChangeShapeType="1"/>
          </p:cNvSpPr>
          <p:nvPr/>
        </p:nvSpPr>
        <p:spPr bwMode="auto">
          <a:xfrm>
            <a:off x="2057400" y="1600200"/>
            <a:ext cx="457200" cy="457200"/>
          </a:xfrm>
          <a:prstGeom prst="line">
            <a:avLst/>
          </a:prstGeom>
          <a:noFill/>
          <a:ln w="28575">
            <a:solidFill>
              <a:schemeClr val="tx1"/>
            </a:solidFill>
            <a:round/>
            <a:headEnd/>
            <a:tailEnd/>
          </a:ln>
          <a:effectLst/>
        </p:spPr>
        <p:txBody>
          <a:bodyPr wrap="none" anchor="ctr"/>
          <a:lstStyle/>
          <a:p>
            <a:endParaRPr lang="zh-CN" altLang="en-US"/>
          </a:p>
        </p:txBody>
      </p:sp>
      <p:sp>
        <p:nvSpPr>
          <p:cNvPr id="235567" name="Oval 47"/>
          <p:cNvSpPr>
            <a:spLocks noChangeArrowheads="1"/>
          </p:cNvSpPr>
          <p:nvPr/>
        </p:nvSpPr>
        <p:spPr bwMode="auto">
          <a:xfrm>
            <a:off x="3429000" y="4876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rPr>
              <a:t>26</a:t>
            </a:r>
            <a:endParaRPr kumimoji="0" lang="en-US" altLang="zh-CN" u="none" dirty="0">
              <a:solidFill>
                <a:srgbClr val="CC3300"/>
              </a:solidFill>
            </a:endParaRPr>
          </a:p>
        </p:txBody>
      </p:sp>
      <p:sp>
        <p:nvSpPr>
          <p:cNvPr id="235568" name="Oval 48"/>
          <p:cNvSpPr>
            <a:spLocks noChangeArrowheads="1"/>
          </p:cNvSpPr>
          <p:nvPr/>
        </p:nvSpPr>
        <p:spPr bwMode="auto">
          <a:xfrm>
            <a:off x="6400800" y="12192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rPr>
              <a:t>16</a:t>
            </a:r>
            <a:endParaRPr kumimoji="0" lang="en-US" altLang="zh-CN" u="none"/>
          </a:p>
        </p:txBody>
      </p:sp>
      <p:sp>
        <p:nvSpPr>
          <p:cNvPr id="235569" name="Line 49"/>
          <p:cNvSpPr>
            <a:spLocks noChangeShapeType="1"/>
          </p:cNvSpPr>
          <p:nvPr/>
        </p:nvSpPr>
        <p:spPr bwMode="auto">
          <a:xfrm flipH="1">
            <a:off x="1752600" y="3810000"/>
            <a:ext cx="381000" cy="381000"/>
          </a:xfrm>
          <a:prstGeom prst="line">
            <a:avLst/>
          </a:prstGeom>
          <a:noFill/>
          <a:ln w="28575">
            <a:solidFill>
              <a:srgbClr val="009900"/>
            </a:solidFill>
            <a:round/>
            <a:headEnd/>
            <a:tailEnd/>
          </a:ln>
          <a:effectLst/>
        </p:spPr>
        <p:txBody>
          <a:bodyPr wrap="none" anchor="ctr"/>
          <a:lstStyle/>
          <a:p>
            <a:endParaRPr lang="zh-CN" altLang="en-US"/>
          </a:p>
        </p:txBody>
      </p:sp>
      <p:sp>
        <p:nvSpPr>
          <p:cNvPr id="235570" name="Oval 50"/>
          <p:cNvSpPr>
            <a:spLocks noChangeArrowheads="1"/>
          </p:cNvSpPr>
          <p:nvPr/>
        </p:nvSpPr>
        <p:spPr bwMode="auto">
          <a:xfrm>
            <a:off x="2057400" y="3429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11</a:t>
            </a:r>
            <a:endParaRPr kumimoji="0" lang="en-US" altLang="zh-CN" u="none">
              <a:solidFill>
                <a:srgbClr val="CC3300"/>
              </a:solidFill>
            </a:endParaRPr>
          </a:p>
        </p:txBody>
      </p:sp>
      <p:sp>
        <p:nvSpPr>
          <p:cNvPr id="235571" name="Oval 51"/>
          <p:cNvSpPr>
            <a:spLocks noChangeArrowheads="1"/>
          </p:cNvSpPr>
          <p:nvPr/>
        </p:nvSpPr>
        <p:spPr bwMode="auto">
          <a:xfrm>
            <a:off x="2286000" y="1905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9</a:t>
            </a:r>
            <a:endParaRPr kumimoji="0" lang="en-US" altLang="zh-CN" u="none"/>
          </a:p>
        </p:txBody>
      </p:sp>
      <p:sp>
        <p:nvSpPr>
          <p:cNvPr id="235572" name="Text Box 52"/>
          <p:cNvSpPr txBox="1">
            <a:spLocks noChangeArrowheads="1"/>
          </p:cNvSpPr>
          <p:nvPr/>
        </p:nvSpPr>
        <p:spPr bwMode="auto">
          <a:xfrm>
            <a:off x="6597650" y="3733800"/>
            <a:ext cx="547688"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-1</a:t>
            </a:r>
          </a:p>
        </p:txBody>
      </p:sp>
      <p:sp>
        <p:nvSpPr>
          <p:cNvPr id="235573" name="AutoShape 53"/>
          <p:cNvSpPr>
            <a:spLocks noChangeArrowheads="1"/>
          </p:cNvSpPr>
          <p:nvPr/>
        </p:nvSpPr>
        <p:spPr bwMode="auto">
          <a:xfrm>
            <a:off x="304800" y="1295400"/>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5574" name="Text Box 54"/>
          <p:cNvSpPr txBox="1">
            <a:spLocks noChangeArrowheads="1"/>
          </p:cNvSpPr>
          <p:nvPr/>
        </p:nvSpPr>
        <p:spPr bwMode="auto">
          <a:xfrm>
            <a:off x="290513" y="849313"/>
            <a:ext cx="1160462" cy="457200"/>
          </a:xfrm>
          <a:prstGeom prst="rect">
            <a:avLst/>
          </a:prstGeom>
          <a:noFill/>
          <a:ln w="9525">
            <a:noFill/>
            <a:miter lim="800000"/>
            <a:headEnd/>
            <a:tailEnd/>
          </a:ln>
          <a:effectLst/>
        </p:spPr>
        <p:txBody>
          <a:bodyPr>
            <a:spAutoFit/>
          </a:bodyPr>
          <a:lstStyle/>
          <a:p>
            <a:r>
              <a:rPr kumimoji="0" lang="zh-CN" altLang="en-US" b="1" u="none">
                <a:effectLst>
                  <a:outerShdw blurRad="38100" dist="38100" dir="2700000" algn="tl">
                    <a:srgbClr val="C0C0C0"/>
                  </a:outerShdw>
                </a:effectLst>
                <a:ea typeface="隶书" pitchFamily="49" charset="-122"/>
              </a:rPr>
              <a:t>左单旋</a:t>
            </a:r>
            <a:endParaRPr kumimoji="0" lang="zh-CN" altLang="en-US" u="none">
              <a:ea typeface="隶书" pitchFamily="49" charset="-122"/>
            </a:endParaRPr>
          </a:p>
        </p:txBody>
      </p:sp>
      <p:sp>
        <p:nvSpPr>
          <p:cNvPr id="235575" name="Oval 55"/>
          <p:cNvSpPr>
            <a:spLocks noChangeArrowheads="1"/>
          </p:cNvSpPr>
          <p:nvPr/>
        </p:nvSpPr>
        <p:spPr bwMode="auto">
          <a:xfrm>
            <a:off x="1676400" y="4876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9</a:t>
            </a:r>
            <a:endParaRPr kumimoji="0" lang="en-US" altLang="zh-CN" u="none">
              <a:solidFill>
                <a:srgbClr val="CC3300"/>
              </a:solidFill>
            </a:endParaRPr>
          </a:p>
        </p:txBody>
      </p:sp>
      <p:sp>
        <p:nvSpPr>
          <p:cNvPr id="235576" name="Oval 56"/>
          <p:cNvSpPr>
            <a:spLocks noChangeArrowheads="1"/>
          </p:cNvSpPr>
          <p:nvPr/>
        </p:nvSpPr>
        <p:spPr bwMode="auto">
          <a:xfrm>
            <a:off x="5029200" y="4114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7</a:t>
            </a:r>
            <a:endParaRPr kumimoji="0" lang="en-US" altLang="zh-CN" b="1" u="none"/>
          </a:p>
        </p:txBody>
      </p:sp>
      <p:sp>
        <p:nvSpPr>
          <p:cNvPr id="235577" name="Oval 57"/>
          <p:cNvSpPr>
            <a:spLocks noChangeArrowheads="1"/>
          </p:cNvSpPr>
          <p:nvPr/>
        </p:nvSpPr>
        <p:spPr bwMode="auto">
          <a:xfrm>
            <a:off x="6019800" y="4876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16</a:t>
            </a:r>
            <a:endParaRPr kumimoji="0" lang="en-US" altLang="zh-CN" u="none"/>
          </a:p>
        </p:txBody>
      </p:sp>
      <p:sp>
        <p:nvSpPr>
          <p:cNvPr id="235578" name="Oval 58"/>
          <p:cNvSpPr>
            <a:spLocks noChangeArrowheads="1"/>
          </p:cNvSpPr>
          <p:nvPr/>
        </p:nvSpPr>
        <p:spPr bwMode="auto">
          <a:xfrm>
            <a:off x="5486400" y="5715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14</a:t>
            </a:r>
            <a:endParaRPr kumimoji="0" lang="en-US" altLang="zh-CN" u="none"/>
          </a:p>
        </p:txBody>
      </p:sp>
      <p:sp>
        <p:nvSpPr>
          <p:cNvPr id="235579" name="Text Box 59"/>
          <p:cNvSpPr txBox="1">
            <a:spLocks noChangeArrowheads="1"/>
          </p:cNvSpPr>
          <p:nvPr/>
        </p:nvSpPr>
        <p:spPr bwMode="auto">
          <a:xfrm>
            <a:off x="2286000" y="30480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9900"/>
                </a:solidFill>
                <a:effectLst>
                  <a:outerShdw blurRad="38100" dist="38100" dir="2700000" algn="tl">
                    <a:srgbClr val="C0C0C0"/>
                  </a:outerShdw>
                </a:effectLst>
              </a:rPr>
              <a:t>0</a:t>
            </a:r>
          </a:p>
        </p:txBody>
      </p:sp>
      <p:sp>
        <p:nvSpPr>
          <p:cNvPr id="235580" name="Text Box 60"/>
          <p:cNvSpPr txBox="1">
            <a:spLocks noChangeArrowheads="1"/>
          </p:cNvSpPr>
          <p:nvPr/>
        </p:nvSpPr>
        <p:spPr bwMode="auto">
          <a:xfrm>
            <a:off x="5334000" y="53340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5581" name="Text Box 61"/>
          <p:cNvSpPr txBox="1">
            <a:spLocks noChangeArrowheads="1"/>
          </p:cNvSpPr>
          <p:nvPr/>
        </p:nvSpPr>
        <p:spPr bwMode="auto">
          <a:xfrm>
            <a:off x="3244850" y="8382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235582" name="Line 62"/>
          <p:cNvSpPr>
            <a:spLocks noChangeShapeType="1"/>
          </p:cNvSpPr>
          <p:nvPr/>
        </p:nvSpPr>
        <p:spPr bwMode="auto">
          <a:xfrm flipH="1">
            <a:off x="2057400" y="914400"/>
            <a:ext cx="381000" cy="381000"/>
          </a:xfrm>
          <a:prstGeom prst="line">
            <a:avLst/>
          </a:prstGeom>
          <a:noFill/>
          <a:ln w="28575">
            <a:solidFill>
              <a:schemeClr val="tx1"/>
            </a:solidFill>
            <a:round/>
            <a:headEnd/>
            <a:tailEnd/>
          </a:ln>
          <a:effectLst/>
        </p:spPr>
        <p:txBody>
          <a:bodyPr wrap="none" anchor="ctr"/>
          <a:lstStyle/>
          <a:p>
            <a:endParaRPr lang="zh-CN" altLang="en-US"/>
          </a:p>
        </p:txBody>
      </p:sp>
      <p:sp>
        <p:nvSpPr>
          <p:cNvPr id="235583" name="Oval 63"/>
          <p:cNvSpPr>
            <a:spLocks noChangeArrowheads="1"/>
          </p:cNvSpPr>
          <p:nvPr/>
        </p:nvSpPr>
        <p:spPr bwMode="auto">
          <a:xfrm>
            <a:off x="1752600" y="12192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7</a:t>
            </a:r>
            <a:endParaRPr kumimoji="0" lang="en-US" altLang="zh-CN" b="1" u="none"/>
          </a:p>
        </p:txBody>
      </p:sp>
      <p:sp>
        <p:nvSpPr>
          <p:cNvPr id="235584" name="Oval 64"/>
          <p:cNvSpPr>
            <a:spLocks noChangeArrowheads="1"/>
          </p:cNvSpPr>
          <p:nvPr/>
        </p:nvSpPr>
        <p:spPr bwMode="auto">
          <a:xfrm>
            <a:off x="2362200" y="5334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11</a:t>
            </a:r>
            <a:endParaRPr kumimoji="0" lang="en-US" altLang="zh-CN" u="none"/>
          </a:p>
        </p:txBody>
      </p:sp>
      <p:sp>
        <p:nvSpPr>
          <p:cNvPr id="235585" name="Line 65"/>
          <p:cNvSpPr>
            <a:spLocks noChangeShapeType="1"/>
          </p:cNvSpPr>
          <p:nvPr/>
        </p:nvSpPr>
        <p:spPr bwMode="auto">
          <a:xfrm>
            <a:off x="6781800" y="1600200"/>
            <a:ext cx="381000" cy="381000"/>
          </a:xfrm>
          <a:prstGeom prst="line">
            <a:avLst/>
          </a:prstGeom>
          <a:noFill/>
          <a:ln w="28575">
            <a:solidFill>
              <a:schemeClr val="tx1"/>
            </a:solidFill>
            <a:round/>
            <a:headEnd/>
            <a:tailEnd/>
          </a:ln>
          <a:effectLst/>
        </p:spPr>
        <p:txBody>
          <a:bodyPr wrap="none" anchor="ctr"/>
          <a:lstStyle/>
          <a:p>
            <a:endParaRPr lang="zh-CN" altLang="en-US"/>
          </a:p>
        </p:txBody>
      </p:sp>
      <p:sp>
        <p:nvSpPr>
          <p:cNvPr id="235586" name="Line 66"/>
          <p:cNvSpPr>
            <a:spLocks noChangeShapeType="1"/>
          </p:cNvSpPr>
          <p:nvPr/>
        </p:nvSpPr>
        <p:spPr bwMode="auto">
          <a:xfrm>
            <a:off x="6781800" y="4495800"/>
            <a:ext cx="533400" cy="533400"/>
          </a:xfrm>
          <a:prstGeom prst="line">
            <a:avLst/>
          </a:prstGeom>
          <a:noFill/>
          <a:ln w="28575">
            <a:solidFill>
              <a:srgbClr val="009900"/>
            </a:solidFill>
            <a:round/>
            <a:headEnd/>
            <a:tailEnd/>
          </a:ln>
          <a:effectLst/>
        </p:spPr>
        <p:txBody>
          <a:bodyPr wrap="none" anchor="ctr"/>
          <a:lstStyle/>
          <a:p>
            <a:endParaRPr lang="zh-CN" altLang="en-US"/>
          </a:p>
        </p:txBody>
      </p:sp>
      <p:sp>
        <p:nvSpPr>
          <p:cNvPr id="235587" name="Oval 67"/>
          <p:cNvSpPr>
            <a:spLocks noChangeArrowheads="1"/>
          </p:cNvSpPr>
          <p:nvPr/>
        </p:nvSpPr>
        <p:spPr bwMode="auto">
          <a:xfrm>
            <a:off x="3581400" y="1905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rPr>
              <a:t>26</a:t>
            </a:r>
            <a:endParaRPr kumimoji="0" lang="en-US" altLang="zh-CN" u="none" dirty="0"/>
          </a:p>
        </p:txBody>
      </p:sp>
      <p:sp>
        <p:nvSpPr>
          <p:cNvPr id="235588" name="Oval 68"/>
          <p:cNvSpPr>
            <a:spLocks noChangeArrowheads="1"/>
          </p:cNvSpPr>
          <p:nvPr/>
        </p:nvSpPr>
        <p:spPr bwMode="auto">
          <a:xfrm>
            <a:off x="7162800" y="4876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rPr>
              <a:t>26</a:t>
            </a:r>
            <a:endParaRPr kumimoji="0" lang="en-US" altLang="zh-CN" u="none" dirty="0"/>
          </a:p>
        </p:txBody>
      </p:sp>
      <p:sp>
        <p:nvSpPr>
          <p:cNvPr id="235589" name="Oval 69"/>
          <p:cNvSpPr>
            <a:spLocks noChangeArrowheads="1"/>
          </p:cNvSpPr>
          <p:nvPr/>
        </p:nvSpPr>
        <p:spPr bwMode="auto">
          <a:xfrm>
            <a:off x="5334000" y="48768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9</a:t>
            </a:r>
            <a:endParaRPr kumimoji="0" lang="en-US" altLang="zh-CN" u="none"/>
          </a:p>
        </p:txBody>
      </p:sp>
      <p:sp>
        <p:nvSpPr>
          <p:cNvPr id="235590" name="Text Box 70"/>
          <p:cNvSpPr txBox="1">
            <a:spLocks noChangeArrowheads="1"/>
          </p:cNvSpPr>
          <p:nvPr/>
        </p:nvSpPr>
        <p:spPr bwMode="auto">
          <a:xfrm>
            <a:off x="6096000" y="31242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235591" name="Text Box 71"/>
          <p:cNvSpPr txBox="1">
            <a:spLocks noChangeArrowheads="1"/>
          </p:cNvSpPr>
          <p:nvPr/>
        </p:nvSpPr>
        <p:spPr bwMode="auto">
          <a:xfrm>
            <a:off x="6140450" y="228600"/>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235592" name="Oval 72"/>
          <p:cNvSpPr>
            <a:spLocks noChangeArrowheads="1"/>
          </p:cNvSpPr>
          <p:nvPr/>
        </p:nvSpPr>
        <p:spPr bwMode="auto">
          <a:xfrm>
            <a:off x="5715000" y="3429000"/>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11</a:t>
            </a:r>
            <a:endParaRPr kumimoji="0" lang="en-US" altLang="zh-CN" u="none"/>
          </a:p>
        </p:txBody>
      </p:sp>
      <p:sp>
        <p:nvSpPr>
          <p:cNvPr id="235593" name="Freeform 73"/>
          <p:cNvSpPr>
            <a:spLocks/>
          </p:cNvSpPr>
          <p:nvPr/>
        </p:nvSpPr>
        <p:spPr bwMode="auto">
          <a:xfrm>
            <a:off x="6146800" y="952500"/>
            <a:ext cx="1524000" cy="2298700"/>
          </a:xfrm>
          <a:custGeom>
            <a:avLst/>
            <a:gdLst/>
            <a:ahLst/>
            <a:cxnLst>
              <a:cxn ang="0">
                <a:pos x="160" y="72"/>
              </a:cxn>
              <a:cxn ang="0">
                <a:pos x="64" y="168"/>
              </a:cxn>
              <a:cxn ang="0">
                <a:pos x="16" y="312"/>
              </a:cxn>
              <a:cxn ang="0">
                <a:pos x="160" y="504"/>
              </a:cxn>
              <a:cxn ang="0">
                <a:pos x="304" y="648"/>
              </a:cxn>
              <a:cxn ang="0">
                <a:pos x="304" y="792"/>
              </a:cxn>
              <a:cxn ang="0">
                <a:pos x="112" y="984"/>
              </a:cxn>
              <a:cxn ang="0">
                <a:pos x="64" y="1128"/>
              </a:cxn>
              <a:cxn ang="0">
                <a:pos x="64" y="1224"/>
              </a:cxn>
              <a:cxn ang="0">
                <a:pos x="112" y="1320"/>
              </a:cxn>
              <a:cxn ang="0">
                <a:pos x="256" y="1416"/>
              </a:cxn>
              <a:cxn ang="0">
                <a:pos x="448" y="1368"/>
              </a:cxn>
              <a:cxn ang="0">
                <a:pos x="880" y="936"/>
              </a:cxn>
              <a:cxn ang="0">
                <a:pos x="928" y="792"/>
              </a:cxn>
              <a:cxn ang="0">
                <a:pos x="928" y="648"/>
              </a:cxn>
              <a:cxn ang="0">
                <a:pos x="832" y="504"/>
              </a:cxn>
              <a:cxn ang="0">
                <a:pos x="400" y="72"/>
              </a:cxn>
              <a:cxn ang="0">
                <a:pos x="160" y="72"/>
              </a:cxn>
            </a:cxnLst>
            <a:rect l="0" t="0" r="r" b="b"/>
            <a:pathLst>
              <a:path w="960" h="1448">
                <a:moveTo>
                  <a:pt x="160" y="72"/>
                </a:moveTo>
                <a:cubicBezTo>
                  <a:pt x="104" y="88"/>
                  <a:pt x="88" y="128"/>
                  <a:pt x="64" y="168"/>
                </a:cubicBezTo>
                <a:cubicBezTo>
                  <a:pt x="40" y="208"/>
                  <a:pt x="0" y="256"/>
                  <a:pt x="16" y="312"/>
                </a:cubicBezTo>
                <a:cubicBezTo>
                  <a:pt x="32" y="368"/>
                  <a:pt x="112" y="448"/>
                  <a:pt x="160" y="504"/>
                </a:cubicBezTo>
                <a:cubicBezTo>
                  <a:pt x="208" y="560"/>
                  <a:pt x="280" y="600"/>
                  <a:pt x="304" y="648"/>
                </a:cubicBezTo>
                <a:cubicBezTo>
                  <a:pt x="328" y="696"/>
                  <a:pt x="336" y="736"/>
                  <a:pt x="304" y="792"/>
                </a:cubicBezTo>
                <a:cubicBezTo>
                  <a:pt x="272" y="848"/>
                  <a:pt x="152" y="928"/>
                  <a:pt x="112" y="984"/>
                </a:cubicBezTo>
                <a:cubicBezTo>
                  <a:pt x="72" y="1040"/>
                  <a:pt x="72" y="1088"/>
                  <a:pt x="64" y="1128"/>
                </a:cubicBezTo>
                <a:cubicBezTo>
                  <a:pt x="56" y="1168"/>
                  <a:pt x="56" y="1192"/>
                  <a:pt x="64" y="1224"/>
                </a:cubicBezTo>
                <a:cubicBezTo>
                  <a:pt x="72" y="1256"/>
                  <a:pt x="80" y="1288"/>
                  <a:pt x="112" y="1320"/>
                </a:cubicBezTo>
                <a:cubicBezTo>
                  <a:pt x="144" y="1352"/>
                  <a:pt x="200" y="1408"/>
                  <a:pt x="256" y="1416"/>
                </a:cubicBezTo>
                <a:cubicBezTo>
                  <a:pt x="312" y="1424"/>
                  <a:pt x="344" y="1448"/>
                  <a:pt x="448" y="1368"/>
                </a:cubicBezTo>
                <a:cubicBezTo>
                  <a:pt x="552" y="1288"/>
                  <a:pt x="800" y="1032"/>
                  <a:pt x="880" y="936"/>
                </a:cubicBezTo>
                <a:cubicBezTo>
                  <a:pt x="960" y="840"/>
                  <a:pt x="920" y="840"/>
                  <a:pt x="928" y="792"/>
                </a:cubicBezTo>
                <a:cubicBezTo>
                  <a:pt x="936" y="744"/>
                  <a:pt x="944" y="696"/>
                  <a:pt x="928" y="648"/>
                </a:cubicBezTo>
                <a:cubicBezTo>
                  <a:pt x="912" y="600"/>
                  <a:pt x="920" y="600"/>
                  <a:pt x="832" y="504"/>
                </a:cubicBezTo>
                <a:cubicBezTo>
                  <a:pt x="744" y="408"/>
                  <a:pt x="512" y="144"/>
                  <a:pt x="400" y="72"/>
                </a:cubicBezTo>
                <a:cubicBezTo>
                  <a:pt x="288" y="0"/>
                  <a:pt x="216" y="56"/>
                  <a:pt x="160" y="72"/>
                </a:cubicBezTo>
                <a:close/>
              </a:path>
            </a:pathLst>
          </a:custGeom>
          <a:noFill/>
          <a:ln w="19050" cap="flat" cmpd="sng">
            <a:solidFill>
              <a:schemeClr val="accent2"/>
            </a:solidFill>
            <a:prstDash val="sysDot"/>
            <a:round/>
            <a:headEnd/>
            <a:tailEnd/>
          </a:ln>
          <a:effectLst/>
        </p:spPr>
        <p:txBody>
          <a:bodyPr wrap="none" anchor="ctr"/>
          <a:lstStyle/>
          <a:p>
            <a:endParaRPr lang="zh-CN" altLang="en-US"/>
          </a:p>
        </p:txBody>
      </p:sp>
      <p:sp>
        <p:nvSpPr>
          <p:cNvPr id="74" name="灯片编号占位符 73"/>
          <p:cNvSpPr>
            <a:spLocks noGrp="1"/>
          </p:cNvSpPr>
          <p:nvPr>
            <p:ph type="sldNum" sz="quarter" idx="12"/>
          </p:nvPr>
        </p:nvSpPr>
        <p:spPr/>
        <p:txBody>
          <a:bodyPr/>
          <a:lstStyle/>
          <a:p>
            <a:fld id="{A676A666-26EC-422C-917D-D410A76DDE32}" type="slidenum">
              <a:rPr lang="en-US" altLang="zh-CN" smtClean="0"/>
              <a:pPr/>
              <a:t>147</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33"/>
                                        </p:tgtEl>
                                        <p:attrNameLst>
                                          <p:attrName>style.visibility</p:attrName>
                                        </p:attrNameLst>
                                      </p:cBhvr>
                                      <p:to>
                                        <p:strVal val="visible"/>
                                      </p:to>
                                    </p:set>
                                    <p:anim calcmode="lin" valueType="num">
                                      <p:cBhvr additive="base">
                                        <p:cTn id="7" dur="500" fill="hold"/>
                                        <p:tgtEl>
                                          <p:spTgt spid="235533"/>
                                        </p:tgtEl>
                                        <p:attrNameLst>
                                          <p:attrName>ppt_x</p:attrName>
                                        </p:attrNameLst>
                                      </p:cBhvr>
                                      <p:tavLst>
                                        <p:tav tm="0">
                                          <p:val>
                                            <p:strVal val="0-#ppt_w/2"/>
                                          </p:val>
                                        </p:tav>
                                        <p:tav tm="100000">
                                          <p:val>
                                            <p:strVal val="#ppt_x"/>
                                          </p:val>
                                        </p:tav>
                                      </p:tavLst>
                                    </p:anim>
                                    <p:anim calcmode="lin" valueType="num">
                                      <p:cBhvr additive="base">
                                        <p:cTn id="8" dur="500" fill="hold"/>
                                        <p:tgtEl>
                                          <p:spTgt spid="23553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5534"/>
                                        </p:tgtEl>
                                        <p:attrNameLst>
                                          <p:attrName>style.visibility</p:attrName>
                                        </p:attrNameLst>
                                      </p:cBhvr>
                                      <p:to>
                                        <p:strVal val="visible"/>
                                      </p:to>
                                    </p:set>
                                    <p:anim calcmode="lin" valueType="num">
                                      <p:cBhvr additive="base">
                                        <p:cTn id="11" dur="500" fill="hold"/>
                                        <p:tgtEl>
                                          <p:spTgt spid="235534"/>
                                        </p:tgtEl>
                                        <p:attrNameLst>
                                          <p:attrName>ppt_x</p:attrName>
                                        </p:attrNameLst>
                                      </p:cBhvr>
                                      <p:tavLst>
                                        <p:tav tm="0">
                                          <p:val>
                                            <p:strVal val="0-#ppt_w/2"/>
                                          </p:val>
                                        </p:tav>
                                        <p:tav tm="100000">
                                          <p:val>
                                            <p:strVal val="#ppt_x"/>
                                          </p:val>
                                        </p:tav>
                                      </p:tavLst>
                                    </p:anim>
                                    <p:anim calcmode="lin" valueType="num">
                                      <p:cBhvr additive="base">
                                        <p:cTn id="12" dur="500" fill="hold"/>
                                        <p:tgtEl>
                                          <p:spTgt spid="23553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5537"/>
                                        </p:tgtEl>
                                        <p:attrNameLst>
                                          <p:attrName>style.visibility</p:attrName>
                                        </p:attrNameLst>
                                      </p:cBhvr>
                                      <p:to>
                                        <p:strVal val="visible"/>
                                      </p:to>
                                    </p:set>
                                    <p:anim calcmode="lin" valueType="num">
                                      <p:cBhvr additive="base">
                                        <p:cTn id="15" dur="500" fill="hold"/>
                                        <p:tgtEl>
                                          <p:spTgt spid="235537"/>
                                        </p:tgtEl>
                                        <p:attrNameLst>
                                          <p:attrName>ppt_x</p:attrName>
                                        </p:attrNameLst>
                                      </p:cBhvr>
                                      <p:tavLst>
                                        <p:tav tm="0">
                                          <p:val>
                                            <p:strVal val="0-#ppt_w/2"/>
                                          </p:val>
                                        </p:tav>
                                        <p:tav tm="100000">
                                          <p:val>
                                            <p:strVal val="#ppt_x"/>
                                          </p:val>
                                        </p:tav>
                                      </p:tavLst>
                                    </p:anim>
                                    <p:anim calcmode="lin" valueType="num">
                                      <p:cBhvr additive="base">
                                        <p:cTn id="16" dur="500" fill="hold"/>
                                        <p:tgtEl>
                                          <p:spTgt spid="23553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5538"/>
                                        </p:tgtEl>
                                        <p:attrNameLst>
                                          <p:attrName>style.visibility</p:attrName>
                                        </p:attrNameLst>
                                      </p:cBhvr>
                                      <p:to>
                                        <p:strVal val="visible"/>
                                      </p:to>
                                    </p:set>
                                    <p:anim calcmode="lin" valueType="num">
                                      <p:cBhvr additive="base">
                                        <p:cTn id="19" dur="500" fill="hold"/>
                                        <p:tgtEl>
                                          <p:spTgt spid="235538"/>
                                        </p:tgtEl>
                                        <p:attrNameLst>
                                          <p:attrName>ppt_x</p:attrName>
                                        </p:attrNameLst>
                                      </p:cBhvr>
                                      <p:tavLst>
                                        <p:tav tm="0">
                                          <p:val>
                                            <p:strVal val="0-#ppt_w/2"/>
                                          </p:val>
                                        </p:tav>
                                        <p:tav tm="100000">
                                          <p:val>
                                            <p:strVal val="#ppt_x"/>
                                          </p:val>
                                        </p:tav>
                                      </p:tavLst>
                                    </p:anim>
                                    <p:anim calcmode="lin" valueType="num">
                                      <p:cBhvr additive="base">
                                        <p:cTn id="20" dur="500" fill="hold"/>
                                        <p:tgtEl>
                                          <p:spTgt spid="23553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5539"/>
                                        </p:tgtEl>
                                        <p:attrNameLst>
                                          <p:attrName>style.visibility</p:attrName>
                                        </p:attrNameLst>
                                      </p:cBhvr>
                                      <p:to>
                                        <p:strVal val="visible"/>
                                      </p:to>
                                    </p:set>
                                    <p:anim calcmode="lin" valueType="num">
                                      <p:cBhvr additive="base">
                                        <p:cTn id="23" dur="500" fill="hold"/>
                                        <p:tgtEl>
                                          <p:spTgt spid="235539"/>
                                        </p:tgtEl>
                                        <p:attrNameLst>
                                          <p:attrName>ppt_x</p:attrName>
                                        </p:attrNameLst>
                                      </p:cBhvr>
                                      <p:tavLst>
                                        <p:tav tm="0">
                                          <p:val>
                                            <p:strVal val="0-#ppt_w/2"/>
                                          </p:val>
                                        </p:tav>
                                        <p:tav tm="100000">
                                          <p:val>
                                            <p:strVal val="#ppt_x"/>
                                          </p:val>
                                        </p:tav>
                                      </p:tavLst>
                                    </p:anim>
                                    <p:anim calcmode="lin" valueType="num">
                                      <p:cBhvr additive="base">
                                        <p:cTn id="24" dur="500" fill="hold"/>
                                        <p:tgtEl>
                                          <p:spTgt spid="23553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5540"/>
                                        </p:tgtEl>
                                        <p:attrNameLst>
                                          <p:attrName>style.visibility</p:attrName>
                                        </p:attrNameLst>
                                      </p:cBhvr>
                                      <p:to>
                                        <p:strVal val="visible"/>
                                      </p:to>
                                    </p:set>
                                    <p:anim calcmode="lin" valueType="num">
                                      <p:cBhvr additive="base">
                                        <p:cTn id="27" dur="500" fill="hold"/>
                                        <p:tgtEl>
                                          <p:spTgt spid="235540"/>
                                        </p:tgtEl>
                                        <p:attrNameLst>
                                          <p:attrName>ppt_x</p:attrName>
                                        </p:attrNameLst>
                                      </p:cBhvr>
                                      <p:tavLst>
                                        <p:tav tm="0">
                                          <p:val>
                                            <p:strVal val="0-#ppt_w/2"/>
                                          </p:val>
                                        </p:tav>
                                        <p:tav tm="100000">
                                          <p:val>
                                            <p:strVal val="#ppt_x"/>
                                          </p:val>
                                        </p:tav>
                                      </p:tavLst>
                                    </p:anim>
                                    <p:anim calcmode="lin" valueType="num">
                                      <p:cBhvr additive="base">
                                        <p:cTn id="28" dur="500" fill="hold"/>
                                        <p:tgtEl>
                                          <p:spTgt spid="23554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5544"/>
                                        </p:tgtEl>
                                        <p:attrNameLst>
                                          <p:attrName>style.visibility</p:attrName>
                                        </p:attrNameLst>
                                      </p:cBhvr>
                                      <p:to>
                                        <p:strVal val="visible"/>
                                      </p:to>
                                    </p:set>
                                    <p:anim calcmode="lin" valueType="num">
                                      <p:cBhvr additive="base">
                                        <p:cTn id="31" dur="500" fill="hold"/>
                                        <p:tgtEl>
                                          <p:spTgt spid="235544"/>
                                        </p:tgtEl>
                                        <p:attrNameLst>
                                          <p:attrName>ppt_x</p:attrName>
                                        </p:attrNameLst>
                                      </p:cBhvr>
                                      <p:tavLst>
                                        <p:tav tm="0">
                                          <p:val>
                                            <p:strVal val="0-#ppt_w/2"/>
                                          </p:val>
                                        </p:tav>
                                        <p:tav tm="100000">
                                          <p:val>
                                            <p:strVal val="#ppt_x"/>
                                          </p:val>
                                        </p:tav>
                                      </p:tavLst>
                                    </p:anim>
                                    <p:anim calcmode="lin" valueType="num">
                                      <p:cBhvr additive="base">
                                        <p:cTn id="32" dur="500" fill="hold"/>
                                        <p:tgtEl>
                                          <p:spTgt spid="235544"/>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35566"/>
                                        </p:tgtEl>
                                        <p:attrNameLst>
                                          <p:attrName>style.visibility</p:attrName>
                                        </p:attrNameLst>
                                      </p:cBhvr>
                                      <p:to>
                                        <p:strVal val="visible"/>
                                      </p:to>
                                    </p:set>
                                    <p:anim calcmode="lin" valueType="num">
                                      <p:cBhvr additive="base">
                                        <p:cTn id="35" dur="500" fill="hold"/>
                                        <p:tgtEl>
                                          <p:spTgt spid="235566"/>
                                        </p:tgtEl>
                                        <p:attrNameLst>
                                          <p:attrName>ppt_x</p:attrName>
                                        </p:attrNameLst>
                                      </p:cBhvr>
                                      <p:tavLst>
                                        <p:tav tm="0">
                                          <p:val>
                                            <p:strVal val="0-#ppt_w/2"/>
                                          </p:val>
                                        </p:tav>
                                        <p:tav tm="100000">
                                          <p:val>
                                            <p:strVal val="#ppt_x"/>
                                          </p:val>
                                        </p:tav>
                                      </p:tavLst>
                                    </p:anim>
                                    <p:anim calcmode="lin" valueType="num">
                                      <p:cBhvr additive="base">
                                        <p:cTn id="36" dur="500" fill="hold"/>
                                        <p:tgtEl>
                                          <p:spTgt spid="235566"/>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35571"/>
                                        </p:tgtEl>
                                        <p:attrNameLst>
                                          <p:attrName>style.visibility</p:attrName>
                                        </p:attrNameLst>
                                      </p:cBhvr>
                                      <p:to>
                                        <p:strVal val="visible"/>
                                      </p:to>
                                    </p:set>
                                    <p:anim calcmode="lin" valueType="num">
                                      <p:cBhvr additive="base">
                                        <p:cTn id="39" dur="500" fill="hold"/>
                                        <p:tgtEl>
                                          <p:spTgt spid="235571"/>
                                        </p:tgtEl>
                                        <p:attrNameLst>
                                          <p:attrName>ppt_x</p:attrName>
                                        </p:attrNameLst>
                                      </p:cBhvr>
                                      <p:tavLst>
                                        <p:tav tm="0">
                                          <p:val>
                                            <p:strVal val="0-#ppt_w/2"/>
                                          </p:val>
                                        </p:tav>
                                        <p:tav tm="100000">
                                          <p:val>
                                            <p:strVal val="#ppt_x"/>
                                          </p:val>
                                        </p:tav>
                                      </p:tavLst>
                                    </p:anim>
                                    <p:anim calcmode="lin" valueType="num">
                                      <p:cBhvr additive="base">
                                        <p:cTn id="40" dur="500" fill="hold"/>
                                        <p:tgtEl>
                                          <p:spTgt spid="23557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35581"/>
                                        </p:tgtEl>
                                        <p:attrNameLst>
                                          <p:attrName>style.visibility</p:attrName>
                                        </p:attrNameLst>
                                      </p:cBhvr>
                                      <p:to>
                                        <p:strVal val="visible"/>
                                      </p:to>
                                    </p:set>
                                    <p:anim calcmode="lin" valueType="num">
                                      <p:cBhvr additive="base">
                                        <p:cTn id="43" dur="500" fill="hold"/>
                                        <p:tgtEl>
                                          <p:spTgt spid="235581"/>
                                        </p:tgtEl>
                                        <p:attrNameLst>
                                          <p:attrName>ppt_x</p:attrName>
                                        </p:attrNameLst>
                                      </p:cBhvr>
                                      <p:tavLst>
                                        <p:tav tm="0">
                                          <p:val>
                                            <p:strVal val="0-#ppt_w/2"/>
                                          </p:val>
                                        </p:tav>
                                        <p:tav tm="100000">
                                          <p:val>
                                            <p:strVal val="#ppt_x"/>
                                          </p:val>
                                        </p:tav>
                                      </p:tavLst>
                                    </p:anim>
                                    <p:anim calcmode="lin" valueType="num">
                                      <p:cBhvr additive="base">
                                        <p:cTn id="44" dur="500" fill="hold"/>
                                        <p:tgtEl>
                                          <p:spTgt spid="23558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35582"/>
                                        </p:tgtEl>
                                        <p:attrNameLst>
                                          <p:attrName>style.visibility</p:attrName>
                                        </p:attrNameLst>
                                      </p:cBhvr>
                                      <p:to>
                                        <p:strVal val="visible"/>
                                      </p:to>
                                    </p:set>
                                    <p:anim calcmode="lin" valueType="num">
                                      <p:cBhvr additive="base">
                                        <p:cTn id="47" dur="500" fill="hold"/>
                                        <p:tgtEl>
                                          <p:spTgt spid="235582"/>
                                        </p:tgtEl>
                                        <p:attrNameLst>
                                          <p:attrName>ppt_x</p:attrName>
                                        </p:attrNameLst>
                                      </p:cBhvr>
                                      <p:tavLst>
                                        <p:tav tm="0">
                                          <p:val>
                                            <p:strVal val="0-#ppt_w/2"/>
                                          </p:val>
                                        </p:tav>
                                        <p:tav tm="100000">
                                          <p:val>
                                            <p:strVal val="#ppt_x"/>
                                          </p:val>
                                        </p:tav>
                                      </p:tavLst>
                                    </p:anim>
                                    <p:anim calcmode="lin" valueType="num">
                                      <p:cBhvr additive="base">
                                        <p:cTn id="48" dur="500" fill="hold"/>
                                        <p:tgtEl>
                                          <p:spTgt spid="23558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35583"/>
                                        </p:tgtEl>
                                        <p:attrNameLst>
                                          <p:attrName>style.visibility</p:attrName>
                                        </p:attrNameLst>
                                      </p:cBhvr>
                                      <p:to>
                                        <p:strVal val="visible"/>
                                      </p:to>
                                    </p:set>
                                    <p:anim calcmode="lin" valueType="num">
                                      <p:cBhvr additive="base">
                                        <p:cTn id="51" dur="500" fill="hold"/>
                                        <p:tgtEl>
                                          <p:spTgt spid="235583"/>
                                        </p:tgtEl>
                                        <p:attrNameLst>
                                          <p:attrName>ppt_x</p:attrName>
                                        </p:attrNameLst>
                                      </p:cBhvr>
                                      <p:tavLst>
                                        <p:tav tm="0">
                                          <p:val>
                                            <p:strVal val="0-#ppt_w/2"/>
                                          </p:val>
                                        </p:tav>
                                        <p:tav tm="100000">
                                          <p:val>
                                            <p:strVal val="#ppt_x"/>
                                          </p:val>
                                        </p:tav>
                                      </p:tavLst>
                                    </p:anim>
                                    <p:anim calcmode="lin" valueType="num">
                                      <p:cBhvr additive="base">
                                        <p:cTn id="52" dur="500" fill="hold"/>
                                        <p:tgtEl>
                                          <p:spTgt spid="23558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35584"/>
                                        </p:tgtEl>
                                        <p:attrNameLst>
                                          <p:attrName>style.visibility</p:attrName>
                                        </p:attrNameLst>
                                      </p:cBhvr>
                                      <p:to>
                                        <p:strVal val="visible"/>
                                      </p:to>
                                    </p:set>
                                    <p:anim calcmode="lin" valueType="num">
                                      <p:cBhvr additive="base">
                                        <p:cTn id="55" dur="500" fill="hold"/>
                                        <p:tgtEl>
                                          <p:spTgt spid="235584"/>
                                        </p:tgtEl>
                                        <p:attrNameLst>
                                          <p:attrName>ppt_x</p:attrName>
                                        </p:attrNameLst>
                                      </p:cBhvr>
                                      <p:tavLst>
                                        <p:tav tm="0">
                                          <p:val>
                                            <p:strVal val="0-#ppt_w/2"/>
                                          </p:val>
                                        </p:tav>
                                        <p:tav tm="100000">
                                          <p:val>
                                            <p:strVal val="#ppt_x"/>
                                          </p:val>
                                        </p:tav>
                                      </p:tavLst>
                                    </p:anim>
                                    <p:anim calcmode="lin" valueType="num">
                                      <p:cBhvr additive="base">
                                        <p:cTn id="56" dur="500" fill="hold"/>
                                        <p:tgtEl>
                                          <p:spTgt spid="23558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35587"/>
                                        </p:tgtEl>
                                        <p:attrNameLst>
                                          <p:attrName>style.visibility</p:attrName>
                                        </p:attrNameLst>
                                      </p:cBhvr>
                                      <p:to>
                                        <p:strVal val="visible"/>
                                      </p:to>
                                    </p:set>
                                    <p:anim calcmode="lin" valueType="num">
                                      <p:cBhvr additive="base">
                                        <p:cTn id="59" dur="500" fill="hold"/>
                                        <p:tgtEl>
                                          <p:spTgt spid="235587"/>
                                        </p:tgtEl>
                                        <p:attrNameLst>
                                          <p:attrName>ppt_x</p:attrName>
                                        </p:attrNameLst>
                                      </p:cBhvr>
                                      <p:tavLst>
                                        <p:tav tm="0">
                                          <p:val>
                                            <p:strVal val="0-#ppt_w/2"/>
                                          </p:val>
                                        </p:tav>
                                        <p:tav tm="100000">
                                          <p:val>
                                            <p:strVal val="#ppt_x"/>
                                          </p:val>
                                        </p:tav>
                                      </p:tavLst>
                                    </p:anim>
                                    <p:anim calcmode="lin" valueType="num">
                                      <p:cBhvr additive="base">
                                        <p:cTn id="60" dur="500" fill="hold"/>
                                        <p:tgtEl>
                                          <p:spTgt spid="23558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35531"/>
                                        </p:tgtEl>
                                        <p:attrNameLst>
                                          <p:attrName>style.visibility</p:attrName>
                                        </p:attrNameLst>
                                      </p:cBhvr>
                                      <p:to>
                                        <p:strVal val="visible"/>
                                      </p:to>
                                    </p:set>
                                    <p:anim calcmode="lin" valueType="num">
                                      <p:cBhvr additive="base">
                                        <p:cTn id="65" dur="500" fill="hold"/>
                                        <p:tgtEl>
                                          <p:spTgt spid="235531"/>
                                        </p:tgtEl>
                                        <p:attrNameLst>
                                          <p:attrName>ppt_x</p:attrName>
                                        </p:attrNameLst>
                                      </p:cBhvr>
                                      <p:tavLst>
                                        <p:tav tm="0">
                                          <p:val>
                                            <p:strVal val="1+#ppt_w/2"/>
                                          </p:val>
                                        </p:tav>
                                        <p:tav tm="100000">
                                          <p:val>
                                            <p:strVal val="#ppt_x"/>
                                          </p:val>
                                        </p:tav>
                                      </p:tavLst>
                                    </p:anim>
                                    <p:anim calcmode="lin" valueType="num">
                                      <p:cBhvr additive="base">
                                        <p:cTn id="66" dur="500" fill="hold"/>
                                        <p:tgtEl>
                                          <p:spTgt spid="235531"/>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235532"/>
                                        </p:tgtEl>
                                        <p:attrNameLst>
                                          <p:attrName>style.visibility</p:attrName>
                                        </p:attrNameLst>
                                      </p:cBhvr>
                                      <p:to>
                                        <p:strVal val="visible"/>
                                      </p:to>
                                    </p:set>
                                    <p:anim calcmode="lin" valueType="num">
                                      <p:cBhvr additive="base">
                                        <p:cTn id="69" dur="500" fill="hold"/>
                                        <p:tgtEl>
                                          <p:spTgt spid="235532"/>
                                        </p:tgtEl>
                                        <p:attrNameLst>
                                          <p:attrName>ppt_x</p:attrName>
                                        </p:attrNameLst>
                                      </p:cBhvr>
                                      <p:tavLst>
                                        <p:tav tm="0">
                                          <p:val>
                                            <p:strVal val="1+#ppt_w/2"/>
                                          </p:val>
                                        </p:tav>
                                        <p:tav tm="100000">
                                          <p:val>
                                            <p:strVal val="#ppt_x"/>
                                          </p:val>
                                        </p:tav>
                                      </p:tavLst>
                                    </p:anim>
                                    <p:anim calcmode="lin" valueType="num">
                                      <p:cBhvr additive="base">
                                        <p:cTn id="70" dur="500" fill="hold"/>
                                        <p:tgtEl>
                                          <p:spTgt spid="235532"/>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235547"/>
                                        </p:tgtEl>
                                        <p:attrNameLst>
                                          <p:attrName>style.visibility</p:attrName>
                                        </p:attrNameLst>
                                      </p:cBhvr>
                                      <p:to>
                                        <p:strVal val="visible"/>
                                      </p:to>
                                    </p:set>
                                    <p:anim calcmode="lin" valueType="num">
                                      <p:cBhvr additive="base">
                                        <p:cTn id="73" dur="500" fill="hold"/>
                                        <p:tgtEl>
                                          <p:spTgt spid="235547"/>
                                        </p:tgtEl>
                                        <p:attrNameLst>
                                          <p:attrName>ppt_x</p:attrName>
                                        </p:attrNameLst>
                                      </p:cBhvr>
                                      <p:tavLst>
                                        <p:tav tm="0">
                                          <p:val>
                                            <p:strVal val="1+#ppt_w/2"/>
                                          </p:val>
                                        </p:tav>
                                        <p:tav tm="100000">
                                          <p:val>
                                            <p:strVal val="#ppt_x"/>
                                          </p:val>
                                        </p:tav>
                                      </p:tavLst>
                                    </p:anim>
                                    <p:anim calcmode="lin" valueType="num">
                                      <p:cBhvr additive="base">
                                        <p:cTn id="74" dur="500" fill="hold"/>
                                        <p:tgtEl>
                                          <p:spTgt spid="235547"/>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35550"/>
                                        </p:tgtEl>
                                        <p:attrNameLst>
                                          <p:attrName>style.visibility</p:attrName>
                                        </p:attrNameLst>
                                      </p:cBhvr>
                                      <p:to>
                                        <p:strVal val="visible"/>
                                      </p:to>
                                    </p:set>
                                    <p:anim calcmode="lin" valueType="num">
                                      <p:cBhvr additive="base">
                                        <p:cTn id="77" dur="500" fill="hold"/>
                                        <p:tgtEl>
                                          <p:spTgt spid="235550"/>
                                        </p:tgtEl>
                                        <p:attrNameLst>
                                          <p:attrName>ppt_x</p:attrName>
                                        </p:attrNameLst>
                                      </p:cBhvr>
                                      <p:tavLst>
                                        <p:tav tm="0">
                                          <p:val>
                                            <p:strVal val="1+#ppt_w/2"/>
                                          </p:val>
                                        </p:tav>
                                        <p:tav tm="100000">
                                          <p:val>
                                            <p:strVal val="#ppt_x"/>
                                          </p:val>
                                        </p:tav>
                                      </p:tavLst>
                                    </p:anim>
                                    <p:anim calcmode="lin" valueType="num">
                                      <p:cBhvr additive="base">
                                        <p:cTn id="78" dur="500" fill="hold"/>
                                        <p:tgtEl>
                                          <p:spTgt spid="235550"/>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235551"/>
                                        </p:tgtEl>
                                        <p:attrNameLst>
                                          <p:attrName>style.visibility</p:attrName>
                                        </p:attrNameLst>
                                      </p:cBhvr>
                                      <p:to>
                                        <p:strVal val="visible"/>
                                      </p:to>
                                    </p:set>
                                    <p:anim calcmode="lin" valueType="num">
                                      <p:cBhvr additive="base">
                                        <p:cTn id="81" dur="500" fill="hold"/>
                                        <p:tgtEl>
                                          <p:spTgt spid="235551"/>
                                        </p:tgtEl>
                                        <p:attrNameLst>
                                          <p:attrName>ppt_x</p:attrName>
                                        </p:attrNameLst>
                                      </p:cBhvr>
                                      <p:tavLst>
                                        <p:tav tm="0">
                                          <p:val>
                                            <p:strVal val="1+#ppt_w/2"/>
                                          </p:val>
                                        </p:tav>
                                        <p:tav tm="100000">
                                          <p:val>
                                            <p:strVal val="#ppt_x"/>
                                          </p:val>
                                        </p:tav>
                                      </p:tavLst>
                                    </p:anim>
                                    <p:anim calcmode="lin" valueType="num">
                                      <p:cBhvr additive="base">
                                        <p:cTn id="82" dur="500" fill="hold"/>
                                        <p:tgtEl>
                                          <p:spTgt spid="235551"/>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35552"/>
                                        </p:tgtEl>
                                        <p:attrNameLst>
                                          <p:attrName>style.visibility</p:attrName>
                                        </p:attrNameLst>
                                      </p:cBhvr>
                                      <p:to>
                                        <p:strVal val="visible"/>
                                      </p:to>
                                    </p:set>
                                    <p:anim calcmode="lin" valueType="num">
                                      <p:cBhvr additive="base">
                                        <p:cTn id="85" dur="500" fill="hold"/>
                                        <p:tgtEl>
                                          <p:spTgt spid="235552"/>
                                        </p:tgtEl>
                                        <p:attrNameLst>
                                          <p:attrName>ppt_x</p:attrName>
                                        </p:attrNameLst>
                                      </p:cBhvr>
                                      <p:tavLst>
                                        <p:tav tm="0">
                                          <p:val>
                                            <p:strVal val="1+#ppt_w/2"/>
                                          </p:val>
                                        </p:tav>
                                        <p:tav tm="100000">
                                          <p:val>
                                            <p:strVal val="#ppt_x"/>
                                          </p:val>
                                        </p:tav>
                                      </p:tavLst>
                                    </p:anim>
                                    <p:anim calcmode="lin" valueType="num">
                                      <p:cBhvr additive="base">
                                        <p:cTn id="86" dur="500" fill="hold"/>
                                        <p:tgtEl>
                                          <p:spTgt spid="235552"/>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235554"/>
                                        </p:tgtEl>
                                        <p:attrNameLst>
                                          <p:attrName>style.visibility</p:attrName>
                                        </p:attrNameLst>
                                      </p:cBhvr>
                                      <p:to>
                                        <p:strVal val="visible"/>
                                      </p:to>
                                    </p:set>
                                    <p:anim calcmode="lin" valueType="num">
                                      <p:cBhvr additive="base">
                                        <p:cTn id="89" dur="500" fill="hold"/>
                                        <p:tgtEl>
                                          <p:spTgt spid="235554"/>
                                        </p:tgtEl>
                                        <p:attrNameLst>
                                          <p:attrName>ppt_x</p:attrName>
                                        </p:attrNameLst>
                                      </p:cBhvr>
                                      <p:tavLst>
                                        <p:tav tm="0">
                                          <p:val>
                                            <p:strVal val="1+#ppt_w/2"/>
                                          </p:val>
                                        </p:tav>
                                        <p:tav tm="100000">
                                          <p:val>
                                            <p:strVal val="#ppt_x"/>
                                          </p:val>
                                        </p:tav>
                                      </p:tavLst>
                                    </p:anim>
                                    <p:anim calcmode="lin" valueType="num">
                                      <p:cBhvr additive="base">
                                        <p:cTn id="90" dur="500" fill="hold"/>
                                        <p:tgtEl>
                                          <p:spTgt spid="235554"/>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235556"/>
                                        </p:tgtEl>
                                        <p:attrNameLst>
                                          <p:attrName>style.visibility</p:attrName>
                                        </p:attrNameLst>
                                      </p:cBhvr>
                                      <p:to>
                                        <p:strVal val="visible"/>
                                      </p:to>
                                    </p:set>
                                    <p:anim calcmode="lin" valueType="num">
                                      <p:cBhvr additive="base">
                                        <p:cTn id="93" dur="500" fill="hold"/>
                                        <p:tgtEl>
                                          <p:spTgt spid="235556"/>
                                        </p:tgtEl>
                                        <p:attrNameLst>
                                          <p:attrName>ppt_x</p:attrName>
                                        </p:attrNameLst>
                                      </p:cBhvr>
                                      <p:tavLst>
                                        <p:tav tm="0">
                                          <p:val>
                                            <p:strVal val="1+#ppt_w/2"/>
                                          </p:val>
                                        </p:tav>
                                        <p:tav tm="100000">
                                          <p:val>
                                            <p:strVal val="#ppt_x"/>
                                          </p:val>
                                        </p:tav>
                                      </p:tavLst>
                                    </p:anim>
                                    <p:anim calcmode="lin" valueType="num">
                                      <p:cBhvr additive="base">
                                        <p:cTn id="94" dur="500" fill="hold"/>
                                        <p:tgtEl>
                                          <p:spTgt spid="235556"/>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235557"/>
                                        </p:tgtEl>
                                        <p:attrNameLst>
                                          <p:attrName>style.visibility</p:attrName>
                                        </p:attrNameLst>
                                      </p:cBhvr>
                                      <p:to>
                                        <p:strVal val="visible"/>
                                      </p:to>
                                    </p:set>
                                    <p:anim calcmode="lin" valueType="num">
                                      <p:cBhvr additive="base">
                                        <p:cTn id="97" dur="500" fill="hold"/>
                                        <p:tgtEl>
                                          <p:spTgt spid="235557"/>
                                        </p:tgtEl>
                                        <p:attrNameLst>
                                          <p:attrName>ppt_x</p:attrName>
                                        </p:attrNameLst>
                                      </p:cBhvr>
                                      <p:tavLst>
                                        <p:tav tm="0">
                                          <p:val>
                                            <p:strVal val="1+#ppt_w/2"/>
                                          </p:val>
                                        </p:tav>
                                        <p:tav tm="100000">
                                          <p:val>
                                            <p:strVal val="#ppt_x"/>
                                          </p:val>
                                        </p:tav>
                                      </p:tavLst>
                                    </p:anim>
                                    <p:anim calcmode="lin" valueType="num">
                                      <p:cBhvr additive="base">
                                        <p:cTn id="98" dur="500" fill="hold"/>
                                        <p:tgtEl>
                                          <p:spTgt spid="235557"/>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35558"/>
                                        </p:tgtEl>
                                        <p:attrNameLst>
                                          <p:attrName>style.visibility</p:attrName>
                                        </p:attrNameLst>
                                      </p:cBhvr>
                                      <p:to>
                                        <p:strVal val="visible"/>
                                      </p:to>
                                    </p:set>
                                    <p:anim calcmode="lin" valueType="num">
                                      <p:cBhvr additive="base">
                                        <p:cTn id="101" dur="500" fill="hold"/>
                                        <p:tgtEl>
                                          <p:spTgt spid="235558"/>
                                        </p:tgtEl>
                                        <p:attrNameLst>
                                          <p:attrName>ppt_x</p:attrName>
                                        </p:attrNameLst>
                                      </p:cBhvr>
                                      <p:tavLst>
                                        <p:tav tm="0">
                                          <p:val>
                                            <p:strVal val="1+#ppt_w/2"/>
                                          </p:val>
                                        </p:tav>
                                        <p:tav tm="100000">
                                          <p:val>
                                            <p:strVal val="#ppt_x"/>
                                          </p:val>
                                        </p:tav>
                                      </p:tavLst>
                                    </p:anim>
                                    <p:anim calcmode="lin" valueType="num">
                                      <p:cBhvr additive="base">
                                        <p:cTn id="102" dur="500" fill="hold"/>
                                        <p:tgtEl>
                                          <p:spTgt spid="235558"/>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35559"/>
                                        </p:tgtEl>
                                        <p:attrNameLst>
                                          <p:attrName>style.visibility</p:attrName>
                                        </p:attrNameLst>
                                      </p:cBhvr>
                                      <p:to>
                                        <p:strVal val="visible"/>
                                      </p:to>
                                    </p:set>
                                    <p:anim calcmode="lin" valueType="num">
                                      <p:cBhvr additive="base">
                                        <p:cTn id="105" dur="500" fill="hold"/>
                                        <p:tgtEl>
                                          <p:spTgt spid="235559"/>
                                        </p:tgtEl>
                                        <p:attrNameLst>
                                          <p:attrName>ppt_x</p:attrName>
                                        </p:attrNameLst>
                                      </p:cBhvr>
                                      <p:tavLst>
                                        <p:tav tm="0">
                                          <p:val>
                                            <p:strVal val="1+#ppt_w/2"/>
                                          </p:val>
                                        </p:tav>
                                        <p:tav tm="100000">
                                          <p:val>
                                            <p:strVal val="#ppt_x"/>
                                          </p:val>
                                        </p:tav>
                                      </p:tavLst>
                                    </p:anim>
                                    <p:anim calcmode="lin" valueType="num">
                                      <p:cBhvr additive="base">
                                        <p:cTn id="106" dur="500" fill="hold"/>
                                        <p:tgtEl>
                                          <p:spTgt spid="235559"/>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35560"/>
                                        </p:tgtEl>
                                        <p:attrNameLst>
                                          <p:attrName>style.visibility</p:attrName>
                                        </p:attrNameLst>
                                      </p:cBhvr>
                                      <p:to>
                                        <p:strVal val="visible"/>
                                      </p:to>
                                    </p:set>
                                    <p:anim calcmode="lin" valueType="num">
                                      <p:cBhvr additive="base">
                                        <p:cTn id="109" dur="500" fill="hold"/>
                                        <p:tgtEl>
                                          <p:spTgt spid="235560"/>
                                        </p:tgtEl>
                                        <p:attrNameLst>
                                          <p:attrName>ppt_x</p:attrName>
                                        </p:attrNameLst>
                                      </p:cBhvr>
                                      <p:tavLst>
                                        <p:tav tm="0">
                                          <p:val>
                                            <p:strVal val="1+#ppt_w/2"/>
                                          </p:val>
                                        </p:tav>
                                        <p:tav tm="100000">
                                          <p:val>
                                            <p:strVal val="#ppt_x"/>
                                          </p:val>
                                        </p:tav>
                                      </p:tavLst>
                                    </p:anim>
                                    <p:anim calcmode="lin" valueType="num">
                                      <p:cBhvr additive="base">
                                        <p:cTn id="110" dur="500" fill="hold"/>
                                        <p:tgtEl>
                                          <p:spTgt spid="235560"/>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35561"/>
                                        </p:tgtEl>
                                        <p:attrNameLst>
                                          <p:attrName>style.visibility</p:attrName>
                                        </p:attrNameLst>
                                      </p:cBhvr>
                                      <p:to>
                                        <p:strVal val="visible"/>
                                      </p:to>
                                    </p:set>
                                    <p:anim calcmode="lin" valueType="num">
                                      <p:cBhvr additive="base">
                                        <p:cTn id="113" dur="500" fill="hold"/>
                                        <p:tgtEl>
                                          <p:spTgt spid="235561"/>
                                        </p:tgtEl>
                                        <p:attrNameLst>
                                          <p:attrName>ppt_x</p:attrName>
                                        </p:attrNameLst>
                                      </p:cBhvr>
                                      <p:tavLst>
                                        <p:tav tm="0">
                                          <p:val>
                                            <p:strVal val="1+#ppt_w/2"/>
                                          </p:val>
                                        </p:tav>
                                        <p:tav tm="100000">
                                          <p:val>
                                            <p:strVal val="#ppt_x"/>
                                          </p:val>
                                        </p:tav>
                                      </p:tavLst>
                                    </p:anim>
                                    <p:anim calcmode="lin" valueType="num">
                                      <p:cBhvr additive="base">
                                        <p:cTn id="114" dur="500" fill="hold"/>
                                        <p:tgtEl>
                                          <p:spTgt spid="235561"/>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235562"/>
                                        </p:tgtEl>
                                        <p:attrNameLst>
                                          <p:attrName>style.visibility</p:attrName>
                                        </p:attrNameLst>
                                      </p:cBhvr>
                                      <p:to>
                                        <p:strVal val="visible"/>
                                      </p:to>
                                    </p:set>
                                    <p:anim calcmode="lin" valueType="num">
                                      <p:cBhvr additive="base">
                                        <p:cTn id="117" dur="500" fill="hold"/>
                                        <p:tgtEl>
                                          <p:spTgt spid="235562"/>
                                        </p:tgtEl>
                                        <p:attrNameLst>
                                          <p:attrName>ppt_x</p:attrName>
                                        </p:attrNameLst>
                                      </p:cBhvr>
                                      <p:tavLst>
                                        <p:tav tm="0">
                                          <p:val>
                                            <p:strVal val="1+#ppt_w/2"/>
                                          </p:val>
                                        </p:tav>
                                        <p:tav tm="100000">
                                          <p:val>
                                            <p:strVal val="#ppt_x"/>
                                          </p:val>
                                        </p:tav>
                                      </p:tavLst>
                                    </p:anim>
                                    <p:anim calcmode="lin" valueType="num">
                                      <p:cBhvr additive="base">
                                        <p:cTn id="118" dur="500" fill="hold"/>
                                        <p:tgtEl>
                                          <p:spTgt spid="235562"/>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235568"/>
                                        </p:tgtEl>
                                        <p:attrNameLst>
                                          <p:attrName>style.visibility</p:attrName>
                                        </p:attrNameLst>
                                      </p:cBhvr>
                                      <p:to>
                                        <p:strVal val="visible"/>
                                      </p:to>
                                    </p:set>
                                    <p:anim calcmode="lin" valueType="num">
                                      <p:cBhvr additive="base">
                                        <p:cTn id="121" dur="500" fill="hold"/>
                                        <p:tgtEl>
                                          <p:spTgt spid="235568"/>
                                        </p:tgtEl>
                                        <p:attrNameLst>
                                          <p:attrName>ppt_x</p:attrName>
                                        </p:attrNameLst>
                                      </p:cBhvr>
                                      <p:tavLst>
                                        <p:tav tm="0">
                                          <p:val>
                                            <p:strVal val="1+#ppt_w/2"/>
                                          </p:val>
                                        </p:tav>
                                        <p:tav tm="100000">
                                          <p:val>
                                            <p:strVal val="#ppt_x"/>
                                          </p:val>
                                        </p:tav>
                                      </p:tavLst>
                                    </p:anim>
                                    <p:anim calcmode="lin" valueType="num">
                                      <p:cBhvr additive="base">
                                        <p:cTn id="122" dur="500" fill="hold"/>
                                        <p:tgtEl>
                                          <p:spTgt spid="235568"/>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235585"/>
                                        </p:tgtEl>
                                        <p:attrNameLst>
                                          <p:attrName>style.visibility</p:attrName>
                                        </p:attrNameLst>
                                      </p:cBhvr>
                                      <p:to>
                                        <p:strVal val="visible"/>
                                      </p:to>
                                    </p:set>
                                    <p:anim calcmode="lin" valueType="num">
                                      <p:cBhvr additive="base">
                                        <p:cTn id="125" dur="500" fill="hold"/>
                                        <p:tgtEl>
                                          <p:spTgt spid="235585"/>
                                        </p:tgtEl>
                                        <p:attrNameLst>
                                          <p:attrName>ppt_x</p:attrName>
                                        </p:attrNameLst>
                                      </p:cBhvr>
                                      <p:tavLst>
                                        <p:tav tm="0">
                                          <p:val>
                                            <p:strVal val="1+#ppt_w/2"/>
                                          </p:val>
                                        </p:tav>
                                        <p:tav tm="100000">
                                          <p:val>
                                            <p:strVal val="#ppt_x"/>
                                          </p:val>
                                        </p:tav>
                                      </p:tavLst>
                                    </p:anim>
                                    <p:anim calcmode="lin" valueType="num">
                                      <p:cBhvr additive="base">
                                        <p:cTn id="126" dur="500" fill="hold"/>
                                        <p:tgtEl>
                                          <p:spTgt spid="235585"/>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235591"/>
                                        </p:tgtEl>
                                        <p:attrNameLst>
                                          <p:attrName>style.visibility</p:attrName>
                                        </p:attrNameLst>
                                      </p:cBhvr>
                                      <p:to>
                                        <p:strVal val="visible"/>
                                      </p:to>
                                    </p:set>
                                    <p:anim calcmode="lin" valueType="num">
                                      <p:cBhvr additive="base">
                                        <p:cTn id="129" dur="500" fill="hold"/>
                                        <p:tgtEl>
                                          <p:spTgt spid="235591"/>
                                        </p:tgtEl>
                                        <p:attrNameLst>
                                          <p:attrName>ppt_x</p:attrName>
                                        </p:attrNameLst>
                                      </p:cBhvr>
                                      <p:tavLst>
                                        <p:tav tm="0">
                                          <p:val>
                                            <p:strVal val="1+#ppt_w/2"/>
                                          </p:val>
                                        </p:tav>
                                        <p:tav tm="100000">
                                          <p:val>
                                            <p:strVal val="#ppt_x"/>
                                          </p:val>
                                        </p:tav>
                                      </p:tavLst>
                                    </p:anim>
                                    <p:anim calcmode="lin" valueType="num">
                                      <p:cBhvr additive="base">
                                        <p:cTn id="130" dur="500" fill="hold"/>
                                        <p:tgtEl>
                                          <p:spTgt spid="235591"/>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235593"/>
                                        </p:tgtEl>
                                        <p:attrNameLst>
                                          <p:attrName>style.visibility</p:attrName>
                                        </p:attrNameLst>
                                      </p:cBhvr>
                                      <p:to>
                                        <p:strVal val="visible"/>
                                      </p:to>
                                    </p:set>
                                    <p:anim calcmode="lin" valueType="num">
                                      <p:cBhvr additive="base">
                                        <p:cTn id="133" dur="500" fill="hold"/>
                                        <p:tgtEl>
                                          <p:spTgt spid="235593"/>
                                        </p:tgtEl>
                                        <p:attrNameLst>
                                          <p:attrName>ppt_x</p:attrName>
                                        </p:attrNameLst>
                                      </p:cBhvr>
                                      <p:tavLst>
                                        <p:tav tm="0">
                                          <p:val>
                                            <p:strVal val="1+#ppt_w/2"/>
                                          </p:val>
                                        </p:tav>
                                        <p:tav tm="100000">
                                          <p:val>
                                            <p:strVal val="#ppt_x"/>
                                          </p:val>
                                        </p:tav>
                                      </p:tavLst>
                                    </p:anim>
                                    <p:anim calcmode="lin" valueType="num">
                                      <p:cBhvr additive="base">
                                        <p:cTn id="134" dur="500" fill="hold"/>
                                        <p:tgtEl>
                                          <p:spTgt spid="235593"/>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grpId="0" nodeType="clickEffect">
                                  <p:stCondLst>
                                    <p:cond delay="0"/>
                                  </p:stCondLst>
                                  <p:childTnLst>
                                    <p:set>
                                      <p:cBhvr>
                                        <p:cTn id="138" dur="1" fill="hold">
                                          <p:stCondLst>
                                            <p:cond delay="0"/>
                                          </p:stCondLst>
                                        </p:cTn>
                                        <p:tgtEl>
                                          <p:spTgt spid="235548"/>
                                        </p:tgtEl>
                                        <p:attrNameLst>
                                          <p:attrName>style.visibility</p:attrName>
                                        </p:attrNameLst>
                                      </p:cBhvr>
                                      <p:to>
                                        <p:strVal val="visible"/>
                                      </p:to>
                                    </p:set>
                                    <p:anim calcmode="lin" valueType="num">
                                      <p:cBhvr additive="base">
                                        <p:cTn id="139" dur="500" fill="hold"/>
                                        <p:tgtEl>
                                          <p:spTgt spid="235548"/>
                                        </p:tgtEl>
                                        <p:attrNameLst>
                                          <p:attrName>ppt_x</p:attrName>
                                        </p:attrNameLst>
                                      </p:cBhvr>
                                      <p:tavLst>
                                        <p:tav tm="0">
                                          <p:val>
                                            <p:strVal val="1+#ppt_w/2"/>
                                          </p:val>
                                        </p:tav>
                                        <p:tav tm="100000">
                                          <p:val>
                                            <p:strVal val="#ppt_x"/>
                                          </p:val>
                                        </p:tav>
                                      </p:tavLst>
                                    </p:anim>
                                    <p:anim calcmode="lin" valueType="num">
                                      <p:cBhvr additive="base">
                                        <p:cTn id="140" dur="500" fill="hold"/>
                                        <p:tgtEl>
                                          <p:spTgt spid="235548"/>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235549"/>
                                        </p:tgtEl>
                                        <p:attrNameLst>
                                          <p:attrName>style.visibility</p:attrName>
                                        </p:attrNameLst>
                                      </p:cBhvr>
                                      <p:to>
                                        <p:strVal val="visible"/>
                                      </p:to>
                                    </p:set>
                                    <p:anim calcmode="lin" valueType="num">
                                      <p:cBhvr additive="base">
                                        <p:cTn id="143" dur="500" fill="hold"/>
                                        <p:tgtEl>
                                          <p:spTgt spid="235549"/>
                                        </p:tgtEl>
                                        <p:attrNameLst>
                                          <p:attrName>ppt_x</p:attrName>
                                        </p:attrNameLst>
                                      </p:cBhvr>
                                      <p:tavLst>
                                        <p:tav tm="0">
                                          <p:val>
                                            <p:strVal val="1+#ppt_w/2"/>
                                          </p:val>
                                        </p:tav>
                                        <p:tav tm="100000">
                                          <p:val>
                                            <p:strVal val="#ppt_x"/>
                                          </p:val>
                                        </p:tav>
                                      </p:tavLst>
                                    </p:anim>
                                    <p:anim calcmode="lin" valueType="num">
                                      <p:cBhvr additive="base">
                                        <p:cTn id="144" dur="500" fill="hold"/>
                                        <p:tgtEl>
                                          <p:spTgt spid="235549"/>
                                        </p:tgtEl>
                                        <p:attrNameLst>
                                          <p:attrName>ppt_y</p:attrName>
                                        </p:attrNameLst>
                                      </p:cBhvr>
                                      <p:tavLst>
                                        <p:tav tm="0">
                                          <p:val>
                                            <p:strVal val="#ppt_y"/>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8" fill="hold" grpId="0" nodeType="clickEffect">
                                  <p:stCondLst>
                                    <p:cond delay="0"/>
                                  </p:stCondLst>
                                  <p:childTnLst>
                                    <p:set>
                                      <p:cBhvr>
                                        <p:cTn id="148" dur="1" fill="hold">
                                          <p:stCondLst>
                                            <p:cond delay="0"/>
                                          </p:stCondLst>
                                        </p:cTn>
                                        <p:tgtEl>
                                          <p:spTgt spid="235527"/>
                                        </p:tgtEl>
                                        <p:attrNameLst>
                                          <p:attrName>style.visibility</p:attrName>
                                        </p:attrNameLst>
                                      </p:cBhvr>
                                      <p:to>
                                        <p:strVal val="visible"/>
                                      </p:to>
                                    </p:set>
                                    <p:anim calcmode="lin" valueType="num">
                                      <p:cBhvr additive="base">
                                        <p:cTn id="149" dur="500" fill="hold"/>
                                        <p:tgtEl>
                                          <p:spTgt spid="235527"/>
                                        </p:tgtEl>
                                        <p:attrNameLst>
                                          <p:attrName>ppt_x</p:attrName>
                                        </p:attrNameLst>
                                      </p:cBhvr>
                                      <p:tavLst>
                                        <p:tav tm="0">
                                          <p:val>
                                            <p:strVal val="0-#ppt_w/2"/>
                                          </p:val>
                                        </p:tav>
                                        <p:tav tm="100000">
                                          <p:val>
                                            <p:strVal val="#ppt_x"/>
                                          </p:val>
                                        </p:tav>
                                      </p:tavLst>
                                    </p:anim>
                                    <p:anim calcmode="lin" valueType="num">
                                      <p:cBhvr additive="base">
                                        <p:cTn id="150" dur="500" fill="hold"/>
                                        <p:tgtEl>
                                          <p:spTgt spid="235527"/>
                                        </p:tgtEl>
                                        <p:attrNameLst>
                                          <p:attrName>ppt_y</p:attrName>
                                        </p:attrNameLst>
                                      </p:cBhvr>
                                      <p:tavLst>
                                        <p:tav tm="0">
                                          <p:val>
                                            <p:strVal val="#ppt_y"/>
                                          </p:val>
                                        </p:tav>
                                        <p:tav tm="100000">
                                          <p:val>
                                            <p:strVal val="#ppt_y"/>
                                          </p:val>
                                        </p:tav>
                                      </p:tavLst>
                                    </p:anim>
                                  </p:childTnLst>
                                </p:cTn>
                              </p:par>
                              <p:par>
                                <p:cTn id="151" presetID="2" presetClass="entr" presetSubtype="8" fill="hold" grpId="0" nodeType="withEffect">
                                  <p:stCondLst>
                                    <p:cond delay="0"/>
                                  </p:stCondLst>
                                  <p:childTnLst>
                                    <p:set>
                                      <p:cBhvr>
                                        <p:cTn id="152" dur="1" fill="hold">
                                          <p:stCondLst>
                                            <p:cond delay="0"/>
                                          </p:stCondLst>
                                        </p:cTn>
                                        <p:tgtEl>
                                          <p:spTgt spid="235528"/>
                                        </p:tgtEl>
                                        <p:attrNameLst>
                                          <p:attrName>style.visibility</p:attrName>
                                        </p:attrNameLst>
                                      </p:cBhvr>
                                      <p:to>
                                        <p:strVal val="visible"/>
                                      </p:to>
                                    </p:set>
                                    <p:anim calcmode="lin" valueType="num">
                                      <p:cBhvr additive="base">
                                        <p:cTn id="153" dur="500" fill="hold"/>
                                        <p:tgtEl>
                                          <p:spTgt spid="235528"/>
                                        </p:tgtEl>
                                        <p:attrNameLst>
                                          <p:attrName>ppt_x</p:attrName>
                                        </p:attrNameLst>
                                      </p:cBhvr>
                                      <p:tavLst>
                                        <p:tav tm="0">
                                          <p:val>
                                            <p:strVal val="0-#ppt_w/2"/>
                                          </p:val>
                                        </p:tav>
                                        <p:tav tm="100000">
                                          <p:val>
                                            <p:strVal val="#ppt_x"/>
                                          </p:val>
                                        </p:tav>
                                      </p:tavLst>
                                    </p:anim>
                                    <p:anim calcmode="lin" valueType="num">
                                      <p:cBhvr additive="base">
                                        <p:cTn id="154" dur="500" fill="hold"/>
                                        <p:tgtEl>
                                          <p:spTgt spid="235528"/>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235529"/>
                                        </p:tgtEl>
                                        <p:attrNameLst>
                                          <p:attrName>style.visibility</p:attrName>
                                        </p:attrNameLst>
                                      </p:cBhvr>
                                      <p:to>
                                        <p:strVal val="visible"/>
                                      </p:to>
                                    </p:set>
                                    <p:anim calcmode="lin" valueType="num">
                                      <p:cBhvr additive="base">
                                        <p:cTn id="157" dur="500" fill="hold"/>
                                        <p:tgtEl>
                                          <p:spTgt spid="235529"/>
                                        </p:tgtEl>
                                        <p:attrNameLst>
                                          <p:attrName>ppt_x</p:attrName>
                                        </p:attrNameLst>
                                      </p:cBhvr>
                                      <p:tavLst>
                                        <p:tav tm="0">
                                          <p:val>
                                            <p:strVal val="0-#ppt_w/2"/>
                                          </p:val>
                                        </p:tav>
                                        <p:tav tm="100000">
                                          <p:val>
                                            <p:strVal val="#ppt_x"/>
                                          </p:val>
                                        </p:tav>
                                      </p:tavLst>
                                    </p:anim>
                                    <p:anim calcmode="lin" valueType="num">
                                      <p:cBhvr additive="base">
                                        <p:cTn id="158" dur="500" fill="hold"/>
                                        <p:tgtEl>
                                          <p:spTgt spid="235529"/>
                                        </p:tgtEl>
                                        <p:attrNameLst>
                                          <p:attrName>ppt_y</p:attrName>
                                        </p:attrNameLst>
                                      </p:cBhvr>
                                      <p:tavLst>
                                        <p:tav tm="0">
                                          <p:val>
                                            <p:strVal val="#ppt_y"/>
                                          </p:val>
                                        </p:tav>
                                        <p:tav tm="100000">
                                          <p:val>
                                            <p:strVal val="#ppt_y"/>
                                          </p:val>
                                        </p:tav>
                                      </p:tavLst>
                                    </p:anim>
                                  </p:childTnLst>
                                </p:cTn>
                              </p:par>
                              <p:par>
                                <p:cTn id="159" presetID="2" presetClass="entr" presetSubtype="8" fill="hold" grpId="0" nodeType="withEffect">
                                  <p:stCondLst>
                                    <p:cond delay="0"/>
                                  </p:stCondLst>
                                  <p:childTnLst>
                                    <p:set>
                                      <p:cBhvr>
                                        <p:cTn id="160" dur="1" fill="hold">
                                          <p:stCondLst>
                                            <p:cond delay="0"/>
                                          </p:stCondLst>
                                        </p:cTn>
                                        <p:tgtEl>
                                          <p:spTgt spid="235530"/>
                                        </p:tgtEl>
                                        <p:attrNameLst>
                                          <p:attrName>style.visibility</p:attrName>
                                        </p:attrNameLst>
                                      </p:cBhvr>
                                      <p:to>
                                        <p:strVal val="visible"/>
                                      </p:to>
                                    </p:set>
                                    <p:anim calcmode="lin" valueType="num">
                                      <p:cBhvr additive="base">
                                        <p:cTn id="161" dur="500" fill="hold"/>
                                        <p:tgtEl>
                                          <p:spTgt spid="235530"/>
                                        </p:tgtEl>
                                        <p:attrNameLst>
                                          <p:attrName>ppt_x</p:attrName>
                                        </p:attrNameLst>
                                      </p:cBhvr>
                                      <p:tavLst>
                                        <p:tav tm="0">
                                          <p:val>
                                            <p:strVal val="0-#ppt_w/2"/>
                                          </p:val>
                                        </p:tav>
                                        <p:tav tm="100000">
                                          <p:val>
                                            <p:strVal val="#ppt_x"/>
                                          </p:val>
                                        </p:tav>
                                      </p:tavLst>
                                    </p:anim>
                                    <p:anim calcmode="lin" valueType="num">
                                      <p:cBhvr additive="base">
                                        <p:cTn id="162" dur="500" fill="hold"/>
                                        <p:tgtEl>
                                          <p:spTgt spid="235530"/>
                                        </p:tgtEl>
                                        <p:attrNameLst>
                                          <p:attrName>ppt_y</p:attrName>
                                        </p:attrNameLst>
                                      </p:cBhvr>
                                      <p:tavLst>
                                        <p:tav tm="0">
                                          <p:val>
                                            <p:strVal val="#ppt_y"/>
                                          </p:val>
                                        </p:tav>
                                        <p:tav tm="100000">
                                          <p:val>
                                            <p:strVal val="#ppt_y"/>
                                          </p:val>
                                        </p:tav>
                                      </p:tavLst>
                                    </p:anim>
                                  </p:childTnLst>
                                </p:cTn>
                              </p:par>
                              <p:par>
                                <p:cTn id="163" presetID="2" presetClass="entr" presetSubtype="8" fill="hold" grpId="0" nodeType="withEffect">
                                  <p:stCondLst>
                                    <p:cond delay="0"/>
                                  </p:stCondLst>
                                  <p:childTnLst>
                                    <p:set>
                                      <p:cBhvr>
                                        <p:cTn id="164" dur="1" fill="hold">
                                          <p:stCondLst>
                                            <p:cond delay="0"/>
                                          </p:stCondLst>
                                        </p:cTn>
                                        <p:tgtEl>
                                          <p:spTgt spid="235535"/>
                                        </p:tgtEl>
                                        <p:attrNameLst>
                                          <p:attrName>style.visibility</p:attrName>
                                        </p:attrNameLst>
                                      </p:cBhvr>
                                      <p:to>
                                        <p:strVal val="visible"/>
                                      </p:to>
                                    </p:set>
                                    <p:anim calcmode="lin" valueType="num">
                                      <p:cBhvr additive="base">
                                        <p:cTn id="165" dur="500" fill="hold"/>
                                        <p:tgtEl>
                                          <p:spTgt spid="235535"/>
                                        </p:tgtEl>
                                        <p:attrNameLst>
                                          <p:attrName>ppt_x</p:attrName>
                                        </p:attrNameLst>
                                      </p:cBhvr>
                                      <p:tavLst>
                                        <p:tav tm="0">
                                          <p:val>
                                            <p:strVal val="0-#ppt_w/2"/>
                                          </p:val>
                                        </p:tav>
                                        <p:tav tm="100000">
                                          <p:val>
                                            <p:strVal val="#ppt_x"/>
                                          </p:val>
                                        </p:tav>
                                      </p:tavLst>
                                    </p:anim>
                                    <p:anim calcmode="lin" valueType="num">
                                      <p:cBhvr additive="base">
                                        <p:cTn id="166" dur="500" fill="hold"/>
                                        <p:tgtEl>
                                          <p:spTgt spid="235535"/>
                                        </p:tgtEl>
                                        <p:attrNameLst>
                                          <p:attrName>ppt_y</p:attrName>
                                        </p:attrNameLst>
                                      </p:cBhvr>
                                      <p:tavLst>
                                        <p:tav tm="0">
                                          <p:val>
                                            <p:strVal val="#ppt_y"/>
                                          </p:val>
                                        </p:tav>
                                        <p:tav tm="100000">
                                          <p:val>
                                            <p:strVal val="#ppt_y"/>
                                          </p:val>
                                        </p:tav>
                                      </p:tavLst>
                                    </p:anim>
                                  </p:childTnLst>
                                </p:cTn>
                              </p:par>
                              <p:par>
                                <p:cTn id="167" presetID="2" presetClass="entr" presetSubtype="8" fill="hold" grpId="0" nodeType="withEffect">
                                  <p:stCondLst>
                                    <p:cond delay="0"/>
                                  </p:stCondLst>
                                  <p:childTnLst>
                                    <p:set>
                                      <p:cBhvr>
                                        <p:cTn id="168" dur="1" fill="hold">
                                          <p:stCondLst>
                                            <p:cond delay="0"/>
                                          </p:stCondLst>
                                        </p:cTn>
                                        <p:tgtEl>
                                          <p:spTgt spid="235545"/>
                                        </p:tgtEl>
                                        <p:attrNameLst>
                                          <p:attrName>style.visibility</p:attrName>
                                        </p:attrNameLst>
                                      </p:cBhvr>
                                      <p:to>
                                        <p:strVal val="visible"/>
                                      </p:to>
                                    </p:set>
                                    <p:anim calcmode="lin" valueType="num">
                                      <p:cBhvr additive="base">
                                        <p:cTn id="169" dur="500" fill="hold"/>
                                        <p:tgtEl>
                                          <p:spTgt spid="235545"/>
                                        </p:tgtEl>
                                        <p:attrNameLst>
                                          <p:attrName>ppt_x</p:attrName>
                                        </p:attrNameLst>
                                      </p:cBhvr>
                                      <p:tavLst>
                                        <p:tav tm="0">
                                          <p:val>
                                            <p:strVal val="0-#ppt_w/2"/>
                                          </p:val>
                                        </p:tav>
                                        <p:tav tm="100000">
                                          <p:val>
                                            <p:strVal val="#ppt_x"/>
                                          </p:val>
                                        </p:tav>
                                      </p:tavLst>
                                    </p:anim>
                                    <p:anim calcmode="lin" valueType="num">
                                      <p:cBhvr additive="base">
                                        <p:cTn id="170" dur="500" fill="hold"/>
                                        <p:tgtEl>
                                          <p:spTgt spid="235545"/>
                                        </p:tgtEl>
                                        <p:attrNameLst>
                                          <p:attrName>ppt_y</p:attrName>
                                        </p:attrNameLst>
                                      </p:cBhvr>
                                      <p:tavLst>
                                        <p:tav tm="0">
                                          <p:val>
                                            <p:strVal val="#ppt_y"/>
                                          </p:val>
                                        </p:tav>
                                        <p:tav tm="100000">
                                          <p:val>
                                            <p:strVal val="#ppt_y"/>
                                          </p:val>
                                        </p:tav>
                                      </p:tavLst>
                                    </p:anim>
                                  </p:childTnLst>
                                </p:cTn>
                              </p:par>
                              <p:par>
                                <p:cTn id="171" presetID="2" presetClass="entr" presetSubtype="8" fill="hold" grpId="0" nodeType="withEffect">
                                  <p:stCondLst>
                                    <p:cond delay="0"/>
                                  </p:stCondLst>
                                  <p:childTnLst>
                                    <p:set>
                                      <p:cBhvr>
                                        <p:cTn id="172" dur="1" fill="hold">
                                          <p:stCondLst>
                                            <p:cond delay="0"/>
                                          </p:stCondLst>
                                        </p:cTn>
                                        <p:tgtEl>
                                          <p:spTgt spid="235546"/>
                                        </p:tgtEl>
                                        <p:attrNameLst>
                                          <p:attrName>style.visibility</p:attrName>
                                        </p:attrNameLst>
                                      </p:cBhvr>
                                      <p:to>
                                        <p:strVal val="visible"/>
                                      </p:to>
                                    </p:set>
                                    <p:anim calcmode="lin" valueType="num">
                                      <p:cBhvr additive="base">
                                        <p:cTn id="173" dur="500" fill="hold"/>
                                        <p:tgtEl>
                                          <p:spTgt spid="235546"/>
                                        </p:tgtEl>
                                        <p:attrNameLst>
                                          <p:attrName>ppt_x</p:attrName>
                                        </p:attrNameLst>
                                      </p:cBhvr>
                                      <p:tavLst>
                                        <p:tav tm="0">
                                          <p:val>
                                            <p:strVal val="0-#ppt_w/2"/>
                                          </p:val>
                                        </p:tav>
                                        <p:tav tm="100000">
                                          <p:val>
                                            <p:strVal val="#ppt_x"/>
                                          </p:val>
                                        </p:tav>
                                      </p:tavLst>
                                    </p:anim>
                                    <p:anim calcmode="lin" valueType="num">
                                      <p:cBhvr additive="base">
                                        <p:cTn id="174" dur="500" fill="hold"/>
                                        <p:tgtEl>
                                          <p:spTgt spid="235546"/>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235553"/>
                                        </p:tgtEl>
                                        <p:attrNameLst>
                                          <p:attrName>style.visibility</p:attrName>
                                        </p:attrNameLst>
                                      </p:cBhvr>
                                      <p:to>
                                        <p:strVal val="visible"/>
                                      </p:to>
                                    </p:set>
                                    <p:anim calcmode="lin" valueType="num">
                                      <p:cBhvr additive="base">
                                        <p:cTn id="177" dur="500" fill="hold"/>
                                        <p:tgtEl>
                                          <p:spTgt spid="235553"/>
                                        </p:tgtEl>
                                        <p:attrNameLst>
                                          <p:attrName>ppt_x</p:attrName>
                                        </p:attrNameLst>
                                      </p:cBhvr>
                                      <p:tavLst>
                                        <p:tav tm="0">
                                          <p:val>
                                            <p:strVal val="0-#ppt_w/2"/>
                                          </p:val>
                                        </p:tav>
                                        <p:tav tm="100000">
                                          <p:val>
                                            <p:strVal val="#ppt_x"/>
                                          </p:val>
                                        </p:tav>
                                      </p:tavLst>
                                    </p:anim>
                                    <p:anim calcmode="lin" valueType="num">
                                      <p:cBhvr additive="base">
                                        <p:cTn id="178" dur="500" fill="hold"/>
                                        <p:tgtEl>
                                          <p:spTgt spid="235553"/>
                                        </p:tgtEl>
                                        <p:attrNameLst>
                                          <p:attrName>ppt_y</p:attrName>
                                        </p:attrNameLst>
                                      </p:cBhvr>
                                      <p:tavLst>
                                        <p:tav tm="0">
                                          <p:val>
                                            <p:strVal val="#ppt_y"/>
                                          </p:val>
                                        </p:tav>
                                        <p:tav tm="100000">
                                          <p:val>
                                            <p:strVal val="#ppt_y"/>
                                          </p:val>
                                        </p:tav>
                                      </p:tavLst>
                                    </p:anim>
                                  </p:childTnLst>
                                </p:cTn>
                              </p:par>
                              <p:par>
                                <p:cTn id="179" presetID="2" presetClass="entr" presetSubtype="8" fill="hold" grpId="0" nodeType="withEffect">
                                  <p:stCondLst>
                                    <p:cond delay="0"/>
                                  </p:stCondLst>
                                  <p:childTnLst>
                                    <p:set>
                                      <p:cBhvr>
                                        <p:cTn id="180" dur="1" fill="hold">
                                          <p:stCondLst>
                                            <p:cond delay="0"/>
                                          </p:stCondLst>
                                        </p:cTn>
                                        <p:tgtEl>
                                          <p:spTgt spid="235555"/>
                                        </p:tgtEl>
                                        <p:attrNameLst>
                                          <p:attrName>style.visibility</p:attrName>
                                        </p:attrNameLst>
                                      </p:cBhvr>
                                      <p:to>
                                        <p:strVal val="visible"/>
                                      </p:to>
                                    </p:set>
                                    <p:anim calcmode="lin" valueType="num">
                                      <p:cBhvr additive="base">
                                        <p:cTn id="181" dur="500" fill="hold"/>
                                        <p:tgtEl>
                                          <p:spTgt spid="235555"/>
                                        </p:tgtEl>
                                        <p:attrNameLst>
                                          <p:attrName>ppt_x</p:attrName>
                                        </p:attrNameLst>
                                      </p:cBhvr>
                                      <p:tavLst>
                                        <p:tav tm="0">
                                          <p:val>
                                            <p:strVal val="0-#ppt_w/2"/>
                                          </p:val>
                                        </p:tav>
                                        <p:tav tm="100000">
                                          <p:val>
                                            <p:strVal val="#ppt_x"/>
                                          </p:val>
                                        </p:tav>
                                      </p:tavLst>
                                    </p:anim>
                                    <p:anim calcmode="lin" valueType="num">
                                      <p:cBhvr additive="base">
                                        <p:cTn id="182" dur="500" fill="hold"/>
                                        <p:tgtEl>
                                          <p:spTgt spid="235555"/>
                                        </p:tgtEl>
                                        <p:attrNameLst>
                                          <p:attrName>ppt_y</p:attrName>
                                        </p:attrNameLst>
                                      </p:cBhvr>
                                      <p:tavLst>
                                        <p:tav tm="0">
                                          <p:val>
                                            <p:strVal val="#ppt_y"/>
                                          </p:val>
                                        </p:tav>
                                        <p:tav tm="100000">
                                          <p:val>
                                            <p:strVal val="#ppt_y"/>
                                          </p:val>
                                        </p:tav>
                                      </p:tavLst>
                                    </p:anim>
                                  </p:childTnLst>
                                </p:cTn>
                              </p:par>
                              <p:par>
                                <p:cTn id="183" presetID="2" presetClass="entr" presetSubtype="8" fill="hold" grpId="0" nodeType="withEffect">
                                  <p:stCondLst>
                                    <p:cond delay="0"/>
                                  </p:stCondLst>
                                  <p:childTnLst>
                                    <p:set>
                                      <p:cBhvr>
                                        <p:cTn id="184" dur="1" fill="hold">
                                          <p:stCondLst>
                                            <p:cond delay="0"/>
                                          </p:stCondLst>
                                        </p:cTn>
                                        <p:tgtEl>
                                          <p:spTgt spid="235563"/>
                                        </p:tgtEl>
                                        <p:attrNameLst>
                                          <p:attrName>style.visibility</p:attrName>
                                        </p:attrNameLst>
                                      </p:cBhvr>
                                      <p:to>
                                        <p:strVal val="visible"/>
                                      </p:to>
                                    </p:set>
                                    <p:anim calcmode="lin" valueType="num">
                                      <p:cBhvr additive="base">
                                        <p:cTn id="185" dur="500" fill="hold"/>
                                        <p:tgtEl>
                                          <p:spTgt spid="235563"/>
                                        </p:tgtEl>
                                        <p:attrNameLst>
                                          <p:attrName>ppt_x</p:attrName>
                                        </p:attrNameLst>
                                      </p:cBhvr>
                                      <p:tavLst>
                                        <p:tav tm="0">
                                          <p:val>
                                            <p:strVal val="0-#ppt_w/2"/>
                                          </p:val>
                                        </p:tav>
                                        <p:tav tm="100000">
                                          <p:val>
                                            <p:strVal val="#ppt_x"/>
                                          </p:val>
                                        </p:tav>
                                      </p:tavLst>
                                    </p:anim>
                                    <p:anim calcmode="lin" valueType="num">
                                      <p:cBhvr additive="base">
                                        <p:cTn id="186" dur="500" fill="hold"/>
                                        <p:tgtEl>
                                          <p:spTgt spid="235563"/>
                                        </p:tgtEl>
                                        <p:attrNameLst>
                                          <p:attrName>ppt_y</p:attrName>
                                        </p:attrNameLst>
                                      </p:cBhvr>
                                      <p:tavLst>
                                        <p:tav tm="0">
                                          <p:val>
                                            <p:strVal val="#ppt_y"/>
                                          </p:val>
                                        </p:tav>
                                        <p:tav tm="100000">
                                          <p:val>
                                            <p:strVal val="#ppt_y"/>
                                          </p:val>
                                        </p:tav>
                                      </p:tavLst>
                                    </p:anim>
                                  </p:childTnLst>
                                </p:cTn>
                              </p:par>
                              <p:par>
                                <p:cTn id="187" presetID="2" presetClass="entr" presetSubtype="8" fill="hold" grpId="0" nodeType="withEffect">
                                  <p:stCondLst>
                                    <p:cond delay="0"/>
                                  </p:stCondLst>
                                  <p:childTnLst>
                                    <p:set>
                                      <p:cBhvr>
                                        <p:cTn id="188" dur="1" fill="hold">
                                          <p:stCondLst>
                                            <p:cond delay="0"/>
                                          </p:stCondLst>
                                        </p:cTn>
                                        <p:tgtEl>
                                          <p:spTgt spid="235564"/>
                                        </p:tgtEl>
                                        <p:attrNameLst>
                                          <p:attrName>style.visibility</p:attrName>
                                        </p:attrNameLst>
                                      </p:cBhvr>
                                      <p:to>
                                        <p:strVal val="visible"/>
                                      </p:to>
                                    </p:set>
                                    <p:anim calcmode="lin" valueType="num">
                                      <p:cBhvr additive="base">
                                        <p:cTn id="189" dur="500" fill="hold"/>
                                        <p:tgtEl>
                                          <p:spTgt spid="235564"/>
                                        </p:tgtEl>
                                        <p:attrNameLst>
                                          <p:attrName>ppt_x</p:attrName>
                                        </p:attrNameLst>
                                      </p:cBhvr>
                                      <p:tavLst>
                                        <p:tav tm="0">
                                          <p:val>
                                            <p:strVal val="0-#ppt_w/2"/>
                                          </p:val>
                                        </p:tav>
                                        <p:tav tm="100000">
                                          <p:val>
                                            <p:strVal val="#ppt_x"/>
                                          </p:val>
                                        </p:tav>
                                      </p:tavLst>
                                    </p:anim>
                                    <p:anim calcmode="lin" valueType="num">
                                      <p:cBhvr additive="base">
                                        <p:cTn id="190" dur="500" fill="hold"/>
                                        <p:tgtEl>
                                          <p:spTgt spid="235564"/>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235565"/>
                                        </p:tgtEl>
                                        <p:attrNameLst>
                                          <p:attrName>style.visibility</p:attrName>
                                        </p:attrNameLst>
                                      </p:cBhvr>
                                      <p:to>
                                        <p:strVal val="visible"/>
                                      </p:to>
                                    </p:set>
                                    <p:anim calcmode="lin" valueType="num">
                                      <p:cBhvr additive="base">
                                        <p:cTn id="193" dur="500" fill="hold"/>
                                        <p:tgtEl>
                                          <p:spTgt spid="235565"/>
                                        </p:tgtEl>
                                        <p:attrNameLst>
                                          <p:attrName>ppt_x</p:attrName>
                                        </p:attrNameLst>
                                      </p:cBhvr>
                                      <p:tavLst>
                                        <p:tav tm="0">
                                          <p:val>
                                            <p:strVal val="0-#ppt_w/2"/>
                                          </p:val>
                                        </p:tav>
                                        <p:tav tm="100000">
                                          <p:val>
                                            <p:strVal val="#ppt_x"/>
                                          </p:val>
                                        </p:tav>
                                      </p:tavLst>
                                    </p:anim>
                                    <p:anim calcmode="lin" valueType="num">
                                      <p:cBhvr additive="base">
                                        <p:cTn id="194" dur="500" fill="hold"/>
                                        <p:tgtEl>
                                          <p:spTgt spid="235565"/>
                                        </p:tgtEl>
                                        <p:attrNameLst>
                                          <p:attrName>ppt_y</p:attrName>
                                        </p:attrNameLst>
                                      </p:cBhvr>
                                      <p:tavLst>
                                        <p:tav tm="0">
                                          <p:val>
                                            <p:strVal val="#ppt_y"/>
                                          </p:val>
                                        </p:tav>
                                        <p:tav tm="100000">
                                          <p:val>
                                            <p:strVal val="#ppt_y"/>
                                          </p:val>
                                        </p:tav>
                                      </p:tavLst>
                                    </p:anim>
                                  </p:childTnLst>
                                </p:cTn>
                              </p:par>
                              <p:par>
                                <p:cTn id="195" presetID="2" presetClass="entr" presetSubtype="8" fill="hold" grpId="0" nodeType="withEffect">
                                  <p:stCondLst>
                                    <p:cond delay="0"/>
                                  </p:stCondLst>
                                  <p:childTnLst>
                                    <p:set>
                                      <p:cBhvr>
                                        <p:cTn id="196" dur="1" fill="hold">
                                          <p:stCondLst>
                                            <p:cond delay="0"/>
                                          </p:stCondLst>
                                        </p:cTn>
                                        <p:tgtEl>
                                          <p:spTgt spid="235567"/>
                                        </p:tgtEl>
                                        <p:attrNameLst>
                                          <p:attrName>style.visibility</p:attrName>
                                        </p:attrNameLst>
                                      </p:cBhvr>
                                      <p:to>
                                        <p:strVal val="visible"/>
                                      </p:to>
                                    </p:set>
                                    <p:anim calcmode="lin" valueType="num">
                                      <p:cBhvr additive="base">
                                        <p:cTn id="197" dur="500" fill="hold"/>
                                        <p:tgtEl>
                                          <p:spTgt spid="235567"/>
                                        </p:tgtEl>
                                        <p:attrNameLst>
                                          <p:attrName>ppt_x</p:attrName>
                                        </p:attrNameLst>
                                      </p:cBhvr>
                                      <p:tavLst>
                                        <p:tav tm="0">
                                          <p:val>
                                            <p:strVal val="0-#ppt_w/2"/>
                                          </p:val>
                                        </p:tav>
                                        <p:tav tm="100000">
                                          <p:val>
                                            <p:strVal val="#ppt_x"/>
                                          </p:val>
                                        </p:tav>
                                      </p:tavLst>
                                    </p:anim>
                                    <p:anim calcmode="lin" valueType="num">
                                      <p:cBhvr additive="base">
                                        <p:cTn id="198" dur="500" fill="hold"/>
                                        <p:tgtEl>
                                          <p:spTgt spid="235567"/>
                                        </p:tgtEl>
                                        <p:attrNameLst>
                                          <p:attrName>ppt_y</p:attrName>
                                        </p:attrNameLst>
                                      </p:cBhvr>
                                      <p:tavLst>
                                        <p:tav tm="0">
                                          <p:val>
                                            <p:strVal val="#ppt_y"/>
                                          </p:val>
                                        </p:tav>
                                        <p:tav tm="100000">
                                          <p:val>
                                            <p:strVal val="#ppt_y"/>
                                          </p:val>
                                        </p:tav>
                                      </p:tavLst>
                                    </p:anim>
                                  </p:childTnLst>
                                </p:cTn>
                              </p:par>
                              <p:par>
                                <p:cTn id="199" presetID="2" presetClass="entr" presetSubtype="8" fill="hold" grpId="0" nodeType="withEffect">
                                  <p:stCondLst>
                                    <p:cond delay="0"/>
                                  </p:stCondLst>
                                  <p:childTnLst>
                                    <p:set>
                                      <p:cBhvr>
                                        <p:cTn id="200" dur="1" fill="hold">
                                          <p:stCondLst>
                                            <p:cond delay="0"/>
                                          </p:stCondLst>
                                        </p:cTn>
                                        <p:tgtEl>
                                          <p:spTgt spid="235569"/>
                                        </p:tgtEl>
                                        <p:attrNameLst>
                                          <p:attrName>style.visibility</p:attrName>
                                        </p:attrNameLst>
                                      </p:cBhvr>
                                      <p:to>
                                        <p:strVal val="visible"/>
                                      </p:to>
                                    </p:set>
                                    <p:anim calcmode="lin" valueType="num">
                                      <p:cBhvr additive="base">
                                        <p:cTn id="201" dur="500" fill="hold"/>
                                        <p:tgtEl>
                                          <p:spTgt spid="235569"/>
                                        </p:tgtEl>
                                        <p:attrNameLst>
                                          <p:attrName>ppt_x</p:attrName>
                                        </p:attrNameLst>
                                      </p:cBhvr>
                                      <p:tavLst>
                                        <p:tav tm="0">
                                          <p:val>
                                            <p:strVal val="0-#ppt_w/2"/>
                                          </p:val>
                                        </p:tav>
                                        <p:tav tm="100000">
                                          <p:val>
                                            <p:strVal val="#ppt_x"/>
                                          </p:val>
                                        </p:tav>
                                      </p:tavLst>
                                    </p:anim>
                                    <p:anim calcmode="lin" valueType="num">
                                      <p:cBhvr additive="base">
                                        <p:cTn id="202" dur="500" fill="hold"/>
                                        <p:tgtEl>
                                          <p:spTgt spid="235569"/>
                                        </p:tgtEl>
                                        <p:attrNameLst>
                                          <p:attrName>ppt_y</p:attrName>
                                        </p:attrNameLst>
                                      </p:cBhvr>
                                      <p:tavLst>
                                        <p:tav tm="0">
                                          <p:val>
                                            <p:strVal val="#ppt_y"/>
                                          </p:val>
                                        </p:tav>
                                        <p:tav tm="100000">
                                          <p:val>
                                            <p:strVal val="#ppt_y"/>
                                          </p:val>
                                        </p:tav>
                                      </p:tavLst>
                                    </p:anim>
                                  </p:childTnLst>
                                </p:cTn>
                              </p:par>
                              <p:par>
                                <p:cTn id="203" presetID="2" presetClass="entr" presetSubtype="8" fill="hold" grpId="0" nodeType="withEffect">
                                  <p:stCondLst>
                                    <p:cond delay="0"/>
                                  </p:stCondLst>
                                  <p:childTnLst>
                                    <p:set>
                                      <p:cBhvr>
                                        <p:cTn id="204" dur="1" fill="hold">
                                          <p:stCondLst>
                                            <p:cond delay="0"/>
                                          </p:stCondLst>
                                        </p:cTn>
                                        <p:tgtEl>
                                          <p:spTgt spid="235570"/>
                                        </p:tgtEl>
                                        <p:attrNameLst>
                                          <p:attrName>style.visibility</p:attrName>
                                        </p:attrNameLst>
                                      </p:cBhvr>
                                      <p:to>
                                        <p:strVal val="visible"/>
                                      </p:to>
                                    </p:set>
                                    <p:anim calcmode="lin" valueType="num">
                                      <p:cBhvr additive="base">
                                        <p:cTn id="205" dur="500" fill="hold"/>
                                        <p:tgtEl>
                                          <p:spTgt spid="235570"/>
                                        </p:tgtEl>
                                        <p:attrNameLst>
                                          <p:attrName>ppt_x</p:attrName>
                                        </p:attrNameLst>
                                      </p:cBhvr>
                                      <p:tavLst>
                                        <p:tav tm="0">
                                          <p:val>
                                            <p:strVal val="0-#ppt_w/2"/>
                                          </p:val>
                                        </p:tav>
                                        <p:tav tm="100000">
                                          <p:val>
                                            <p:strVal val="#ppt_x"/>
                                          </p:val>
                                        </p:tav>
                                      </p:tavLst>
                                    </p:anim>
                                    <p:anim calcmode="lin" valueType="num">
                                      <p:cBhvr additive="base">
                                        <p:cTn id="206" dur="500" fill="hold"/>
                                        <p:tgtEl>
                                          <p:spTgt spid="235570"/>
                                        </p:tgtEl>
                                        <p:attrNameLst>
                                          <p:attrName>ppt_y</p:attrName>
                                        </p:attrNameLst>
                                      </p:cBhvr>
                                      <p:tavLst>
                                        <p:tav tm="0">
                                          <p:val>
                                            <p:strVal val="#ppt_y"/>
                                          </p:val>
                                        </p:tav>
                                        <p:tav tm="100000">
                                          <p:val>
                                            <p:strVal val="#ppt_y"/>
                                          </p:val>
                                        </p:tav>
                                      </p:tavLst>
                                    </p:anim>
                                  </p:childTnLst>
                                </p:cTn>
                              </p:par>
                              <p:par>
                                <p:cTn id="207" presetID="2" presetClass="entr" presetSubtype="8" fill="hold" grpId="0" nodeType="withEffect">
                                  <p:stCondLst>
                                    <p:cond delay="0"/>
                                  </p:stCondLst>
                                  <p:childTnLst>
                                    <p:set>
                                      <p:cBhvr>
                                        <p:cTn id="208" dur="1" fill="hold">
                                          <p:stCondLst>
                                            <p:cond delay="0"/>
                                          </p:stCondLst>
                                        </p:cTn>
                                        <p:tgtEl>
                                          <p:spTgt spid="235575"/>
                                        </p:tgtEl>
                                        <p:attrNameLst>
                                          <p:attrName>style.visibility</p:attrName>
                                        </p:attrNameLst>
                                      </p:cBhvr>
                                      <p:to>
                                        <p:strVal val="visible"/>
                                      </p:to>
                                    </p:set>
                                    <p:anim calcmode="lin" valueType="num">
                                      <p:cBhvr additive="base">
                                        <p:cTn id="209" dur="500" fill="hold"/>
                                        <p:tgtEl>
                                          <p:spTgt spid="235575"/>
                                        </p:tgtEl>
                                        <p:attrNameLst>
                                          <p:attrName>ppt_x</p:attrName>
                                        </p:attrNameLst>
                                      </p:cBhvr>
                                      <p:tavLst>
                                        <p:tav tm="0">
                                          <p:val>
                                            <p:strVal val="0-#ppt_w/2"/>
                                          </p:val>
                                        </p:tav>
                                        <p:tav tm="100000">
                                          <p:val>
                                            <p:strVal val="#ppt_x"/>
                                          </p:val>
                                        </p:tav>
                                      </p:tavLst>
                                    </p:anim>
                                    <p:anim calcmode="lin" valueType="num">
                                      <p:cBhvr additive="base">
                                        <p:cTn id="210" dur="500" fill="hold"/>
                                        <p:tgtEl>
                                          <p:spTgt spid="235575"/>
                                        </p:tgtEl>
                                        <p:attrNameLst>
                                          <p:attrName>ppt_y</p:attrName>
                                        </p:attrNameLst>
                                      </p:cBhvr>
                                      <p:tavLst>
                                        <p:tav tm="0">
                                          <p:val>
                                            <p:strVal val="#ppt_y"/>
                                          </p:val>
                                        </p:tav>
                                        <p:tav tm="100000">
                                          <p:val>
                                            <p:strVal val="#ppt_y"/>
                                          </p:val>
                                        </p:tav>
                                      </p:tavLst>
                                    </p:anim>
                                  </p:childTnLst>
                                </p:cTn>
                              </p:par>
                              <p:par>
                                <p:cTn id="211" presetID="2" presetClass="entr" presetSubtype="8" fill="hold" grpId="0" nodeType="withEffect">
                                  <p:stCondLst>
                                    <p:cond delay="0"/>
                                  </p:stCondLst>
                                  <p:childTnLst>
                                    <p:set>
                                      <p:cBhvr>
                                        <p:cTn id="212" dur="1" fill="hold">
                                          <p:stCondLst>
                                            <p:cond delay="0"/>
                                          </p:stCondLst>
                                        </p:cTn>
                                        <p:tgtEl>
                                          <p:spTgt spid="235579"/>
                                        </p:tgtEl>
                                        <p:attrNameLst>
                                          <p:attrName>style.visibility</p:attrName>
                                        </p:attrNameLst>
                                      </p:cBhvr>
                                      <p:to>
                                        <p:strVal val="visible"/>
                                      </p:to>
                                    </p:set>
                                    <p:anim calcmode="lin" valueType="num">
                                      <p:cBhvr additive="base">
                                        <p:cTn id="213" dur="500" fill="hold"/>
                                        <p:tgtEl>
                                          <p:spTgt spid="235579"/>
                                        </p:tgtEl>
                                        <p:attrNameLst>
                                          <p:attrName>ppt_x</p:attrName>
                                        </p:attrNameLst>
                                      </p:cBhvr>
                                      <p:tavLst>
                                        <p:tav tm="0">
                                          <p:val>
                                            <p:strVal val="0-#ppt_w/2"/>
                                          </p:val>
                                        </p:tav>
                                        <p:tav tm="100000">
                                          <p:val>
                                            <p:strVal val="#ppt_x"/>
                                          </p:val>
                                        </p:tav>
                                      </p:tavLst>
                                    </p:anim>
                                    <p:anim calcmode="lin" valueType="num">
                                      <p:cBhvr additive="base">
                                        <p:cTn id="214" dur="500" fill="hold"/>
                                        <p:tgtEl>
                                          <p:spTgt spid="235579"/>
                                        </p:tgtEl>
                                        <p:attrNameLst>
                                          <p:attrName>ppt_y</p:attrName>
                                        </p:attrNameLst>
                                      </p:cBhvr>
                                      <p:tavLst>
                                        <p:tav tm="0">
                                          <p:val>
                                            <p:strVal val="#ppt_y"/>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2" fill="hold" grpId="0" nodeType="clickEffect">
                                  <p:stCondLst>
                                    <p:cond delay="0"/>
                                  </p:stCondLst>
                                  <p:childTnLst>
                                    <p:set>
                                      <p:cBhvr>
                                        <p:cTn id="218" dur="1" fill="hold">
                                          <p:stCondLst>
                                            <p:cond delay="0"/>
                                          </p:stCondLst>
                                        </p:cTn>
                                        <p:tgtEl>
                                          <p:spTgt spid="235522"/>
                                        </p:tgtEl>
                                        <p:attrNameLst>
                                          <p:attrName>style.visibility</p:attrName>
                                        </p:attrNameLst>
                                      </p:cBhvr>
                                      <p:to>
                                        <p:strVal val="visible"/>
                                      </p:to>
                                    </p:set>
                                    <p:anim calcmode="lin" valueType="num">
                                      <p:cBhvr additive="base">
                                        <p:cTn id="219" dur="500" fill="hold"/>
                                        <p:tgtEl>
                                          <p:spTgt spid="235522"/>
                                        </p:tgtEl>
                                        <p:attrNameLst>
                                          <p:attrName>ppt_x</p:attrName>
                                        </p:attrNameLst>
                                      </p:cBhvr>
                                      <p:tavLst>
                                        <p:tav tm="0">
                                          <p:val>
                                            <p:strVal val="1+#ppt_w/2"/>
                                          </p:val>
                                        </p:tav>
                                        <p:tav tm="100000">
                                          <p:val>
                                            <p:strVal val="#ppt_x"/>
                                          </p:val>
                                        </p:tav>
                                      </p:tavLst>
                                    </p:anim>
                                    <p:anim calcmode="lin" valueType="num">
                                      <p:cBhvr additive="base">
                                        <p:cTn id="220" dur="500" fill="hold"/>
                                        <p:tgtEl>
                                          <p:spTgt spid="235522"/>
                                        </p:tgtEl>
                                        <p:attrNameLst>
                                          <p:attrName>ppt_y</p:attrName>
                                        </p:attrNameLst>
                                      </p:cBhvr>
                                      <p:tavLst>
                                        <p:tav tm="0">
                                          <p:val>
                                            <p:strVal val="#ppt_y"/>
                                          </p:val>
                                        </p:tav>
                                        <p:tav tm="100000">
                                          <p:val>
                                            <p:strVal val="#ppt_y"/>
                                          </p:val>
                                        </p:tav>
                                      </p:tavLst>
                                    </p:anim>
                                  </p:childTnLst>
                                </p:cTn>
                              </p:par>
                              <p:par>
                                <p:cTn id="221" presetID="2" presetClass="entr" presetSubtype="2" fill="hold" grpId="0" nodeType="withEffect">
                                  <p:stCondLst>
                                    <p:cond delay="0"/>
                                  </p:stCondLst>
                                  <p:childTnLst>
                                    <p:set>
                                      <p:cBhvr>
                                        <p:cTn id="222" dur="1" fill="hold">
                                          <p:stCondLst>
                                            <p:cond delay="0"/>
                                          </p:stCondLst>
                                        </p:cTn>
                                        <p:tgtEl>
                                          <p:spTgt spid="235523"/>
                                        </p:tgtEl>
                                        <p:attrNameLst>
                                          <p:attrName>style.visibility</p:attrName>
                                        </p:attrNameLst>
                                      </p:cBhvr>
                                      <p:to>
                                        <p:strVal val="visible"/>
                                      </p:to>
                                    </p:set>
                                    <p:anim calcmode="lin" valueType="num">
                                      <p:cBhvr additive="base">
                                        <p:cTn id="223" dur="500" fill="hold"/>
                                        <p:tgtEl>
                                          <p:spTgt spid="235523"/>
                                        </p:tgtEl>
                                        <p:attrNameLst>
                                          <p:attrName>ppt_x</p:attrName>
                                        </p:attrNameLst>
                                      </p:cBhvr>
                                      <p:tavLst>
                                        <p:tav tm="0">
                                          <p:val>
                                            <p:strVal val="1+#ppt_w/2"/>
                                          </p:val>
                                        </p:tav>
                                        <p:tav tm="100000">
                                          <p:val>
                                            <p:strVal val="#ppt_x"/>
                                          </p:val>
                                        </p:tav>
                                      </p:tavLst>
                                    </p:anim>
                                    <p:anim calcmode="lin" valueType="num">
                                      <p:cBhvr additive="base">
                                        <p:cTn id="224" dur="500" fill="hold"/>
                                        <p:tgtEl>
                                          <p:spTgt spid="235523"/>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235524"/>
                                        </p:tgtEl>
                                        <p:attrNameLst>
                                          <p:attrName>style.visibility</p:attrName>
                                        </p:attrNameLst>
                                      </p:cBhvr>
                                      <p:to>
                                        <p:strVal val="visible"/>
                                      </p:to>
                                    </p:set>
                                    <p:anim calcmode="lin" valueType="num">
                                      <p:cBhvr additive="base">
                                        <p:cTn id="227" dur="500" fill="hold"/>
                                        <p:tgtEl>
                                          <p:spTgt spid="235524"/>
                                        </p:tgtEl>
                                        <p:attrNameLst>
                                          <p:attrName>ppt_x</p:attrName>
                                        </p:attrNameLst>
                                      </p:cBhvr>
                                      <p:tavLst>
                                        <p:tav tm="0">
                                          <p:val>
                                            <p:strVal val="1+#ppt_w/2"/>
                                          </p:val>
                                        </p:tav>
                                        <p:tav tm="100000">
                                          <p:val>
                                            <p:strVal val="#ppt_x"/>
                                          </p:val>
                                        </p:tav>
                                      </p:tavLst>
                                    </p:anim>
                                    <p:anim calcmode="lin" valueType="num">
                                      <p:cBhvr additive="base">
                                        <p:cTn id="228" dur="500" fill="hold"/>
                                        <p:tgtEl>
                                          <p:spTgt spid="235524"/>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0"/>
                                  </p:stCondLst>
                                  <p:childTnLst>
                                    <p:set>
                                      <p:cBhvr>
                                        <p:cTn id="230" dur="1" fill="hold">
                                          <p:stCondLst>
                                            <p:cond delay="0"/>
                                          </p:stCondLst>
                                        </p:cTn>
                                        <p:tgtEl>
                                          <p:spTgt spid="235525"/>
                                        </p:tgtEl>
                                        <p:attrNameLst>
                                          <p:attrName>style.visibility</p:attrName>
                                        </p:attrNameLst>
                                      </p:cBhvr>
                                      <p:to>
                                        <p:strVal val="visible"/>
                                      </p:to>
                                    </p:set>
                                    <p:anim calcmode="lin" valueType="num">
                                      <p:cBhvr additive="base">
                                        <p:cTn id="231" dur="500" fill="hold"/>
                                        <p:tgtEl>
                                          <p:spTgt spid="235525"/>
                                        </p:tgtEl>
                                        <p:attrNameLst>
                                          <p:attrName>ppt_x</p:attrName>
                                        </p:attrNameLst>
                                      </p:cBhvr>
                                      <p:tavLst>
                                        <p:tav tm="0">
                                          <p:val>
                                            <p:strVal val="1+#ppt_w/2"/>
                                          </p:val>
                                        </p:tav>
                                        <p:tav tm="100000">
                                          <p:val>
                                            <p:strVal val="#ppt_x"/>
                                          </p:val>
                                        </p:tav>
                                      </p:tavLst>
                                    </p:anim>
                                    <p:anim calcmode="lin" valueType="num">
                                      <p:cBhvr additive="base">
                                        <p:cTn id="232" dur="500" fill="hold"/>
                                        <p:tgtEl>
                                          <p:spTgt spid="235525"/>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0"/>
                                  </p:stCondLst>
                                  <p:childTnLst>
                                    <p:set>
                                      <p:cBhvr>
                                        <p:cTn id="234" dur="1" fill="hold">
                                          <p:stCondLst>
                                            <p:cond delay="0"/>
                                          </p:stCondLst>
                                        </p:cTn>
                                        <p:tgtEl>
                                          <p:spTgt spid="235526"/>
                                        </p:tgtEl>
                                        <p:attrNameLst>
                                          <p:attrName>style.visibility</p:attrName>
                                        </p:attrNameLst>
                                      </p:cBhvr>
                                      <p:to>
                                        <p:strVal val="visible"/>
                                      </p:to>
                                    </p:set>
                                    <p:anim calcmode="lin" valueType="num">
                                      <p:cBhvr additive="base">
                                        <p:cTn id="235" dur="500" fill="hold"/>
                                        <p:tgtEl>
                                          <p:spTgt spid="235526"/>
                                        </p:tgtEl>
                                        <p:attrNameLst>
                                          <p:attrName>ppt_x</p:attrName>
                                        </p:attrNameLst>
                                      </p:cBhvr>
                                      <p:tavLst>
                                        <p:tav tm="0">
                                          <p:val>
                                            <p:strVal val="1+#ppt_w/2"/>
                                          </p:val>
                                        </p:tav>
                                        <p:tav tm="100000">
                                          <p:val>
                                            <p:strVal val="#ppt_x"/>
                                          </p:val>
                                        </p:tav>
                                      </p:tavLst>
                                    </p:anim>
                                    <p:anim calcmode="lin" valueType="num">
                                      <p:cBhvr additive="base">
                                        <p:cTn id="236" dur="500" fill="hold"/>
                                        <p:tgtEl>
                                          <p:spTgt spid="235526"/>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0"/>
                                  </p:stCondLst>
                                  <p:childTnLst>
                                    <p:set>
                                      <p:cBhvr>
                                        <p:cTn id="238" dur="1" fill="hold">
                                          <p:stCondLst>
                                            <p:cond delay="0"/>
                                          </p:stCondLst>
                                        </p:cTn>
                                        <p:tgtEl>
                                          <p:spTgt spid="235536"/>
                                        </p:tgtEl>
                                        <p:attrNameLst>
                                          <p:attrName>style.visibility</p:attrName>
                                        </p:attrNameLst>
                                      </p:cBhvr>
                                      <p:to>
                                        <p:strVal val="visible"/>
                                      </p:to>
                                    </p:set>
                                    <p:anim calcmode="lin" valueType="num">
                                      <p:cBhvr additive="base">
                                        <p:cTn id="239" dur="500" fill="hold"/>
                                        <p:tgtEl>
                                          <p:spTgt spid="235536"/>
                                        </p:tgtEl>
                                        <p:attrNameLst>
                                          <p:attrName>ppt_x</p:attrName>
                                        </p:attrNameLst>
                                      </p:cBhvr>
                                      <p:tavLst>
                                        <p:tav tm="0">
                                          <p:val>
                                            <p:strVal val="1+#ppt_w/2"/>
                                          </p:val>
                                        </p:tav>
                                        <p:tav tm="100000">
                                          <p:val>
                                            <p:strVal val="#ppt_x"/>
                                          </p:val>
                                        </p:tav>
                                      </p:tavLst>
                                    </p:anim>
                                    <p:anim calcmode="lin" valueType="num">
                                      <p:cBhvr additive="base">
                                        <p:cTn id="240" dur="500" fill="hold"/>
                                        <p:tgtEl>
                                          <p:spTgt spid="235536"/>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235541"/>
                                        </p:tgtEl>
                                        <p:attrNameLst>
                                          <p:attrName>style.visibility</p:attrName>
                                        </p:attrNameLst>
                                      </p:cBhvr>
                                      <p:to>
                                        <p:strVal val="visible"/>
                                      </p:to>
                                    </p:set>
                                    <p:anim calcmode="lin" valueType="num">
                                      <p:cBhvr additive="base">
                                        <p:cTn id="243" dur="500" fill="hold"/>
                                        <p:tgtEl>
                                          <p:spTgt spid="235541"/>
                                        </p:tgtEl>
                                        <p:attrNameLst>
                                          <p:attrName>ppt_x</p:attrName>
                                        </p:attrNameLst>
                                      </p:cBhvr>
                                      <p:tavLst>
                                        <p:tav tm="0">
                                          <p:val>
                                            <p:strVal val="1+#ppt_w/2"/>
                                          </p:val>
                                        </p:tav>
                                        <p:tav tm="100000">
                                          <p:val>
                                            <p:strVal val="#ppt_x"/>
                                          </p:val>
                                        </p:tav>
                                      </p:tavLst>
                                    </p:anim>
                                    <p:anim calcmode="lin" valueType="num">
                                      <p:cBhvr additive="base">
                                        <p:cTn id="244" dur="500" fill="hold"/>
                                        <p:tgtEl>
                                          <p:spTgt spid="235541"/>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0"/>
                                  </p:stCondLst>
                                  <p:childTnLst>
                                    <p:set>
                                      <p:cBhvr>
                                        <p:cTn id="246" dur="1" fill="hold">
                                          <p:stCondLst>
                                            <p:cond delay="0"/>
                                          </p:stCondLst>
                                        </p:cTn>
                                        <p:tgtEl>
                                          <p:spTgt spid="235542"/>
                                        </p:tgtEl>
                                        <p:attrNameLst>
                                          <p:attrName>style.visibility</p:attrName>
                                        </p:attrNameLst>
                                      </p:cBhvr>
                                      <p:to>
                                        <p:strVal val="visible"/>
                                      </p:to>
                                    </p:set>
                                    <p:anim calcmode="lin" valueType="num">
                                      <p:cBhvr additive="base">
                                        <p:cTn id="247" dur="500" fill="hold"/>
                                        <p:tgtEl>
                                          <p:spTgt spid="235542"/>
                                        </p:tgtEl>
                                        <p:attrNameLst>
                                          <p:attrName>ppt_x</p:attrName>
                                        </p:attrNameLst>
                                      </p:cBhvr>
                                      <p:tavLst>
                                        <p:tav tm="0">
                                          <p:val>
                                            <p:strVal val="1+#ppt_w/2"/>
                                          </p:val>
                                        </p:tav>
                                        <p:tav tm="100000">
                                          <p:val>
                                            <p:strVal val="#ppt_x"/>
                                          </p:val>
                                        </p:tav>
                                      </p:tavLst>
                                    </p:anim>
                                    <p:anim calcmode="lin" valueType="num">
                                      <p:cBhvr additive="base">
                                        <p:cTn id="248" dur="500" fill="hold"/>
                                        <p:tgtEl>
                                          <p:spTgt spid="235542"/>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0"/>
                                  </p:stCondLst>
                                  <p:childTnLst>
                                    <p:set>
                                      <p:cBhvr>
                                        <p:cTn id="250" dur="1" fill="hold">
                                          <p:stCondLst>
                                            <p:cond delay="0"/>
                                          </p:stCondLst>
                                        </p:cTn>
                                        <p:tgtEl>
                                          <p:spTgt spid="235543"/>
                                        </p:tgtEl>
                                        <p:attrNameLst>
                                          <p:attrName>style.visibility</p:attrName>
                                        </p:attrNameLst>
                                      </p:cBhvr>
                                      <p:to>
                                        <p:strVal val="visible"/>
                                      </p:to>
                                    </p:set>
                                    <p:anim calcmode="lin" valueType="num">
                                      <p:cBhvr additive="base">
                                        <p:cTn id="251" dur="500" fill="hold"/>
                                        <p:tgtEl>
                                          <p:spTgt spid="235543"/>
                                        </p:tgtEl>
                                        <p:attrNameLst>
                                          <p:attrName>ppt_x</p:attrName>
                                        </p:attrNameLst>
                                      </p:cBhvr>
                                      <p:tavLst>
                                        <p:tav tm="0">
                                          <p:val>
                                            <p:strVal val="1+#ppt_w/2"/>
                                          </p:val>
                                        </p:tav>
                                        <p:tav tm="100000">
                                          <p:val>
                                            <p:strVal val="#ppt_x"/>
                                          </p:val>
                                        </p:tav>
                                      </p:tavLst>
                                    </p:anim>
                                    <p:anim calcmode="lin" valueType="num">
                                      <p:cBhvr additive="base">
                                        <p:cTn id="252" dur="500" fill="hold"/>
                                        <p:tgtEl>
                                          <p:spTgt spid="235543"/>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0"/>
                                  </p:stCondLst>
                                  <p:childTnLst>
                                    <p:set>
                                      <p:cBhvr>
                                        <p:cTn id="254" dur="1" fill="hold">
                                          <p:stCondLst>
                                            <p:cond delay="0"/>
                                          </p:stCondLst>
                                        </p:cTn>
                                        <p:tgtEl>
                                          <p:spTgt spid="235572"/>
                                        </p:tgtEl>
                                        <p:attrNameLst>
                                          <p:attrName>style.visibility</p:attrName>
                                        </p:attrNameLst>
                                      </p:cBhvr>
                                      <p:to>
                                        <p:strVal val="visible"/>
                                      </p:to>
                                    </p:set>
                                    <p:anim calcmode="lin" valueType="num">
                                      <p:cBhvr additive="base">
                                        <p:cTn id="255" dur="500" fill="hold"/>
                                        <p:tgtEl>
                                          <p:spTgt spid="235572"/>
                                        </p:tgtEl>
                                        <p:attrNameLst>
                                          <p:attrName>ppt_x</p:attrName>
                                        </p:attrNameLst>
                                      </p:cBhvr>
                                      <p:tavLst>
                                        <p:tav tm="0">
                                          <p:val>
                                            <p:strVal val="1+#ppt_w/2"/>
                                          </p:val>
                                        </p:tav>
                                        <p:tav tm="100000">
                                          <p:val>
                                            <p:strVal val="#ppt_x"/>
                                          </p:val>
                                        </p:tav>
                                      </p:tavLst>
                                    </p:anim>
                                    <p:anim calcmode="lin" valueType="num">
                                      <p:cBhvr additive="base">
                                        <p:cTn id="256" dur="500" fill="hold"/>
                                        <p:tgtEl>
                                          <p:spTgt spid="235572"/>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0"/>
                                  </p:stCondLst>
                                  <p:childTnLst>
                                    <p:set>
                                      <p:cBhvr>
                                        <p:cTn id="258" dur="1" fill="hold">
                                          <p:stCondLst>
                                            <p:cond delay="0"/>
                                          </p:stCondLst>
                                        </p:cTn>
                                        <p:tgtEl>
                                          <p:spTgt spid="235576"/>
                                        </p:tgtEl>
                                        <p:attrNameLst>
                                          <p:attrName>style.visibility</p:attrName>
                                        </p:attrNameLst>
                                      </p:cBhvr>
                                      <p:to>
                                        <p:strVal val="visible"/>
                                      </p:to>
                                    </p:set>
                                    <p:anim calcmode="lin" valueType="num">
                                      <p:cBhvr additive="base">
                                        <p:cTn id="259" dur="500" fill="hold"/>
                                        <p:tgtEl>
                                          <p:spTgt spid="235576"/>
                                        </p:tgtEl>
                                        <p:attrNameLst>
                                          <p:attrName>ppt_x</p:attrName>
                                        </p:attrNameLst>
                                      </p:cBhvr>
                                      <p:tavLst>
                                        <p:tav tm="0">
                                          <p:val>
                                            <p:strVal val="1+#ppt_w/2"/>
                                          </p:val>
                                        </p:tav>
                                        <p:tav tm="100000">
                                          <p:val>
                                            <p:strVal val="#ppt_x"/>
                                          </p:val>
                                        </p:tav>
                                      </p:tavLst>
                                    </p:anim>
                                    <p:anim calcmode="lin" valueType="num">
                                      <p:cBhvr additive="base">
                                        <p:cTn id="260" dur="500" fill="hold"/>
                                        <p:tgtEl>
                                          <p:spTgt spid="235576"/>
                                        </p:tgtEl>
                                        <p:attrNameLst>
                                          <p:attrName>ppt_y</p:attrName>
                                        </p:attrNameLst>
                                      </p:cBhvr>
                                      <p:tavLst>
                                        <p:tav tm="0">
                                          <p:val>
                                            <p:strVal val="#ppt_y"/>
                                          </p:val>
                                        </p:tav>
                                        <p:tav tm="100000">
                                          <p:val>
                                            <p:strVal val="#ppt_y"/>
                                          </p:val>
                                        </p:tav>
                                      </p:tavLst>
                                    </p:anim>
                                  </p:childTnLst>
                                </p:cTn>
                              </p:par>
                              <p:par>
                                <p:cTn id="261" presetID="2" presetClass="entr" presetSubtype="2" fill="hold" grpId="0" nodeType="withEffect">
                                  <p:stCondLst>
                                    <p:cond delay="0"/>
                                  </p:stCondLst>
                                  <p:childTnLst>
                                    <p:set>
                                      <p:cBhvr>
                                        <p:cTn id="262" dur="1" fill="hold">
                                          <p:stCondLst>
                                            <p:cond delay="0"/>
                                          </p:stCondLst>
                                        </p:cTn>
                                        <p:tgtEl>
                                          <p:spTgt spid="235577"/>
                                        </p:tgtEl>
                                        <p:attrNameLst>
                                          <p:attrName>style.visibility</p:attrName>
                                        </p:attrNameLst>
                                      </p:cBhvr>
                                      <p:to>
                                        <p:strVal val="visible"/>
                                      </p:to>
                                    </p:set>
                                    <p:anim calcmode="lin" valueType="num">
                                      <p:cBhvr additive="base">
                                        <p:cTn id="263" dur="500" fill="hold"/>
                                        <p:tgtEl>
                                          <p:spTgt spid="235577"/>
                                        </p:tgtEl>
                                        <p:attrNameLst>
                                          <p:attrName>ppt_x</p:attrName>
                                        </p:attrNameLst>
                                      </p:cBhvr>
                                      <p:tavLst>
                                        <p:tav tm="0">
                                          <p:val>
                                            <p:strVal val="1+#ppt_w/2"/>
                                          </p:val>
                                        </p:tav>
                                        <p:tav tm="100000">
                                          <p:val>
                                            <p:strVal val="#ppt_x"/>
                                          </p:val>
                                        </p:tav>
                                      </p:tavLst>
                                    </p:anim>
                                    <p:anim calcmode="lin" valueType="num">
                                      <p:cBhvr additive="base">
                                        <p:cTn id="264" dur="500" fill="hold"/>
                                        <p:tgtEl>
                                          <p:spTgt spid="235577"/>
                                        </p:tgtEl>
                                        <p:attrNameLst>
                                          <p:attrName>ppt_y</p:attrName>
                                        </p:attrNameLst>
                                      </p:cBhvr>
                                      <p:tavLst>
                                        <p:tav tm="0">
                                          <p:val>
                                            <p:strVal val="#ppt_y"/>
                                          </p:val>
                                        </p:tav>
                                        <p:tav tm="100000">
                                          <p:val>
                                            <p:strVal val="#ppt_y"/>
                                          </p:val>
                                        </p:tav>
                                      </p:tavLst>
                                    </p:anim>
                                  </p:childTnLst>
                                </p:cTn>
                              </p:par>
                              <p:par>
                                <p:cTn id="265" presetID="2" presetClass="entr" presetSubtype="2" fill="hold" grpId="0" nodeType="withEffect">
                                  <p:stCondLst>
                                    <p:cond delay="0"/>
                                  </p:stCondLst>
                                  <p:childTnLst>
                                    <p:set>
                                      <p:cBhvr>
                                        <p:cTn id="266" dur="1" fill="hold">
                                          <p:stCondLst>
                                            <p:cond delay="0"/>
                                          </p:stCondLst>
                                        </p:cTn>
                                        <p:tgtEl>
                                          <p:spTgt spid="235578"/>
                                        </p:tgtEl>
                                        <p:attrNameLst>
                                          <p:attrName>style.visibility</p:attrName>
                                        </p:attrNameLst>
                                      </p:cBhvr>
                                      <p:to>
                                        <p:strVal val="visible"/>
                                      </p:to>
                                    </p:set>
                                    <p:anim calcmode="lin" valueType="num">
                                      <p:cBhvr additive="base">
                                        <p:cTn id="267" dur="500" fill="hold"/>
                                        <p:tgtEl>
                                          <p:spTgt spid="235578"/>
                                        </p:tgtEl>
                                        <p:attrNameLst>
                                          <p:attrName>ppt_x</p:attrName>
                                        </p:attrNameLst>
                                      </p:cBhvr>
                                      <p:tavLst>
                                        <p:tav tm="0">
                                          <p:val>
                                            <p:strVal val="1+#ppt_w/2"/>
                                          </p:val>
                                        </p:tav>
                                        <p:tav tm="100000">
                                          <p:val>
                                            <p:strVal val="#ppt_x"/>
                                          </p:val>
                                        </p:tav>
                                      </p:tavLst>
                                    </p:anim>
                                    <p:anim calcmode="lin" valueType="num">
                                      <p:cBhvr additive="base">
                                        <p:cTn id="268" dur="500" fill="hold"/>
                                        <p:tgtEl>
                                          <p:spTgt spid="235578"/>
                                        </p:tgtEl>
                                        <p:attrNameLst>
                                          <p:attrName>ppt_y</p:attrName>
                                        </p:attrNameLst>
                                      </p:cBhvr>
                                      <p:tavLst>
                                        <p:tav tm="0">
                                          <p:val>
                                            <p:strVal val="#ppt_y"/>
                                          </p:val>
                                        </p:tav>
                                        <p:tav tm="100000">
                                          <p:val>
                                            <p:strVal val="#ppt_y"/>
                                          </p:val>
                                        </p:tav>
                                      </p:tavLst>
                                    </p:anim>
                                  </p:childTnLst>
                                </p:cTn>
                              </p:par>
                              <p:par>
                                <p:cTn id="269" presetID="2" presetClass="entr" presetSubtype="2" fill="hold" grpId="0" nodeType="withEffect">
                                  <p:stCondLst>
                                    <p:cond delay="0"/>
                                  </p:stCondLst>
                                  <p:childTnLst>
                                    <p:set>
                                      <p:cBhvr>
                                        <p:cTn id="270" dur="1" fill="hold">
                                          <p:stCondLst>
                                            <p:cond delay="0"/>
                                          </p:stCondLst>
                                        </p:cTn>
                                        <p:tgtEl>
                                          <p:spTgt spid="235580"/>
                                        </p:tgtEl>
                                        <p:attrNameLst>
                                          <p:attrName>style.visibility</p:attrName>
                                        </p:attrNameLst>
                                      </p:cBhvr>
                                      <p:to>
                                        <p:strVal val="visible"/>
                                      </p:to>
                                    </p:set>
                                    <p:anim calcmode="lin" valueType="num">
                                      <p:cBhvr additive="base">
                                        <p:cTn id="271" dur="500" fill="hold"/>
                                        <p:tgtEl>
                                          <p:spTgt spid="235580"/>
                                        </p:tgtEl>
                                        <p:attrNameLst>
                                          <p:attrName>ppt_x</p:attrName>
                                        </p:attrNameLst>
                                      </p:cBhvr>
                                      <p:tavLst>
                                        <p:tav tm="0">
                                          <p:val>
                                            <p:strVal val="1+#ppt_w/2"/>
                                          </p:val>
                                        </p:tav>
                                        <p:tav tm="100000">
                                          <p:val>
                                            <p:strVal val="#ppt_x"/>
                                          </p:val>
                                        </p:tav>
                                      </p:tavLst>
                                    </p:anim>
                                    <p:anim calcmode="lin" valueType="num">
                                      <p:cBhvr additive="base">
                                        <p:cTn id="272" dur="500" fill="hold"/>
                                        <p:tgtEl>
                                          <p:spTgt spid="235580"/>
                                        </p:tgtEl>
                                        <p:attrNameLst>
                                          <p:attrName>ppt_y</p:attrName>
                                        </p:attrNameLst>
                                      </p:cBhvr>
                                      <p:tavLst>
                                        <p:tav tm="0">
                                          <p:val>
                                            <p:strVal val="#ppt_y"/>
                                          </p:val>
                                        </p:tav>
                                        <p:tav tm="100000">
                                          <p:val>
                                            <p:strVal val="#ppt_y"/>
                                          </p:val>
                                        </p:tav>
                                      </p:tavLst>
                                    </p:anim>
                                  </p:childTnLst>
                                </p:cTn>
                              </p:par>
                              <p:par>
                                <p:cTn id="273" presetID="2" presetClass="entr" presetSubtype="2" fill="hold" grpId="0" nodeType="withEffect">
                                  <p:stCondLst>
                                    <p:cond delay="0"/>
                                  </p:stCondLst>
                                  <p:childTnLst>
                                    <p:set>
                                      <p:cBhvr>
                                        <p:cTn id="274" dur="1" fill="hold">
                                          <p:stCondLst>
                                            <p:cond delay="0"/>
                                          </p:stCondLst>
                                        </p:cTn>
                                        <p:tgtEl>
                                          <p:spTgt spid="235586"/>
                                        </p:tgtEl>
                                        <p:attrNameLst>
                                          <p:attrName>style.visibility</p:attrName>
                                        </p:attrNameLst>
                                      </p:cBhvr>
                                      <p:to>
                                        <p:strVal val="visible"/>
                                      </p:to>
                                    </p:set>
                                    <p:anim calcmode="lin" valueType="num">
                                      <p:cBhvr additive="base">
                                        <p:cTn id="275" dur="500" fill="hold"/>
                                        <p:tgtEl>
                                          <p:spTgt spid="235586"/>
                                        </p:tgtEl>
                                        <p:attrNameLst>
                                          <p:attrName>ppt_x</p:attrName>
                                        </p:attrNameLst>
                                      </p:cBhvr>
                                      <p:tavLst>
                                        <p:tav tm="0">
                                          <p:val>
                                            <p:strVal val="1+#ppt_w/2"/>
                                          </p:val>
                                        </p:tav>
                                        <p:tav tm="100000">
                                          <p:val>
                                            <p:strVal val="#ppt_x"/>
                                          </p:val>
                                        </p:tav>
                                      </p:tavLst>
                                    </p:anim>
                                    <p:anim calcmode="lin" valueType="num">
                                      <p:cBhvr additive="base">
                                        <p:cTn id="276" dur="500" fill="hold"/>
                                        <p:tgtEl>
                                          <p:spTgt spid="235586"/>
                                        </p:tgtEl>
                                        <p:attrNameLst>
                                          <p:attrName>ppt_y</p:attrName>
                                        </p:attrNameLst>
                                      </p:cBhvr>
                                      <p:tavLst>
                                        <p:tav tm="0">
                                          <p:val>
                                            <p:strVal val="#ppt_y"/>
                                          </p:val>
                                        </p:tav>
                                        <p:tav tm="100000">
                                          <p:val>
                                            <p:strVal val="#ppt_y"/>
                                          </p:val>
                                        </p:tav>
                                      </p:tavLst>
                                    </p:anim>
                                  </p:childTnLst>
                                </p:cTn>
                              </p:par>
                              <p:par>
                                <p:cTn id="277" presetID="2" presetClass="entr" presetSubtype="2" fill="hold" grpId="0" nodeType="withEffect">
                                  <p:stCondLst>
                                    <p:cond delay="0"/>
                                  </p:stCondLst>
                                  <p:childTnLst>
                                    <p:set>
                                      <p:cBhvr>
                                        <p:cTn id="278" dur="1" fill="hold">
                                          <p:stCondLst>
                                            <p:cond delay="0"/>
                                          </p:stCondLst>
                                        </p:cTn>
                                        <p:tgtEl>
                                          <p:spTgt spid="235588"/>
                                        </p:tgtEl>
                                        <p:attrNameLst>
                                          <p:attrName>style.visibility</p:attrName>
                                        </p:attrNameLst>
                                      </p:cBhvr>
                                      <p:to>
                                        <p:strVal val="visible"/>
                                      </p:to>
                                    </p:set>
                                    <p:anim calcmode="lin" valueType="num">
                                      <p:cBhvr additive="base">
                                        <p:cTn id="279" dur="500" fill="hold"/>
                                        <p:tgtEl>
                                          <p:spTgt spid="235588"/>
                                        </p:tgtEl>
                                        <p:attrNameLst>
                                          <p:attrName>ppt_x</p:attrName>
                                        </p:attrNameLst>
                                      </p:cBhvr>
                                      <p:tavLst>
                                        <p:tav tm="0">
                                          <p:val>
                                            <p:strVal val="1+#ppt_w/2"/>
                                          </p:val>
                                        </p:tav>
                                        <p:tav tm="100000">
                                          <p:val>
                                            <p:strVal val="#ppt_x"/>
                                          </p:val>
                                        </p:tav>
                                      </p:tavLst>
                                    </p:anim>
                                    <p:anim calcmode="lin" valueType="num">
                                      <p:cBhvr additive="base">
                                        <p:cTn id="280" dur="500" fill="hold"/>
                                        <p:tgtEl>
                                          <p:spTgt spid="235588"/>
                                        </p:tgtEl>
                                        <p:attrNameLst>
                                          <p:attrName>ppt_y</p:attrName>
                                        </p:attrNameLst>
                                      </p:cBhvr>
                                      <p:tavLst>
                                        <p:tav tm="0">
                                          <p:val>
                                            <p:strVal val="#ppt_y"/>
                                          </p:val>
                                        </p:tav>
                                        <p:tav tm="100000">
                                          <p:val>
                                            <p:strVal val="#ppt_y"/>
                                          </p:val>
                                        </p:tav>
                                      </p:tavLst>
                                    </p:anim>
                                  </p:childTnLst>
                                </p:cTn>
                              </p:par>
                              <p:par>
                                <p:cTn id="281" presetID="2" presetClass="entr" presetSubtype="2" fill="hold" grpId="0" nodeType="withEffect">
                                  <p:stCondLst>
                                    <p:cond delay="0"/>
                                  </p:stCondLst>
                                  <p:childTnLst>
                                    <p:set>
                                      <p:cBhvr>
                                        <p:cTn id="282" dur="1" fill="hold">
                                          <p:stCondLst>
                                            <p:cond delay="0"/>
                                          </p:stCondLst>
                                        </p:cTn>
                                        <p:tgtEl>
                                          <p:spTgt spid="235589"/>
                                        </p:tgtEl>
                                        <p:attrNameLst>
                                          <p:attrName>style.visibility</p:attrName>
                                        </p:attrNameLst>
                                      </p:cBhvr>
                                      <p:to>
                                        <p:strVal val="visible"/>
                                      </p:to>
                                    </p:set>
                                    <p:anim calcmode="lin" valueType="num">
                                      <p:cBhvr additive="base">
                                        <p:cTn id="283" dur="500" fill="hold"/>
                                        <p:tgtEl>
                                          <p:spTgt spid="235589"/>
                                        </p:tgtEl>
                                        <p:attrNameLst>
                                          <p:attrName>ppt_x</p:attrName>
                                        </p:attrNameLst>
                                      </p:cBhvr>
                                      <p:tavLst>
                                        <p:tav tm="0">
                                          <p:val>
                                            <p:strVal val="1+#ppt_w/2"/>
                                          </p:val>
                                        </p:tav>
                                        <p:tav tm="100000">
                                          <p:val>
                                            <p:strVal val="#ppt_x"/>
                                          </p:val>
                                        </p:tav>
                                      </p:tavLst>
                                    </p:anim>
                                    <p:anim calcmode="lin" valueType="num">
                                      <p:cBhvr additive="base">
                                        <p:cTn id="284" dur="500" fill="hold"/>
                                        <p:tgtEl>
                                          <p:spTgt spid="235589"/>
                                        </p:tgtEl>
                                        <p:attrNameLst>
                                          <p:attrName>ppt_y</p:attrName>
                                        </p:attrNameLst>
                                      </p:cBhvr>
                                      <p:tavLst>
                                        <p:tav tm="0">
                                          <p:val>
                                            <p:strVal val="#ppt_y"/>
                                          </p:val>
                                        </p:tav>
                                        <p:tav tm="100000">
                                          <p:val>
                                            <p:strVal val="#ppt_y"/>
                                          </p:val>
                                        </p:tav>
                                      </p:tavLst>
                                    </p:anim>
                                  </p:childTnLst>
                                </p:cTn>
                              </p:par>
                              <p:par>
                                <p:cTn id="285" presetID="2" presetClass="entr" presetSubtype="2" fill="hold" grpId="0" nodeType="withEffect">
                                  <p:stCondLst>
                                    <p:cond delay="0"/>
                                  </p:stCondLst>
                                  <p:childTnLst>
                                    <p:set>
                                      <p:cBhvr>
                                        <p:cTn id="286" dur="1" fill="hold">
                                          <p:stCondLst>
                                            <p:cond delay="0"/>
                                          </p:stCondLst>
                                        </p:cTn>
                                        <p:tgtEl>
                                          <p:spTgt spid="235590"/>
                                        </p:tgtEl>
                                        <p:attrNameLst>
                                          <p:attrName>style.visibility</p:attrName>
                                        </p:attrNameLst>
                                      </p:cBhvr>
                                      <p:to>
                                        <p:strVal val="visible"/>
                                      </p:to>
                                    </p:set>
                                    <p:anim calcmode="lin" valueType="num">
                                      <p:cBhvr additive="base">
                                        <p:cTn id="287" dur="500" fill="hold"/>
                                        <p:tgtEl>
                                          <p:spTgt spid="235590"/>
                                        </p:tgtEl>
                                        <p:attrNameLst>
                                          <p:attrName>ppt_x</p:attrName>
                                        </p:attrNameLst>
                                      </p:cBhvr>
                                      <p:tavLst>
                                        <p:tav tm="0">
                                          <p:val>
                                            <p:strVal val="1+#ppt_w/2"/>
                                          </p:val>
                                        </p:tav>
                                        <p:tav tm="100000">
                                          <p:val>
                                            <p:strVal val="#ppt_x"/>
                                          </p:val>
                                        </p:tav>
                                      </p:tavLst>
                                    </p:anim>
                                    <p:anim calcmode="lin" valueType="num">
                                      <p:cBhvr additive="base">
                                        <p:cTn id="288" dur="500" fill="hold"/>
                                        <p:tgtEl>
                                          <p:spTgt spid="235590"/>
                                        </p:tgtEl>
                                        <p:attrNameLst>
                                          <p:attrName>ppt_y</p:attrName>
                                        </p:attrNameLst>
                                      </p:cBhvr>
                                      <p:tavLst>
                                        <p:tav tm="0">
                                          <p:val>
                                            <p:strVal val="#ppt_y"/>
                                          </p:val>
                                        </p:tav>
                                        <p:tav tm="100000">
                                          <p:val>
                                            <p:strVal val="#ppt_y"/>
                                          </p:val>
                                        </p:tav>
                                      </p:tavLst>
                                    </p:anim>
                                  </p:childTnLst>
                                </p:cTn>
                              </p:par>
                              <p:par>
                                <p:cTn id="289" presetID="2" presetClass="entr" presetSubtype="2" fill="hold" grpId="0" nodeType="withEffect">
                                  <p:stCondLst>
                                    <p:cond delay="0"/>
                                  </p:stCondLst>
                                  <p:childTnLst>
                                    <p:set>
                                      <p:cBhvr>
                                        <p:cTn id="290" dur="1" fill="hold">
                                          <p:stCondLst>
                                            <p:cond delay="0"/>
                                          </p:stCondLst>
                                        </p:cTn>
                                        <p:tgtEl>
                                          <p:spTgt spid="235592"/>
                                        </p:tgtEl>
                                        <p:attrNameLst>
                                          <p:attrName>style.visibility</p:attrName>
                                        </p:attrNameLst>
                                      </p:cBhvr>
                                      <p:to>
                                        <p:strVal val="visible"/>
                                      </p:to>
                                    </p:set>
                                    <p:anim calcmode="lin" valueType="num">
                                      <p:cBhvr additive="base">
                                        <p:cTn id="291" dur="500" fill="hold"/>
                                        <p:tgtEl>
                                          <p:spTgt spid="235592"/>
                                        </p:tgtEl>
                                        <p:attrNameLst>
                                          <p:attrName>ppt_x</p:attrName>
                                        </p:attrNameLst>
                                      </p:cBhvr>
                                      <p:tavLst>
                                        <p:tav tm="0">
                                          <p:val>
                                            <p:strVal val="1+#ppt_w/2"/>
                                          </p:val>
                                        </p:tav>
                                        <p:tav tm="100000">
                                          <p:val>
                                            <p:strVal val="#ppt_x"/>
                                          </p:val>
                                        </p:tav>
                                      </p:tavLst>
                                    </p:anim>
                                    <p:anim calcmode="lin" valueType="num">
                                      <p:cBhvr additive="base">
                                        <p:cTn id="292" dur="500" fill="hold"/>
                                        <p:tgtEl>
                                          <p:spTgt spid="2355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animBg="1"/>
      <p:bldP spid="235523" grpId="0" animBg="1"/>
      <p:bldP spid="235524" grpId="0" animBg="1"/>
      <p:bldP spid="235525" grpId="0" animBg="1"/>
      <p:bldP spid="235526" grpId="0" animBg="1"/>
      <p:bldP spid="235527" grpId="0" animBg="1"/>
      <p:bldP spid="235528" grpId="0" animBg="1"/>
      <p:bldP spid="235529" grpId="0" animBg="1"/>
      <p:bldP spid="235530" grpId="0" animBg="1"/>
      <p:bldP spid="235531" grpId="0" animBg="1"/>
      <p:bldP spid="235532" grpId="0" animBg="1"/>
      <p:bldP spid="235533" grpId="0" animBg="1"/>
      <p:bldP spid="235534" grpId="0" animBg="1"/>
      <p:bldP spid="235535" grpId="0" animBg="1"/>
      <p:bldP spid="235536" grpId="0" animBg="1"/>
      <p:bldP spid="235537" grpId="0"/>
      <p:bldP spid="235538" grpId="0" animBg="1"/>
      <p:bldP spid="235539" grpId="0" animBg="1"/>
      <p:bldP spid="235540" grpId="0" animBg="1"/>
      <p:bldP spid="235541" grpId="0" animBg="1"/>
      <p:bldP spid="235542" grpId="0" animBg="1"/>
      <p:bldP spid="235543" grpId="0"/>
      <p:bldP spid="235544" grpId="0"/>
      <p:bldP spid="235545" grpId="0" animBg="1"/>
      <p:bldP spid="235546" grpId="0"/>
      <p:bldP spid="235547" grpId="0"/>
      <p:bldP spid="235548" grpId="0" animBg="1"/>
      <p:bldP spid="235549" grpId="0"/>
      <p:bldP spid="235550" grpId="0" animBg="1"/>
      <p:bldP spid="235551" grpId="0" animBg="1"/>
      <p:bldP spid="235552" grpId="0" animBg="1"/>
      <p:bldP spid="235553" grpId="0"/>
      <p:bldP spid="235554" grpId="0"/>
      <p:bldP spid="235555" grpId="0"/>
      <p:bldP spid="235556" grpId="0" animBg="1"/>
      <p:bldP spid="235557" grpId="0" animBg="1"/>
      <p:bldP spid="235558" grpId="0" animBg="1"/>
      <p:bldP spid="235559" grpId="0" animBg="1"/>
      <p:bldP spid="235560" grpId="0" animBg="1"/>
      <p:bldP spid="235561" grpId="0" animBg="1"/>
      <p:bldP spid="235562" grpId="0"/>
      <p:bldP spid="235563" grpId="0" animBg="1"/>
      <p:bldP spid="235564" grpId="0" animBg="1"/>
      <p:bldP spid="235565" grpId="0" animBg="1"/>
      <p:bldP spid="235566" grpId="0" animBg="1"/>
      <p:bldP spid="235567" grpId="0" animBg="1"/>
      <p:bldP spid="235568" grpId="0" animBg="1"/>
      <p:bldP spid="235569" grpId="0" animBg="1"/>
      <p:bldP spid="235570" grpId="0" animBg="1"/>
      <p:bldP spid="235571" grpId="0" animBg="1"/>
      <p:bldP spid="235572" grpId="0"/>
      <p:bldP spid="235575" grpId="0" animBg="1"/>
      <p:bldP spid="235576" grpId="0" animBg="1"/>
      <p:bldP spid="235577" grpId="0" animBg="1"/>
      <p:bldP spid="235578" grpId="0" animBg="1"/>
      <p:bldP spid="235579" grpId="0"/>
      <p:bldP spid="235580" grpId="0"/>
      <p:bldP spid="235581" grpId="0"/>
      <p:bldP spid="235582" grpId="0" animBg="1"/>
      <p:bldP spid="235583" grpId="0" animBg="1"/>
      <p:bldP spid="235584" grpId="0" animBg="1"/>
      <p:bldP spid="235585" grpId="0" animBg="1"/>
      <p:bldP spid="235586" grpId="0" animBg="1"/>
      <p:bldP spid="235587" grpId="0" animBg="1"/>
      <p:bldP spid="235588" grpId="0" animBg="1"/>
      <p:bldP spid="235589" grpId="0" animBg="1"/>
      <p:bldP spid="235590" grpId="0"/>
      <p:bldP spid="235591" grpId="0"/>
      <p:bldP spid="235592" grpId="0" animBg="1"/>
      <p:bldP spid="235593" grpId="0" animBg="1"/>
    </p:bld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Line 2"/>
          <p:cNvSpPr>
            <a:spLocks noChangeShapeType="1"/>
          </p:cNvSpPr>
          <p:nvPr/>
        </p:nvSpPr>
        <p:spPr bwMode="auto">
          <a:xfrm flipH="1">
            <a:off x="6883400" y="2319338"/>
            <a:ext cx="304800" cy="381000"/>
          </a:xfrm>
          <a:prstGeom prst="line">
            <a:avLst/>
          </a:prstGeom>
          <a:noFill/>
          <a:ln w="28575">
            <a:solidFill>
              <a:srgbClr val="009900"/>
            </a:solidFill>
            <a:round/>
            <a:headEnd/>
            <a:tailEnd/>
          </a:ln>
          <a:effectLst/>
        </p:spPr>
        <p:txBody>
          <a:bodyPr wrap="none" anchor="ctr"/>
          <a:lstStyle/>
          <a:p>
            <a:endParaRPr lang="zh-CN" altLang="en-US"/>
          </a:p>
        </p:txBody>
      </p:sp>
      <p:sp>
        <p:nvSpPr>
          <p:cNvPr id="236547" name="Line 3"/>
          <p:cNvSpPr>
            <a:spLocks noChangeShapeType="1"/>
          </p:cNvSpPr>
          <p:nvPr/>
        </p:nvSpPr>
        <p:spPr bwMode="auto">
          <a:xfrm>
            <a:off x="6731000" y="1633538"/>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6548" name="Line 4"/>
          <p:cNvSpPr>
            <a:spLocks noChangeShapeType="1"/>
          </p:cNvSpPr>
          <p:nvPr/>
        </p:nvSpPr>
        <p:spPr bwMode="auto">
          <a:xfrm flipH="1">
            <a:off x="5892800" y="1557338"/>
            <a:ext cx="533400" cy="533400"/>
          </a:xfrm>
          <a:prstGeom prst="line">
            <a:avLst/>
          </a:prstGeom>
          <a:noFill/>
          <a:ln w="28575">
            <a:solidFill>
              <a:srgbClr val="009900"/>
            </a:solidFill>
            <a:round/>
            <a:headEnd/>
            <a:tailEnd/>
          </a:ln>
          <a:effectLst/>
        </p:spPr>
        <p:txBody>
          <a:bodyPr wrap="none" anchor="ctr"/>
          <a:lstStyle/>
          <a:p>
            <a:endParaRPr lang="zh-CN" altLang="en-US"/>
          </a:p>
        </p:txBody>
      </p:sp>
      <p:sp>
        <p:nvSpPr>
          <p:cNvPr id="236549" name="Line 5"/>
          <p:cNvSpPr>
            <a:spLocks noChangeShapeType="1"/>
          </p:cNvSpPr>
          <p:nvPr/>
        </p:nvSpPr>
        <p:spPr bwMode="auto">
          <a:xfrm>
            <a:off x="2540000" y="1633538"/>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6550" name="Line 6"/>
          <p:cNvSpPr>
            <a:spLocks noChangeShapeType="1"/>
          </p:cNvSpPr>
          <p:nvPr/>
        </p:nvSpPr>
        <p:spPr bwMode="auto">
          <a:xfrm flipH="1">
            <a:off x="2159000" y="3081338"/>
            <a:ext cx="304800" cy="533400"/>
          </a:xfrm>
          <a:prstGeom prst="line">
            <a:avLst/>
          </a:prstGeom>
          <a:noFill/>
          <a:ln w="38100">
            <a:solidFill>
              <a:srgbClr val="009900"/>
            </a:solidFill>
            <a:round/>
            <a:headEnd/>
            <a:tailEnd/>
          </a:ln>
          <a:effectLst/>
        </p:spPr>
        <p:txBody>
          <a:bodyPr wrap="none" anchor="ctr"/>
          <a:lstStyle/>
          <a:p>
            <a:endParaRPr lang="zh-CN" altLang="en-US"/>
          </a:p>
        </p:txBody>
      </p:sp>
      <p:sp>
        <p:nvSpPr>
          <p:cNvPr id="236551" name="Line 7"/>
          <p:cNvSpPr>
            <a:spLocks noChangeShapeType="1"/>
          </p:cNvSpPr>
          <p:nvPr/>
        </p:nvSpPr>
        <p:spPr bwMode="auto">
          <a:xfrm>
            <a:off x="6959600" y="3081338"/>
            <a:ext cx="381000" cy="685800"/>
          </a:xfrm>
          <a:prstGeom prst="line">
            <a:avLst/>
          </a:prstGeom>
          <a:noFill/>
          <a:ln w="38100">
            <a:solidFill>
              <a:srgbClr val="009900"/>
            </a:solidFill>
            <a:round/>
            <a:headEnd/>
            <a:tailEnd/>
          </a:ln>
          <a:effectLst/>
        </p:spPr>
        <p:txBody>
          <a:bodyPr wrap="none" anchor="ctr"/>
          <a:lstStyle/>
          <a:p>
            <a:endParaRPr lang="zh-CN" altLang="en-US"/>
          </a:p>
        </p:txBody>
      </p:sp>
      <p:sp>
        <p:nvSpPr>
          <p:cNvPr id="236552" name="Line 8"/>
          <p:cNvSpPr>
            <a:spLocks noChangeShapeType="1"/>
          </p:cNvSpPr>
          <p:nvPr/>
        </p:nvSpPr>
        <p:spPr bwMode="auto">
          <a:xfrm>
            <a:off x="5892800" y="2319338"/>
            <a:ext cx="228600" cy="381000"/>
          </a:xfrm>
          <a:prstGeom prst="line">
            <a:avLst/>
          </a:prstGeom>
          <a:noFill/>
          <a:ln w="28575">
            <a:solidFill>
              <a:srgbClr val="009900"/>
            </a:solidFill>
            <a:round/>
            <a:headEnd/>
            <a:tailEnd/>
          </a:ln>
          <a:effectLst/>
        </p:spPr>
        <p:txBody>
          <a:bodyPr wrap="none" anchor="ctr"/>
          <a:lstStyle/>
          <a:p>
            <a:endParaRPr lang="zh-CN" altLang="en-US"/>
          </a:p>
        </p:txBody>
      </p:sp>
      <p:sp>
        <p:nvSpPr>
          <p:cNvPr id="236553" name="Line 9"/>
          <p:cNvSpPr>
            <a:spLocks noChangeShapeType="1"/>
          </p:cNvSpPr>
          <p:nvPr/>
        </p:nvSpPr>
        <p:spPr bwMode="auto">
          <a:xfrm flipH="1">
            <a:off x="6350000" y="3081338"/>
            <a:ext cx="304800" cy="609600"/>
          </a:xfrm>
          <a:prstGeom prst="line">
            <a:avLst/>
          </a:prstGeom>
          <a:noFill/>
          <a:ln w="28575">
            <a:solidFill>
              <a:srgbClr val="009900"/>
            </a:solidFill>
            <a:round/>
            <a:headEnd/>
            <a:tailEnd/>
          </a:ln>
          <a:effectLst/>
        </p:spPr>
        <p:txBody>
          <a:bodyPr wrap="none" anchor="ctr"/>
          <a:lstStyle/>
          <a:p>
            <a:endParaRPr lang="zh-CN" altLang="en-US"/>
          </a:p>
        </p:txBody>
      </p:sp>
      <p:sp>
        <p:nvSpPr>
          <p:cNvPr id="236554" name="Line 10"/>
          <p:cNvSpPr>
            <a:spLocks noChangeShapeType="1"/>
          </p:cNvSpPr>
          <p:nvPr/>
        </p:nvSpPr>
        <p:spPr bwMode="auto">
          <a:xfrm>
            <a:off x="1701800" y="2395538"/>
            <a:ext cx="228600" cy="381000"/>
          </a:xfrm>
          <a:prstGeom prst="line">
            <a:avLst/>
          </a:prstGeom>
          <a:noFill/>
          <a:ln w="38100">
            <a:solidFill>
              <a:srgbClr val="009900"/>
            </a:solidFill>
            <a:round/>
            <a:headEnd/>
            <a:tailEnd/>
          </a:ln>
          <a:effectLst/>
        </p:spPr>
        <p:txBody>
          <a:bodyPr wrap="none" anchor="ctr"/>
          <a:lstStyle/>
          <a:p>
            <a:endParaRPr lang="zh-CN" altLang="en-US"/>
          </a:p>
        </p:txBody>
      </p:sp>
      <p:sp>
        <p:nvSpPr>
          <p:cNvPr id="236555" name="Line 11"/>
          <p:cNvSpPr>
            <a:spLocks noChangeShapeType="1"/>
          </p:cNvSpPr>
          <p:nvPr/>
        </p:nvSpPr>
        <p:spPr bwMode="auto">
          <a:xfrm flipH="1">
            <a:off x="2692400" y="2395538"/>
            <a:ext cx="228600" cy="381000"/>
          </a:xfrm>
          <a:prstGeom prst="line">
            <a:avLst/>
          </a:prstGeom>
          <a:noFill/>
          <a:ln w="38100">
            <a:solidFill>
              <a:srgbClr val="009900"/>
            </a:solidFill>
            <a:round/>
            <a:headEnd/>
            <a:tailEnd/>
          </a:ln>
          <a:effectLst/>
        </p:spPr>
        <p:txBody>
          <a:bodyPr wrap="none" anchor="ctr"/>
          <a:lstStyle/>
          <a:p>
            <a:endParaRPr lang="zh-CN" altLang="en-US"/>
          </a:p>
        </p:txBody>
      </p:sp>
      <p:sp>
        <p:nvSpPr>
          <p:cNvPr id="236556" name="Line 12"/>
          <p:cNvSpPr>
            <a:spLocks noChangeShapeType="1"/>
          </p:cNvSpPr>
          <p:nvPr/>
        </p:nvSpPr>
        <p:spPr bwMode="auto">
          <a:xfrm>
            <a:off x="2235200" y="3919538"/>
            <a:ext cx="457200" cy="609600"/>
          </a:xfrm>
          <a:prstGeom prst="line">
            <a:avLst/>
          </a:prstGeom>
          <a:noFill/>
          <a:ln w="28575">
            <a:solidFill>
              <a:srgbClr val="009900"/>
            </a:solidFill>
            <a:round/>
            <a:headEnd/>
            <a:tailEnd/>
          </a:ln>
          <a:effectLst/>
        </p:spPr>
        <p:txBody>
          <a:bodyPr wrap="none" anchor="ctr"/>
          <a:lstStyle/>
          <a:p>
            <a:endParaRPr lang="zh-CN" altLang="en-US"/>
          </a:p>
        </p:txBody>
      </p:sp>
      <p:sp>
        <p:nvSpPr>
          <p:cNvPr id="236557" name="Line 13"/>
          <p:cNvSpPr>
            <a:spLocks noChangeShapeType="1"/>
          </p:cNvSpPr>
          <p:nvPr/>
        </p:nvSpPr>
        <p:spPr bwMode="auto">
          <a:xfrm flipH="1">
            <a:off x="5207000" y="2319338"/>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6558" name="Line 14"/>
          <p:cNvSpPr>
            <a:spLocks noChangeShapeType="1"/>
          </p:cNvSpPr>
          <p:nvPr/>
        </p:nvSpPr>
        <p:spPr bwMode="auto">
          <a:xfrm>
            <a:off x="3225800" y="2395538"/>
            <a:ext cx="457200" cy="457200"/>
          </a:xfrm>
          <a:prstGeom prst="line">
            <a:avLst/>
          </a:prstGeom>
          <a:noFill/>
          <a:ln w="28575">
            <a:solidFill>
              <a:srgbClr val="009900"/>
            </a:solidFill>
            <a:round/>
            <a:headEnd/>
            <a:tailEnd/>
          </a:ln>
          <a:effectLst/>
        </p:spPr>
        <p:txBody>
          <a:bodyPr wrap="none" anchor="ctr"/>
          <a:lstStyle/>
          <a:p>
            <a:endParaRPr lang="zh-CN" altLang="en-US"/>
          </a:p>
        </p:txBody>
      </p:sp>
      <p:sp>
        <p:nvSpPr>
          <p:cNvPr id="236559" name="Oval 15"/>
          <p:cNvSpPr>
            <a:spLocks noChangeArrowheads="1"/>
          </p:cNvSpPr>
          <p:nvPr/>
        </p:nvSpPr>
        <p:spPr bwMode="auto">
          <a:xfrm>
            <a:off x="2463800" y="43767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rPr>
              <a:t>15</a:t>
            </a:r>
            <a:endParaRPr kumimoji="0" lang="en-US" altLang="zh-CN" u="none"/>
          </a:p>
        </p:txBody>
      </p:sp>
      <p:sp>
        <p:nvSpPr>
          <p:cNvPr id="236560" name="Oval 16"/>
          <p:cNvSpPr>
            <a:spLocks noChangeArrowheads="1"/>
          </p:cNvSpPr>
          <p:nvPr/>
        </p:nvSpPr>
        <p:spPr bwMode="auto">
          <a:xfrm>
            <a:off x="7035800" y="1938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18</a:t>
            </a:r>
            <a:endParaRPr kumimoji="0" lang="en-US" altLang="zh-CN" u="none"/>
          </a:p>
        </p:txBody>
      </p:sp>
      <p:sp>
        <p:nvSpPr>
          <p:cNvPr id="236561" name="Text Box 17"/>
          <p:cNvSpPr txBox="1">
            <a:spLocks noChangeArrowheads="1"/>
          </p:cNvSpPr>
          <p:nvPr/>
        </p:nvSpPr>
        <p:spPr bwMode="auto">
          <a:xfrm>
            <a:off x="2508250" y="947738"/>
            <a:ext cx="336550" cy="457200"/>
          </a:xfrm>
          <a:prstGeom prst="rect">
            <a:avLst/>
          </a:prstGeom>
          <a:noFill/>
          <a:ln w="9525">
            <a:noFill/>
            <a:miter lim="800000"/>
            <a:headEnd/>
            <a:tailEnd/>
          </a:ln>
          <a:effectLst/>
        </p:spPr>
        <p:txBody>
          <a:bodyPr wrap="none">
            <a:spAutoFit/>
          </a:bodyPr>
          <a:lstStyle/>
          <a:p>
            <a:r>
              <a:rPr kumimoji="0" lang="en-US" altLang="zh-CN" b="1" u="none">
                <a:solidFill>
                  <a:srgbClr val="009900"/>
                </a:solidFill>
                <a:effectLst>
                  <a:outerShdw blurRad="38100" dist="38100" dir="2700000" algn="tl">
                    <a:srgbClr val="C0C0C0"/>
                  </a:outerShdw>
                </a:effectLst>
              </a:rPr>
              <a:t>2</a:t>
            </a:r>
            <a:endParaRPr kumimoji="0" lang="en-US" altLang="zh-CN" u="none">
              <a:solidFill>
                <a:srgbClr val="009900"/>
              </a:solidFill>
            </a:endParaRPr>
          </a:p>
        </p:txBody>
      </p:sp>
      <p:sp>
        <p:nvSpPr>
          <p:cNvPr id="236562" name="Line 18"/>
          <p:cNvSpPr>
            <a:spLocks noChangeShapeType="1"/>
          </p:cNvSpPr>
          <p:nvPr/>
        </p:nvSpPr>
        <p:spPr bwMode="auto">
          <a:xfrm flipH="1">
            <a:off x="939800" y="2319338"/>
            <a:ext cx="609600" cy="609600"/>
          </a:xfrm>
          <a:prstGeom prst="line">
            <a:avLst/>
          </a:prstGeom>
          <a:noFill/>
          <a:ln w="28575">
            <a:solidFill>
              <a:srgbClr val="009900"/>
            </a:solidFill>
            <a:round/>
            <a:headEnd/>
            <a:tailEnd/>
          </a:ln>
          <a:effectLst/>
        </p:spPr>
        <p:txBody>
          <a:bodyPr wrap="none" anchor="ctr"/>
          <a:lstStyle/>
          <a:p>
            <a:endParaRPr lang="zh-CN" altLang="en-US"/>
          </a:p>
        </p:txBody>
      </p:sp>
      <p:sp>
        <p:nvSpPr>
          <p:cNvPr id="236563" name="Oval 19"/>
          <p:cNvSpPr>
            <a:spLocks noChangeArrowheads="1"/>
          </p:cNvSpPr>
          <p:nvPr/>
        </p:nvSpPr>
        <p:spPr bwMode="auto">
          <a:xfrm>
            <a:off x="711200" y="2700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6564" name="Oval 20"/>
          <p:cNvSpPr>
            <a:spLocks noChangeArrowheads="1"/>
          </p:cNvSpPr>
          <p:nvPr/>
        </p:nvSpPr>
        <p:spPr bwMode="auto">
          <a:xfrm>
            <a:off x="2844800" y="20145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18</a:t>
            </a:r>
            <a:endParaRPr kumimoji="0" lang="en-US" altLang="zh-CN" u="none"/>
          </a:p>
        </p:txBody>
      </p:sp>
      <p:sp>
        <p:nvSpPr>
          <p:cNvPr id="236565" name="Oval 21"/>
          <p:cNvSpPr>
            <a:spLocks noChangeArrowheads="1"/>
          </p:cNvSpPr>
          <p:nvPr/>
        </p:nvSpPr>
        <p:spPr bwMode="auto">
          <a:xfrm>
            <a:off x="2387600" y="2700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ea typeface="MS Hei" pitchFamily="49" charset="-122"/>
              </a:rPr>
              <a:t>16</a:t>
            </a:r>
            <a:endParaRPr kumimoji="0" lang="en-US" altLang="zh-CN" u="none"/>
          </a:p>
        </p:txBody>
      </p:sp>
      <p:sp>
        <p:nvSpPr>
          <p:cNvPr id="236566" name="Text Box 22"/>
          <p:cNvSpPr txBox="1">
            <a:spLocks noChangeArrowheads="1"/>
          </p:cNvSpPr>
          <p:nvPr/>
        </p:nvSpPr>
        <p:spPr bwMode="auto">
          <a:xfrm>
            <a:off x="2311400" y="2243138"/>
            <a:ext cx="561975" cy="457200"/>
          </a:xfrm>
          <a:prstGeom prst="rect">
            <a:avLst/>
          </a:prstGeom>
          <a:noFill/>
          <a:ln w="9525">
            <a:noFill/>
            <a:miter lim="800000"/>
            <a:headEnd/>
            <a:tailEnd/>
          </a:ln>
          <a:effectLst/>
        </p:spPr>
        <p:txBody>
          <a:bodyPr>
            <a:spAutoFit/>
          </a:bodyPr>
          <a:lstStyle/>
          <a:p>
            <a:r>
              <a:rPr kumimoji="0" lang="en-US" altLang="zh-CN" b="1" u="none">
                <a:solidFill>
                  <a:srgbClr val="009900"/>
                </a:solidFill>
                <a:effectLst>
                  <a:outerShdw blurRad="38100" dist="38100" dir="2700000" algn="tl">
                    <a:srgbClr val="C0C0C0"/>
                  </a:outerShdw>
                </a:effectLst>
                <a:ea typeface="楷体_GB2312" pitchFamily="49" charset="-122"/>
              </a:rPr>
              <a:t>-</a:t>
            </a:r>
            <a:r>
              <a:rPr kumimoji="0" lang="en-US" altLang="zh-CN" b="1" u="none">
                <a:solidFill>
                  <a:srgbClr val="009900"/>
                </a:solidFill>
                <a:effectLst>
                  <a:outerShdw blurRad="38100" dist="38100" dir="2700000" algn="tl">
                    <a:srgbClr val="C0C0C0"/>
                  </a:outerShdw>
                </a:effectLst>
              </a:rPr>
              <a:t>2</a:t>
            </a:r>
            <a:endParaRPr kumimoji="0" lang="en-US" altLang="zh-CN" u="none">
              <a:solidFill>
                <a:srgbClr val="009900"/>
              </a:solidFill>
            </a:endParaRPr>
          </a:p>
        </p:txBody>
      </p:sp>
      <p:sp>
        <p:nvSpPr>
          <p:cNvPr id="236567" name="AutoShape 23"/>
          <p:cNvSpPr>
            <a:spLocks noChangeArrowheads="1"/>
          </p:cNvSpPr>
          <p:nvPr/>
        </p:nvSpPr>
        <p:spPr bwMode="auto">
          <a:xfrm>
            <a:off x="3911600" y="1862138"/>
            <a:ext cx="1219200" cy="228600"/>
          </a:xfrm>
          <a:prstGeom prst="rightArrow">
            <a:avLst>
              <a:gd name="adj1" fmla="val 50000"/>
              <a:gd name="adj2" fmla="val 133333"/>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36568" name="Text Box 24"/>
          <p:cNvSpPr txBox="1">
            <a:spLocks noChangeArrowheads="1"/>
          </p:cNvSpPr>
          <p:nvPr/>
        </p:nvSpPr>
        <p:spPr bwMode="auto">
          <a:xfrm>
            <a:off x="3733800" y="1382713"/>
            <a:ext cx="1511300" cy="457200"/>
          </a:xfrm>
          <a:prstGeom prst="rect">
            <a:avLst/>
          </a:prstGeom>
          <a:noFill/>
          <a:ln w="9525">
            <a:noFill/>
            <a:miter lim="800000"/>
            <a:headEnd/>
            <a:tailEnd/>
          </a:ln>
          <a:effectLst/>
        </p:spPr>
        <p:txBody>
          <a:bodyPr>
            <a:spAutoFit/>
          </a:bodyPr>
          <a:lstStyle/>
          <a:p>
            <a:r>
              <a:rPr kumimoji="0" lang="zh-CN" altLang="en-US" b="1" u="none">
                <a:effectLst>
                  <a:outerShdw blurRad="38100" dist="38100" dir="2700000" algn="tl">
                    <a:srgbClr val="C0C0C0"/>
                  </a:outerShdw>
                </a:effectLst>
                <a:ea typeface="隶书" pitchFamily="49" charset="-122"/>
              </a:rPr>
              <a:t>左右双旋</a:t>
            </a:r>
            <a:endParaRPr kumimoji="0" lang="zh-CN" altLang="en-US" u="none">
              <a:ea typeface="隶书" pitchFamily="49" charset="-122"/>
            </a:endParaRPr>
          </a:p>
        </p:txBody>
      </p:sp>
      <p:sp>
        <p:nvSpPr>
          <p:cNvPr id="236569" name="Oval 25"/>
          <p:cNvSpPr>
            <a:spLocks noChangeArrowheads="1"/>
          </p:cNvSpPr>
          <p:nvPr/>
        </p:nvSpPr>
        <p:spPr bwMode="auto">
          <a:xfrm>
            <a:off x="5588000" y="1938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7</a:t>
            </a:r>
            <a:endParaRPr kumimoji="0" lang="en-US" altLang="zh-CN" b="1" u="none"/>
          </a:p>
        </p:txBody>
      </p:sp>
      <p:sp>
        <p:nvSpPr>
          <p:cNvPr id="236570" name="Oval 26"/>
          <p:cNvSpPr>
            <a:spLocks noChangeArrowheads="1"/>
          </p:cNvSpPr>
          <p:nvPr/>
        </p:nvSpPr>
        <p:spPr bwMode="auto">
          <a:xfrm>
            <a:off x="4826000" y="2700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3</a:t>
            </a:r>
            <a:endParaRPr kumimoji="0" lang="en-US" altLang="zh-CN" u="none"/>
          </a:p>
        </p:txBody>
      </p:sp>
      <p:sp>
        <p:nvSpPr>
          <p:cNvPr id="236571" name="Text Box 27"/>
          <p:cNvSpPr txBox="1">
            <a:spLocks noChangeArrowheads="1"/>
          </p:cNvSpPr>
          <p:nvPr/>
        </p:nvSpPr>
        <p:spPr bwMode="auto">
          <a:xfrm>
            <a:off x="5892800" y="3157538"/>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6572" name="Text Box 28"/>
          <p:cNvSpPr txBox="1">
            <a:spLocks noChangeArrowheads="1"/>
          </p:cNvSpPr>
          <p:nvPr/>
        </p:nvSpPr>
        <p:spPr bwMode="auto">
          <a:xfrm>
            <a:off x="6426200" y="2319338"/>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6573" name="Text Box 29"/>
          <p:cNvSpPr txBox="1">
            <a:spLocks noChangeArrowheads="1"/>
          </p:cNvSpPr>
          <p:nvPr/>
        </p:nvSpPr>
        <p:spPr bwMode="auto">
          <a:xfrm>
            <a:off x="2692400" y="3995738"/>
            <a:ext cx="336550" cy="457200"/>
          </a:xfrm>
          <a:prstGeom prst="rect">
            <a:avLst/>
          </a:prstGeom>
          <a:noFill/>
          <a:ln w="9525">
            <a:noFill/>
            <a:miter lim="800000"/>
            <a:headEnd/>
            <a:tailEnd/>
          </a:ln>
          <a:effectLst/>
        </p:spPr>
        <p:txBody>
          <a:bodyPr wrap="none">
            <a:spAutoFit/>
          </a:bodyPr>
          <a:lstStyle/>
          <a:p>
            <a:r>
              <a:rPr kumimoji="0" lang="en-US" altLang="zh-CN" b="1" u="none">
                <a:solidFill>
                  <a:srgbClr val="009900"/>
                </a:solidFill>
                <a:effectLst>
                  <a:outerShdw blurRad="38100" dist="38100" dir="2700000" algn="tl">
                    <a:srgbClr val="C0C0C0"/>
                  </a:outerShdw>
                </a:effectLst>
              </a:rPr>
              <a:t>0</a:t>
            </a:r>
          </a:p>
        </p:txBody>
      </p:sp>
      <p:sp>
        <p:nvSpPr>
          <p:cNvPr id="236574" name="Oval 30"/>
          <p:cNvSpPr>
            <a:spLocks noChangeArrowheads="1"/>
          </p:cNvSpPr>
          <p:nvPr/>
        </p:nvSpPr>
        <p:spPr bwMode="auto">
          <a:xfrm>
            <a:off x="6350000" y="12525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11</a:t>
            </a:r>
            <a:endParaRPr kumimoji="0" lang="en-US" altLang="zh-CN" u="none"/>
          </a:p>
        </p:txBody>
      </p:sp>
      <p:sp>
        <p:nvSpPr>
          <p:cNvPr id="236575" name="Oval 31"/>
          <p:cNvSpPr>
            <a:spLocks noChangeArrowheads="1"/>
          </p:cNvSpPr>
          <p:nvPr/>
        </p:nvSpPr>
        <p:spPr bwMode="auto">
          <a:xfrm>
            <a:off x="1397000" y="20145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7</a:t>
            </a:r>
            <a:endParaRPr kumimoji="0" lang="en-US" altLang="zh-CN" b="1" u="none"/>
          </a:p>
        </p:txBody>
      </p:sp>
      <p:sp>
        <p:nvSpPr>
          <p:cNvPr id="236576" name="Oval 32"/>
          <p:cNvSpPr>
            <a:spLocks noChangeArrowheads="1"/>
          </p:cNvSpPr>
          <p:nvPr/>
        </p:nvSpPr>
        <p:spPr bwMode="auto">
          <a:xfrm>
            <a:off x="1930400" y="35385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chemeClr val="bg2"/>
                </a:solidFill>
              </a:rPr>
              <a:t>14</a:t>
            </a:r>
            <a:endParaRPr kumimoji="0" lang="en-US" altLang="zh-CN" u="none"/>
          </a:p>
        </p:txBody>
      </p:sp>
      <p:sp>
        <p:nvSpPr>
          <p:cNvPr id="236577" name="Oval 33"/>
          <p:cNvSpPr>
            <a:spLocks noChangeArrowheads="1"/>
          </p:cNvSpPr>
          <p:nvPr/>
        </p:nvSpPr>
        <p:spPr bwMode="auto">
          <a:xfrm>
            <a:off x="1778000" y="2700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9</a:t>
            </a:r>
            <a:endParaRPr kumimoji="0" lang="en-US" altLang="zh-CN" u="none"/>
          </a:p>
        </p:txBody>
      </p:sp>
      <p:sp>
        <p:nvSpPr>
          <p:cNvPr id="236578" name="Text Box 34"/>
          <p:cNvSpPr txBox="1">
            <a:spLocks noChangeArrowheads="1"/>
          </p:cNvSpPr>
          <p:nvPr/>
        </p:nvSpPr>
        <p:spPr bwMode="auto">
          <a:xfrm>
            <a:off x="7035800" y="1557338"/>
            <a:ext cx="590550" cy="457200"/>
          </a:xfrm>
          <a:prstGeom prst="rect">
            <a:avLst/>
          </a:prstGeom>
          <a:noFill/>
          <a:ln w="9525">
            <a:noFill/>
            <a:miter lim="800000"/>
            <a:headEnd/>
            <a:tailEnd/>
          </a:ln>
          <a:effectLst/>
        </p:spPr>
        <p:txBody>
          <a:bodyPr>
            <a:spAutoFit/>
          </a:bodyPr>
          <a:lstStyle/>
          <a:p>
            <a:r>
              <a:rPr kumimoji="0" lang="en-US" altLang="zh-CN" b="1" u="none">
                <a:solidFill>
                  <a:srgbClr val="008000"/>
                </a:solidFill>
                <a:effectLst>
                  <a:outerShdw blurRad="38100" dist="38100" dir="2700000" algn="tl">
                    <a:srgbClr val="C0C0C0"/>
                  </a:outerShdw>
                </a:effectLst>
              </a:rPr>
              <a:t>-1</a:t>
            </a:r>
          </a:p>
        </p:txBody>
      </p:sp>
      <p:sp>
        <p:nvSpPr>
          <p:cNvPr id="236579" name="Oval 35"/>
          <p:cNvSpPr>
            <a:spLocks noChangeArrowheads="1"/>
          </p:cNvSpPr>
          <p:nvPr/>
        </p:nvSpPr>
        <p:spPr bwMode="auto">
          <a:xfrm>
            <a:off x="7035800" y="35385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16</a:t>
            </a:r>
            <a:endParaRPr kumimoji="0" lang="en-US" altLang="zh-CN" u="none"/>
          </a:p>
        </p:txBody>
      </p:sp>
      <p:sp>
        <p:nvSpPr>
          <p:cNvPr id="236580" name="Oval 36"/>
          <p:cNvSpPr>
            <a:spLocks noChangeArrowheads="1"/>
          </p:cNvSpPr>
          <p:nvPr/>
        </p:nvSpPr>
        <p:spPr bwMode="auto">
          <a:xfrm>
            <a:off x="6578600" y="2700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15</a:t>
            </a:r>
            <a:endParaRPr kumimoji="0" lang="en-US" altLang="zh-CN" u="none"/>
          </a:p>
        </p:txBody>
      </p:sp>
      <p:sp>
        <p:nvSpPr>
          <p:cNvPr id="236581" name="Text Box 37"/>
          <p:cNvSpPr txBox="1">
            <a:spLocks noChangeArrowheads="1"/>
          </p:cNvSpPr>
          <p:nvPr/>
        </p:nvSpPr>
        <p:spPr bwMode="auto">
          <a:xfrm>
            <a:off x="7156450" y="3157538"/>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0</a:t>
            </a:r>
          </a:p>
        </p:txBody>
      </p:sp>
      <p:sp>
        <p:nvSpPr>
          <p:cNvPr id="236582" name="Text Box 38"/>
          <p:cNvSpPr txBox="1">
            <a:spLocks noChangeArrowheads="1"/>
          </p:cNvSpPr>
          <p:nvPr/>
        </p:nvSpPr>
        <p:spPr bwMode="auto">
          <a:xfrm>
            <a:off x="6546850" y="871538"/>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236583" name="Line 39"/>
          <p:cNvSpPr>
            <a:spLocks noChangeShapeType="1"/>
          </p:cNvSpPr>
          <p:nvPr/>
        </p:nvSpPr>
        <p:spPr bwMode="auto">
          <a:xfrm flipH="1">
            <a:off x="1778000" y="1557338"/>
            <a:ext cx="533400" cy="533400"/>
          </a:xfrm>
          <a:prstGeom prst="line">
            <a:avLst/>
          </a:prstGeom>
          <a:noFill/>
          <a:ln w="28575">
            <a:solidFill>
              <a:srgbClr val="009900"/>
            </a:solidFill>
            <a:round/>
            <a:headEnd/>
            <a:tailEnd/>
          </a:ln>
          <a:effectLst/>
        </p:spPr>
        <p:txBody>
          <a:bodyPr wrap="none" anchor="ctr"/>
          <a:lstStyle/>
          <a:p>
            <a:endParaRPr lang="zh-CN" altLang="en-US"/>
          </a:p>
        </p:txBody>
      </p:sp>
      <p:sp>
        <p:nvSpPr>
          <p:cNvPr id="236584" name="Oval 40"/>
          <p:cNvSpPr>
            <a:spLocks noChangeArrowheads="1"/>
          </p:cNvSpPr>
          <p:nvPr/>
        </p:nvSpPr>
        <p:spPr bwMode="auto">
          <a:xfrm>
            <a:off x="2159000" y="13287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ea typeface="MS Hei" pitchFamily="49" charset="-122"/>
              </a:rPr>
              <a:t>11</a:t>
            </a:r>
            <a:endParaRPr kumimoji="0" lang="en-US" altLang="zh-CN" u="none"/>
          </a:p>
        </p:txBody>
      </p:sp>
      <p:sp>
        <p:nvSpPr>
          <p:cNvPr id="236585" name="Line 41"/>
          <p:cNvSpPr>
            <a:spLocks noChangeShapeType="1"/>
          </p:cNvSpPr>
          <p:nvPr/>
        </p:nvSpPr>
        <p:spPr bwMode="auto">
          <a:xfrm>
            <a:off x="7416800" y="2319338"/>
            <a:ext cx="685800" cy="685800"/>
          </a:xfrm>
          <a:prstGeom prst="line">
            <a:avLst/>
          </a:prstGeom>
          <a:noFill/>
          <a:ln w="28575">
            <a:solidFill>
              <a:srgbClr val="009900"/>
            </a:solidFill>
            <a:round/>
            <a:headEnd/>
            <a:tailEnd/>
          </a:ln>
          <a:effectLst/>
        </p:spPr>
        <p:txBody>
          <a:bodyPr wrap="none" anchor="ctr"/>
          <a:lstStyle/>
          <a:p>
            <a:endParaRPr lang="zh-CN" altLang="en-US"/>
          </a:p>
        </p:txBody>
      </p:sp>
      <p:sp>
        <p:nvSpPr>
          <p:cNvPr id="236586" name="Oval 42"/>
          <p:cNvSpPr>
            <a:spLocks noChangeArrowheads="1"/>
          </p:cNvSpPr>
          <p:nvPr/>
        </p:nvSpPr>
        <p:spPr bwMode="auto">
          <a:xfrm>
            <a:off x="3530600" y="2700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rPr>
              <a:t>26</a:t>
            </a:r>
            <a:endParaRPr kumimoji="0" lang="en-US" altLang="zh-CN" u="none" dirty="0"/>
          </a:p>
        </p:txBody>
      </p:sp>
      <p:sp>
        <p:nvSpPr>
          <p:cNvPr id="236587" name="Oval 43"/>
          <p:cNvSpPr>
            <a:spLocks noChangeArrowheads="1"/>
          </p:cNvSpPr>
          <p:nvPr/>
        </p:nvSpPr>
        <p:spPr bwMode="auto">
          <a:xfrm>
            <a:off x="7797800" y="2700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dirty="0">
                <a:solidFill>
                  <a:srgbClr val="CC3300"/>
                </a:solidFill>
              </a:rPr>
              <a:t>26</a:t>
            </a:r>
            <a:endParaRPr kumimoji="0" lang="en-US" altLang="zh-CN" u="none" dirty="0"/>
          </a:p>
        </p:txBody>
      </p:sp>
      <p:sp>
        <p:nvSpPr>
          <p:cNvPr id="236588" name="Oval 44"/>
          <p:cNvSpPr>
            <a:spLocks noChangeArrowheads="1"/>
          </p:cNvSpPr>
          <p:nvPr/>
        </p:nvSpPr>
        <p:spPr bwMode="auto">
          <a:xfrm>
            <a:off x="6121400" y="35385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14</a:t>
            </a:r>
            <a:endParaRPr kumimoji="0" lang="en-US" altLang="zh-CN" u="none"/>
          </a:p>
        </p:txBody>
      </p:sp>
      <p:sp>
        <p:nvSpPr>
          <p:cNvPr id="236590" name="Text Box 46"/>
          <p:cNvSpPr txBox="1">
            <a:spLocks noChangeArrowheads="1"/>
          </p:cNvSpPr>
          <p:nvPr/>
        </p:nvSpPr>
        <p:spPr bwMode="auto">
          <a:xfrm>
            <a:off x="2997200" y="1633538"/>
            <a:ext cx="576263" cy="457200"/>
          </a:xfrm>
          <a:prstGeom prst="rect">
            <a:avLst/>
          </a:prstGeom>
          <a:noFill/>
          <a:ln w="9525">
            <a:noFill/>
            <a:miter lim="800000"/>
            <a:headEnd/>
            <a:tailEnd/>
          </a:ln>
          <a:effectLst/>
        </p:spPr>
        <p:txBody>
          <a:bodyPr>
            <a:spAutoFit/>
          </a:bodyPr>
          <a:lstStyle/>
          <a:p>
            <a:r>
              <a:rPr kumimoji="0" lang="en-US" altLang="zh-CN" b="1" u="none">
                <a:solidFill>
                  <a:srgbClr val="009900"/>
                </a:solidFill>
                <a:effectLst>
                  <a:outerShdw blurRad="38100" dist="38100" dir="2700000" algn="tl">
                    <a:srgbClr val="C0C0C0"/>
                  </a:outerShdw>
                </a:effectLst>
                <a:ea typeface="楷体_GB2312" pitchFamily="49" charset="-122"/>
              </a:rPr>
              <a:t>-</a:t>
            </a:r>
            <a:r>
              <a:rPr kumimoji="0" lang="en-US" altLang="zh-CN" b="1" u="none">
                <a:solidFill>
                  <a:srgbClr val="009900"/>
                </a:solidFill>
                <a:effectLst>
                  <a:outerShdw blurRad="38100" dist="38100" dir="2700000" algn="tl">
                    <a:srgbClr val="C0C0C0"/>
                  </a:outerShdw>
                </a:effectLst>
              </a:rPr>
              <a:t>2</a:t>
            </a:r>
          </a:p>
        </p:txBody>
      </p:sp>
      <p:sp>
        <p:nvSpPr>
          <p:cNvPr id="236591" name="Oval 47"/>
          <p:cNvSpPr>
            <a:spLocks noChangeArrowheads="1"/>
          </p:cNvSpPr>
          <p:nvPr/>
        </p:nvSpPr>
        <p:spPr bwMode="auto">
          <a:xfrm>
            <a:off x="5969000" y="2700338"/>
            <a:ext cx="457200" cy="457200"/>
          </a:xfrm>
          <a:prstGeom prst="ellipse">
            <a:avLst/>
          </a:prstGeom>
          <a:solidFill>
            <a:srgbClr val="FFFFCC"/>
          </a:solidFill>
          <a:ln w="28575">
            <a:solidFill>
              <a:srgbClr val="009900"/>
            </a:solidFill>
            <a:round/>
            <a:headEnd/>
            <a:tailEnd/>
          </a:ln>
          <a:effectLst/>
        </p:spPr>
        <p:txBody>
          <a:bodyPr wrap="none" anchor="ctr"/>
          <a:lstStyle/>
          <a:p>
            <a:pPr algn="ctr"/>
            <a:r>
              <a:rPr kumimoji="0" lang="en-US" altLang="zh-CN" sz="2800" b="1" u="none">
                <a:solidFill>
                  <a:srgbClr val="CC3300"/>
                </a:solidFill>
              </a:rPr>
              <a:t>9</a:t>
            </a:r>
            <a:endParaRPr kumimoji="0" lang="en-US" altLang="zh-CN" u="none"/>
          </a:p>
        </p:txBody>
      </p:sp>
      <p:sp>
        <p:nvSpPr>
          <p:cNvPr id="236592" name="Rectangle 48"/>
          <p:cNvSpPr>
            <a:spLocks noChangeArrowheads="1"/>
          </p:cNvSpPr>
          <p:nvPr/>
        </p:nvSpPr>
        <p:spPr bwMode="auto">
          <a:xfrm>
            <a:off x="2349500" y="5087938"/>
            <a:ext cx="4351338" cy="579437"/>
          </a:xfrm>
          <a:prstGeom prst="rect">
            <a:avLst/>
          </a:prstGeom>
          <a:noFill/>
          <a:ln w="9525">
            <a:noFill/>
            <a:miter lim="800000"/>
            <a:headEnd/>
            <a:tailEnd/>
          </a:ln>
          <a:effectLst/>
        </p:spPr>
        <p:txBody>
          <a:bodyPr>
            <a:spAutoFit/>
          </a:bodyPr>
          <a:lstStyle/>
          <a:p>
            <a:r>
              <a:rPr lang="zh-CN" altLang="en-US" sz="3200" b="1">
                <a:effectLst>
                  <a:outerShdw blurRad="38100" dist="38100" dir="2700000" algn="tl">
                    <a:srgbClr val="C0C0C0"/>
                  </a:outerShdw>
                </a:effectLst>
                <a:ea typeface="隶书" pitchFamily="49" charset="-122"/>
              </a:rPr>
              <a:t>从空树开始的建树过程</a:t>
            </a:r>
            <a:endParaRPr lang="zh-CN" altLang="en-US" sz="2000" b="1">
              <a:effectLst>
                <a:outerShdw blurRad="38100" dist="38100" dir="2700000" algn="tl">
                  <a:srgbClr val="C0C0C0"/>
                </a:outerShdw>
              </a:effectLst>
              <a:ea typeface="隶书" pitchFamily="49" charset="-122"/>
            </a:endParaRPr>
          </a:p>
        </p:txBody>
      </p:sp>
      <p:sp>
        <p:nvSpPr>
          <p:cNvPr id="236593" name="Freeform 49"/>
          <p:cNvSpPr>
            <a:spLocks/>
          </p:cNvSpPr>
          <p:nvPr/>
        </p:nvSpPr>
        <p:spPr bwMode="auto">
          <a:xfrm>
            <a:off x="1765300" y="2509838"/>
            <a:ext cx="1320800" cy="2501900"/>
          </a:xfrm>
          <a:custGeom>
            <a:avLst/>
            <a:gdLst/>
            <a:ahLst/>
            <a:cxnLst>
              <a:cxn ang="0">
                <a:pos x="440" y="72"/>
              </a:cxn>
              <a:cxn ang="0">
                <a:pos x="344" y="216"/>
              </a:cxn>
              <a:cxn ang="0">
                <a:pos x="296" y="408"/>
              </a:cxn>
              <a:cxn ang="0">
                <a:pos x="104" y="600"/>
              </a:cxn>
              <a:cxn ang="0">
                <a:pos x="8" y="744"/>
              </a:cxn>
              <a:cxn ang="0">
                <a:pos x="56" y="984"/>
              </a:cxn>
              <a:cxn ang="0">
                <a:pos x="344" y="1416"/>
              </a:cxn>
              <a:cxn ang="0">
                <a:pos x="536" y="1560"/>
              </a:cxn>
              <a:cxn ang="0">
                <a:pos x="728" y="1512"/>
              </a:cxn>
              <a:cxn ang="0">
                <a:pos x="824" y="1368"/>
              </a:cxn>
              <a:cxn ang="0">
                <a:pos x="776" y="1176"/>
              </a:cxn>
              <a:cxn ang="0">
                <a:pos x="536" y="888"/>
              </a:cxn>
              <a:cxn ang="0">
                <a:pos x="584" y="600"/>
              </a:cxn>
              <a:cxn ang="0">
                <a:pos x="728" y="456"/>
              </a:cxn>
              <a:cxn ang="0">
                <a:pos x="776" y="312"/>
              </a:cxn>
              <a:cxn ang="0">
                <a:pos x="776" y="168"/>
              </a:cxn>
              <a:cxn ang="0">
                <a:pos x="632" y="24"/>
              </a:cxn>
              <a:cxn ang="0">
                <a:pos x="488" y="24"/>
              </a:cxn>
              <a:cxn ang="0">
                <a:pos x="440" y="72"/>
              </a:cxn>
            </a:cxnLst>
            <a:rect l="0" t="0" r="r" b="b"/>
            <a:pathLst>
              <a:path w="832" h="1576">
                <a:moveTo>
                  <a:pt x="440" y="72"/>
                </a:moveTo>
                <a:cubicBezTo>
                  <a:pt x="416" y="104"/>
                  <a:pt x="368" y="160"/>
                  <a:pt x="344" y="216"/>
                </a:cubicBezTo>
                <a:cubicBezTo>
                  <a:pt x="320" y="272"/>
                  <a:pt x="336" y="344"/>
                  <a:pt x="296" y="408"/>
                </a:cubicBezTo>
                <a:cubicBezTo>
                  <a:pt x="256" y="472"/>
                  <a:pt x="152" y="544"/>
                  <a:pt x="104" y="600"/>
                </a:cubicBezTo>
                <a:cubicBezTo>
                  <a:pt x="56" y="656"/>
                  <a:pt x="16" y="680"/>
                  <a:pt x="8" y="744"/>
                </a:cubicBezTo>
                <a:cubicBezTo>
                  <a:pt x="0" y="808"/>
                  <a:pt x="0" y="872"/>
                  <a:pt x="56" y="984"/>
                </a:cubicBezTo>
                <a:cubicBezTo>
                  <a:pt x="112" y="1096"/>
                  <a:pt x="264" y="1320"/>
                  <a:pt x="344" y="1416"/>
                </a:cubicBezTo>
                <a:cubicBezTo>
                  <a:pt x="424" y="1512"/>
                  <a:pt x="472" y="1544"/>
                  <a:pt x="536" y="1560"/>
                </a:cubicBezTo>
                <a:cubicBezTo>
                  <a:pt x="600" y="1576"/>
                  <a:pt x="680" y="1544"/>
                  <a:pt x="728" y="1512"/>
                </a:cubicBezTo>
                <a:cubicBezTo>
                  <a:pt x="776" y="1480"/>
                  <a:pt x="816" y="1424"/>
                  <a:pt x="824" y="1368"/>
                </a:cubicBezTo>
                <a:cubicBezTo>
                  <a:pt x="832" y="1312"/>
                  <a:pt x="824" y="1256"/>
                  <a:pt x="776" y="1176"/>
                </a:cubicBezTo>
                <a:cubicBezTo>
                  <a:pt x="728" y="1096"/>
                  <a:pt x="568" y="984"/>
                  <a:pt x="536" y="888"/>
                </a:cubicBezTo>
                <a:cubicBezTo>
                  <a:pt x="504" y="792"/>
                  <a:pt x="552" y="672"/>
                  <a:pt x="584" y="600"/>
                </a:cubicBezTo>
                <a:cubicBezTo>
                  <a:pt x="616" y="528"/>
                  <a:pt x="696" y="504"/>
                  <a:pt x="728" y="456"/>
                </a:cubicBezTo>
                <a:cubicBezTo>
                  <a:pt x="760" y="408"/>
                  <a:pt x="768" y="360"/>
                  <a:pt x="776" y="312"/>
                </a:cubicBezTo>
                <a:cubicBezTo>
                  <a:pt x="784" y="264"/>
                  <a:pt x="800" y="216"/>
                  <a:pt x="776" y="168"/>
                </a:cubicBezTo>
                <a:cubicBezTo>
                  <a:pt x="752" y="120"/>
                  <a:pt x="680" y="48"/>
                  <a:pt x="632" y="24"/>
                </a:cubicBezTo>
                <a:cubicBezTo>
                  <a:pt x="584" y="0"/>
                  <a:pt x="520" y="16"/>
                  <a:pt x="488" y="24"/>
                </a:cubicBezTo>
                <a:cubicBezTo>
                  <a:pt x="456" y="32"/>
                  <a:pt x="464" y="40"/>
                  <a:pt x="440" y="72"/>
                </a:cubicBezTo>
                <a:close/>
              </a:path>
            </a:pathLst>
          </a:custGeom>
          <a:noFill/>
          <a:ln w="19050" cap="rnd" cmpd="sng">
            <a:solidFill>
              <a:schemeClr val="tx1"/>
            </a:solidFill>
            <a:prstDash val="sysDot"/>
            <a:round/>
            <a:headEnd/>
            <a:tailEnd/>
          </a:ln>
          <a:effectLst/>
        </p:spPr>
        <p:txBody>
          <a:bodyPr wrap="none" anchor="ctr"/>
          <a:lstStyle/>
          <a:p>
            <a:endParaRPr lang="zh-CN" altLang="en-US"/>
          </a:p>
        </p:txBody>
      </p:sp>
      <p:sp>
        <p:nvSpPr>
          <p:cNvPr id="236594" name="Text Box 50"/>
          <p:cNvSpPr txBox="1">
            <a:spLocks noChangeArrowheads="1"/>
          </p:cNvSpPr>
          <p:nvPr/>
        </p:nvSpPr>
        <p:spPr bwMode="auto">
          <a:xfrm>
            <a:off x="1684338" y="3386138"/>
            <a:ext cx="336550" cy="457200"/>
          </a:xfrm>
          <a:prstGeom prst="rect">
            <a:avLst/>
          </a:prstGeom>
          <a:noFill/>
          <a:ln w="9525">
            <a:noFill/>
            <a:miter lim="800000"/>
            <a:headEnd/>
            <a:tailEnd/>
          </a:ln>
          <a:effectLst/>
        </p:spPr>
        <p:txBody>
          <a:bodyPr wrap="none">
            <a:spAutoFit/>
          </a:bodyPr>
          <a:lstStyle/>
          <a:p>
            <a:r>
              <a:rPr kumimoji="0" lang="en-US" altLang="zh-CN" b="1" u="none">
                <a:solidFill>
                  <a:srgbClr val="008000"/>
                </a:solidFill>
                <a:effectLst>
                  <a:outerShdw blurRad="38100" dist="38100" dir="2700000" algn="tl">
                    <a:srgbClr val="C0C0C0"/>
                  </a:outerShdw>
                </a:effectLst>
              </a:rPr>
              <a:t>1</a:t>
            </a:r>
          </a:p>
        </p:txBody>
      </p:sp>
      <p:sp>
        <p:nvSpPr>
          <p:cNvPr id="50" name="灯片编号占位符 49"/>
          <p:cNvSpPr>
            <a:spLocks noGrp="1"/>
          </p:cNvSpPr>
          <p:nvPr>
            <p:ph type="sldNum" sz="quarter" idx="12"/>
          </p:nvPr>
        </p:nvSpPr>
        <p:spPr/>
        <p:txBody>
          <a:bodyPr/>
          <a:lstStyle/>
          <a:p>
            <a:fld id="{A676A666-26EC-422C-917D-D410A76DDE32}" type="slidenum">
              <a:rPr lang="en-US" altLang="zh-CN" smtClean="0"/>
              <a:pPr/>
              <a:t>148</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49"/>
                                        </p:tgtEl>
                                        <p:attrNameLst>
                                          <p:attrName>style.visibility</p:attrName>
                                        </p:attrNameLst>
                                      </p:cBhvr>
                                      <p:to>
                                        <p:strVal val="visible"/>
                                      </p:to>
                                    </p:set>
                                    <p:anim calcmode="lin" valueType="num">
                                      <p:cBhvr additive="base">
                                        <p:cTn id="7" dur="500" fill="hold"/>
                                        <p:tgtEl>
                                          <p:spTgt spid="236549"/>
                                        </p:tgtEl>
                                        <p:attrNameLst>
                                          <p:attrName>ppt_x</p:attrName>
                                        </p:attrNameLst>
                                      </p:cBhvr>
                                      <p:tavLst>
                                        <p:tav tm="0">
                                          <p:val>
                                            <p:strVal val="0-#ppt_w/2"/>
                                          </p:val>
                                        </p:tav>
                                        <p:tav tm="100000">
                                          <p:val>
                                            <p:strVal val="#ppt_x"/>
                                          </p:val>
                                        </p:tav>
                                      </p:tavLst>
                                    </p:anim>
                                    <p:anim calcmode="lin" valueType="num">
                                      <p:cBhvr additive="base">
                                        <p:cTn id="8" dur="500" fill="hold"/>
                                        <p:tgtEl>
                                          <p:spTgt spid="23654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36550"/>
                                        </p:tgtEl>
                                        <p:attrNameLst>
                                          <p:attrName>style.visibility</p:attrName>
                                        </p:attrNameLst>
                                      </p:cBhvr>
                                      <p:to>
                                        <p:strVal val="visible"/>
                                      </p:to>
                                    </p:set>
                                    <p:anim calcmode="lin" valueType="num">
                                      <p:cBhvr additive="base">
                                        <p:cTn id="11" dur="500" fill="hold"/>
                                        <p:tgtEl>
                                          <p:spTgt spid="236550"/>
                                        </p:tgtEl>
                                        <p:attrNameLst>
                                          <p:attrName>ppt_x</p:attrName>
                                        </p:attrNameLst>
                                      </p:cBhvr>
                                      <p:tavLst>
                                        <p:tav tm="0">
                                          <p:val>
                                            <p:strVal val="0-#ppt_w/2"/>
                                          </p:val>
                                        </p:tav>
                                        <p:tav tm="100000">
                                          <p:val>
                                            <p:strVal val="#ppt_x"/>
                                          </p:val>
                                        </p:tav>
                                      </p:tavLst>
                                    </p:anim>
                                    <p:anim calcmode="lin" valueType="num">
                                      <p:cBhvr additive="base">
                                        <p:cTn id="12" dur="500" fill="hold"/>
                                        <p:tgtEl>
                                          <p:spTgt spid="23655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36554"/>
                                        </p:tgtEl>
                                        <p:attrNameLst>
                                          <p:attrName>style.visibility</p:attrName>
                                        </p:attrNameLst>
                                      </p:cBhvr>
                                      <p:to>
                                        <p:strVal val="visible"/>
                                      </p:to>
                                    </p:set>
                                    <p:anim calcmode="lin" valueType="num">
                                      <p:cBhvr additive="base">
                                        <p:cTn id="15" dur="500" fill="hold"/>
                                        <p:tgtEl>
                                          <p:spTgt spid="236554"/>
                                        </p:tgtEl>
                                        <p:attrNameLst>
                                          <p:attrName>ppt_x</p:attrName>
                                        </p:attrNameLst>
                                      </p:cBhvr>
                                      <p:tavLst>
                                        <p:tav tm="0">
                                          <p:val>
                                            <p:strVal val="0-#ppt_w/2"/>
                                          </p:val>
                                        </p:tav>
                                        <p:tav tm="100000">
                                          <p:val>
                                            <p:strVal val="#ppt_x"/>
                                          </p:val>
                                        </p:tav>
                                      </p:tavLst>
                                    </p:anim>
                                    <p:anim calcmode="lin" valueType="num">
                                      <p:cBhvr additive="base">
                                        <p:cTn id="16" dur="500" fill="hold"/>
                                        <p:tgtEl>
                                          <p:spTgt spid="23655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36555"/>
                                        </p:tgtEl>
                                        <p:attrNameLst>
                                          <p:attrName>style.visibility</p:attrName>
                                        </p:attrNameLst>
                                      </p:cBhvr>
                                      <p:to>
                                        <p:strVal val="visible"/>
                                      </p:to>
                                    </p:set>
                                    <p:anim calcmode="lin" valueType="num">
                                      <p:cBhvr additive="base">
                                        <p:cTn id="19" dur="500" fill="hold"/>
                                        <p:tgtEl>
                                          <p:spTgt spid="236555"/>
                                        </p:tgtEl>
                                        <p:attrNameLst>
                                          <p:attrName>ppt_x</p:attrName>
                                        </p:attrNameLst>
                                      </p:cBhvr>
                                      <p:tavLst>
                                        <p:tav tm="0">
                                          <p:val>
                                            <p:strVal val="0-#ppt_w/2"/>
                                          </p:val>
                                        </p:tav>
                                        <p:tav tm="100000">
                                          <p:val>
                                            <p:strVal val="#ppt_x"/>
                                          </p:val>
                                        </p:tav>
                                      </p:tavLst>
                                    </p:anim>
                                    <p:anim calcmode="lin" valueType="num">
                                      <p:cBhvr additive="base">
                                        <p:cTn id="20" dur="500" fill="hold"/>
                                        <p:tgtEl>
                                          <p:spTgt spid="23655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6556"/>
                                        </p:tgtEl>
                                        <p:attrNameLst>
                                          <p:attrName>style.visibility</p:attrName>
                                        </p:attrNameLst>
                                      </p:cBhvr>
                                      <p:to>
                                        <p:strVal val="visible"/>
                                      </p:to>
                                    </p:set>
                                    <p:anim calcmode="lin" valueType="num">
                                      <p:cBhvr additive="base">
                                        <p:cTn id="23" dur="500" fill="hold"/>
                                        <p:tgtEl>
                                          <p:spTgt spid="236556"/>
                                        </p:tgtEl>
                                        <p:attrNameLst>
                                          <p:attrName>ppt_x</p:attrName>
                                        </p:attrNameLst>
                                      </p:cBhvr>
                                      <p:tavLst>
                                        <p:tav tm="0">
                                          <p:val>
                                            <p:strVal val="0-#ppt_w/2"/>
                                          </p:val>
                                        </p:tav>
                                        <p:tav tm="100000">
                                          <p:val>
                                            <p:strVal val="#ppt_x"/>
                                          </p:val>
                                        </p:tav>
                                      </p:tavLst>
                                    </p:anim>
                                    <p:anim calcmode="lin" valueType="num">
                                      <p:cBhvr additive="base">
                                        <p:cTn id="24" dur="500" fill="hold"/>
                                        <p:tgtEl>
                                          <p:spTgt spid="23655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6558"/>
                                        </p:tgtEl>
                                        <p:attrNameLst>
                                          <p:attrName>style.visibility</p:attrName>
                                        </p:attrNameLst>
                                      </p:cBhvr>
                                      <p:to>
                                        <p:strVal val="visible"/>
                                      </p:to>
                                    </p:set>
                                    <p:anim calcmode="lin" valueType="num">
                                      <p:cBhvr additive="base">
                                        <p:cTn id="27" dur="500" fill="hold"/>
                                        <p:tgtEl>
                                          <p:spTgt spid="236558"/>
                                        </p:tgtEl>
                                        <p:attrNameLst>
                                          <p:attrName>ppt_x</p:attrName>
                                        </p:attrNameLst>
                                      </p:cBhvr>
                                      <p:tavLst>
                                        <p:tav tm="0">
                                          <p:val>
                                            <p:strVal val="0-#ppt_w/2"/>
                                          </p:val>
                                        </p:tav>
                                        <p:tav tm="100000">
                                          <p:val>
                                            <p:strVal val="#ppt_x"/>
                                          </p:val>
                                        </p:tav>
                                      </p:tavLst>
                                    </p:anim>
                                    <p:anim calcmode="lin" valueType="num">
                                      <p:cBhvr additive="base">
                                        <p:cTn id="28" dur="500" fill="hold"/>
                                        <p:tgtEl>
                                          <p:spTgt spid="23655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6559"/>
                                        </p:tgtEl>
                                        <p:attrNameLst>
                                          <p:attrName>style.visibility</p:attrName>
                                        </p:attrNameLst>
                                      </p:cBhvr>
                                      <p:to>
                                        <p:strVal val="visible"/>
                                      </p:to>
                                    </p:set>
                                    <p:anim calcmode="lin" valueType="num">
                                      <p:cBhvr additive="base">
                                        <p:cTn id="31" dur="500" fill="hold"/>
                                        <p:tgtEl>
                                          <p:spTgt spid="236559"/>
                                        </p:tgtEl>
                                        <p:attrNameLst>
                                          <p:attrName>ppt_x</p:attrName>
                                        </p:attrNameLst>
                                      </p:cBhvr>
                                      <p:tavLst>
                                        <p:tav tm="0">
                                          <p:val>
                                            <p:strVal val="0-#ppt_w/2"/>
                                          </p:val>
                                        </p:tav>
                                        <p:tav tm="100000">
                                          <p:val>
                                            <p:strVal val="#ppt_x"/>
                                          </p:val>
                                        </p:tav>
                                      </p:tavLst>
                                    </p:anim>
                                    <p:anim calcmode="lin" valueType="num">
                                      <p:cBhvr additive="base">
                                        <p:cTn id="32" dur="500" fill="hold"/>
                                        <p:tgtEl>
                                          <p:spTgt spid="23655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36561"/>
                                        </p:tgtEl>
                                        <p:attrNameLst>
                                          <p:attrName>style.visibility</p:attrName>
                                        </p:attrNameLst>
                                      </p:cBhvr>
                                      <p:to>
                                        <p:strVal val="visible"/>
                                      </p:to>
                                    </p:set>
                                    <p:anim calcmode="lin" valueType="num">
                                      <p:cBhvr additive="base">
                                        <p:cTn id="35" dur="500" fill="hold"/>
                                        <p:tgtEl>
                                          <p:spTgt spid="236561"/>
                                        </p:tgtEl>
                                        <p:attrNameLst>
                                          <p:attrName>ppt_x</p:attrName>
                                        </p:attrNameLst>
                                      </p:cBhvr>
                                      <p:tavLst>
                                        <p:tav tm="0">
                                          <p:val>
                                            <p:strVal val="0-#ppt_w/2"/>
                                          </p:val>
                                        </p:tav>
                                        <p:tav tm="100000">
                                          <p:val>
                                            <p:strVal val="#ppt_x"/>
                                          </p:val>
                                        </p:tav>
                                      </p:tavLst>
                                    </p:anim>
                                    <p:anim calcmode="lin" valueType="num">
                                      <p:cBhvr additive="base">
                                        <p:cTn id="36" dur="500" fill="hold"/>
                                        <p:tgtEl>
                                          <p:spTgt spid="23656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36562"/>
                                        </p:tgtEl>
                                        <p:attrNameLst>
                                          <p:attrName>style.visibility</p:attrName>
                                        </p:attrNameLst>
                                      </p:cBhvr>
                                      <p:to>
                                        <p:strVal val="visible"/>
                                      </p:to>
                                    </p:set>
                                    <p:anim calcmode="lin" valueType="num">
                                      <p:cBhvr additive="base">
                                        <p:cTn id="39" dur="500" fill="hold"/>
                                        <p:tgtEl>
                                          <p:spTgt spid="236562"/>
                                        </p:tgtEl>
                                        <p:attrNameLst>
                                          <p:attrName>ppt_x</p:attrName>
                                        </p:attrNameLst>
                                      </p:cBhvr>
                                      <p:tavLst>
                                        <p:tav tm="0">
                                          <p:val>
                                            <p:strVal val="0-#ppt_w/2"/>
                                          </p:val>
                                        </p:tav>
                                        <p:tav tm="100000">
                                          <p:val>
                                            <p:strVal val="#ppt_x"/>
                                          </p:val>
                                        </p:tav>
                                      </p:tavLst>
                                    </p:anim>
                                    <p:anim calcmode="lin" valueType="num">
                                      <p:cBhvr additive="base">
                                        <p:cTn id="40" dur="500" fill="hold"/>
                                        <p:tgtEl>
                                          <p:spTgt spid="23656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36563"/>
                                        </p:tgtEl>
                                        <p:attrNameLst>
                                          <p:attrName>style.visibility</p:attrName>
                                        </p:attrNameLst>
                                      </p:cBhvr>
                                      <p:to>
                                        <p:strVal val="visible"/>
                                      </p:to>
                                    </p:set>
                                    <p:anim calcmode="lin" valueType="num">
                                      <p:cBhvr additive="base">
                                        <p:cTn id="43" dur="500" fill="hold"/>
                                        <p:tgtEl>
                                          <p:spTgt spid="236563"/>
                                        </p:tgtEl>
                                        <p:attrNameLst>
                                          <p:attrName>ppt_x</p:attrName>
                                        </p:attrNameLst>
                                      </p:cBhvr>
                                      <p:tavLst>
                                        <p:tav tm="0">
                                          <p:val>
                                            <p:strVal val="0-#ppt_w/2"/>
                                          </p:val>
                                        </p:tav>
                                        <p:tav tm="100000">
                                          <p:val>
                                            <p:strVal val="#ppt_x"/>
                                          </p:val>
                                        </p:tav>
                                      </p:tavLst>
                                    </p:anim>
                                    <p:anim calcmode="lin" valueType="num">
                                      <p:cBhvr additive="base">
                                        <p:cTn id="44" dur="500" fill="hold"/>
                                        <p:tgtEl>
                                          <p:spTgt spid="23656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36564"/>
                                        </p:tgtEl>
                                        <p:attrNameLst>
                                          <p:attrName>style.visibility</p:attrName>
                                        </p:attrNameLst>
                                      </p:cBhvr>
                                      <p:to>
                                        <p:strVal val="visible"/>
                                      </p:to>
                                    </p:set>
                                    <p:anim calcmode="lin" valueType="num">
                                      <p:cBhvr additive="base">
                                        <p:cTn id="47" dur="500" fill="hold"/>
                                        <p:tgtEl>
                                          <p:spTgt spid="236564"/>
                                        </p:tgtEl>
                                        <p:attrNameLst>
                                          <p:attrName>ppt_x</p:attrName>
                                        </p:attrNameLst>
                                      </p:cBhvr>
                                      <p:tavLst>
                                        <p:tav tm="0">
                                          <p:val>
                                            <p:strVal val="0-#ppt_w/2"/>
                                          </p:val>
                                        </p:tav>
                                        <p:tav tm="100000">
                                          <p:val>
                                            <p:strVal val="#ppt_x"/>
                                          </p:val>
                                        </p:tav>
                                      </p:tavLst>
                                    </p:anim>
                                    <p:anim calcmode="lin" valueType="num">
                                      <p:cBhvr additive="base">
                                        <p:cTn id="48" dur="500" fill="hold"/>
                                        <p:tgtEl>
                                          <p:spTgt spid="23656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36565"/>
                                        </p:tgtEl>
                                        <p:attrNameLst>
                                          <p:attrName>style.visibility</p:attrName>
                                        </p:attrNameLst>
                                      </p:cBhvr>
                                      <p:to>
                                        <p:strVal val="visible"/>
                                      </p:to>
                                    </p:set>
                                    <p:anim calcmode="lin" valueType="num">
                                      <p:cBhvr additive="base">
                                        <p:cTn id="51" dur="500" fill="hold"/>
                                        <p:tgtEl>
                                          <p:spTgt spid="236565"/>
                                        </p:tgtEl>
                                        <p:attrNameLst>
                                          <p:attrName>ppt_x</p:attrName>
                                        </p:attrNameLst>
                                      </p:cBhvr>
                                      <p:tavLst>
                                        <p:tav tm="0">
                                          <p:val>
                                            <p:strVal val="0-#ppt_w/2"/>
                                          </p:val>
                                        </p:tav>
                                        <p:tav tm="100000">
                                          <p:val>
                                            <p:strVal val="#ppt_x"/>
                                          </p:val>
                                        </p:tav>
                                      </p:tavLst>
                                    </p:anim>
                                    <p:anim calcmode="lin" valueType="num">
                                      <p:cBhvr additive="base">
                                        <p:cTn id="52" dur="500" fill="hold"/>
                                        <p:tgtEl>
                                          <p:spTgt spid="23656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36566"/>
                                        </p:tgtEl>
                                        <p:attrNameLst>
                                          <p:attrName>style.visibility</p:attrName>
                                        </p:attrNameLst>
                                      </p:cBhvr>
                                      <p:to>
                                        <p:strVal val="visible"/>
                                      </p:to>
                                    </p:set>
                                    <p:anim calcmode="lin" valueType="num">
                                      <p:cBhvr additive="base">
                                        <p:cTn id="55" dur="500" fill="hold"/>
                                        <p:tgtEl>
                                          <p:spTgt spid="236566"/>
                                        </p:tgtEl>
                                        <p:attrNameLst>
                                          <p:attrName>ppt_x</p:attrName>
                                        </p:attrNameLst>
                                      </p:cBhvr>
                                      <p:tavLst>
                                        <p:tav tm="0">
                                          <p:val>
                                            <p:strVal val="0-#ppt_w/2"/>
                                          </p:val>
                                        </p:tav>
                                        <p:tav tm="100000">
                                          <p:val>
                                            <p:strVal val="#ppt_x"/>
                                          </p:val>
                                        </p:tav>
                                      </p:tavLst>
                                    </p:anim>
                                    <p:anim calcmode="lin" valueType="num">
                                      <p:cBhvr additive="base">
                                        <p:cTn id="56" dur="500" fill="hold"/>
                                        <p:tgtEl>
                                          <p:spTgt spid="23656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36573"/>
                                        </p:tgtEl>
                                        <p:attrNameLst>
                                          <p:attrName>style.visibility</p:attrName>
                                        </p:attrNameLst>
                                      </p:cBhvr>
                                      <p:to>
                                        <p:strVal val="visible"/>
                                      </p:to>
                                    </p:set>
                                    <p:anim calcmode="lin" valueType="num">
                                      <p:cBhvr additive="base">
                                        <p:cTn id="59" dur="500" fill="hold"/>
                                        <p:tgtEl>
                                          <p:spTgt spid="236573"/>
                                        </p:tgtEl>
                                        <p:attrNameLst>
                                          <p:attrName>ppt_x</p:attrName>
                                        </p:attrNameLst>
                                      </p:cBhvr>
                                      <p:tavLst>
                                        <p:tav tm="0">
                                          <p:val>
                                            <p:strVal val="0-#ppt_w/2"/>
                                          </p:val>
                                        </p:tav>
                                        <p:tav tm="100000">
                                          <p:val>
                                            <p:strVal val="#ppt_x"/>
                                          </p:val>
                                        </p:tav>
                                      </p:tavLst>
                                    </p:anim>
                                    <p:anim calcmode="lin" valueType="num">
                                      <p:cBhvr additive="base">
                                        <p:cTn id="60" dur="500" fill="hold"/>
                                        <p:tgtEl>
                                          <p:spTgt spid="236573"/>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36575"/>
                                        </p:tgtEl>
                                        <p:attrNameLst>
                                          <p:attrName>style.visibility</p:attrName>
                                        </p:attrNameLst>
                                      </p:cBhvr>
                                      <p:to>
                                        <p:strVal val="visible"/>
                                      </p:to>
                                    </p:set>
                                    <p:anim calcmode="lin" valueType="num">
                                      <p:cBhvr additive="base">
                                        <p:cTn id="63" dur="500" fill="hold"/>
                                        <p:tgtEl>
                                          <p:spTgt spid="236575"/>
                                        </p:tgtEl>
                                        <p:attrNameLst>
                                          <p:attrName>ppt_x</p:attrName>
                                        </p:attrNameLst>
                                      </p:cBhvr>
                                      <p:tavLst>
                                        <p:tav tm="0">
                                          <p:val>
                                            <p:strVal val="0-#ppt_w/2"/>
                                          </p:val>
                                        </p:tav>
                                        <p:tav tm="100000">
                                          <p:val>
                                            <p:strVal val="#ppt_x"/>
                                          </p:val>
                                        </p:tav>
                                      </p:tavLst>
                                    </p:anim>
                                    <p:anim calcmode="lin" valueType="num">
                                      <p:cBhvr additive="base">
                                        <p:cTn id="64" dur="500" fill="hold"/>
                                        <p:tgtEl>
                                          <p:spTgt spid="23657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36576"/>
                                        </p:tgtEl>
                                        <p:attrNameLst>
                                          <p:attrName>style.visibility</p:attrName>
                                        </p:attrNameLst>
                                      </p:cBhvr>
                                      <p:to>
                                        <p:strVal val="visible"/>
                                      </p:to>
                                    </p:set>
                                    <p:anim calcmode="lin" valueType="num">
                                      <p:cBhvr additive="base">
                                        <p:cTn id="67" dur="500" fill="hold"/>
                                        <p:tgtEl>
                                          <p:spTgt spid="236576"/>
                                        </p:tgtEl>
                                        <p:attrNameLst>
                                          <p:attrName>ppt_x</p:attrName>
                                        </p:attrNameLst>
                                      </p:cBhvr>
                                      <p:tavLst>
                                        <p:tav tm="0">
                                          <p:val>
                                            <p:strVal val="0-#ppt_w/2"/>
                                          </p:val>
                                        </p:tav>
                                        <p:tav tm="100000">
                                          <p:val>
                                            <p:strVal val="#ppt_x"/>
                                          </p:val>
                                        </p:tav>
                                      </p:tavLst>
                                    </p:anim>
                                    <p:anim calcmode="lin" valueType="num">
                                      <p:cBhvr additive="base">
                                        <p:cTn id="68" dur="500" fill="hold"/>
                                        <p:tgtEl>
                                          <p:spTgt spid="23657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36577"/>
                                        </p:tgtEl>
                                        <p:attrNameLst>
                                          <p:attrName>style.visibility</p:attrName>
                                        </p:attrNameLst>
                                      </p:cBhvr>
                                      <p:to>
                                        <p:strVal val="visible"/>
                                      </p:to>
                                    </p:set>
                                    <p:anim calcmode="lin" valueType="num">
                                      <p:cBhvr additive="base">
                                        <p:cTn id="71" dur="500" fill="hold"/>
                                        <p:tgtEl>
                                          <p:spTgt spid="236577"/>
                                        </p:tgtEl>
                                        <p:attrNameLst>
                                          <p:attrName>ppt_x</p:attrName>
                                        </p:attrNameLst>
                                      </p:cBhvr>
                                      <p:tavLst>
                                        <p:tav tm="0">
                                          <p:val>
                                            <p:strVal val="0-#ppt_w/2"/>
                                          </p:val>
                                        </p:tav>
                                        <p:tav tm="100000">
                                          <p:val>
                                            <p:strVal val="#ppt_x"/>
                                          </p:val>
                                        </p:tav>
                                      </p:tavLst>
                                    </p:anim>
                                    <p:anim calcmode="lin" valueType="num">
                                      <p:cBhvr additive="base">
                                        <p:cTn id="72" dur="500" fill="hold"/>
                                        <p:tgtEl>
                                          <p:spTgt spid="236577"/>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36583"/>
                                        </p:tgtEl>
                                        <p:attrNameLst>
                                          <p:attrName>style.visibility</p:attrName>
                                        </p:attrNameLst>
                                      </p:cBhvr>
                                      <p:to>
                                        <p:strVal val="visible"/>
                                      </p:to>
                                    </p:set>
                                    <p:anim calcmode="lin" valueType="num">
                                      <p:cBhvr additive="base">
                                        <p:cTn id="75" dur="500" fill="hold"/>
                                        <p:tgtEl>
                                          <p:spTgt spid="236583"/>
                                        </p:tgtEl>
                                        <p:attrNameLst>
                                          <p:attrName>ppt_x</p:attrName>
                                        </p:attrNameLst>
                                      </p:cBhvr>
                                      <p:tavLst>
                                        <p:tav tm="0">
                                          <p:val>
                                            <p:strVal val="0-#ppt_w/2"/>
                                          </p:val>
                                        </p:tav>
                                        <p:tav tm="100000">
                                          <p:val>
                                            <p:strVal val="#ppt_x"/>
                                          </p:val>
                                        </p:tav>
                                      </p:tavLst>
                                    </p:anim>
                                    <p:anim calcmode="lin" valueType="num">
                                      <p:cBhvr additive="base">
                                        <p:cTn id="76" dur="500" fill="hold"/>
                                        <p:tgtEl>
                                          <p:spTgt spid="23658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36584"/>
                                        </p:tgtEl>
                                        <p:attrNameLst>
                                          <p:attrName>style.visibility</p:attrName>
                                        </p:attrNameLst>
                                      </p:cBhvr>
                                      <p:to>
                                        <p:strVal val="visible"/>
                                      </p:to>
                                    </p:set>
                                    <p:anim calcmode="lin" valueType="num">
                                      <p:cBhvr additive="base">
                                        <p:cTn id="79" dur="500" fill="hold"/>
                                        <p:tgtEl>
                                          <p:spTgt spid="236584"/>
                                        </p:tgtEl>
                                        <p:attrNameLst>
                                          <p:attrName>ppt_x</p:attrName>
                                        </p:attrNameLst>
                                      </p:cBhvr>
                                      <p:tavLst>
                                        <p:tav tm="0">
                                          <p:val>
                                            <p:strVal val="0-#ppt_w/2"/>
                                          </p:val>
                                        </p:tav>
                                        <p:tav tm="100000">
                                          <p:val>
                                            <p:strVal val="#ppt_x"/>
                                          </p:val>
                                        </p:tav>
                                      </p:tavLst>
                                    </p:anim>
                                    <p:anim calcmode="lin" valueType="num">
                                      <p:cBhvr additive="base">
                                        <p:cTn id="80" dur="500" fill="hold"/>
                                        <p:tgtEl>
                                          <p:spTgt spid="236584"/>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36586"/>
                                        </p:tgtEl>
                                        <p:attrNameLst>
                                          <p:attrName>style.visibility</p:attrName>
                                        </p:attrNameLst>
                                      </p:cBhvr>
                                      <p:to>
                                        <p:strVal val="visible"/>
                                      </p:to>
                                    </p:set>
                                    <p:anim calcmode="lin" valueType="num">
                                      <p:cBhvr additive="base">
                                        <p:cTn id="83" dur="500" fill="hold"/>
                                        <p:tgtEl>
                                          <p:spTgt spid="236586"/>
                                        </p:tgtEl>
                                        <p:attrNameLst>
                                          <p:attrName>ppt_x</p:attrName>
                                        </p:attrNameLst>
                                      </p:cBhvr>
                                      <p:tavLst>
                                        <p:tav tm="0">
                                          <p:val>
                                            <p:strVal val="0-#ppt_w/2"/>
                                          </p:val>
                                        </p:tav>
                                        <p:tav tm="100000">
                                          <p:val>
                                            <p:strVal val="#ppt_x"/>
                                          </p:val>
                                        </p:tav>
                                      </p:tavLst>
                                    </p:anim>
                                    <p:anim calcmode="lin" valueType="num">
                                      <p:cBhvr additive="base">
                                        <p:cTn id="84" dur="500" fill="hold"/>
                                        <p:tgtEl>
                                          <p:spTgt spid="23658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36590"/>
                                        </p:tgtEl>
                                        <p:attrNameLst>
                                          <p:attrName>style.visibility</p:attrName>
                                        </p:attrNameLst>
                                      </p:cBhvr>
                                      <p:to>
                                        <p:strVal val="visible"/>
                                      </p:to>
                                    </p:set>
                                    <p:anim calcmode="lin" valueType="num">
                                      <p:cBhvr additive="base">
                                        <p:cTn id="87" dur="500" fill="hold"/>
                                        <p:tgtEl>
                                          <p:spTgt spid="236590"/>
                                        </p:tgtEl>
                                        <p:attrNameLst>
                                          <p:attrName>ppt_x</p:attrName>
                                        </p:attrNameLst>
                                      </p:cBhvr>
                                      <p:tavLst>
                                        <p:tav tm="0">
                                          <p:val>
                                            <p:strVal val="0-#ppt_w/2"/>
                                          </p:val>
                                        </p:tav>
                                        <p:tav tm="100000">
                                          <p:val>
                                            <p:strVal val="#ppt_x"/>
                                          </p:val>
                                        </p:tav>
                                      </p:tavLst>
                                    </p:anim>
                                    <p:anim calcmode="lin" valueType="num">
                                      <p:cBhvr additive="base">
                                        <p:cTn id="88" dur="500" fill="hold"/>
                                        <p:tgtEl>
                                          <p:spTgt spid="23659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36593"/>
                                        </p:tgtEl>
                                        <p:attrNameLst>
                                          <p:attrName>style.visibility</p:attrName>
                                        </p:attrNameLst>
                                      </p:cBhvr>
                                      <p:to>
                                        <p:strVal val="visible"/>
                                      </p:to>
                                    </p:set>
                                    <p:anim calcmode="lin" valueType="num">
                                      <p:cBhvr additive="base">
                                        <p:cTn id="91" dur="500" fill="hold"/>
                                        <p:tgtEl>
                                          <p:spTgt spid="236593"/>
                                        </p:tgtEl>
                                        <p:attrNameLst>
                                          <p:attrName>ppt_x</p:attrName>
                                        </p:attrNameLst>
                                      </p:cBhvr>
                                      <p:tavLst>
                                        <p:tav tm="0">
                                          <p:val>
                                            <p:strVal val="0-#ppt_w/2"/>
                                          </p:val>
                                        </p:tav>
                                        <p:tav tm="100000">
                                          <p:val>
                                            <p:strVal val="#ppt_x"/>
                                          </p:val>
                                        </p:tav>
                                      </p:tavLst>
                                    </p:anim>
                                    <p:anim calcmode="lin" valueType="num">
                                      <p:cBhvr additive="base">
                                        <p:cTn id="92" dur="500" fill="hold"/>
                                        <p:tgtEl>
                                          <p:spTgt spid="236593"/>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236594"/>
                                        </p:tgtEl>
                                        <p:attrNameLst>
                                          <p:attrName>style.visibility</p:attrName>
                                        </p:attrNameLst>
                                      </p:cBhvr>
                                      <p:to>
                                        <p:strVal val="visible"/>
                                      </p:to>
                                    </p:set>
                                    <p:anim calcmode="lin" valueType="num">
                                      <p:cBhvr additive="base">
                                        <p:cTn id="95" dur="500" fill="hold"/>
                                        <p:tgtEl>
                                          <p:spTgt spid="236594"/>
                                        </p:tgtEl>
                                        <p:attrNameLst>
                                          <p:attrName>ppt_x</p:attrName>
                                        </p:attrNameLst>
                                      </p:cBhvr>
                                      <p:tavLst>
                                        <p:tav tm="0">
                                          <p:val>
                                            <p:strVal val="0-#ppt_w/2"/>
                                          </p:val>
                                        </p:tav>
                                        <p:tav tm="100000">
                                          <p:val>
                                            <p:strVal val="#ppt_x"/>
                                          </p:val>
                                        </p:tav>
                                      </p:tavLst>
                                    </p:anim>
                                    <p:anim calcmode="lin" valueType="num">
                                      <p:cBhvr additive="base">
                                        <p:cTn id="96" dur="500" fill="hold"/>
                                        <p:tgtEl>
                                          <p:spTgt spid="236594"/>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236567"/>
                                        </p:tgtEl>
                                        <p:attrNameLst>
                                          <p:attrName>style.visibility</p:attrName>
                                        </p:attrNameLst>
                                      </p:cBhvr>
                                      <p:to>
                                        <p:strVal val="visible"/>
                                      </p:to>
                                    </p:set>
                                    <p:anim calcmode="lin" valueType="num">
                                      <p:cBhvr additive="base">
                                        <p:cTn id="101" dur="500" fill="hold"/>
                                        <p:tgtEl>
                                          <p:spTgt spid="236567"/>
                                        </p:tgtEl>
                                        <p:attrNameLst>
                                          <p:attrName>ppt_x</p:attrName>
                                        </p:attrNameLst>
                                      </p:cBhvr>
                                      <p:tavLst>
                                        <p:tav tm="0">
                                          <p:val>
                                            <p:strVal val="0-#ppt_w/2"/>
                                          </p:val>
                                        </p:tav>
                                        <p:tav tm="100000">
                                          <p:val>
                                            <p:strVal val="#ppt_x"/>
                                          </p:val>
                                        </p:tav>
                                      </p:tavLst>
                                    </p:anim>
                                    <p:anim calcmode="lin" valueType="num">
                                      <p:cBhvr additive="base">
                                        <p:cTn id="102" dur="500" fill="hold"/>
                                        <p:tgtEl>
                                          <p:spTgt spid="236567"/>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236568"/>
                                        </p:tgtEl>
                                        <p:attrNameLst>
                                          <p:attrName>style.visibility</p:attrName>
                                        </p:attrNameLst>
                                      </p:cBhvr>
                                      <p:to>
                                        <p:strVal val="visible"/>
                                      </p:to>
                                    </p:set>
                                    <p:anim calcmode="lin" valueType="num">
                                      <p:cBhvr additive="base">
                                        <p:cTn id="105" dur="500" fill="hold"/>
                                        <p:tgtEl>
                                          <p:spTgt spid="236568"/>
                                        </p:tgtEl>
                                        <p:attrNameLst>
                                          <p:attrName>ppt_x</p:attrName>
                                        </p:attrNameLst>
                                      </p:cBhvr>
                                      <p:tavLst>
                                        <p:tav tm="0">
                                          <p:val>
                                            <p:strVal val="0-#ppt_w/2"/>
                                          </p:val>
                                        </p:tav>
                                        <p:tav tm="100000">
                                          <p:val>
                                            <p:strVal val="#ppt_x"/>
                                          </p:val>
                                        </p:tav>
                                      </p:tavLst>
                                    </p:anim>
                                    <p:anim calcmode="lin" valueType="num">
                                      <p:cBhvr additive="base">
                                        <p:cTn id="106" dur="500" fill="hold"/>
                                        <p:tgtEl>
                                          <p:spTgt spid="236568"/>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grpId="0" nodeType="clickEffect">
                                  <p:stCondLst>
                                    <p:cond delay="0"/>
                                  </p:stCondLst>
                                  <p:childTnLst>
                                    <p:set>
                                      <p:cBhvr>
                                        <p:cTn id="110" dur="1" fill="hold">
                                          <p:stCondLst>
                                            <p:cond delay="0"/>
                                          </p:stCondLst>
                                        </p:cTn>
                                        <p:tgtEl>
                                          <p:spTgt spid="236546"/>
                                        </p:tgtEl>
                                        <p:attrNameLst>
                                          <p:attrName>style.visibility</p:attrName>
                                        </p:attrNameLst>
                                      </p:cBhvr>
                                      <p:to>
                                        <p:strVal val="visible"/>
                                      </p:to>
                                    </p:set>
                                    <p:anim calcmode="lin" valueType="num">
                                      <p:cBhvr additive="base">
                                        <p:cTn id="111" dur="500" fill="hold"/>
                                        <p:tgtEl>
                                          <p:spTgt spid="236546"/>
                                        </p:tgtEl>
                                        <p:attrNameLst>
                                          <p:attrName>ppt_x</p:attrName>
                                        </p:attrNameLst>
                                      </p:cBhvr>
                                      <p:tavLst>
                                        <p:tav tm="0">
                                          <p:val>
                                            <p:strVal val="1+#ppt_w/2"/>
                                          </p:val>
                                        </p:tav>
                                        <p:tav tm="100000">
                                          <p:val>
                                            <p:strVal val="#ppt_x"/>
                                          </p:val>
                                        </p:tav>
                                      </p:tavLst>
                                    </p:anim>
                                    <p:anim calcmode="lin" valueType="num">
                                      <p:cBhvr additive="base">
                                        <p:cTn id="112" dur="500" fill="hold"/>
                                        <p:tgtEl>
                                          <p:spTgt spid="236546"/>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236547"/>
                                        </p:tgtEl>
                                        <p:attrNameLst>
                                          <p:attrName>style.visibility</p:attrName>
                                        </p:attrNameLst>
                                      </p:cBhvr>
                                      <p:to>
                                        <p:strVal val="visible"/>
                                      </p:to>
                                    </p:set>
                                    <p:anim calcmode="lin" valueType="num">
                                      <p:cBhvr additive="base">
                                        <p:cTn id="115" dur="500" fill="hold"/>
                                        <p:tgtEl>
                                          <p:spTgt spid="236547"/>
                                        </p:tgtEl>
                                        <p:attrNameLst>
                                          <p:attrName>ppt_x</p:attrName>
                                        </p:attrNameLst>
                                      </p:cBhvr>
                                      <p:tavLst>
                                        <p:tav tm="0">
                                          <p:val>
                                            <p:strVal val="1+#ppt_w/2"/>
                                          </p:val>
                                        </p:tav>
                                        <p:tav tm="100000">
                                          <p:val>
                                            <p:strVal val="#ppt_x"/>
                                          </p:val>
                                        </p:tav>
                                      </p:tavLst>
                                    </p:anim>
                                    <p:anim calcmode="lin" valueType="num">
                                      <p:cBhvr additive="base">
                                        <p:cTn id="116" dur="500" fill="hold"/>
                                        <p:tgtEl>
                                          <p:spTgt spid="236547"/>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236548"/>
                                        </p:tgtEl>
                                        <p:attrNameLst>
                                          <p:attrName>style.visibility</p:attrName>
                                        </p:attrNameLst>
                                      </p:cBhvr>
                                      <p:to>
                                        <p:strVal val="visible"/>
                                      </p:to>
                                    </p:set>
                                    <p:anim calcmode="lin" valueType="num">
                                      <p:cBhvr additive="base">
                                        <p:cTn id="119" dur="500" fill="hold"/>
                                        <p:tgtEl>
                                          <p:spTgt spid="236548"/>
                                        </p:tgtEl>
                                        <p:attrNameLst>
                                          <p:attrName>ppt_x</p:attrName>
                                        </p:attrNameLst>
                                      </p:cBhvr>
                                      <p:tavLst>
                                        <p:tav tm="0">
                                          <p:val>
                                            <p:strVal val="1+#ppt_w/2"/>
                                          </p:val>
                                        </p:tav>
                                        <p:tav tm="100000">
                                          <p:val>
                                            <p:strVal val="#ppt_x"/>
                                          </p:val>
                                        </p:tav>
                                      </p:tavLst>
                                    </p:anim>
                                    <p:anim calcmode="lin" valueType="num">
                                      <p:cBhvr additive="base">
                                        <p:cTn id="120" dur="500" fill="hold"/>
                                        <p:tgtEl>
                                          <p:spTgt spid="236548"/>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236551"/>
                                        </p:tgtEl>
                                        <p:attrNameLst>
                                          <p:attrName>style.visibility</p:attrName>
                                        </p:attrNameLst>
                                      </p:cBhvr>
                                      <p:to>
                                        <p:strVal val="visible"/>
                                      </p:to>
                                    </p:set>
                                    <p:anim calcmode="lin" valueType="num">
                                      <p:cBhvr additive="base">
                                        <p:cTn id="123" dur="500" fill="hold"/>
                                        <p:tgtEl>
                                          <p:spTgt spid="236551"/>
                                        </p:tgtEl>
                                        <p:attrNameLst>
                                          <p:attrName>ppt_x</p:attrName>
                                        </p:attrNameLst>
                                      </p:cBhvr>
                                      <p:tavLst>
                                        <p:tav tm="0">
                                          <p:val>
                                            <p:strVal val="1+#ppt_w/2"/>
                                          </p:val>
                                        </p:tav>
                                        <p:tav tm="100000">
                                          <p:val>
                                            <p:strVal val="#ppt_x"/>
                                          </p:val>
                                        </p:tav>
                                      </p:tavLst>
                                    </p:anim>
                                    <p:anim calcmode="lin" valueType="num">
                                      <p:cBhvr additive="base">
                                        <p:cTn id="124" dur="500" fill="hold"/>
                                        <p:tgtEl>
                                          <p:spTgt spid="236551"/>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236552"/>
                                        </p:tgtEl>
                                        <p:attrNameLst>
                                          <p:attrName>style.visibility</p:attrName>
                                        </p:attrNameLst>
                                      </p:cBhvr>
                                      <p:to>
                                        <p:strVal val="visible"/>
                                      </p:to>
                                    </p:set>
                                    <p:anim calcmode="lin" valueType="num">
                                      <p:cBhvr additive="base">
                                        <p:cTn id="127" dur="500" fill="hold"/>
                                        <p:tgtEl>
                                          <p:spTgt spid="236552"/>
                                        </p:tgtEl>
                                        <p:attrNameLst>
                                          <p:attrName>ppt_x</p:attrName>
                                        </p:attrNameLst>
                                      </p:cBhvr>
                                      <p:tavLst>
                                        <p:tav tm="0">
                                          <p:val>
                                            <p:strVal val="1+#ppt_w/2"/>
                                          </p:val>
                                        </p:tav>
                                        <p:tav tm="100000">
                                          <p:val>
                                            <p:strVal val="#ppt_x"/>
                                          </p:val>
                                        </p:tav>
                                      </p:tavLst>
                                    </p:anim>
                                    <p:anim calcmode="lin" valueType="num">
                                      <p:cBhvr additive="base">
                                        <p:cTn id="128" dur="500" fill="hold"/>
                                        <p:tgtEl>
                                          <p:spTgt spid="236552"/>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236553"/>
                                        </p:tgtEl>
                                        <p:attrNameLst>
                                          <p:attrName>style.visibility</p:attrName>
                                        </p:attrNameLst>
                                      </p:cBhvr>
                                      <p:to>
                                        <p:strVal val="visible"/>
                                      </p:to>
                                    </p:set>
                                    <p:anim calcmode="lin" valueType="num">
                                      <p:cBhvr additive="base">
                                        <p:cTn id="131" dur="500" fill="hold"/>
                                        <p:tgtEl>
                                          <p:spTgt spid="236553"/>
                                        </p:tgtEl>
                                        <p:attrNameLst>
                                          <p:attrName>ppt_x</p:attrName>
                                        </p:attrNameLst>
                                      </p:cBhvr>
                                      <p:tavLst>
                                        <p:tav tm="0">
                                          <p:val>
                                            <p:strVal val="1+#ppt_w/2"/>
                                          </p:val>
                                        </p:tav>
                                        <p:tav tm="100000">
                                          <p:val>
                                            <p:strVal val="#ppt_x"/>
                                          </p:val>
                                        </p:tav>
                                      </p:tavLst>
                                    </p:anim>
                                    <p:anim calcmode="lin" valueType="num">
                                      <p:cBhvr additive="base">
                                        <p:cTn id="132" dur="500" fill="hold"/>
                                        <p:tgtEl>
                                          <p:spTgt spid="236553"/>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236557"/>
                                        </p:tgtEl>
                                        <p:attrNameLst>
                                          <p:attrName>style.visibility</p:attrName>
                                        </p:attrNameLst>
                                      </p:cBhvr>
                                      <p:to>
                                        <p:strVal val="visible"/>
                                      </p:to>
                                    </p:set>
                                    <p:anim calcmode="lin" valueType="num">
                                      <p:cBhvr additive="base">
                                        <p:cTn id="135" dur="500" fill="hold"/>
                                        <p:tgtEl>
                                          <p:spTgt spid="236557"/>
                                        </p:tgtEl>
                                        <p:attrNameLst>
                                          <p:attrName>ppt_x</p:attrName>
                                        </p:attrNameLst>
                                      </p:cBhvr>
                                      <p:tavLst>
                                        <p:tav tm="0">
                                          <p:val>
                                            <p:strVal val="1+#ppt_w/2"/>
                                          </p:val>
                                        </p:tav>
                                        <p:tav tm="100000">
                                          <p:val>
                                            <p:strVal val="#ppt_x"/>
                                          </p:val>
                                        </p:tav>
                                      </p:tavLst>
                                    </p:anim>
                                    <p:anim calcmode="lin" valueType="num">
                                      <p:cBhvr additive="base">
                                        <p:cTn id="136" dur="500" fill="hold"/>
                                        <p:tgtEl>
                                          <p:spTgt spid="236557"/>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236560"/>
                                        </p:tgtEl>
                                        <p:attrNameLst>
                                          <p:attrName>style.visibility</p:attrName>
                                        </p:attrNameLst>
                                      </p:cBhvr>
                                      <p:to>
                                        <p:strVal val="visible"/>
                                      </p:to>
                                    </p:set>
                                    <p:anim calcmode="lin" valueType="num">
                                      <p:cBhvr additive="base">
                                        <p:cTn id="139" dur="500" fill="hold"/>
                                        <p:tgtEl>
                                          <p:spTgt spid="236560"/>
                                        </p:tgtEl>
                                        <p:attrNameLst>
                                          <p:attrName>ppt_x</p:attrName>
                                        </p:attrNameLst>
                                      </p:cBhvr>
                                      <p:tavLst>
                                        <p:tav tm="0">
                                          <p:val>
                                            <p:strVal val="1+#ppt_w/2"/>
                                          </p:val>
                                        </p:tav>
                                        <p:tav tm="100000">
                                          <p:val>
                                            <p:strVal val="#ppt_x"/>
                                          </p:val>
                                        </p:tav>
                                      </p:tavLst>
                                    </p:anim>
                                    <p:anim calcmode="lin" valueType="num">
                                      <p:cBhvr additive="base">
                                        <p:cTn id="140" dur="500" fill="hold"/>
                                        <p:tgtEl>
                                          <p:spTgt spid="236560"/>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236569"/>
                                        </p:tgtEl>
                                        <p:attrNameLst>
                                          <p:attrName>style.visibility</p:attrName>
                                        </p:attrNameLst>
                                      </p:cBhvr>
                                      <p:to>
                                        <p:strVal val="visible"/>
                                      </p:to>
                                    </p:set>
                                    <p:anim calcmode="lin" valueType="num">
                                      <p:cBhvr additive="base">
                                        <p:cTn id="143" dur="500" fill="hold"/>
                                        <p:tgtEl>
                                          <p:spTgt spid="236569"/>
                                        </p:tgtEl>
                                        <p:attrNameLst>
                                          <p:attrName>ppt_x</p:attrName>
                                        </p:attrNameLst>
                                      </p:cBhvr>
                                      <p:tavLst>
                                        <p:tav tm="0">
                                          <p:val>
                                            <p:strVal val="1+#ppt_w/2"/>
                                          </p:val>
                                        </p:tav>
                                        <p:tav tm="100000">
                                          <p:val>
                                            <p:strVal val="#ppt_x"/>
                                          </p:val>
                                        </p:tav>
                                      </p:tavLst>
                                    </p:anim>
                                    <p:anim calcmode="lin" valueType="num">
                                      <p:cBhvr additive="base">
                                        <p:cTn id="144" dur="500" fill="hold"/>
                                        <p:tgtEl>
                                          <p:spTgt spid="236569"/>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236570"/>
                                        </p:tgtEl>
                                        <p:attrNameLst>
                                          <p:attrName>style.visibility</p:attrName>
                                        </p:attrNameLst>
                                      </p:cBhvr>
                                      <p:to>
                                        <p:strVal val="visible"/>
                                      </p:to>
                                    </p:set>
                                    <p:anim calcmode="lin" valueType="num">
                                      <p:cBhvr additive="base">
                                        <p:cTn id="147" dur="500" fill="hold"/>
                                        <p:tgtEl>
                                          <p:spTgt spid="236570"/>
                                        </p:tgtEl>
                                        <p:attrNameLst>
                                          <p:attrName>ppt_x</p:attrName>
                                        </p:attrNameLst>
                                      </p:cBhvr>
                                      <p:tavLst>
                                        <p:tav tm="0">
                                          <p:val>
                                            <p:strVal val="1+#ppt_w/2"/>
                                          </p:val>
                                        </p:tav>
                                        <p:tav tm="100000">
                                          <p:val>
                                            <p:strVal val="#ppt_x"/>
                                          </p:val>
                                        </p:tav>
                                      </p:tavLst>
                                    </p:anim>
                                    <p:anim calcmode="lin" valueType="num">
                                      <p:cBhvr additive="base">
                                        <p:cTn id="148" dur="500" fill="hold"/>
                                        <p:tgtEl>
                                          <p:spTgt spid="236570"/>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236571"/>
                                        </p:tgtEl>
                                        <p:attrNameLst>
                                          <p:attrName>style.visibility</p:attrName>
                                        </p:attrNameLst>
                                      </p:cBhvr>
                                      <p:to>
                                        <p:strVal val="visible"/>
                                      </p:to>
                                    </p:set>
                                    <p:anim calcmode="lin" valueType="num">
                                      <p:cBhvr additive="base">
                                        <p:cTn id="151" dur="500" fill="hold"/>
                                        <p:tgtEl>
                                          <p:spTgt spid="236571"/>
                                        </p:tgtEl>
                                        <p:attrNameLst>
                                          <p:attrName>ppt_x</p:attrName>
                                        </p:attrNameLst>
                                      </p:cBhvr>
                                      <p:tavLst>
                                        <p:tav tm="0">
                                          <p:val>
                                            <p:strVal val="1+#ppt_w/2"/>
                                          </p:val>
                                        </p:tav>
                                        <p:tav tm="100000">
                                          <p:val>
                                            <p:strVal val="#ppt_x"/>
                                          </p:val>
                                        </p:tav>
                                      </p:tavLst>
                                    </p:anim>
                                    <p:anim calcmode="lin" valueType="num">
                                      <p:cBhvr additive="base">
                                        <p:cTn id="152" dur="500" fill="hold"/>
                                        <p:tgtEl>
                                          <p:spTgt spid="236571"/>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236572"/>
                                        </p:tgtEl>
                                        <p:attrNameLst>
                                          <p:attrName>style.visibility</p:attrName>
                                        </p:attrNameLst>
                                      </p:cBhvr>
                                      <p:to>
                                        <p:strVal val="visible"/>
                                      </p:to>
                                    </p:set>
                                    <p:anim calcmode="lin" valueType="num">
                                      <p:cBhvr additive="base">
                                        <p:cTn id="155" dur="500" fill="hold"/>
                                        <p:tgtEl>
                                          <p:spTgt spid="236572"/>
                                        </p:tgtEl>
                                        <p:attrNameLst>
                                          <p:attrName>ppt_x</p:attrName>
                                        </p:attrNameLst>
                                      </p:cBhvr>
                                      <p:tavLst>
                                        <p:tav tm="0">
                                          <p:val>
                                            <p:strVal val="1+#ppt_w/2"/>
                                          </p:val>
                                        </p:tav>
                                        <p:tav tm="100000">
                                          <p:val>
                                            <p:strVal val="#ppt_x"/>
                                          </p:val>
                                        </p:tav>
                                      </p:tavLst>
                                    </p:anim>
                                    <p:anim calcmode="lin" valueType="num">
                                      <p:cBhvr additive="base">
                                        <p:cTn id="156" dur="500" fill="hold"/>
                                        <p:tgtEl>
                                          <p:spTgt spid="236572"/>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236574"/>
                                        </p:tgtEl>
                                        <p:attrNameLst>
                                          <p:attrName>style.visibility</p:attrName>
                                        </p:attrNameLst>
                                      </p:cBhvr>
                                      <p:to>
                                        <p:strVal val="visible"/>
                                      </p:to>
                                    </p:set>
                                    <p:anim calcmode="lin" valueType="num">
                                      <p:cBhvr additive="base">
                                        <p:cTn id="159" dur="500" fill="hold"/>
                                        <p:tgtEl>
                                          <p:spTgt spid="236574"/>
                                        </p:tgtEl>
                                        <p:attrNameLst>
                                          <p:attrName>ppt_x</p:attrName>
                                        </p:attrNameLst>
                                      </p:cBhvr>
                                      <p:tavLst>
                                        <p:tav tm="0">
                                          <p:val>
                                            <p:strVal val="1+#ppt_w/2"/>
                                          </p:val>
                                        </p:tav>
                                        <p:tav tm="100000">
                                          <p:val>
                                            <p:strVal val="#ppt_x"/>
                                          </p:val>
                                        </p:tav>
                                      </p:tavLst>
                                    </p:anim>
                                    <p:anim calcmode="lin" valueType="num">
                                      <p:cBhvr additive="base">
                                        <p:cTn id="160" dur="500" fill="hold"/>
                                        <p:tgtEl>
                                          <p:spTgt spid="236574"/>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236578"/>
                                        </p:tgtEl>
                                        <p:attrNameLst>
                                          <p:attrName>style.visibility</p:attrName>
                                        </p:attrNameLst>
                                      </p:cBhvr>
                                      <p:to>
                                        <p:strVal val="visible"/>
                                      </p:to>
                                    </p:set>
                                    <p:anim calcmode="lin" valueType="num">
                                      <p:cBhvr additive="base">
                                        <p:cTn id="163" dur="500" fill="hold"/>
                                        <p:tgtEl>
                                          <p:spTgt spid="236578"/>
                                        </p:tgtEl>
                                        <p:attrNameLst>
                                          <p:attrName>ppt_x</p:attrName>
                                        </p:attrNameLst>
                                      </p:cBhvr>
                                      <p:tavLst>
                                        <p:tav tm="0">
                                          <p:val>
                                            <p:strVal val="1+#ppt_w/2"/>
                                          </p:val>
                                        </p:tav>
                                        <p:tav tm="100000">
                                          <p:val>
                                            <p:strVal val="#ppt_x"/>
                                          </p:val>
                                        </p:tav>
                                      </p:tavLst>
                                    </p:anim>
                                    <p:anim calcmode="lin" valueType="num">
                                      <p:cBhvr additive="base">
                                        <p:cTn id="164" dur="500" fill="hold"/>
                                        <p:tgtEl>
                                          <p:spTgt spid="236578"/>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236579"/>
                                        </p:tgtEl>
                                        <p:attrNameLst>
                                          <p:attrName>style.visibility</p:attrName>
                                        </p:attrNameLst>
                                      </p:cBhvr>
                                      <p:to>
                                        <p:strVal val="visible"/>
                                      </p:to>
                                    </p:set>
                                    <p:anim calcmode="lin" valueType="num">
                                      <p:cBhvr additive="base">
                                        <p:cTn id="167" dur="500" fill="hold"/>
                                        <p:tgtEl>
                                          <p:spTgt spid="236579"/>
                                        </p:tgtEl>
                                        <p:attrNameLst>
                                          <p:attrName>ppt_x</p:attrName>
                                        </p:attrNameLst>
                                      </p:cBhvr>
                                      <p:tavLst>
                                        <p:tav tm="0">
                                          <p:val>
                                            <p:strVal val="1+#ppt_w/2"/>
                                          </p:val>
                                        </p:tav>
                                        <p:tav tm="100000">
                                          <p:val>
                                            <p:strVal val="#ppt_x"/>
                                          </p:val>
                                        </p:tav>
                                      </p:tavLst>
                                    </p:anim>
                                    <p:anim calcmode="lin" valueType="num">
                                      <p:cBhvr additive="base">
                                        <p:cTn id="168" dur="500" fill="hold"/>
                                        <p:tgtEl>
                                          <p:spTgt spid="236579"/>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236580"/>
                                        </p:tgtEl>
                                        <p:attrNameLst>
                                          <p:attrName>style.visibility</p:attrName>
                                        </p:attrNameLst>
                                      </p:cBhvr>
                                      <p:to>
                                        <p:strVal val="visible"/>
                                      </p:to>
                                    </p:set>
                                    <p:anim calcmode="lin" valueType="num">
                                      <p:cBhvr additive="base">
                                        <p:cTn id="171" dur="500" fill="hold"/>
                                        <p:tgtEl>
                                          <p:spTgt spid="236580"/>
                                        </p:tgtEl>
                                        <p:attrNameLst>
                                          <p:attrName>ppt_x</p:attrName>
                                        </p:attrNameLst>
                                      </p:cBhvr>
                                      <p:tavLst>
                                        <p:tav tm="0">
                                          <p:val>
                                            <p:strVal val="1+#ppt_w/2"/>
                                          </p:val>
                                        </p:tav>
                                        <p:tav tm="100000">
                                          <p:val>
                                            <p:strVal val="#ppt_x"/>
                                          </p:val>
                                        </p:tav>
                                      </p:tavLst>
                                    </p:anim>
                                    <p:anim calcmode="lin" valueType="num">
                                      <p:cBhvr additive="base">
                                        <p:cTn id="172" dur="500" fill="hold"/>
                                        <p:tgtEl>
                                          <p:spTgt spid="236580"/>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236581"/>
                                        </p:tgtEl>
                                        <p:attrNameLst>
                                          <p:attrName>style.visibility</p:attrName>
                                        </p:attrNameLst>
                                      </p:cBhvr>
                                      <p:to>
                                        <p:strVal val="visible"/>
                                      </p:to>
                                    </p:set>
                                    <p:anim calcmode="lin" valueType="num">
                                      <p:cBhvr additive="base">
                                        <p:cTn id="175" dur="500" fill="hold"/>
                                        <p:tgtEl>
                                          <p:spTgt spid="236581"/>
                                        </p:tgtEl>
                                        <p:attrNameLst>
                                          <p:attrName>ppt_x</p:attrName>
                                        </p:attrNameLst>
                                      </p:cBhvr>
                                      <p:tavLst>
                                        <p:tav tm="0">
                                          <p:val>
                                            <p:strVal val="1+#ppt_w/2"/>
                                          </p:val>
                                        </p:tav>
                                        <p:tav tm="100000">
                                          <p:val>
                                            <p:strVal val="#ppt_x"/>
                                          </p:val>
                                        </p:tav>
                                      </p:tavLst>
                                    </p:anim>
                                    <p:anim calcmode="lin" valueType="num">
                                      <p:cBhvr additive="base">
                                        <p:cTn id="176" dur="500" fill="hold"/>
                                        <p:tgtEl>
                                          <p:spTgt spid="236581"/>
                                        </p:tgtEl>
                                        <p:attrNameLst>
                                          <p:attrName>ppt_y</p:attrName>
                                        </p:attrNameLst>
                                      </p:cBhvr>
                                      <p:tavLst>
                                        <p:tav tm="0">
                                          <p:val>
                                            <p:strVal val="#ppt_y"/>
                                          </p:val>
                                        </p:tav>
                                        <p:tav tm="100000">
                                          <p:val>
                                            <p:strVal val="#ppt_y"/>
                                          </p:val>
                                        </p:tav>
                                      </p:tavLst>
                                    </p:anim>
                                  </p:childTnLst>
                                </p:cTn>
                              </p:par>
                              <p:par>
                                <p:cTn id="177" presetID="2" presetClass="entr" presetSubtype="2" fill="hold" grpId="0" nodeType="withEffect">
                                  <p:stCondLst>
                                    <p:cond delay="0"/>
                                  </p:stCondLst>
                                  <p:childTnLst>
                                    <p:set>
                                      <p:cBhvr>
                                        <p:cTn id="178" dur="1" fill="hold">
                                          <p:stCondLst>
                                            <p:cond delay="0"/>
                                          </p:stCondLst>
                                        </p:cTn>
                                        <p:tgtEl>
                                          <p:spTgt spid="236582"/>
                                        </p:tgtEl>
                                        <p:attrNameLst>
                                          <p:attrName>style.visibility</p:attrName>
                                        </p:attrNameLst>
                                      </p:cBhvr>
                                      <p:to>
                                        <p:strVal val="visible"/>
                                      </p:to>
                                    </p:set>
                                    <p:anim calcmode="lin" valueType="num">
                                      <p:cBhvr additive="base">
                                        <p:cTn id="179" dur="500" fill="hold"/>
                                        <p:tgtEl>
                                          <p:spTgt spid="236582"/>
                                        </p:tgtEl>
                                        <p:attrNameLst>
                                          <p:attrName>ppt_x</p:attrName>
                                        </p:attrNameLst>
                                      </p:cBhvr>
                                      <p:tavLst>
                                        <p:tav tm="0">
                                          <p:val>
                                            <p:strVal val="1+#ppt_w/2"/>
                                          </p:val>
                                        </p:tav>
                                        <p:tav tm="100000">
                                          <p:val>
                                            <p:strVal val="#ppt_x"/>
                                          </p:val>
                                        </p:tav>
                                      </p:tavLst>
                                    </p:anim>
                                    <p:anim calcmode="lin" valueType="num">
                                      <p:cBhvr additive="base">
                                        <p:cTn id="180" dur="500" fill="hold"/>
                                        <p:tgtEl>
                                          <p:spTgt spid="236582"/>
                                        </p:tgtEl>
                                        <p:attrNameLst>
                                          <p:attrName>ppt_y</p:attrName>
                                        </p:attrNameLst>
                                      </p:cBhvr>
                                      <p:tavLst>
                                        <p:tav tm="0">
                                          <p:val>
                                            <p:strVal val="#ppt_y"/>
                                          </p:val>
                                        </p:tav>
                                        <p:tav tm="100000">
                                          <p:val>
                                            <p:strVal val="#ppt_y"/>
                                          </p:val>
                                        </p:tav>
                                      </p:tavLst>
                                    </p:anim>
                                  </p:childTnLst>
                                </p:cTn>
                              </p:par>
                              <p:par>
                                <p:cTn id="181" presetID="2" presetClass="entr" presetSubtype="2" fill="hold" grpId="0" nodeType="withEffect">
                                  <p:stCondLst>
                                    <p:cond delay="0"/>
                                  </p:stCondLst>
                                  <p:childTnLst>
                                    <p:set>
                                      <p:cBhvr>
                                        <p:cTn id="182" dur="1" fill="hold">
                                          <p:stCondLst>
                                            <p:cond delay="0"/>
                                          </p:stCondLst>
                                        </p:cTn>
                                        <p:tgtEl>
                                          <p:spTgt spid="236585"/>
                                        </p:tgtEl>
                                        <p:attrNameLst>
                                          <p:attrName>style.visibility</p:attrName>
                                        </p:attrNameLst>
                                      </p:cBhvr>
                                      <p:to>
                                        <p:strVal val="visible"/>
                                      </p:to>
                                    </p:set>
                                    <p:anim calcmode="lin" valueType="num">
                                      <p:cBhvr additive="base">
                                        <p:cTn id="183" dur="500" fill="hold"/>
                                        <p:tgtEl>
                                          <p:spTgt spid="236585"/>
                                        </p:tgtEl>
                                        <p:attrNameLst>
                                          <p:attrName>ppt_x</p:attrName>
                                        </p:attrNameLst>
                                      </p:cBhvr>
                                      <p:tavLst>
                                        <p:tav tm="0">
                                          <p:val>
                                            <p:strVal val="1+#ppt_w/2"/>
                                          </p:val>
                                        </p:tav>
                                        <p:tav tm="100000">
                                          <p:val>
                                            <p:strVal val="#ppt_x"/>
                                          </p:val>
                                        </p:tav>
                                      </p:tavLst>
                                    </p:anim>
                                    <p:anim calcmode="lin" valueType="num">
                                      <p:cBhvr additive="base">
                                        <p:cTn id="184" dur="500" fill="hold"/>
                                        <p:tgtEl>
                                          <p:spTgt spid="236585"/>
                                        </p:tgtEl>
                                        <p:attrNameLst>
                                          <p:attrName>ppt_y</p:attrName>
                                        </p:attrNameLst>
                                      </p:cBhvr>
                                      <p:tavLst>
                                        <p:tav tm="0">
                                          <p:val>
                                            <p:strVal val="#ppt_y"/>
                                          </p:val>
                                        </p:tav>
                                        <p:tav tm="100000">
                                          <p:val>
                                            <p:strVal val="#ppt_y"/>
                                          </p:val>
                                        </p:tav>
                                      </p:tavLst>
                                    </p:anim>
                                  </p:childTnLst>
                                </p:cTn>
                              </p:par>
                              <p:par>
                                <p:cTn id="185" presetID="2" presetClass="entr" presetSubtype="2" fill="hold" grpId="0" nodeType="withEffect">
                                  <p:stCondLst>
                                    <p:cond delay="0"/>
                                  </p:stCondLst>
                                  <p:childTnLst>
                                    <p:set>
                                      <p:cBhvr>
                                        <p:cTn id="186" dur="1" fill="hold">
                                          <p:stCondLst>
                                            <p:cond delay="0"/>
                                          </p:stCondLst>
                                        </p:cTn>
                                        <p:tgtEl>
                                          <p:spTgt spid="236587"/>
                                        </p:tgtEl>
                                        <p:attrNameLst>
                                          <p:attrName>style.visibility</p:attrName>
                                        </p:attrNameLst>
                                      </p:cBhvr>
                                      <p:to>
                                        <p:strVal val="visible"/>
                                      </p:to>
                                    </p:set>
                                    <p:anim calcmode="lin" valueType="num">
                                      <p:cBhvr additive="base">
                                        <p:cTn id="187" dur="500" fill="hold"/>
                                        <p:tgtEl>
                                          <p:spTgt spid="236587"/>
                                        </p:tgtEl>
                                        <p:attrNameLst>
                                          <p:attrName>ppt_x</p:attrName>
                                        </p:attrNameLst>
                                      </p:cBhvr>
                                      <p:tavLst>
                                        <p:tav tm="0">
                                          <p:val>
                                            <p:strVal val="1+#ppt_w/2"/>
                                          </p:val>
                                        </p:tav>
                                        <p:tav tm="100000">
                                          <p:val>
                                            <p:strVal val="#ppt_x"/>
                                          </p:val>
                                        </p:tav>
                                      </p:tavLst>
                                    </p:anim>
                                    <p:anim calcmode="lin" valueType="num">
                                      <p:cBhvr additive="base">
                                        <p:cTn id="188" dur="500" fill="hold"/>
                                        <p:tgtEl>
                                          <p:spTgt spid="236587"/>
                                        </p:tgtEl>
                                        <p:attrNameLst>
                                          <p:attrName>ppt_y</p:attrName>
                                        </p:attrNameLst>
                                      </p:cBhvr>
                                      <p:tavLst>
                                        <p:tav tm="0">
                                          <p:val>
                                            <p:strVal val="#ppt_y"/>
                                          </p:val>
                                        </p:tav>
                                        <p:tav tm="100000">
                                          <p:val>
                                            <p:strVal val="#ppt_y"/>
                                          </p:val>
                                        </p:tav>
                                      </p:tavLst>
                                    </p:anim>
                                  </p:childTnLst>
                                </p:cTn>
                              </p:par>
                              <p:par>
                                <p:cTn id="189" presetID="2" presetClass="entr" presetSubtype="2" fill="hold" grpId="0" nodeType="withEffect">
                                  <p:stCondLst>
                                    <p:cond delay="0"/>
                                  </p:stCondLst>
                                  <p:childTnLst>
                                    <p:set>
                                      <p:cBhvr>
                                        <p:cTn id="190" dur="1" fill="hold">
                                          <p:stCondLst>
                                            <p:cond delay="0"/>
                                          </p:stCondLst>
                                        </p:cTn>
                                        <p:tgtEl>
                                          <p:spTgt spid="236588"/>
                                        </p:tgtEl>
                                        <p:attrNameLst>
                                          <p:attrName>style.visibility</p:attrName>
                                        </p:attrNameLst>
                                      </p:cBhvr>
                                      <p:to>
                                        <p:strVal val="visible"/>
                                      </p:to>
                                    </p:set>
                                    <p:anim calcmode="lin" valueType="num">
                                      <p:cBhvr additive="base">
                                        <p:cTn id="191" dur="500" fill="hold"/>
                                        <p:tgtEl>
                                          <p:spTgt spid="236588"/>
                                        </p:tgtEl>
                                        <p:attrNameLst>
                                          <p:attrName>ppt_x</p:attrName>
                                        </p:attrNameLst>
                                      </p:cBhvr>
                                      <p:tavLst>
                                        <p:tav tm="0">
                                          <p:val>
                                            <p:strVal val="1+#ppt_w/2"/>
                                          </p:val>
                                        </p:tav>
                                        <p:tav tm="100000">
                                          <p:val>
                                            <p:strVal val="#ppt_x"/>
                                          </p:val>
                                        </p:tav>
                                      </p:tavLst>
                                    </p:anim>
                                    <p:anim calcmode="lin" valueType="num">
                                      <p:cBhvr additive="base">
                                        <p:cTn id="192" dur="500" fill="hold"/>
                                        <p:tgtEl>
                                          <p:spTgt spid="236588"/>
                                        </p:tgtEl>
                                        <p:attrNameLst>
                                          <p:attrName>ppt_y</p:attrName>
                                        </p:attrNameLst>
                                      </p:cBhvr>
                                      <p:tavLst>
                                        <p:tav tm="0">
                                          <p:val>
                                            <p:strVal val="#ppt_y"/>
                                          </p:val>
                                        </p:tav>
                                        <p:tav tm="100000">
                                          <p:val>
                                            <p:strVal val="#ppt_y"/>
                                          </p:val>
                                        </p:tav>
                                      </p:tavLst>
                                    </p:anim>
                                  </p:childTnLst>
                                </p:cTn>
                              </p:par>
                              <p:par>
                                <p:cTn id="193" presetID="2" presetClass="entr" presetSubtype="2" fill="hold" grpId="0" nodeType="withEffect">
                                  <p:stCondLst>
                                    <p:cond delay="0"/>
                                  </p:stCondLst>
                                  <p:childTnLst>
                                    <p:set>
                                      <p:cBhvr>
                                        <p:cTn id="194" dur="1" fill="hold">
                                          <p:stCondLst>
                                            <p:cond delay="0"/>
                                          </p:stCondLst>
                                        </p:cTn>
                                        <p:tgtEl>
                                          <p:spTgt spid="236591"/>
                                        </p:tgtEl>
                                        <p:attrNameLst>
                                          <p:attrName>style.visibility</p:attrName>
                                        </p:attrNameLst>
                                      </p:cBhvr>
                                      <p:to>
                                        <p:strVal val="visible"/>
                                      </p:to>
                                    </p:set>
                                    <p:anim calcmode="lin" valueType="num">
                                      <p:cBhvr additive="base">
                                        <p:cTn id="195" dur="500" fill="hold"/>
                                        <p:tgtEl>
                                          <p:spTgt spid="236591"/>
                                        </p:tgtEl>
                                        <p:attrNameLst>
                                          <p:attrName>ppt_x</p:attrName>
                                        </p:attrNameLst>
                                      </p:cBhvr>
                                      <p:tavLst>
                                        <p:tav tm="0">
                                          <p:val>
                                            <p:strVal val="1+#ppt_w/2"/>
                                          </p:val>
                                        </p:tav>
                                        <p:tav tm="100000">
                                          <p:val>
                                            <p:strVal val="#ppt_x"/>
                                          </p:val>
                                        </p:tav>
                                      </p:tavLst>
                                    </p:anim>
                                    <p:anim calcmode="lin" valueType="num">
                                      <p:cBhvr additive="base">
                                        <p:cTn id="196" dur="500" fill="hold"/>
                                        <p:tgtEl>
                                          <p:spTgt spid="2365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animBg="1"/>
      <p:bldP spid="236547" grpId="0" animBg="1"/>
      <p:bldP spid="236548" grpId="0" animBg="1"/>
      <p:bldP spid="236549" grpId="0" animBg="1"/>
      <p:bldP spid="236550" grpId="0" animBg="1"/>
      <p:bldP spid="236551" grpId="0" animBg="1"/>
      <p:bldP spid="236552" grpId="0" animBg="1"/>
      <p:bldP spid="236553" grpId="0" animBg="1"/>
      <p:bldP spid="236554" grpId="0" animBg="1"/>
      <p:bldP spid="236555" grpId="0" animBg="1"/>
      <p:bldP spid="236556" grpId="0" animBg="1"/>
      <p:bldP spid="236557" grpId="0" animBg="1"/>
      <p:bldP spid="236558" grpId="0" animBg="1"/>
      <p:bldP spid="236559" grpId="0" animBg="1"/>
      <p:bldP spid="236560" grpId="0" animBg="1"/>
      <p:bldP spid="236561" grpId="0"/>
      <p:bldP spid="236562" grpId="0" animBg="1"/>
      <p:bldP spid="236563" grpId="0" animBg="1"/>
      <p:bldP spid="236564" grpId="0" animBg="1"/>
      <p:bldP spid="236565" grpId="0" animBg="1"/>
      <p:bldP spid="236566" grpId="0"/>
      <p:bldP spid="236567" grpId="0" animBg="1"/>
      <p:bldP spid="236568" grpId="0"/>
      <p:bldP spid="236569" grpId="0" animBg="1"/>
      <p:bldP spid="236570" grpId="0" animBg="1"/>
      <p:bldP spid="236571" grpId="0"/>
      <p:bldP spid="236572" grpId="0"/>
      <p:bldP spid="236573" grpId="0"/>
      <p:bldP spid="236574" grpId="0" animBg="1"/>
      <p:bldP spid="236575" grpId="0" animBg="1"/>
      <p:bldP spid="236576" grpId="0" animBg="1"/>
      <p:bldP spid="236577" grpId="0" animBg="1"/>
      <p:bldP spid="236578" grpId="0"/>
      <p:bldP spid="236579" grpId="0" animBg="1"/>
      <p:bldP spid="236580" grpId="0" animBg="1"/>
      <p:bldP spid="236581" grpId="0"/>
      <p:bldP spid="236582" grpId="0"/>
      <p:bldP spid="236583" grpId="0" animBg="1"/>
      <p:bldP spid="236584" grpId="0" animBg="1"/>
      <p:bldP spid="236585" grpId="0" animBg="1"/>
      <p:bldP spid="236586" grpId="0" animBg="1"/>
      <p:bldP spid="236587" grpId="0" animBg="1"/>
      <p:bldP spid="236588" grpId="0" animBg="1"/>
      <p:bldP spid="236590" grpId="0"/>
      <p:bldP spid="236591" grpId="0" animBg="1"/>
      <p:bldP spid="236593" grpId="0" animBg="1"/>
      <p:bldP spid="236594" grpId="0"/>
    </p:bld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3282" name="Rectangle 2"/>
          <p:cNvSpPr>
            <a:spLocks noChangeArrowheads="1"/>
          </p:cNvSpPr>
          <p:nvPr/>
        </p:nvSpPr>
        <p:spPr bwMode="auto">
          <a:xfrm>
            <a:off x="482600" y="909638"/>
            <a:ext cx="8091488" cy="5105400"/>
          </a:xfrm>
          <a:prstGeom prst="rect">
            <a:avLst/>
          </a:prstGeom>
          <a:noFill/>
          <a:ln w="9525">
            <a:noFill/>
            <a:miter lim="800000"/>
            <a:headEnd/>
            <a:tailEnd/>
          </a:ln>
          <a:effectLst/>
        </p:spPr>
        <p:txBody>
          <a:bodyPr lIns="92075" tIns="46038" rIns="92075" bIns="46038"/>
          <a:lstStyle/>
          <a:p>
            <a:pPr marL="342900" indent="-342900" algn="just">
              <a:spcBef>
                <a:spcPct val="30000"/>
              </a:spcBef>
              <a:buClr>
                <a:srgbClr val="CC0000"/>
              </a:buClr>
              <a:buSzPct val="60000"/>
              <a:buFont typeface="Wingdings" pitchFamily="2" charset="2"/>
              <a:buChar char="n"/>
            </a:pPr>
            <a:r>
              <a:rPr lang="zh-CN" altLang="en-US" sz="2800" b="1" u="none" dirty="0">
                <a:solidFill>
                  <a:srgbClr val="000099"/>
                </a:solidFill>
                <a:effectLst>
                  <a:outerShdw blurRad="38100" dist="38100" dir="2700000" algn="tl">
                    <a:srgbClr val="C0C0C0"/>
                  </a:outerShdw>
                </a:effectLst>
                <a:ea typeface="仿宋_GB2312" pitchFamily="49" charset="-122"/>
              </a:rPr>
              <a:t>下面的算法通过递归方式，将新结点作为叶结点插入并逐层修改各结点的平衡因子。</a:t>
            </a:r>
          </a:p>
          <a:p>
            <a:pPr marL="342900" indent="-342900" algn="just">
              <a:spcBef>
                <a:spcPct val="30000"/>
              </a:spcBef>
              <a:buClr>
                <a:srgbClr val="CC0000"/>
              </a:buClr>
              <a:buSzPct val="60000"/>
              <a:buFont typeface="Wingdings" pitchFamily="2" charset="2"/>
              <a:buChar char="n"/>
            </a:pPr>
            <a:r>
              <a:rPr lang="zh-CN" altLang="en-US" sz="2800" b="1" u="none" dirty="0">
                <a:solidFill>
                  <a:srgbClr val="000099"/>
                </a:solidFill>
                <a:effectLst>
                  <a:outerShdw blurRad="38100" dist="38100" dir="2700000" algn="tl">
                    <a:srgbClr val="C0C0C0"/>
                  </a:outerShdw>
                </a:effectLst>
                <a:ea typeface="仿宋_GB2312" pitchFamily="49" charset="-122"/>
              </a:rPr>
              <a:t>在发现不平衡时，立即执行相应的平衡化旋转操作，使得树中各结点重新平衡化。</a:t>
            </a:r>
          </a:p>
          <a:p>
            <a:pPr marL="342900" indent="-342900" algn="just">
              <a:spcBef>
                <a:spcPct val="30000"/>
              </a:spcBef>
              <a:buClr>
                <a:srgbClr val="CC0000"/>
              </a:buClr>
              <a:buSzPct val="60000"/>
              <a:buFont typeface="Wingdings" pitchFamily="2" charset="2"/>
              <a:buChar char="n"/>
            </a:pPr>
            <a:r>
              <a:rPr lang="zh-CN" altLang="en-US" sz="2800" b="1" u="none" dirty="0">
                <a:solidFill>
                  <a:srgbClr val="000099"/>
                </a:solidFill>
                <a:effectLst>
                  <a:outerShdw blurRad="38100" dist="38100" dir="2700000" algn="tl">
                    <a:srgbClr val="C0C0C0"/>
                  </a:outerShdw>
                </a:effectLst>
                <a:ea typeface="仿宋_GB2312" pitchFamily="49" charset="-122"/>
              </a:rPr>
              <a:t>在程序中，用变量</a:t>
            </a:r>
            <a:r>
              <a:rPr lang="en-US" altLang="zh-CN" sz="2800" b="1" u="none" dirty="0">
                <a:solidFill>
                  <a:srgbClr val="CC0000"/>
                </a:solidFill>
                <a:effectLst>
                  <a:outerShdw blurRad="38100" dist="38100" dir="2700000" algn="tl">
                    <a:srgbClr val="C0C0C0"/>
                  </a:outerShdw>
                </a:effectLst>
                <a:ea typeface="仿宋_GB2312" pitchFamily="49" charset="-122"/>
              </a:rPr>
              <a:t>success</a:t>
            </a:r>
            <a:r>
              <a:rPr lang="zh-CN" altLang="en-US" sz="2800" b="1" u="none" dirty="0">
                <a:solidFill>
                  <a:srgbClr val="000099"/>
                </a:solidFill>
                <a:effectLst>
                  <a:outerShdw blurRad="38100" dist="38100" dir="2700000" algn="tl">
                    <a:srgbClr val="C0C0C0"/>
                  </a:outerShdw>
                </a:effectLst>
                <a:ea typeface="仿宋_GB2312" pitchFamily="49" charset="-122"/>
              </a:rPr>
              <a:t>记载新结点是否存储分配成功，并用它作为函数的返回值。</a:t>
            </a:r>
          </a:p>
          <a:p>
            <a:pPr marL="342900" indent="-342900" algn="just">
              <a:spcBef>
                <a:spcPct val="30000"/>
              </a:spcBef>
              <a:buClr>
                <a:srgbClr val="CC0000"/>
              </a:buClr>
              <a:buSzPct val="60000"/>
              <a:buFont typeface="Wingdings" pitchFamily="2" charset="2"/>
              <a:buChar char="n"/>
            </a:pPr>
            <a:r>
              <a:rPr lang="zh-CN" altLang="en-US" sz="2800" b="1" u="none" dirty="0">
                <a:solidFill>
                  <a:srgbClr val="000099"/>
                </a:solidFill>
                <a:effectLst>
                  <a:outerShdw blurRad="38100" dist="38100" dir="2700000" algn="tl">
                    <a:srgbClr val="C0C0C0"/>
                  </a:outerShdw>
                </a:effectLst>
                <a:ea typeface="仿宋_GB2312" pitchFamily="49" charset="-122"/>
              </a:rPr>
              <a:t>算法从树的根结点开始，递归向下找插入位置。在找到插入位置（空指针）后，为新结点动态分配存储空间，将它作为叶结点插入，并置</a:t>
            </a:r>
            <a:r>
              <a:rPr lang="en-US" altLang="zh-CN" sz="2800" b="1" u="none" dirty="0">
                <a:solidFill>
                  <a:srgbClr val="CC0000"/>
                </a:solidFill>
                <a:effectLst>
                  <a:outerShdw blurRad="38100" dist="38100" dir="2700000" algn="tl">
                    <a:srgbClr val="C0C0C0"/>
                  </a:outerShdw>
                </a:effectLst>
                <a:ea typeface="仿宋_GB2312" pitchFamily="49" charset="-122"/>
              </a:rPr>
              <a:t>success</a:t>
            </a:r>
            <a:r>
              <a:rPr lang="zh-CN" altLang="en-US" sz="2800" b="1" u="none" dirty="0">
                <a:solidFill>
                  <a:srgbClr val="000099"/>
                </a:solidFill>
                <a:effectLst>
                  <a:outerShdw blurRad="38100" dist="38100" dir="2700000" algn="tl">
                    <a:srgbClr val="C0C0C0"/>
                  </a:outerShdw>
                </a:effectLst>
                <a:ea typeface="仿宋_GB2312" pitchFamily="49" charset="-122"/>
              </a:rPr>
              <a:t>为</a:t>
            </a:r>
            <a:r>
              <a:rPr lang="en-US" altLang="zh-CN" sz="2800" b="1" u="none" dirty="0">
                <a:solidFill>
                  <a:srgbClr val="CC0000"/>
                </a:solidFill>
                <a:effectLst>
                  <a:outerShdw blurRad="38100" dist="38100" dir="2700000" algn="tl">
                    <a:srgbClr val="C0C0C0"/>
                  </a:outerShdw>
                </a:effectLst>
                <a:ea typeface="仿宋_GB2312" pitchFamily="49" charset="-122"/>
              </a:rPr>
              <a:t>1</a:t>
            </a:r>
            <a:r>
              <a:rPr lang="zh-CN" altLang="en-US" sz="2800" b="1" u="none" dirty="0">
                <a:solidFill>
                  <a:srgbClr val="000099"/>
                </a:solidFill>
                <a:effectLst>
                  <a:outerShdw blurRad="38100" dist="38100" dir="2700000" algn="tl">
                    <a:srgbClr val="C0C0C0"/>
                  </a:outerShdw>
                </a:effectLst>
                <a:ea typeface="仿宋_GB2312" pitchFamily="49" charset="-122"/>
              </a:rPr>
              <a:t>，再将</a:t>
            </a:r>
            <a:r>
              <a:rPr lang="en-US" altLang="zh-CN" sz="2800" b="1" u="none" dirty="0">
                <a:solidFill>
                  <a:srgbClr val="CC0000"/>
                </a:solidFill>
                <a:effectLst>
                  <a:outerShdw blurRad="38100" dist="38100" dir="2700000" algn="tl">
                    <a:srgbClr val="C0C0C0"/>
                  </a:outerShdw>
                </a:effectLst>
                <a:ea typeface="仿宋_GB2312" pitchFamily="49" charset="-122"/>
              </a:rPr>
              <a:t>taller</a:t>
            </a:r>
            <a:r>
              <a:rPr lang="zh-CN" altLang="en-US" sz="2800" b="1" u="none" dirty="0">
                <a:solidFill>
                  <a:srgbClr val="000099"/>
                </a:solidFill>
                <a:effectLst>
                  <a:outerShdw blurRad="38100" dist="38100" dir="2700000" algn="tl">
                    <a:srgbClr val="C0C0C0"/>
                  </a:outerShdw>
                </a:effectLst>
                <a:ea typeface="仿宋_GB2312" pitchFamily="49" charset="-122"/>
              </a:rPr>
              <a:t>置为</a:t>
            </a:r>
            <a:r>
              <a:rPr lang="en-US" altLang="zh-CN" sz="2800" b="1" u="none" dirty="0">
                <a:solidFill>
                  <a:srgbClr val="CC0000"/>
                </a:solidFill>
                <a:effectLst>
                  <a:outerShdw blurRad="38100" dist="38100" dir="2700000" algn="tl">
                    <a:srgbClr val="C0C0C0"/>
                  </a:outerShdw>
                </a:effectLst>
                <a:ea typeface="仿宋_GB2312" pitchFamily="49" charset="-122"/>
              </a:rPr>
              <a:t>1</a:t>
            </a:r>
            <a:r>
              <a:rPr lang="zh-CN" altLang="en-US" sz="2800" b="1" u="none" dirty="0">
                <a:solidFill>
                  <a:srgbClr val="000099"/>
                </a:solidFill>
                <a:effectLst>
                  <a:outerShdw blurRad="38100" dist="38100" dir="2700000" algn="tl">
                    <a:srgbClr val="C0C0C0"/>
                  </a:outerShdw>
                </a:effectLst>
                <a:ea typeface="仿宋_GB2312" pitchFamily="49" charset="-122"/>
              </a:rPr>
              <a:t>，以表明插入成功。在退出递归沿插入路径向上返回时，做必要的调整。</a:t>
            </a:r>
            <a:endParaRPr lang="zh-CN" altLang="en-US" sz="2800" b="1" u="none" dirty="0">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149</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3282">
                                            <p:txEl>
                                              <p:pRg st="1" end="1"/>
                                            </p:txEl>
                                          </p:spTgt>
                                        </p:tgtEl>
                                        <p:attrNameLst>
                                          <p:attrName>style.visibility</p:attrName>
                                        </p:attrNameLst>
                                      </p:cBhvr>
                                      <p:to>
                                        <p:strVal val="visible"/>
                                      </p:to>
                                    </p:set>
                                    <p:animEffect transition="in" filter="checkerboard(across)">
                                      <p:cBhvr>
                                        <p:cTn id="7" dur="500"/>
                                        <p:tgtEl>
                                          <p:spTgt spid="35328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53282">
                                            <p:txEl>
                                              <p:pRg st="2" end="2"/>
                                            </p:txEl>
                                          </p:spTgt>
                                        </p:tgtEl>
                                        <p:attrNameLst>
                                          <p:attrName>style.visibility</p:attrName>
                                        </p:attrNameLst>
                                      </p:cBhvr>
                                      <p:to>
                                        <p:strVal val="visible"/>
                                      </p:to>
                                    </p:set>
                                    <p:animEffect transition="in" filter="checkerboard(across)">
                                      <p:cBhvr>
                                        <p:cTn id="10" dur="500"/>
                                        <p:tgtEl>
                                          <p:spTgt spid="35328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53282">
                                            <p:txEl>
                                              <p:pRg st="3" end="3"/>
                                            </p:txEl>
                                          </p:spTgt>
                                        </p:tgtEl>
                                        <p:attrNameLst>
                                          <p:attrName>style.visibility</p:attrName>
                                        </p:attrNameLst>
                                      </p:cBhvr>
                                      <p:to>
                                        <p:strVal val="visible"/>
                                      </p:to>
                                    </p:set>
                                    <p:animEffect transition="in" filter="checkerboard(across)">
                                      <p:cBhvr>
                                        <p:cTn id="15" dur="500"/>
                                        <p:tgtEl>
                                          <p:spTgt spid="3532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15</a:t>
            </a:fld>
            <a:endParaRPr lang="en-US" altLang="zh-CN"/>
          </a:p>
        </p:txBody>
      </p:sp>
      <p:sp>
        <p:nvSpPr>
          <p:cNvPr id="3" name="内容占位符 2"/>
          <p:cNvSpPr txBox="1">
            <a:spLocks/>
          </p:cNvSpPr>
          <p:nvPr/>
        </p:nvSpPr>
        <p:spPr>
          <a:xfrm>
            <a:off x="457200" y="1600200"/>
            <a:ext cx="8229600"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如下情况下线性表结构上的搜索需要采用顺序搜索的方法。</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数组中的数据是无序的；</a:t>
            </a:r>
            <a:endParaRPr kumimoji="1" lang="en-US" altLang="zh-CN" sz="28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数据存储在链表中，而链表上又没有辅助的索引结构。</a:t>
            </a:r>
            <a:endParaRPr kumimoji="1" lang="en-US" altLang="zh-CN" sz="28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顺序搜索的计算复杂性为</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O(n)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，其中</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为线性表的长度。</a:t>
            </a:r>
          </a:p>
        </p:txBody>
      </p:sp>
      <p:sp>
        <p:nvSpPr>
          <p:cNvPr id="4" name="Rectangle 2"/>
          <p:cNvSpPr txBox="1">
            <a:spLocks noChangeArrowheads="1"/>
          </p:cNvSpPr>
          <p:nvPr/>
        </p:nvSpPr>
        <p:spPr>
          <a:xfrm>
            <a:off x="1712687" y="895122"/>
            <a:ext cx="5950856"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顺序搜索</a:t>
            </a:r>
            <a:r>
              <a:rPr kumimoji="1" lang="zh-CN" altLang="en-US"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楷体_GB2312" pitchFamily="49" charset="-122"/>
                <a:cs typeface="+mj-cs"/>
              </a:rPr>
              <a:t> </a:t>
            </a:r>
            <a:r>
              <a:rPr kumimoji="1" lang="en-US" altLang="zh-CN"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mj-ea"/>
                <a:cs typeface="+mj-cs"/>
              </a:rPr>
              <a:t>(Sequential Search)</a:t>
            </a:r>
            <a:endParaRPr kumimoji="1" lang="en-US" altLang="zh-CN" sz="3600" b="0" i="0"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p:split orient="vert"/>
  </p:transition>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Text Box 2"/>
          <p:cNvSpPr txBox="1">
            <a:spLocks noChangeArrowheads="1"/>
          </p:cNvSpPr>
          <p:nvPr/>
        </p:nvSpPr>
        <p:spPr bwMode="auto">
          <a:xfrm>
            <a:off x="500063" y="735013"/>
            <a:ext cx="8458200" cy="4789487"/>
          </a:xfrm>
          <a:prstGeom prst="rect">
            <a:avLst/>
          </a:prstGeom>
          <a:noFill/>
          <a:ln w="9525">
            <a:noFill/>
            <a:miter lim="800000"/>
            <a:headEnd/>
            <a:tailEnd/>
          </a:ln>
          <a:effectLst/>
        </p:spPr>
        <p:txBody>
          <a:bodyPr>
            <a:spAutoFit/>
          </a:bodyPr>
          <a:lstStyle/>
          <a:p>
            <a:r>
              <a:rPr lang="en-US" altLang="zh-CN" sz="2800" b="1" u="none" dirty="0">
                <a:solidFill>
                  <a:srgbClr val="CC3300"/>
                </a:solidFill>
              </a:rPr>
              <a:t>template &lt;class Type&gt; </a:t>
            </a:r>
            <a:r>
              <a:rPr lang="en-US" altLang="zh-CN" sz="2800" b="1" u="none" dirty="0" err="1" smtClean="0">
                <a:solidFill>
                  <a:srgbClr val="CC3300"/>
                </a:solidFill>
              </a:rPr>
              <a:t>bool</a:t>
            </a:r>
            <a:r>
              <a:rPr lang="en-US" altLang="zh-CN" sz="2800" u="none" dirty="0" smtClean="0">
                <a:solidFill>
                  <a:srgbClr val="CC3300"/>
                </a:solidFill>
              </a:rPr>
              <a:t> </a:t>
            </a:r>
            <a:r>
              <a:rPr lang="en-US" altLang="zh-CN" sz="2800" u="none" dirty="0" err="1">
                <a:solidFill>
                  <a:srgbClr val="CC3300"/>
                </a:solidFill>
              </a:rPr>
              <a:t>AVLTree</a:t>
            </a:r>
            <a:r>
              <a:rPr lang="en-US" altLang="zh-CN" sz="2800" u="none" dirty="0">
                <a:solidFill>
                  <a:srgbClr val="CC3300"/>
                </a:solidFill>
              </a:rPr>
              <a:t> </a:t>
            </a:r>
            <a:r>
              <a:rPr lang="en-US" altLang="zh-CN" sz="2800" b="1" u="none" dirty="0">
                <a:solidFill>
                  <a:srgbClr val="CC3300"/>
                </a:solidFill>
              </a:rPr>
              <a:t>&lt;Type&gt; ::</a:t>
            </a:r>
          </a:p>
          <a:p>
            <a:r>
              <a:rPr lang="en-US" altLang="zh-CN" sz="2800" u="none" dirty="0" smtClean="0">
                <a:solidFill>
                  <a:srgbClr val="CC3300"/>
                </a:solidFill>
              </a:rPr>
              <a:t>Insert</a:t>
            </a:r>
            <a:r>
              <a:rPr lang="en-US" altLang="zh-CN" sz="2800" b="1" u="none" dirty="0" smtClean="0">
                <a:solidFill>
                  <a:srgbClr val="CC3300"/>
                </a:solidFill>
              </a:rPr>
              <a:t>(</a:t>
            </a:r>
            <a:r>
              <a:rPr lang="en-US" altLang="zh-CN" sz="2800" u="none" dirty="0" err="1" smtClean="0">
                <a:solidFill>
                  <a:srgbClr val="CC3300"/>
                </a:solidFill>
              </a:rPr>
              <a:t>AVLNode</a:t>
            </a:r>
            <a:r>
              <a:rPr lang="en-US" altLang="zh-CN" sz="2800" u="none" dirty="0" smtClean="0">
                <a:solidFill>
                  <a:srgbClr val="CC3300"/>
                </a:solidFill>
              </a:rPr>
              <a:t> </a:t>
            </a:r>
            <a:r>
              <a:rPr lang="en-US" altLang="zh-CN" sz="2800" b="1" u="none" dirty="0">
                <a:solidFill>
                  <a:srgbClr val="CC3300"/>
                </a:solidFill>
              </a:rPr>
              <a:t>&lt;Type&gt; *&amp;</a:t>
            </a:r>
            <a:r>
              <a:rPr lang="en-US" altLang="zh-CN" sz="2800" u="none" dirty="0">
                <a:solidFill>
                  <a:srgbClr val="CC3300"/>
                </a:solidFill>
              </a:rPr>
              <a:t>tree</a:t>
            </a:r>
            <a:r>
              <a:rPr lang="en-US" altLang="zh-CN" sz="2800" b="1" u="none" dirty="0">
                <a:solidFill>
                  <a:srgbClr val="CC3300"/>
                </a:solidFill>
              </a:rPr>
              <a:t>,</a:t>
            </a:r>
          </a:p>
          <a:p>
            <a:r>
              <a:rPr lang="en-US" altLang="zh-CN" sz="2800" u="none" dirty="0">
                <a:solidFill>
                  <a:srgbClr val="CC3300"/>
                </a:solidFill>
              </a:rPr>
              <a:t>             </a:t>
            </a:r>
            <a:r>
              <a:rPr lang="en-US" altLang="zh-CN" sz="2800" b="1" u="none" dirty="0">
                <a:solidFill>
                  <a:srgbClr val="CC3300"/>
                </a:solidFill>
              </a:rPr>
              <a:t>Type</a:t>
            </a:r>
            <a:r>
              <a:rPr lang="en-US" altLang="zh-CN" sz="2800" u="none" dirty="0">
                <a:solidFill>
                  <a:srgbClr val="CC3300"/>
                </a:solidFill>
              </a:rPr>
              <a:t> x</a:t>
            </a:r>
            <a:r>
              <a:rPr lang="en-US" altLang="zh-CN" sz="2800" b="1" u="none" dirty="0">
                <a:solidFill>
                  <a:srgbClr val="CC3300"/>
                </a:solidFill>
              </a:rPr>
              <a:t>,</a:t>
            </a:r>
            <a:r>
              <a:rPr lang="en-US" altLang="zh-CN" sz="2800" u="none" dirty="0">
                <a:solidFill>
                  <a:srgbClr val="CC3300"/>
                </a:solidFill>
              </a:rPr>
              <a:t> </a:t>
            </a:r>
            <a:r>
              <a:rPr lang="en-US" altLang="zh-CN" sz="2800" b="1" u="none" dirty="0" err="1">
                <a:solidFill>
                  <a:srgbClr val="CC3300"/>
                </a:solidFill>
              </a:rPr>
              <a:t>int</a:t>
            </a:r>
            <a:r>
              <a:rPr lang="en-US" altLang="zh-CN" sz="2800" b="1" u="none" dirty="0">
                <a:solidFill>
                  <a:srgbClr val="CC3300"/>
                </a:solidFill>
              </a:rPr>
              <a:t> &amp;</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  </a:t>
            </a:r>
            <a:r>
              <a:rPr lang="en-US" altLang="zh-CN" sz="2800" b="1" u="none" dirty="0">
                <a:solidFill>
                  <a:srgbClr val="0000FF"/>
                </a:solidFill>
              </a:rPr>
              <a:t>//</a:t>
            </a:r>
            <a:r>
              <a:rPr lang="en-US" altLang="zh-CN" sz="2800" b="1" u="none" dirty="0">
                <a:solidFill>
                  <a:schemeClr val="tx2"/>
                </a:solidFill>
                <a:ea typeface="隶书" pitchFamily="49" charset="-122"/>
              </a:rPr>
              <a:t>AVL</a:t>
            </a:r>
            <a:r>
              <a:rPr lang="zh-CN" altLang="en-US" sz="2800" u="none" dirty="0">
                <a:solidFill>
                  <a:srgbClr val="0000FF"/>
                </a:solidFill>
                <a:ea typeface="隶书" pitchFamily="49" charset="-122"/>
              </a:rPr>
              <a:t>树的插入算法</a:t>
            </a:r>
            <a:endParaRPr lang="zh-CN" altLang="en-US" sz="2800" u="none" dirty="0">
              <a:solidFill>
                <a:srgbClr val="CC3300"/>
              </a:solidFill>
              <a:ea typeface="隶书" pitchFamily="49" charset="-122"/>
            </a:endParaRPr>
          </a:p>
          <a:p>
            <a:r>
              <a:rPr lang="zh-CN" altLang="en-US" sz="2800" u="none" dirty="0">
                <a:solidFill>
                  <a:srgbClr val="CC3300"/>
                </a:solidFill>
              </a:rPr>
              <a:t>    </a:t>
            </a:r>
            <a:r>
              <a:rPr lang="en-US" altLang="zh-CN" sz="2800" b="1" u="none" dirty="0" err="1" smtClean="0">
                <a:solidFill>
                  <a:srgbClr val="CC3300"/>
                </a:solidFill>
              </a:rPr>
              <a:t>bool</a:t>
            </a:r>
            <a:r>
              <a:rPr lang="en-US" altLang="zh-CN" sz="2800" u="none" dirty="0" smtClean="0">
                <a:solidFill>
                  <a:srgbClr val="CC3300"/>
                </a:solidFill>
              </a:rPr>
              <a:t> </a:t>
            </a:r>
            <a:r>
              <a:rPr lang="en-US" altLang="zh-CN" sz="2800" u="none" dirty="0">
                <a:solidFill>
                  <a:srgbClr val="CC3300"/>
                </a:solidFill>
              </a:rPr>
              <a:t>success</a:t>
            </a:r>
            <a:r>
              <a:rPr lang="en-US" altLang="zh-CN" sz="2800" b="1" u="none" dirty="0">
                <a:solidFill>
                  <a:srgbClr val="CC3300"/>
                </a:solidFill>
              </a:rPr>
              <a:t>;</a:t>
            </a:r>
            <a:endParaRPr lang="en-US" altLang="zh-CN" sz="2800" u="none" dirty="0">
              <a:solidFill>
                <a:srgbClr val="CC3300"/>
              </a:solidFill>
            </a:endParaRPr>
          </a:p>
          <a:p>
            <a:r>
              <a:rPr lang="en-US" altLang="zh-CN" sz="2800" u="none" dirty="0">
                <a:solidFill>
                  <a:srgbClr val="CC3300"/>
                </a:solidFill>
              </a:rPr>
              <a:t>    </a:t>
            </a:r>
            <a:r>
              <a:rPr lang="en-US" altLang="zh-CN" sz="2800" b="1" u="none" dirty="0">
                <a:solidFill>
                  <a:srgbClr val="CC3300"/>
                </a:solidFill>
              </a:rPr>
              <a:t>if </a:t>
            </a:r>
            <a:r>
              <a:rPr lang="en-US" altLang="zh-CN" sz="2800" b="1" u="none" dirty="0" smtClean="0">
                <a:solidFill>
                  <a:srgbClr val="CC3300"/>
                </a:solidFill>
              </a:rPr>
              <a:t>(</a:t>
            </a:r>
            <a:r>
              <a:rPr lang="en-US" altLang="zh-CN" sz="2800" u="none" dirty="0" smtClean="0">
                <a:solidFill>
                  <a:srgbClr val="CC3300"/>
                </a:solidFill>
              </a:rPr>
              <a:t>tree</a:t>
            </a:r>
            <a:r>
              <a:rPr lang="en-US" altLang="zh-CN" sz="2800" b="1" i="1" u="none" dirty="0" smtClean="0">
                <a:solidFill>
                  <a:srgbClr val="CC3300"/>
                </a:solidFill>
              </a:rPr>
              <a:t>==</a:t>
            </a:r>
            <a:r>
              <a:rPr lang="en-US" altLang="zh-CN" sz="2800" u="none" dirty="0" smtClean="0">
                <a:solidFill>
                  <a:srgbClr val="CC3300"/>
                </a:solidFill>
              </a:rPr>
              <a:t>NULL</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p>
          <a:p>
            <a:r>
              <a:rPr lang="en-US" altLang="zh-CN" sz="2800" b="1" u="none" dirty="0">
                <a:solidFill>
                  <a:srgbClr val="CC3300"/>
                </a:solidFill>
              </a:rPr>
              <a:t>      </a:t>
            </a:r>
            <a:r>
              <a:rPr lang="en-US" altLang="zh-CN" sz="2800" u="none" dirty="0">
                <a:solidFill>
                  <a:srgbClr val="CC3300"/>
                </a:solidFill>
              </a:rPr>
              <a:t> </a:t>
            </a:r>
            <a:r>
              <a:rPr lang="en-US" altLang="zh-CN" sz="2800" u="none" dirty="0" smtClean="0">
                <a:solidFill>
                  <a:srgbClr val="CC3300"/>
                </a:solidFill>
              </a:rPr>
              <a:t>tree</a:t>
            </a:r>
            <a:r>
              <a:rPr lang="en-US" altLang="zh-CN" sz="2800" b="1" u="none" dirty="0" smtClean="0">
                <a:solidFill>
                  <a:srgbClr val="CC3300"/>
                </a:solidFill>
              </a:rPr>
              <a:t>=new</a:t>
            </a:r>
            <a:r>
              <a:rPr lang="en-US" altLang="zh-CN" sz="2800" u="none" dirty="0" smtClean="0">
                <a:solidFill>
                  <a:srgbClr val="CC3300"/>
                </a:solidFill>
              </a:rPr>
              <a:t> </a:t>
            </a:r>
            <a:r>
              <a:rPr lang="en-US" altLang="zh-CN" sz="2800" u="none" dirty="0" err="1">
                <a:solidFill>
                  <a:srgbClr val="CC3300"/>
                </a:solidFill>
              </a:rPr>
              <a:t>AVLNode</a:t>
            </a:r>
            <a:r>
              <a:rPr lang="en-US" altLang="zh-CN" sz="2800" u="none" dirty="0">
                <a:solidFill>
                  <a:srgbClr val="CC3300"/>
                </a:solidFill>
              </a:rPr>
              <a:t> </a:t>
            </a:r>
            <a:r>
              <a:rPr lang="en-US" altLang="zh-CN" sz="2800" b="1" u="none" dirty="0">
                <a:solidFill>
                  <a:srgbClr val="CC3300"/>
                </a:solidFill>
              </a:rPr>
              <a:t>(</a:t>
            </a:r>
            <a:r>
              <a:rPr lang="en-US" altLang="zh-CN" sz="2800" u="none" dirty="0">
                <a:solidFill>
                  <a:srgbClr val="CC3300"/>
                </a:solidFill>
              </a:rPr>
              <a:t>x</a:t>
            </a:r>
            <a:r>
              <a:rPr lang="en-US" altLang="zh-CN" sz="2800" b="1" u="none" dirty="0">
                <a:solidFill>
                  <a:srgbClr val="CC3300"/>
                </a:solidFill>
              </a:rPr>
              <a:t>);</a:t>
            </a:r>
          </a:p>
          <a:p>
            <a:r>
              <a:rPr lang="en-US" altLang="zh-CN" sz="2800" u="none" dirty="0">
                <a:solidFill>
                  <a:srgbClr val="CC3300"/>
                </a:solidFill>
              </a:rPr>
              <a:t>       </a:t>
            </a:r>
            <a:r>
              <a:rPr lang="en-US" altLang="zh-CN" sz="2800" u="none" dirty="0" smtClean="0">
                <a:solidFill>
                  <a:srgbClr val="CC3300"/>
                </a:solidFill>
              </a:rPr>
              <a:t>success</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rPr>
              <a:t>!=</a:t>
            </a:r>
            <a:r>
              <a:rPr lang="en-US" altLang="zh-CN" sz="2800" u="none" dirty="0" smtClean="0">
                <a:solidFill>
                  <a:srgbClr val="CC3300"/>
                </a:solidFill>
              </a:rPr>
              <a:t>NULL</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true </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false</a:t>
            </a:r>
            <a:r>
              <a:rPr lang="en-US" altLang="zh-CN" sz="2800" b="1" u="none" dirty="0" smtClean="0">
                <a:solidFill>
                  <a:srgbClr val="CC3300"/>
                </a:solidFill>
              </a:rPr>
              <a:t>;</a:t>
            </a:r>
            <a:endParaRPr lang="en-US" altLang="zh-CN" sz="2800" b="1" u="none" dirty="0">
              <a:solidFill>
                <a:srgbClr val="CC3300"/>
              </a:solidFill>
            </a:endParaRPr>
          </a:p>
          <a:p>
            <a:r>
              <a:rPr lang="en-US" altLang="zh-CN" sz="2800" u="none" dirty="0">
                <a:solidFill>
                  <a:srgbClr val="CC3300"/>
                </a:solidFill>
              </a:rPr>
              <a:t>       </a:t>
            </a:r>
            <a:r>
              <a:rPr lang="en-US" altLang="zh-CN" sz="2800" b="1" u="none" dirty="0">
                <a:solidFill>
                  <a:srgbClr val="CC3300"/>
                </a:solidFill>
              </a:rPr>
              <a:t>if</a:t>
            </a:r>
            <a:r>
              <a:rPr lang="en-US" altLang="zh-CN" sz="2800" u="none" dirty="0">
                <a:solidFill>
                  <a:srgbClr val="CC3300"/>
                </a:solidFill>
              </a:rPr>
              <a:t> </a:t>
            </a:r>
            <a:r>
              <a:rPr lang="en-US" altLang="zh-CN" sz="2800" b="1" u="none" dirty="0" smtClean="0">
                <a:solidFill>
                  <a:srgbClr val="CC3300"/>
                </a:solidFill>
              </a:rPr>
              <a:t>(</a:t>
            </a:r>
            <a:r>
              <a:rPr lang="en-US" altLang="zh-CN" sz="2800" u="none" dirty="0" smtClean="0">
                <a:solidFill>
                  <a:srgbClr val="CC3300"/>
                </a:solidFill>
              </a:rPr>
              <a:t>success</a:t>
            </a:r>
            <a:r>
              <a:rPr lang="en-US" altLang="zh-CN" sz="2800" b="1" u="none" dirty="0" smtClean="0">
                <a:solidFill>
                  <a:srgbClr val="CC3300"/>
                </a:solidFill>
              </a:rPr>
              <a:t>)</a:t>
            </a:r>
            <a:r>
              <a:rPr lang="zh-CN" altLang="en-US" sz="2800" u="none" dirty="0" smtClean="0">
                <a:solidFill>
                  <a:srgbClr val="CC3300"/>
                </a:solidFill>
              </a:rPr>
              <a:t> </a:t>
            </a:r>
            <a:r>
              <a:rPr lang="en-US" altLang="zh-CN" sz="2800" u="none" dirty="0" smtClean="0">
                <a:solidFill>
                  <a:srgbClr val="CC3300"/>
                </a:solidFill>
              </a:rPr>
              <a:t> taller</a:t>
            </a:r>
            <a:r>
              <a:rPr lang="en-US" altLang="zh-CN" sz="2800" b="1" u="none" dirty="0" smtClean="0">
                <a:solidFill>
                  <a:srgbClr val="CC3300"/>
                </a:solidFill>
              </a:rPr>
              <a:t>=</a:t>
            </a:r>
            <a:r>
              <a:rPr lang="en-US" altLang="zh-CN" sz="2800" u="none" dirty="0" smtClean="0">
                <a:solidFill>
                  <a:srgbClr val="CC3300"/>
                </a:solidFill>
              </a:rPr>
              <a:t>1</a:t>
            </a:r>
            <a:r>
              <a:rPr lang="en-US" altLang="zh-CN" sz="2800" b="1" u="none" dirty="0" smtClean="0">
                <a:solidFill>
                  <a:srgbClr val="CC3300"/>
                </a:solidFill>
              </a:rPr>
              <a:t>;  </a:t>
            </a:r>
            <a:r>
              <a:rPr lang="en-US" altLang="zh-CN" sz="2800" b="1" u="none" dirty="0">
                <a:solidFill>
                  <a:srgbClr val="CC3300"/>
                </a:solidFill>
              </a:rPr>
              <a:t>}</a:t>
            </a:r>
          </a:p>
          <a:p>
            <a:r>
              <a:rPr lang="en-US" altLang="zh-CN" sz="2800" u="none" dirty="0">
                <a:solidFill>
                  <a:srgbClr val="CC3300"/>
                </a:solidFill>
              </a:rPr>
              <a:t>    </a:t>
            </a:r>
            <a:r>
              <a:rPr lang="en-US" altLang="zh-CN" sz="2800" b="1" u="none" dirty="0">
                <a:solidFill>
                  <a:srgbClr val="CC3300"/>
                </a:solidFill>
              </a:rPr>
              <a:t>else if</a:t>
            </a:r>
            <a:r>
              <a:rPr lang="en-US" altLang="zh-CN" sz="2800" u="none" dirty="0">
                <a:solidFill>
                  <a:srgbClr val="CC3300"/>
                </a:solidFill>
              </a:rPr>
              <a:t> </a:t>
            </a:r>
            <a:r>
              <a:rPr lang="en-US" altLang="zh-CN" sz="2800" b="1" u="none" dirty="0" smtClean="0">
                <a:solidFill>
                  <a:srgbClr val="CC3300"/>
                </a:solidFill>
              </a:rPr>
              <a:t>(</a:t>
            </a:r>
            <a:r>
              <a:rPr lang="en-US" altLang="zh-CN" sz="2800" u="none" dirty="0" smtClean="0">
                <a:solidFill>
                  <a:srgbClr val="CC3300"/>
                </a:solidFill>
              </a:rPr>
              <a:t>x</a:t>
            </a:r>
            <a:r>
              <a:rPr lang="en-US" altLang="zh-CN" sz="2800" b="1" u="none" dirty="0" smtClean="0">
                <a:solidFill>
                  <a:srgbClr val="CC3300"/>
                </a:solidFill>
              </a:rPr>
              <a:t>&lt;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data</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p>
          <a:p>
            <a:r>
              <a:rPr lang="en-US" altLang="zh-CN" sz="2800" u="none" dirty="0">
                <a:solidFill>
                  <a:srgbClr val="CC3300"/>
                </a:solidFill>
              </a:rPr>
              <a:t>       </a:t>
            </a:r>
            <a:r>
              <a:rPr lang="en-US" altLang="zh-CN" sz="2800" u="none" dirty="0" smtClean="0">
                <a:solidFill>
                  <a:srgbClr val="CC3300"/>
                </a:solidFill>
              </a:rPr>
              <a:t>success</a:t>
            </a:r>
            <a:r>
              <a:rPr lang="en-US" altLang="zh-CN" sz="2800" b="1" u="none" dirty="0" smtClean="0">
                <a:solidFill>
                  <a:srgbClr val="CC3300"/>
                </a:solidFill>
              </a:rPr>
              <a:t>=</a:t>
            </a:r>
            <a:r>
              <a:rPr lang="en-US" altLang="zh-CN" sz="2800" u="none" dirty="0" smtClean="0">
                <a:solidFill>
                  <a:srgbClr val="CC3300"/>
                </a:solidFill>
              </a:rPr>
              <a:t>Insert</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left</a:t>
            </a:r>
            <a:r>
              <a:rPr lang="en-US" altLang="zh-CN" sz="2800" b="1" u="none" dirty="0">
                <a:solidFill>
                  <a:srgbClr val="CC3300"/>
                </a:solidFill>
              </a:rPr>
              <a:t>,</a:t>
            </a:r>
            <a:r>
              <a:rPr lang="en-US" altLang="zh-CN" sz="2800" u="none" dirty="0">
                <a:solidFill>
                  <a:srgbClr val="CC3300"/>
                </a:solidFill>
              </a:rPr>
              <a:t> x</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a:t>
            </a:r>
            <a:endParaRPr lang="en-US" altLang="zh-CN" sz="2800" b="1" u="none" dirty="0">
              <a:solidFill>
                <a:srgbClr val="CC3300"/>
              </a:solidFill>
            </a:endParaRPr>
          </a:p>
          <a:p>
            <a:r>
              <a:rPr lang="en-US" altLang="zh-CN" sz="2800" u="none" dirty="0">
                <a:solidFill>
                  <a:srgbClr val="CC3300"/>
                </a:solidFill>
              </a:rPr>
              <a:t>       </a:t>
            </a:r>
            <a:r>
              <a:rPr lang="en-US" altLang="zh-CN" sz="2800" b="1" u="none" dirty="0">
                <a:solidFill>
                  <a:srgbClr val="CC3300"/>
                </a:solidFill>
              </a:rPr>
              <a:t>if </a:t>
            </a:r>
            <a:r>
              <a:rPr lang="en-US" altLang="zh-CN" sz="2800" b="1" u="none" dirty="0" smtClean="0">
                <a:solidFill>
                  <a:srgbClr val="CC3300"/>
                </a:solidFill>
              </a:rPr>
              <a:t>(</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         </a:t>
            </a:r>
            <a:endParaRPr lang="en-US" altLang="zh-CN" sz="2800" b="1" u="none" dirty="0">
              <a:solidFill>
                <a:srgbClr val="CC3300"/>
              </a:solidFill>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150</a:t>
            </a:fld>
            <a:endParaRPr lang="en-US" altLang="zh-CN"/>
          </a:p>
        </p:txBody>
      </p:sp>
    </p:spTree>
  </p:cSld>
  <p:clrMapOvr>
    <a:masterClrMapping/>
  </p:clrMapOvr>
  <p:transition>
    <p:split orient="vert"/>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330" name="Rectangle 2"/>
          <p:cNvSpPr>
            <a:spLocks noChangeArrowheads="1"/>
          </p:cNvSpPr>
          <p:nvPr/>
        </p:nvSpPr>
        <p:spPr bwMode="auto">
          <a:xfrm>
            <a:off x="457633" y="425306"/>
            <a:ext cx="7713662" cy="6070600"/>
          </a:xfrm>
          <a:prstGeom prst="rect">
            <a:avLst/>
          </a:prstGeom>
          <a:noFill/>
          <a:ln w="9525">
            <a:noFill/>
            <a:miter lim="800000"/>
            <a:headEnd/>
            <a:tailEnd/>
          </a:ln>
          <a:effectLst/>
        </p:spPr>
        <p:txBody>
          <a:bodyPr>
            <a:spAutoFit/>
          </a:bodyPr>
          <a:lstStyle/>
          <a:p>
            <a:r>
              <a:rPr lang="en-US" altLang="zh-CN" sz="2800" b="1" u="none" dirty="0">
                <a:solidFill>
                  <a:srgbClr val="CC3300"/>
                </a:solidFill>
              </a:rPr>
              <a:t>         switch</a:t>
            </a:r>
            <a:r>
              <a:rPr lang="en-US" altLang="zh-CN" sz="2800" u="none" dirty="0">
                <a:solidFill>
                  <a:srgbClr val="CC3300"/>
                </a:solidFill>
              </a:rPr>
              <a:t> </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p>
          <a:p>
            <a:r>
              <a:rPr lang="en-US" altLang="zh-CN" sz="2800" u="none" dirty="0">
                <a:solidFill>
                  <a:srgbClr val="CC3300"/>
                </a:solidFill>
              </a:rPr>
              <a:t>            </a:t>
            </a:r>
            <a:r>
              <a:rPr lang="en-US" altLang="zh-CN" sz="2800" b="1" u="none" dirty="0">
                <a:solidFill>
                  <a:srgbClr val="CC3300"/>
                </a:solidFill>
              </a:rPr>
              <a:t>case</a:t>
            </a:r>
            <a:r>
              <a:rPr lang="en-US" altLang="zh-CN" sz="2800" u="none" dirty="0">
                <a:solidFill>
                  <a:srgbClr val="CC3300"/>
                </a:solidFill>
              </a:rPr>
              <a:t> </a:t>
            </a:r>
            <a:r>
              <a:rPr lang="en-US" altLang="zh-CN" sz="2800" b="1" u="none" dirty="0">
                <a:solidFill>
                  <a:srgbClr val="CC3300"/>
                </a:solidFill>
                <a:ea typeface="仿宋_GB2312" pitchFamily="49" charset="-122"/>
              </a:rPr>
              <a:t>-</a:t>
            </a:r>
            <a:r>
              <a:rPr lang="en-US" altLang="zh-CN" sz="2800" u="none" dirty="0">
                <a:solidFill>
                  <a:srgbClr val="CC3300"/>
                </a:solidFill>
              </a:rPr>
              <a:t>1 </a:t>
            </a:r>
            <a:r>
              <a:rPr lang="en-US" altLang="zh-CN" sz="2800" b="1" u="none" dirty="0">
                <a:solidFill>
                  <a:srgbClr val="CC3300"/>
                </a:solidFill>
              </a:rPr>
              <a:t>: </a:t>
            </a:r>
            <a:r>
              <a:rPr lang="en-US" altLang="zh-CN" sz="2800" u="none" dirty="0" err="1" smtClean="0">
                <a:solidFill>
                  <a:srgbClr val="CC3300"/>
                </a:solidFill>
              </a:rPr>
              <a:t>LeftBalance</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  break</a:t>
            </a:r>
            <a:r>
              <a:rPr lang="en-US" altLang="zh-CN" sz="2800" b="1" u="none" dirty="0">
                <a:solidFill>
                  <a:srgbClr val="CC3300"/>
                </a:solidFill>
              </a:rPr>
              <a:t>;</a:t>
            </a:r>
          </a:p>
          <a:p>
            <a:r>
              <a:rPr lang="en-US" altLang="zh-CN" sz="2800" b="1" u="none" dirty="0">
                <a:solidFill>
                  <a:srgbClr val="CC3300"/>
                </a:solidFill>
              </a:rPr>
              <a:t>            case</a:t>
            </a:r>
            <a:r>
              <a:rPr lang="en-US" altLang="zh-CN" sz="2800" u="none" dirty="0">
                <a:solidFill>
                  <a:srgbClr val="CC3300"/>
                </a:solidFill>
              </a:rPr>
              <a:t> 0 </a:t>
            </a:r>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b="1" u="none" dirty="0" smtClean="0">
                <a:solidFill>
                  <a:srgbClr val="CC3300"/>
                </a:solidFill>
                <a:ea typeface="仿宋_GB2312" pitchFamily="49" charset="-122"/>
              </a:rPr>
              <a:t>-</a:t>
            </a:r>
            <a:r>
              <a:rPr lang="en-US" altLang="zh-CN" sz="2800" u="none" dirty="0">
                <a:solidFill>
                  <a:srgbClr val="CC3300"/>
                </a:solidFill>
              </a:rPr>
              <a:t>1</a:t>
            </a:r>
            <a:r>
              <a:rPr lang="en-US" altLang="zh-CN" sz="2800" b="1" u="none" dirty="0">
                <a:solidFill>
                  <a:srgbClr val="CC3300"/>
                </a:solidFill>
              </a:rPr>
              <a:t>; </a:t>
            </a:r>
            <a:r>
              <a:rPr lang="en-US" altLang="zh-CN" sz="2800" b="1" u="none" dirty="0" smtClean="0">
                <a:solidFill>
                  <a:srgbClr val="CC3300"/>
                </a:solidFill>
              </a:rPr>
              <a:t> break</a:t>
            </a:r>
            <a:r>
              <a:rPr lang="en-US" altLang="zh-CN" sz="2800" b="1" u="none" dirty="0">
                <a:solidFill>
                  <a:srgbClr val="CC3300"/>
                </a:solidFill>
              </a:rPr>
              <a:t>;</a:t>
            </a:r>
          </a:p>
          <a:p>
            <a:r>
              <a:rPr lang="en-US" altLang="zh-CN" sz="2800" b="1" u="none" dirty="0">
                <a:solidFill>
                  <a:srgbClr val="CC3300"/>
                </a:solidFill>
              </a:rPr>
              <a:t>            case</a:t>
            </a:r>
            <a:r>
              <a:rPr lang="en-US" altLang="zh-CN" sz="2800" u="none" dirty="0">
                <a:solidFill>
                  <a:srgbClr val="CC3300"/>
                </a:solidFill>
              </a:rPr>
              <a:t> 1 </a:t>
            </a:r>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  }</a:t>
            </a:r>
            <a:r>
              <a:rPr lang="en-US" altLang="zh-CN" sz="2800" u="none" dirty="0">
                <a:solidFill>
                  <a:srgbClr val="CC3300"/>
                </a:solidFill>
              </a:rPr>
              <a:t>  </a:t>
            </a:r>
            <a:r>
              <a:rPr lang="en-US" altLang="zh-CN" sz="2800" b="1" u="none" dirty="0" smtClean="0">
                <a:solidFill>
                  <a:srgbClr val="CC3300"/>
                </a:solidFill>
              </a:rPr>
              <a:t>}</a:t>
            </a:r>
            <a:endParaRPr lang="en-US" altLang="zh-CN" sz="2800" u="none" dirty="0">
              <a:solidFill>
                <a:srgbClr val="CC3300"/>
              </a:solidFill>
            </a:endParaRPr>
          </a:p>
          <a:p>
            <a:r>
              <a:rPr lang="en-US" altLang="zh-CN" sz="2800" u="none" dirty="0">
                <a:solidFill>
                  <a:srgbClr val="CC3300"/>
                </a:solidFill>
              </a:rPr>
              <a:t>    </a:t>
            </a:r>
            <a:r>
              <a:rPr lang="en-US" altLang="zh-CN" sz="2800" b="1" u="none" dirty="0">
                <a:solidFill>
                  <a:srgbClr val="CC3300"/>
                </a:solidFill>
              </a:rPr>
              <a:t>else if </a:t>
            </a:r>
            <a:r>
              <a:rPr lang="en-US" altLang="zh-CN" sz="2800" b="1" u="none" dirty="0" smtClean="0">
                <a:solidFill>
                  <a:srgbClr val="CC3300"/>
                </a:solidFill>
              </a:rPr>
              <a:t>(</a:t>
            </a:r>
            <a:r>
              <a:rPr lang="en-US" altLang="zh-CN" sz="2800" u="none" dirty="0" smtClean="0">
                <a:solidFill>
                  <a:srgbClr val="CC3300"/>
                </a:solidFill>
              </a:rPr>
              <a:t>x</a:t>
            </a:r>
            <a:r>
              <a:rPr lang="en-US" altLang="zh-CN" sz="2800" b="1" u="none" dirty="0" smtClean="0">
                <a:solidFill>
                  <a:srgbClr val="CC3300"/>
                </a:solidFill>
              </a:rPr>
              <a:t>&gt;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data</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endParaRPr lang="en-US" altLang="zh-CN" sz="2800" u="none" dirty="0">
              <a:solidFill>
                <a:srgbClr val="CC3300"/>
              </a:solidFill>
            </a:endParaRPr>
          </a:p>
          <a:p>
            <a:r>
              <a:rPr lang="en-US" altLang="zh-CN" sz="2800" u="none" dirty="0">
                <a:solidFill>
                  <a:srgbClr val="CC3300"/>
                </a:solidFill>
              </a:rPr>
              <a:t>       </a:t>
            </a:r>
            <a:r>
              <a:rPr lang="en-US" altLang="zh-CN" sz="2800" u="none" dirty="0" smtClean="0">
                <a:solidFill>
                  <a:srgbClr val="CC3300"/>
                </a:solidFill>
              </a:rPr>
              <a:t>success</a:t>
            </a:r>
            <a:r>
              <a:rPr lang="en-US" altLang="zh-CN" sz="2800" b="1" u="none" dirty="0" smtClean="0">
                <a:solidFill>
                  <a:srgbClr val="CC3300"/>
                </a:solidFill>
              </a:rPr>
              <a:t>=</a:t>
            </a:r>
            <a:r>
              <a:rPr lang="en-US" altLang="zh-CN" sz="2800" u="none" dirty="0" smtClean="0">
                <a:solidFill>
                  <a:srgbClr val="CC3300"/>
                </a:solidFill>
              </a:rPr>
              <a:t>Insert</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a:solidFill>
                  <a:srgbClr val="CC3300"/>
                </a:solidFill>
              </a:rPr>
              <a:t>right</a:t>
            </a:r>
            <a:r>
              <a:rPr lang="en-US" altLang="zh-CN" sz="2800" b="1" u="none" dirty="0">
                <a:solidFill>
                  <a:srgbClr val="CC3300"/>
                </a:solidFill>
              </a:rPr>
              <a:t>,</a:t>
            </a:r>
            <a:r>
              <a:rPr lang="en-US" altLang="zh-CN" sz="2800" u="none" dirty="0">
                <a:solidFill>
                  <a:srgbClr val="CC3300"/>
                </a:solidFill>
              </a:rPr>
              <a:t> x</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a:t>
            </a:r>
            <a:endParaRPr lang="en-US" altLang="zh-CN" sz="2800" b="1" u="none" dirty="0">
              <a:solidFill>
                <a:srgbClr val="CC3300"/>
              </a:solidFill>
            </a:endParaRPr>
          </a:p>
          <a:p>
            <a:r>
              <a:rPr lang="en-US" altLang="zh-CN" sz="2800" u="none" dirty="0">
                <a:solidFill>
                  <a:srgbClr val="CC3300"/>
                </a:solidFill>
              </a:rPr>
              <a:t>       </a:t>
            </a:r>
            <a:r>
              <a:rPr lang="en-US" altLang="zh-CN" sz="2800" b="1" u="none" dirty="0">
                <a:solidFill>
                  <a:srgbClr val="CC3300"/>
                </a:solidFill>
              </a:rPr>
              <a:t>if</a:t>
            </a:r>
            <a:r>
              <a:rPr lang="en-US" altLang="zh-CN" sz="2800" u="none" dirty="0">
                <a:solidFill>
                  <a:srgbClr val="CC3300"/>
                </a:solidFill>
              </a:rPr>
              <a:t> </a:t>
            </a:r>
            <a:r>
              <a:rPr lang="en-US" altLang="zh-CN" sz="2800" b="1" u="none" dirty="0" smtClean="0">
                <a:solidFill>
                  <a:srgbClr val="CC3300"/>
                </a:solidFill>
              </a:rPr>
              <a:t>(</a:t>
            </a:r>
            <a:r>
              <a:rPr lang="en-US" altLang="zh-CN" sz="2800" u="none" dirty="0" smtClean="0">
                <a:solidFill>
                  <a:srgbClr val="CC3300"/>
                </a:solidFill>
              </a:rPr>
              <a:t>taller</a:t>
            </a:r>
            <a:r>
              <a:rPr lang="en-US" altLang="zh-CN" sz="2800" b="1" u="none" dirty="0" smtClean="0">
                <a:solidFill>
                  <a:srgbClr val="CC3300"/>
                </a:solidFill>
              </a:rPr>
              <a:t>)</a:t>
            </a:r>
            <a:endParaRPr lang="en-US" altLang="zh-CN" sz="2800" b="1" u="none" dirty="0">
              <a:solidFill>
                <a:srgbClr val="CC3300"/>
              </a:solidFill>
            </a:endParaRPr>
          </a:p>
          <a:p>
            <a:r>
              <a:rPr lang="en-US" altLang="zh-CN" sz="2800" u="none" dirty="0">
                <a:solidFill>
                  <a:srgbClr val="CC3300"/>
                </a:solidFill>
              </a:rPr>
              <a:t>         </a:t>
            </a:r>
            <a:r>
              <a:rPr lang="en-US" altLang="zh-CN" sz="2800" b="1" u="none" dirty="0">
                <a:solidFill>
                  <a:srgbClr val="CC3300"/>
                </a:solidFill>
              </a:rPr>
              <a:t>switch</a:t>
            </a:r>
            <a:r>
              <a:rPr lang="en-US" altLang="zh-CN" sz="2800" u="none" dirty="0">
                <a:solidFill>
                  <a:srgbClr val="CC3300"/>
                </a:solidFill>
              </a:rPr>
              <a:t> </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smtClean="0">
                <a:solidFill>
                  <a:srgbClr val="CC3300"/>
                </a:solidFill>
                <a:ea typeface="楷体_GB2312" pitchFamily="49" charset="-122"/>
              </a:rPr>
              <a:t>-</a:t>
            </a:r>
            <a:r>
              <a:rPr lang="en-US" altLang="zh-CN" sz="2800" b="1" u="none" dirty="0">
                <a:solidFill>
                  <a:srgbClr val="CC3300"/>
                </a:solidFill>
                <a:ea typeface="楷体_GB2312" pitchFamily="49" charset="-122"/>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 </a:t>
            </a:r>
          </a:p>
          <a:p>
            <a:r>
              <a:rPr lang="en-US" altLang="zh-CN" sz="2800" b="1" u="none" dirty="0">
                <a:solidFill>
                  <a:srgbClr val="CC3300"/>
                </a:solidFill>
              </a:rPr>
              <a:t>            case</a:t>
            </a:r>
            <a:r>
              <a:rPr lang="en-US" altLang="zh-CN" sz="2800" u="none" dirty="0">
                <a:solidFill>
                  <a:srgbClr val="CC3300"/>
                </a:solidFill>
              </a:rPr>
              <a:t> </a:t>
            </a:r>
            <a:r>
              <a:rPr lang="en-US" altLang="zh-CN" sz="2800" b="1" u="none" dirty="0">
                <a:solidFill>
                  <a:srgbClr val="CC3300"/>
                </a:solidFill>
                <a:ea typeface="仿宋_GB2312" pitchFamily="49" charset="-122"/>
              </a:rPr>
              <a:t>-</a:t>
            </a:r>
            <a:r>
              <a:rPr lang="en-US" altLang="zh-CN" sz="2800" u="none" dirty="0">
                <a:solidFill>
                  <a:srgbClr val="CC3300"/>
                </a:solidFill>
              </a:rPr>
              <a:t>1 </a:t>
            </a:r>
            <a:r>
              <a:rPr lang="en-US" altLang="zh-CN" sz="2800" b="1" u="none" dirty="0">
                <a:solidFill>
                  <a:srgbClr val="CC3300"/>
                </a:solidFill>
              </a:rPr>
              <a:t>: </a:t>
            </a:r>
            <a:r>
              <a:rPr lang="en-US" altLang="zh-CN" sz="2800" u="none" dirty="0">
                <a:solidFill>
                  <a:srgbClr val="CC3300"/>
                </a:solidFill>
              </a:rPr>
              <a:t>tree</a:t>
            </a:r>
            <a:r>
              <a:rPr lang="en-US" altLang="zh-CN" sz="2800" b="1" u="none" dirty="0">
                <a:solidFill>
                  <a:srgbClr val="CC3300"/>
                </a:solidFill>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p>
          <a:p>
            <a:r>
              <a:rPr lang="en-US" altLang="zh-CN" sz="2800" b="1" u="none" dirty="0">
                <a:solidFill>
                  <a:srgbClr val="CC3300"/>
                </a:solidFill>
              </a:rPr>
              <a:t>                           </a:t>
            </a:r>
            <a:r>
              <a:rPr lang="en-US" altLang="zh-CN" sz="2800" b="1" u="none" dirty="0" smtClean="0">
                <a:solidFill>
                  <a:srgbClr val="CC3300"/>
                </a:solidFill>
              </a:rPr>
              <a:t>break</a:t>
            </a:r>
            <a:r>
              <a:rPr lang="en-US" altLang="zh-CN" sz="2800" b="1" u="none" dirty="0">
                <a:solidFill>
                  <a:srgbClr val="CC3300"/>
                </a:solidFill>
              </a:rPr>
              <a:t>;</a:t>
            </a:r>
          </a:p>
          <a:p>
            <a:r>
              <a:rPr lang="en-US" altLang="zh-CN" sz="2800" b="1" u="none" dirty="0">
                <a:solidFill>
                  <a:srgbClr val="CC3300"/>
                </a:solidFill>
              </a:rPr>
              <a:t>  	  case</a:t>
            </a:r>
            <a:r>
              <a:rPr lang="en-US" altLang="zh-CN" sz="2800" u="none" dirty="0">
                <a:solidFill>
                  <a:srgbClr val="CC3300"/>
                </a:solidFill>
              </a:rPr>
              <a:t> 0</a:t>
            </a:r>
            <a:r>
              <a:rPr lang="en-US" altLang="zh-CN" sz="2800" b="1" u="none" dirty="0">
                <a:solidFill>
                  <a:srgbClr val="CC3300"/>
                </a:solidFill>
              </a:rPr>
              <a:t> :  </a:t>
            </a:r>
            <a:r>
              <a:rPr lang="en-US" altLang="zh-CN" sz="2800" u="none" dirty="0">
                <a:solidFill>
                  <a:srgbClr val="CC3300"/>
                </a:solidFill>
              </a:rPr>
              <a:t>tree</a:t>
            </a:r>
            <a:r>
              <a:rPr lang="en-US" altLang="zh-CN" sz="2800" b="1" u="none" dirty="0">
                <a:solidFill>
                  <a:srgbClr val="CC3300"/>
                </a:solidFill>
              </a:rPr>
              <a:t>-&gt;</a:t>
            </a:r>
            <a:r>
              <a:rPr lang="en-US" altLang="zh-CN" sz="2800" u="none" dirty="0" smtClean="0">
                <a:solidFill>
                  <a:srgbClr val="CC3300"/>
                </a:solidFill>
              </a:rPr>
              <a:t>balance</a:t>
            </a:r>
            <a:r>
              <a:rPr lang="en-US" altLang="zh-CN" sz="2800" b="1" u="none" dirty="0" smtClean="0">
                <a:solidFill>
                  <a:srgbClr val="CC3300"/>
                </a:solidFill>
              </a:rPr>
              <a:t>=</a:t>
            </a:r>
            <a:r>
              <a:rPr lang="en-US" altLang="zh-CN" sz="2800" u="none" dirty="0" smtClean="0">
                <a:solidFill>
                  <a:srgbClr val="CC3300"/>
                </a:solidFill>
              </a:rPr>
              <a:t>1</a:t>
            </a:r>
            <a:r>
              <a:rPr lang="en-US" altLang="zh-CN" sz="2800" b="1" u="none" dirty="0">
                <a:solidFill>
                  <a:srgbClr val="CC3300"/>
                </a:solidFill>
              </a:rPr>
              <a:t>;</a:t>
            </a:r>
            <a:r>
              <a:rPr lang="en-US" altLang="zh-CN" sz="2800" u="none" dirty="0">
                <a:solidFill>
                  <a:srgbClr val="CC3300"/>
                </a:solidFill>
              </a:rPr>
              <a:t>  </a:t>
            </a:r>
            <a:r>
              <a:rPr lang="en-US" altLang="zh-CN" sz="2800" b="1" u="none" dirty="0">
                <a:solidFill>
                  <a:srgbClr val="CC3300"/>
                </a:solidFill>
              </a:rPr>
              <a:t>break;</a:t>
            </a:r>
            <a:r>
              <a:rPr lang="en-US" altLang="zh-CN" sz="2800" u="none" dirty="0">
                <a:solidFill>
                  <a:srgbClr val="CC3300"/>
                </a:solidFill>
              </a:rPr>
              <a:t>  </a:t>
            </a:r>
          </a:p>
          <a:p>
            <a:r>
              <a:rPr lang="en-US" altLang="zh-CN" sz="2800" u="none" dirty="0">
                <a:solidFill>
                  <a:srgbClr val="CC3300"/>
                </a:solidFill>
              </a:rPr>
              <a:t>            </a:t>
            </a:r>
            <a:r>
              <a:rPr lang="en-US" altLang="zh-CN" sz="2800" b="1" u="none" dirty="0">
                <a:solidFill>
                  <a:srgbClr val="CC3300"/>
                </a:solidFill>
              </a:rPr>
              <a:t>case</a:t>
            </a:r>
            <a:r>
              <a:rPr lang="en-US" altLang="zh-CN" sz="2800" u="none" dirty="0">
                <a:solidFill>
                  <a:srgbClr val="CC3300"/>
                </a:solidFill>
              </a:rPr>
              <a:t> 1 </a:t>
            </a:r>
            <a:r>
              <a:rPr lang="en-US" altLang="zh-CN" sz="2800" b="1" u="none" dirty="0">
                <a:solidFill>
                  <a:srgbClr val="CC3300"/>
                </a:solidFill>
              </a:rPr>
              <a:t>:  </a:t>
            </a:r>
            <a:r>
              <a:rPr lang="en-US" altLang="zh-CN" sz="2800" u="none" dirty="0" err="1" smtClean="0">
                <a:solidFill>
                  <a:srgbClr val="CC3300"/>
                </a:solidFill>
              </a:rPr>
              <a:t>RightBalance</a:t>
            </a:r>
            <a:r>
              <a:rPr lang="en-US" altLang="zh-CN" sz="2800" b="1" u="none" dirty="0" smtClean="0">
                <a:solidFill>
                  <a:srgbClr val="CC3300"/>
                </a:solidFill>
              </a:rPr>
              <a:t>(</a:t>
            </a:r>
            <a:r>
              <a:rPr lang="en-US" altLang="zh-CN" sz="2800" u="none" dirty="0" smtClean="0">
                <a:solidFill>
                  <a:srgbClr val="CC3300"/>
                </a:solidFill>
              </a:rPr>
              <a:t>tree</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taller</a:t>
            </a:r>
            <a:r>
              <a:rPr lang="en-US" altLang="zh-CN" sz="2800" b="1" u="none" dirty="0" smtClean="0">
                <a:solidFill>
                  <a:srgbClr val="CC3300"/>
                </a:solidFill>
              </a:rPr>
              <a:t>);  </a:t>
            </a:r>
            <a:r>
              <a:rPr lang="en-US" altLang="zh-CN" sz="2800" b="1" u="none" dirty="0">
                <a:solidFill>
                  <a:srgbClr val="CC3300"/>
                </a:solidFill>
              </a:rPr>
              <a:t>}  </a:t>
            </a:r>
            <a:r>
              <a:rPr lang="en-US" altLang="zh-CN" sz="2800" b="1" u="none" dirty="0" smtClean="0">
                <a:solidFill>
                  <a:srgbClr val="CC3300"/>
                </a:solidFill>
              </a:rPr>
              <a:t>}</a:t>
            </a:r>
            <a:endParaRPr lang="en-US" altLang="zh-CN" sz="2800" u="none" dirty="0">
              <a:solidFill>
                <a:srgbClr val="CC3300"/>
              </a:solidFill>
            </a:endParaRPr>
          </a:p>
          <a:p>
            <a:r>
              <a:rPr lang="en-US" altLang="zh-CN" sz="2800" u="none" dirty="0">
                <a:solidFill>
                  <a:srgbClr val="CC3300"/>
                </a:solidFill>
              </a:rPr>
              <a:t>    </a:t>
            </a:r>
            <a:r>
              <a:rPr lang="en-US" altLang="zh-CN" sz="2800" b="1" u="none" dirty="0">
                <a:solidFill>
                  <a:srgbClr val="CC3300"/>
                </a:solidFill>
              </a:rPr>
              <a:t>return </a:t>
            </a:r>
            <a:r>
              <a:rPr lang="en-US" altLang="zh-CN" sz="2800" u="none" dirty="0">
                <a:solidFill>
                  <a:srgbClr val="CC3300"/>
                </a:solidFill>
              </a:rPr>
              <a:t>success</a:t>
            </a:r>
            <a:r>
              <a:rPr lang="en-US" altLang="zh-CN" sz="2800" b="1" u="none" dirty="0">
                <a:solidFill>
                  <a:srgbClr val="CC3300"/>
                </a:solidFill>
              </a:rPr>
              <a:t>;</a:t>
            </a:r>
            <a:r>
              <a:rPr lang="en-US" altLang="zh-CN" sz="2800" u="none" dirty="0">
                <a:solidFill>
                  <a:srgbClr val="CC3300"/>
                </a:solidFill>
              </a:rPr>
              <a:t>					</a:t>
            </a:r>
          </a:p>
          <a:p>
            <a:r>
              <a:rPr lang="en-US" altLang="zh-CN" sz="2800" b="1" u="none" dirty="0">
                <a:solidFill>
                  <a:srgbClr val="CC3300"/>
                </a:solidFill>
              </a:rPr>
              <a:t>}</a:t>
            </a:r>
            <a:endParaRPr lang="en-US" altLang="zh-CN" sz="2800" u="none" dirty="0">
              <a:solidFill>
                <a:srgbClr val="CC3300"/>
              </a:solidFill>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151</a:t>
            </a:fld>
            <a:endParaRPr lang="en-US" altLang="zh-CN"/>
          </a:p>
        </p:txBody>
      </p:sp>
    </p:spTree>
  </p:cSld>
  <p:clrMapOvr>
    <a:masterClrMapping/>
  </p:clrMapOvr>
  <p:transition>
    <p:split orient="vert"/>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152</a:t>
            </a:fld>
            <a:endParaRPr lang="en-US" altLang="zh-CN"/>
          </a:p>
        </p:txBody>
      </p:sp>
      <p:sp>
        <p:nvSpPr>
          <p:cNvPr id="3" name="Rectangle 2"/>
          <p:cNvSpPr txBox="1">
            <a:spLocks noChangeArrowheads="1"/>
          </p:cNvSpPr>
          <p:nvPr/>
        </p:nvSpPr>
        <p:spPr>
          <a:xfrm>
            <a:off x="318655" y="290945"/>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7.20</a:t>
            </a:r>
          </a:p>
        </p:txBody>
      </p:sp>
      <p:sp>
        <p:nvSpPr>
          <p:cNvPr id="4" name="Rectangle 3"/>
          <p:cNvSpPr txBox="1">
            <a:spLocks noChangeArrowheads="1"/>
          </p:cNvSpPr>
          <p:nvPr/>
        </p:nvSpPr>
        <p:spPr>
          <a:xfrm>
            <a:off x="457199" y="1032163"/>
            <a:ext cx="8229600" cy="4525963"/>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while</a:t>
            </a:r>
            <a:r>
              <a:rPr kumimoji="1" lang="zh-CN" altLang="en-US" b="1"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p</a:t>
            </a:r>
            <a:r>
              <a:rPr kumimoji="1" lang="en-US" altLang="zh-CN"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NULL</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 {</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寻找插入位置，同时把经过的结点压栈，循环结束时要么找到结点，返回；要么</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为</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NULL</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为</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的双亲，</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在栈顶。</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p</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=new</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b="0" i="0" u="none" strike="noStrike" kern="0" cap="none" spc="0" normalizeH="0" baseline="0" noProof="0" dirty="0" err="1" smtClean="0">
                <a:ln>
                  <a:noFill/>
                </a:ln>
                <a:solidFill>
                  <a:schemeClr val="tx2"/>
                </a:solidFill>
                <a:effectLst/>
                <a:uLnTx/>
                <a:uFillTx/>
                <a:latin typeface="+mn-lt"/>
                <a:ea typeface="隶书" pitchFamily="49" charset="-122"/>
              </a:rPr>
              <a:t>AVLNode</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&lt;</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E</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 K</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&gt; (</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e1</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创建新结点并且连接到树上，从空树变成一个结点的树的情况，则返回。否则</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为双亲，</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为新的结点。</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while (</a:t>
            </a:r>
            <a:r>
              <a:rPr kumimoji="1" lang="en-US" altLang="zh-CN" b="0" i="0" u="none" strike="noStrike" kern="0" cap="none" spc="0" normalizeH="0" baseline="0" noProof="0" dirty="0" err="1" smtClean="0">
                <a:ln>
                  <a:noFill/>
                </a:ln>
                <a:solidFill>
                  <a:schemeClr val="tx2"/>
                </a:solidFill>
                <a:effectLst/>
                <a:uLnTx/>
                <a:uFillTx/>
                <a:latin typeface="+mn-lt"/>
                <a:ea typeface="隶书" pitchFamily="49" charset="-122"/>
              </a:rPr>
              <a:t>st</a:t>
            </a:r>
            <a:r>
              <a:rPr kumimoji="1" lang="en-US" altLang="zh-CN" b="1" i="0" u="none" strike="noStrike" kern="0" cap="none" spc="0" normalizeH="0" baseline="0" noProof="0" dirty="0" err="1" smtClean="0">
                <a:ln>
                  <a:noFill/>
                </a:ln>
                <a:solidFill>
                  <a:schemeClr val="tx2"/>
                </a:solidFill>
                <a:effectLst/>
                <a:uLnTx/>
                <a:uFillTx/>
                <a:latin typeface="+mn-lt"/>
                <a:ea typeface="隶书" pitchFamily="49" charset="-122"/>
              </a:rPr>
              <a:t>.</a:t>
            </a:r>
            <a:r>
              <a:rPr kumimoji="1" lang="en-US" altLang="zh-CN" b="0" i="0" u="none" strike="noStrike" kern="0" cap="none" spc="0" normalizeH="0" baseline="0" noProof="0" dirty="0" err="1" smtClean="0">
                <a:ln>
                  <a:noFill/>
                </a:ln>
                <a:solidFill>
                  <a:schemeClr val="tx2"/>
                </a:solidFill>
                <a:effectLst/>
                <a:uLnTx/>
                <a:uFillTx/>
                <a:latin typeface="+mn-lt"/>
                <a:ea typeface="隶书" pitchFamily="49" charset="-122"/>
              </a:rPr>
              <a:t>IsEmpty</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false</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 {</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出栈，栈顶元素保存在</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中，从这里开始，调整</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的平衡因子，然后判断该结束、还是继续回溯、还是做哪一种旋转。</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if (</a:t>
            </a:r>
            <a:r>
              <a:rPr kumimoji="1" lang="en-US" altLang="zh-CN" b="0" i="0" u="none" strike="noStrike" kern="0" cap="none" spc="0" normalizeH="0" baseline="0" noProof="0" dirty="0" err="1" smtClean="0">
                <a:ln>
                  <a:noFill/>
                </a:ln>
                <a:solidFill>
                  <a:schemeClr val="tx2"/>
                </a:solidFill>
                <a:effectLst/>
                <a:uLnTx/>
                <a:uFillTx/>
                <a:latin typeface="+mn-lt"/>
                <a:ea typeface="隶书" pitchFamily="49" charset="-122"/>
              </a:rPr>
              <a:t>st</a:t>
            </a:r>
            <a:r>
              <a:rPr kumimoji="1" lang="en-US" altLang="zh-CN" b="1" i="0" u="none" strike="noStrike" kern="0" cap="none" spc="0" normalizeH="0" baseline="0" noProof="0" dirty="0" err="1" smtClean="0">
                <a:ln>
                  <a:noFill/>
                </a:ln>
                <a:solidFill>
                  <a:schemeClr val="tx2"/>
                </a:solidFill>
                <a:effectLst/>
                <a:uLnTx/>
                <a:uFillTx/>
                <a:latin typeface="+mn-lt"/>
                <a:ea typeface="隶书" pitchFamily="49" charset="-122"/>
              </a:rPr>
              <a:t>.</a:t>
            </a:r>
            <a:r>
              <a:rPr kumimoji="1" lang="en-US" altLang="zh-CN" b="0" i="0" u="none" strike="noStrike" kern="0" cap="none" spc="0" normalizeH="0" baseline="0" noProof="0" dirty="0" err="1" smtClean="0">
                <a:ln>
                  <a:noFill/>
                </a:ln>
                <a:solidFill>
                  <a:schemeClr val="tx2"/>
                </a:solidFill>
                <a:effectLst/>
                <a:uLnTx/>
                <a:uFillTx/>
                <a:latin typeface="+mn-lt"/>
                <a:ea typeface="隶书" pitchFamily="49" charset="-122"/>
              </a:rPr>
              <a:t>IsEmpty</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true</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b="0" i="0" u="none" strike="noStrike" kern="0" cap="none" spc="0" normalizeH="0" baseline="0" noProof="0" dirty="0" err="1" smtClean="0">
                <a:ln>
                  <a:noFill/>
                </a:ln>
                <a:solidFill>
                  <a:schemeClr val="tx2"/>
                </a:solidFill>
                <a:effectLst/>
                <a:uLnTx/>
                <a:uFillTx/>
                <a:latin typeface="+mn-lt"/>
                <a:ea typeface="隶书" pitchFamily="49" charset="-122"/>
              </a:rPr>
              <a:t>ptr</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b="0" i="0" u="none" strike="noStrike" kern="0" cap="none" spc="0" normalizeH="0" baseline="0" noProof="0" dirty="0" smtClean="0">
                <a:ln>
                  <a:noFill/>
                </a:ln>
                <a:solidFill>
                  <a:schemeClr val="tx2"/>
                </a:solidFill>
                <a:effectLst/>
                <a:uLnTx/>
                <a:uFillTx/>
                <a:latin typeface="+mn-lt"/>
                <a:ea typeface="隶书" pitchFamily="49" charset="-122"/>
              </a:rPr>
              <a:t>pr</a:t>
            </a:r>
            <a:r>
              <a:rPr kumimoji="1" lang="en-US" altLang="zh-CN" b="1" i="0" u="none" strike="noStrike" kern="0" cap="none" spc="0" normalizeH="0" baseline="0" noProof="0" dirty="0" smtClean="0">
                <a:ln>
                  <a:noFill/>
                </a:ln>
                <a:solidFill>
                  <a:schemeClr val="tx2"/>
                </a:solidFill>
                <a:effectLst/>
                <a:uLnTx/>
                <a:uFillTx/>
                <a:latin typeface="+mn-lt"/>
                <a:ea typeface="隶书" pitchFamily="49" charset="-122"/>
              </a:rPr>
              <a:t>;</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把从栈中弹出的</a:t>
            </a:r>
            <a:r>
              <a:rPr kumimoji="1" lang="en-US" altLang="zh-CN"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（是原来的指针的拷贝，所以原来的指针没有改变）所指向的结点，重新连接到原来的指针上（包括一开始的连接到初始的</a:t>
            </a:r>
            <a:r>
              <a:rPr kumimoji="1" lang="en-US" altLang="zh-CN" b="0" i="0" u="none" strike="noStrike" kern="0" cap="none" spc="0" normalizeH="0" baseline="0" noProof="0" dirty="0" err="1" smtClean="0">
                <a:ln>
                  <a:noFill/>
                </a:ln>
                <a:solidFill>
                  <a:schemeClr val="accent2"/>
                </a:solidFill>
                <a:effectLst/>
                <a:uLnTx/>
                <a:uFillTx/>
                <a:latin typeface="+mn-lt"/>
                <a:ea typeface="隶书" pitchFamily="49" charset="-122"/>
              </a:rPr>
              <a:t>ptr</a:t>
            </a: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的情况）。</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zh-CN" altLang="en-US" b="0" i="0" u="none" strike="noStrike" kern="0" cap="none" spc="0" normalizeH="0" baseline="0" noProof="0" dirty="0" smtClean="0">
                <a:ln>
                  <a:noFill/>
                </a:ln>
                <a:solidFill>
                  <a:schemeClr val="accent2"/>
                </a:solidFill>
                <a:effectLst/>
                <a:uLnTx/>
                <a:uFillTx/>
                <a:latin typeface="+mn-lt"/>
                <a:ea typeface="隶书" pitchFamily="49" charset="-122"/>
              </a:rPr>
              <a:t>结束。</a:t>
            </a:r>
          </a:p>
        </p:txBody>
      </p:sp>
    </p:spTree>
  </p:cSld>
  <p:clrMapOvr>
    <a:masterClrMapping/>
  </p:clrMapOvr>
  <p:transition>
    <p:split orient="vert"/>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2757488" y="447675"/>
            <a:ext cx="3048000" cy="739775"/>
          </a:xfrm>
        </p:spPr>
        <p:txBody>
          <a:bodyPr/>
          <a:lstStyle/>
          <a:p>
            <a:r>
              <a:rPr lang="en-US" altLang="zh-CN" sz="3600" b="1" u="sng">
                <a:solidFill>
                  <a:srgbClr val="CC3300"/>
                </a:solidFill>
                <a:effectLst>
                  <a:outerShdw blurRad="38100" dist="38100" dir="2700000" algn="tl">
                    <a:srgbClr val="C0C0C0"/>
                  </a:outerShdw>
                </a:effectLst>
                <a:ea typeface="仿宋_GB2312" pitchFamily="49" charset="-122"/>
              </a:rPr>
              <a:t>AVL</a:t>
            </a:r>
            <a:r>
              <a:rPr lang="zh-CN" altLang="en-US" sz="3600" b="1" u="sng">
                <a:solidFill>
                  <a:srgbClr val="CC3300"/>
                </a:solidFill>
                <a:effectLst>
                  <a:outerShdw blurRad="38100" dist="38100" dir="2700000" algn="tl">
                    <a:srgbClr val="C0C0C0"/>
                  </a:outerShdw>
                </a:effectLst>
                <a:ea typeface="仿宋_GB2312" pitchFamily="49" charset="-122"/>
              </a:rPr>
              <a:t>树的删除</a:t>
            </a:r>
            <a:endParaRPr lang="zh-CN" altLang="en-US" u="sng">
              <a:solidFill>
                <a:schemeClr val="tx1"/>
              </a:solidFill>
              <a:ea typeface="仿宋_GB2312" pitchFamily="49" charset="-122"/>
            </a:endParaRPr>
          </a:p>
        </p:txBody>
      </p:sp>
      <p:sp>
        <p:nvSpPr>
          <p:cNvPr id="299011" name="Rectangle 3"/>
          <p:cNvSpPr>
            <a:spLocks noGrp="1" noChangeArrowheads="1"/>
          </p:cNvSpPr>
          <p:nvPr>
            <p:ph type="body" idx="1"/>
          </p:nvPr>
        </p:nvSpPr>
        <p:spPr>
          <a:xfrm>
            <a:off x="473075" y="1246188"/>
            <a:ext cx="8077200" cy="4876800"/>
          </a:xfrm>
        </p:spPr>
        <p:txBody>
          <a:bodyPr/>
          <a:lstStyle/>
          <a:p>
            <a:pPr algn="just">
              <a:buClr>
                <a:srgbClr val="FF7C80"/>
              </a:buClr>
              <a:buSzPct val="50000"/>
              <a:buFontTx/>
              <a:buNone/>
            </a:pPr>
            <a:r>
              <a:rPr lang="en-US" altLang="zh-CN" b="1" dirty="0">
                <a:effectLst>
                  <a:outerShdw blurRad="38100" dist="38100" dir="2700000" algn="tl">
                    <a:srgbClr val="C0C0C0"/>
                  </a:outerShdw>
                </a:effectLst>
                <a:ea typeface="仿宋_GB2312" pitchFamily="49" charset="-122"/>
              </a:rPr>
              <a:t>(1)</a:t>
            </a:r>
            <a:r>
              <a:rPr lang="en-US" altLang="zh-CN" b="1" dirty="0">
                <a:solidFill>
                  <a:schemeClr val="accent2"/>
                </a:solidFill>
                <a:effectLst>
                  <a:outerShdw blurRad="38100" dist="38100" dir="2700000" algn="tl">
                    <a:srgbClr val="C0C0C0"/>
                  </a:outerShdw>
                </a:effectLst>
                <a:ea typeface="仿宋_GB2312" pitchFamily="49" charset="-122"/>
              </a:rPr>
              <a:t> </a:t>
            </a:r>
            <a:r>
              <a:rPr lang="zh-CN" altLang="en-US" b="1" dirty="0">
                <a:solidFill>
                  <a:schemeClr val="accent2"/>
                </a:solidFill>
                <a:effectLst>
                  <a:outerShdw blurRad="38100" dist="38100" dir="2700000" algn="tl">
                    <a:srgbClr val="C0C0C0"/>
                  </a:outerShdw>
                </a:effectLst>
                <a:ea typeface="仿宋_GB2312" pitchFamily="49" charset="-122"/>
              </a:rPr>
              <a:t>如果</a:t>
            </a:r>
            <a:r>
              <a:rPr lang="zh-CN" altLang="en-US" b="1" u="sng" dirty="0">
                <a:solidFill>
                  <a:srgbClr val="FF3300"/>
                </a:solidFill>
                <a:effectLst>
                  <a:outerShdw blurRad="38100" dist="38100" dir="2700000" algn="tl">
                    <a:srgbClr val="C0C0C0"/>
                  </a:outerShdw>
                </a:effectLst>
                <a:ea typeface="仿宋_GB2312" pitchFamily="49" charset="-122"/>
              </a:rPr>
              <a:t>被删结点</a:t>
            </a:r>
            <a:r>
              <a:rPr lang="en-US" altLang="zh-CN" b="1" i="1" u="sng" dirty="0">
                <a:solidFill>
                  <a:srgbClr val="FF3300"/>
                </a:solidFill>
                <a:effectLst>
                  <a:outerShdw blurRad="38100" dist="38100" dir="2700000" algn="tl">
                    <a:srgbClr val="C0C0C0"/>
                  </a:outerShdw>
                </a:effectLst>
                <a:ea typeface="仿宋_GB2312" pitchFamily="49" charset="-122"/>
              </a:rPr>
              <a:t>x</a:t>
            </a:r>
            <a:r>
              <a:rPr lang="zh-CN" altLang="en-US" b="1" dirty="0">
                <a:solidFill>
                  <a:schemeClr val="accent2"/>
                </a:solidFill>
                <a:effectLst>
                  <a:outerShdw blurRad="38100" dist="38100" dir="2700000" algn="tl">
                    <a:srgbClr val="C0C0C0"/>
                  </a:outerShdw>
                </a:effectLst>
                <a:ea typeface="仿宋_GB2312" pitchFamily="49" charset="-122"/>
              </a:rPr>
              <a:t>最多只有一个子女，那么 </a:t>
            </a:r>
          </a:p>
          <a:p>
            <a:pPr algn="just">
              <a:spcBef>
                <a:spcPct val="0"/>
              </a:spcBef>
              <a:buClr>
                <a:srgbClr val="FF7C80"/>
              </a:buClr>
              <a:buSzPct val="50000"/>
              <a:buFontTx/>
              <a:buNone/>
            </a:pPr>
            <a:r>
              <a:rPr lang="zh-CN" altLang="en-US" b="1" dirty="0">
                <a:solidFill>
                  <a:schemeClr val="accent2"/>
                </a:solidFill>
                <a:effectLst>
                  <a:outerShdw blurRad="38100" dist="38100" dir="2700000" algn="tl">
                    <a:srgbClr val="C0C0C0"/>
                  </a:outerShdw>
                </a:effectLst>
                <a:ea typeface="仿宋_GB2312" pitchFamily="49" charset="-122"/>
              </a:rPr>
              <a:t>      问题比较简单：</a:t>
            </a:r>
          </a:p>
          <a:p>
            <a:pPr lvl="1" algn="just">
              <a:spcBef>
                <a:spcPct val="30000"/>
              </a:spcBef>
              <a:buClr>
                <a:srgbClr val="006666"/>
              </a:buClr>
              <a:buSzPct val="50000"/>
              <a:buFont typeface="Wingdings" pitchFamily="2" charset="2"/>
              <a:buChar char="u"/>
            </a:pPr>
            <a:r>
              <a:rPr lang="zh-CN" altLang="en-US" b="1" dirty="0">
                <a:solidFill>
                  <a:schemeClr val="accent2"/>
                </a:solidFill>
                <a:effectLst>
                  <a:outerShdw blurRad="38100" dist="38100" dir="2700000" algn="tl">
                    <a:srgbClr val="C0C0C0"/>
                  </a:outerShdw>
                </a:effectLst>
                <a:ea typeface="仿宋_GB2312" pitchFamily="49" charset="-122"/>
              </a:rPr>
              <a:t>将</a:t>
            </a:r>
            <a:r>
              <a:rPr lang="zh-CN" altLang="en-US" b="1" u="sng" dirty="0">
                <a:solidFill>
                  <a:srgbClr val="FF3300"/>
                </a:solidFill>
                <a:effectLst>
                  <a:outerShdw blurRad="38100" dist="38100" dir="2700000" algn="tl">
                    <a:srgbClr val="C0C0C0"/>
                  </a:outerShdw>
                </a:effectLst>
                <a:ea typeface="仿宋_GB2312" pitchFamily="49" charset="-122"/>
              </a:rPr>
              <a:t>结点</a:t>
            </a:r>
            <a:r>
              <a:rPr lang="en-US" altLang="zh-CN" b="1" i="1" u="sng" dirty="0">
                <a:solidFill>
                  <a:srgbClr val="FF3300"/>
                </a:solidFill>
                <a:effectLst>
                  <a:outerShdw blurRad="38100" dist="38100" dir="2700000" algn="tl">
                    <a:srgbClr val="C0C0C0"/>
                  </a:outerShdw>
                </a:effectLst>
                <a:ea typeface="仿宋_GB2312" pitchFamily="49" charset="-122"/>
              </a:rPr>
              <a:t>x</a:t>
            </a:r>
            <a:r>
              <a:rPr lang="zh-CN" altLang="en-US" b="1" dirty="0">
                <a:solidFill>
                  <a:schemeClr val="accent2"/>
                </a:solidFill>
                <a:effectLst>
                  <a:outerShdw blurRad="38100" dist="38100" dir="2700000" algn="tl">
                    <a:srgbClr val="C0C0C0"/>
                  </a:outerShdw>
                </a:effectLst>
                <a:ea typeface="仿宋_GB2312" pitchFamily="49" charset="-122"/>
              </a:rPr>
              <a:t>从树中删去；</a:t>
            </a:r>
            <a:endParaRPr lang="zh-CN" altLang="en-US" b="1" dirty="0">
              <a:effectLst>
                <a:outerShdw blurRad="38100" dist="38100" dir="2700000" algn="tl">
                  <a:srgbClr val="C0C0C0"/>
                </a:outerShdw>
              </a:effectLst>
              <a:ea typeface="仿宋_GB2312" pitchFamily="49" charset="-122"/>
            </a:endParaRPr>
          </a:p>
          <a:p>
            <a:pPr lvl="1" algn="just">
              <a:buClr>
                <a:srgbClr val="006666"/>
              </a:buClr>
              <a:buSzPct val="50000"/>
              <a:buFont typeface="Wingdings" pitchFamily="2" charset="2"/>
              <a:buChar char="u"/>
            </a:pPr>
            <a:r>
              <a:rPr lang="zh-CN" altLang="en-US" b="1" u="sng" dirty="0">
                <a:solidFill>
                  <a:srgbClr val="990099"/>
                </a:solidFill>
                <a:effectLst>
                  <a:outerShdw blurRad="38100" dist="38100" dir="2700000" algn="tl">
                    <a:srgbClr val="C0C0C0"/>
                  </a:outerShdw>
                </a:effectLst>
                <a:ea typeface="仿宋_GB2312" pitchFamily="49" charset="-122"/>
              </a:rPr>
              <a:t>因为结点</a:t>
            </a:r>
            <a:r>
              <a:rPr lang="en-US" altLang="zh-CN" b="1" i="1" u="sng" dirty="0">
                <a:solidFill>
                  <a:schemeClr val="tx2"/>
                </a:solidFill>
                <a:effectLst>
                  <a:outerShdw blurRad="38100" dist="38100" dir="2700000" algn="tl">
                    <a:srgbClr val="C0C0C0"/>
                  </a:outerShdw>
                </a:effectLst>
                <a:ea typeface="仿宋_GB2312" pitchFamily="49" charset="-122"/>
              </a:rPr>
              <a:t>x</a:t>
            </a:r>
            <a:r>
              <a:rPr lang="zh-CN" altLang="en-US" b="1" u="sng" dirty="0">
                <a:solidFill>
                  <a:srgbClr val="990099"/>
                </a:solidFill>
                <a:effectLst>
                  <a:outerShdw blurRad="38100" dist="38100" dir="2700000" algn="tl">
                    <a:srgbClr val="C0C0C0"/>
                  </a:outerShdw>
                </a:effectLst>
                <a:ea typeface="仿宋_GB2312" pitchFamily="49" charset="-122"/>
              </a:rPr>
              <a:t>最多有一个子女，可以简单地把</a:t>
            </a:r>
            <a:r>
              <a:rPr lang="en-US" altLang="zh-CN" b="1" i="1" u="sng" dirty="0">
                <a:solidFill>
                  <a:schemeClr val="tx2"/>
                </a:solidFill>
                <a:effectLst>
                  <a:outerShdw blurRad="38100" dist="38100" dir="2700000" algn="tl">
                    <a:srgbClr val="C0C0C0"/>
                  </a:outerShdw>
                </a:effectLst>
                <a:ea typeface="仿宋_GB2312" pitchFamily="49" charset="-122"/>
              </a:rPr>
              <a:t>x</a:t>
            </a:r>
            <a:r>
              <a:rPr lang="zh-CN" altLang="en-US" b="1" u="sng" dirty="0">
                <a:solidFill>
                  <a:srgbClr val="990099"/>
                </a:solidFill>
                <a:effectLst>
                  <a:outerShdw blurRad="38100" dist="38100" dir="2700000" algn="tl">
                    <a:srgbClr val="C0C0C0"/>
                  </a:outerShdw>
                </a:effectLst>
                <a:ea typeface="仿宋_GB2312" pitchFamily="49" charset="-122"/>
              </a:rPr>
              <a:t>的双亲结点中原来指向</a:t>
            </a:r>
            <a:r>
              <a:rPr lang="en-US" altLang="zh-CN" b="1" i="1" u="sng" dirty="0">
                <a:solidFill>
                  <a:schemeClr val="tx2"/>
                </a:solidFill>
                <a:effectLst>
                  <a:outerShdw blurRad="38100" dist="38100" dir="2700000" algn="tl">
                    <a:srgbClr val="C0C0C0"/>
                  </a:outerShdw>
                </a:effectLst>
                <a:ea typeface="仿宋_GB2312" pitchFamily="49" charset="-122"/>
              </a:rPr>
              <a:t>x</a:t>
            </a:r>
            <a:r>
              <a:rPr lang="zh-CN" altLang="en-US" b="1" u="sng" dirty="0">
                <a:solidFill>
                  <a:srgbClr val="990099"/>
                </a:solidFill>
                <a:effectLst>
                  <a:outerShdw blurRad="38100" dist="38100" dir="2700000" algn="tl">
                    <a:srgbClr val="C0C0C0"/>
                  </a:outerShdw>
                </a:effectLst>
                <a:ea typeface="仿宋_GB2312" pitchFamily="49" charset="-122"/>
              </a:rPr>
              <a:t>的指针改指到这个子女结点</a:t>
            </a:r>
            <a:r>
              <a:rPr lang="zh-CN" altLang="en-US" b="1" dirty="0">
                <a:solidFill>
                  <a:schemeClr val="accent2"/>
                </a:solidFill>
                <a:effectLst>
                  <a:outerShdw blurRad="38100" dist="38100" dir="2700000" algn="tl">
                    <a:srgbClr val="C0C0C0"/>
                  </a:outerShdw>
                </a:effectLst>
                <a:ea typeface="仿宋_GB2312" pitchFamily="49" charset="-122"/>
              </a:rPr>
              <a:t>；</a:t>
            </a:r>
            <a:endParaRPr lang="zh-CN" altLang="en-US" b="1" dirty="0">
              <a:effectLst>
                <a:outerShdw blurRad="38100" dist="38100" dir="2700000" algn="tl">
                  <a:srgbClr val="C0C0C0"/>
                </a:outerShdw>
              </a:effectLst>
              <a:ea typeface="仿宋_GB2312" pitchFamily="49" charset="-122"/>
            </a:endParaRPr>
          </a:p>
          <a:p>
            <a:pPr lvl="1" algn="just">
              <a:buClr>
                <a:srgbClr val="006666"/>
              </a:buClr>
              <a:buSzPct val="50000"/>
              <a:buFont typeface="Wingdings" pitchFamily="2" charset="2"/>
              <a:buChar char="u"/>
            </a:pPr>
            <a:r>
              <a:rPr lang="zh-CN" altLang="en-US" b="1" dirty="0">
                <a:solidFill>
                  <a:schemeClr val="accent2"/>
                </a:solidFill>
                <a:effectLst>
                  <a:outerShdw blurRad="38100" dist="38100" dir="2700000" algn="tl">
                    <a:srgbClr val="C0C0C0"/>
                  </a:outerShdw>
                </a:effectLst>
                <a:ea typeface="仿宋_GB2312" pitchFamily="49" charset="-122"/>
              </a:rPr>
              <a:t>如果结点</a:t>
            </a:r>
            <a:r>
              <a:rPr lang="en-US" altLang="zh-CN" b="1" i="1" dirty="0">
                <a:solidFill>
                  <a:schemeClr val="tx2"/>
                </a:solidFill>
                <a:effectLst>
                  <a:outerShdw blurRad="38100" dist="38100" dir="2700000" algn="tl">
                    <a:srgbClr val="C0C0C0"/>
                  </a:outerShdw>
                </a:effectLst>
                <a:ea typeface="仿宋_GB2312" pitchFamily="49" charset="-122"/>
              </a:rPr>
              <a:t>x</a:t>
            </a:r>
            <a:r>
              <a:rPr lang="zh-CN" altLang="en-US" b="1" dirty="0">
                <a:solidFill>
                  <a:schemeClr val="accent2"/>
                </a:solidFill>
                <a:effectLst>
                  <a:outerShdw blurRad="38100" dist="38100" dir="2700000" algn="tl">
                    <a:srgbClr val="C0C0C0"/>
                  </a:outerShdw>
                </a:effectLst>
                <a:ea typeface="仿宋_GB2312" pitchFamily="49" charset="-122"/>
              </a:rPr>
              <a:t>没有子女，</a:t>
            </a:r>
            <a:r>
              <a:rPr lang="en-US" altLang="zh-CN" b="1" i="1" dirty="0">
                <a:solidFill>
                  <a:schemeClr val="tx2"/>
                </a:solidFill>
                <a:effectLst>
                  <a:outerShdw blurRad="38100" dist="38100" dir="2700000" algn="tl">
                    <a:srgbClr val="C0C0C0"/>
                  </a:outerShdw>
                </a:effectLst>
                <a:ea typeface="仿宋_GB2312" pitchFamily="49" charset="-122"/>
              </a:rPr>
              <a:t>x</a:t>
            </a:r>
            <a:r>
              <a:rPr lang="zh-CN" altLang="en-US" b="1" dirty="0">
                <a:solidFill>
                  <a:schemeClr val="accent2"/>
                </a:solidFill>
                <a:effectLst>
                  <a:outerShdw blurRad="38100" dist="38100" dir="2700000" algn="tl">
                    <a:srgbClr val="C0C0C0"/>
                  </a:outerShdw>
                </a:effectLst>
                <a:ea typeface="仿宋_GB2312" pitchFamily="49" charset="-122"/>
              </a:rPr>
              <a:t>双亲结点的相应指针置为</a:t>
            </a:r>
            <a:r>
              <a:rPr lang="en-US" altLang="zh-CN" b="1" dirty="0">
                <a:solidFill>
                  <a:schemeClr val="tx2"/>
                </a:solidFill>
                <a:effectLst>
                  <a:outerShdw blurRad="38100" dist="38100" dir="2700000" algn="tl">
                    <a:srgbClr val="C0C0C0"/>
                  </a:outerShdw>
                </a:effectLst>
                <a:ea typeface="仿宋_GB2312" pitchFamily="49" charset="-122"/>
              </a:rPr>
              <a:t>NULL</a:t>
            </a:r>
            <a:r>
              <a:rPr lang="zh-CN" altLang="en-US" b="1" dirty="0">
                <a:solidFill>
                  <a:schemeClr val="accent2"/>
                </a:solidFill>
                <a:effectLst>
                  <a:outerShdw blurRad="38100" dist="38100" dir="2700000" algn="tl">
                    <a:srgbClr val="C0C0C0"/>
                  </a:outerShdw>
                </a:effectLst>
                <a:ea typeface="仿宋_GB2312" pitchFamily="49" charset="-122"/>
              </a:rPr>
              <a:t>；</a:t>
            </a:r>
          </a:p>
          <a:p>
            <a:pPr lvl="1" algn="just">
              <a:buClr>
                <a:srgbClr val="006666"/>
              </a:buClr>
              <a:buSzPct val="50000"/>
              <a:buFont typeface="Wingdings" pitchFamily="2" charset="2"/>
              <a:buChar char="u"/>
            </a:pPr>
            <a:r>
              <a:rPr lang="zh-CN" altLang="en-US" b="1" dirty="0">
                <a:solidFill>
                  <a:schemeClr val="accent2"/>
                </a:solidFill>
                <a:effectLst>
                  <a:outerShdw blurRad="38100" dist="38100" dir="2700000" algn="tl">
                    <a:srgbClr val="C0C0C0"/>
                  </a:outerShdw>
                </a:effectLst>
                <a:ea typeface="仿宋_GB2312" pitchFamily="49" charset="-122"/>
              </a:rPr>
              <a:t>将原来以结点</a:t>
            </a:r>
            <a:r>
              <a:rPr lang="en-US" altLang="zh-CN" b="1" i="1" dirty="0">
                <a:solidFill>
                  <a:schemeClr val="tx2"/>
                </a:solidFill>
                <a:effectLst>
                  <a:outerShdw blurRad="38100" dist="38100" dir="2700000" algn="tl">
                    <a:srgbClr val="C0C0C0"/>
                  </a:outerShdw>
                </a:effectLst>
                <a:ea typeface="仿宋_GB2312" pitchFamily="49" charset="-122"/>
              </a:rPr>
              <a:t>x</a:t>
            </a:r>
            <a:r>
              <a:rPr lang="zh-CN" altLang="en-US" b="1" dirty="0">
                <a:solidFill>
                  <a:schemeClr val="accent2"/>
                </a:solidFill>
                <a:effectLst>
                  <a:outerShdw blurRad="38100" dist="38100" dir="2700000" algn="tl">
                    <a:srgbClr val="C0C0C0"/>
                  </a:outerShdw>
                </a:effectLst>
                <a:ea typeface="仿宋_GB2312" pitchFamily="49" charset="-122"/>
              </a:rPr>
              <a:t>为根的子树的高度减</a:t>
            </a:r>
            <a:r>
              <a:rPr lang="en-US" altLang="zh-CN" b="1" dirty="0">
                <a:solidFill>
                  <a:schemeClr val="tx2"/>
                </a:solidFill>
                <a:effectLst>
                  <a:outerShdw blurRad="38100" dist="38100" dir="2700000" algn="tl">
                    <a:srgbClr val="C0C0C0"/>
                  </a:outerShdw>
                </a:effectLst>
                <a:ea typeface="仿宋_GB2312" pitchFamily="49" charset="-122"/>
              </a:rPr>
              <a:t>1</a:t>
            </a:r>
            <a:r>
              <a:rPr lang="zh-CN" altLang="en-US" b="1" dirty="0">
                <a:solidFill>
                  <a:schemeClr val="accent2"/>
                </a:solidFill>
                <a:effectLst>
                  <a:outerShdw blurRad="38100" dist="38100" dir="2700000" algn="tl">
                    <a:srgbClr val="C0C0C0"/>
                  </a:outerShdw>
                </a:effectLst>
                <a:ea typeface="仿宋_GB2312" pitchFamily="49" charset="-122"/>
              </a:rPr>
              <a:t>。</a:t>
            </a: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153</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checkerboard(across)">
                                      <p:cBhvr>
                                        <p:cTn id="7" dur="500"/>
                                        <p:tgtEl>
                                          <p:spTgt spid="29901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9011">
                                            <p:txEl>
                                              <p:pRg st="1" end="1"/>
                                            </p:txEl>
                                          </p:spTgt>
                                        </p:tgtEl>
                                        <p:attrNameLst>
                                          <p:attrName>style.visibility</p:attrName>
                                        </p:attrNameLst>
                                      </p:cBhvr>
                                      <p:to>
                                        <p:strVal val="visible"/>
                                      </p:to>
                                    </p:set>
                                    <p:animEffect transition="in" filter="checkerboard(across)">
                                      <p:cBhvr>
                                        <p:cTn id="10" dur="500"/>
                                        <p:tgtEl>
                                          <p:spTgt spid="2990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99011">
                                            <p:txEl>
                                              <p:pRg st="2" end="2"/>
                                            </p:txEl>
                                          </p:spTgt>
                                        </p:tgtEl>
                                        <p:attrNameLst>
                                          <p:attrName>style.visibility</p:attrName>
                                        </p:attrNameLst>
                                      </p:cBhvr>
                                      <p:to>
                                        <p:strVal val="visible"/>
                                      </p:to>
                                    </p:set>
                                    <p:animEffect transition="in" filter="checkerboard(across)">
                                      <p:cBhvr>
                                        <p:cTn id="15" dur="500"/>
                                        <p:tgtEl>
                                          <p:spTgt spid="299011">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99011">
                                            <p:txEl>
                                              <p:pRg st="3" end="3"/>
                                            </p:txEl>
                                          </p:spTgt>
                                        </p:tgtEl>
                                        <p:attrNameLst>
                                          <p:attrName>style.visibility</p:attrName>
                                        </p:attrNameLst>
                                      </p:cBhvr>
                                      <p:to>
                                        <p:strVal val="visible"/>
                                      </p:to>
                                    </p:set>
                                    <p:animEffect transition="in" filter="checkerboard(across)">
                                      <p:cBhvr>
                                        <p:cTn id="18" dur="500"/>
                                        <p:tgtEl>
                                          <p:spTgt spid="299011">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99011">
                                            <p:txEl>
                                              <p:pRg st="4" end="4"/>
                                            </p:txEl>
                                          </p:spTgt>
                                        </p:tgtEl>
                                        <p:attrNameLst>
                                          <p:attrName>style.visibility</p:attrName>
                                        </p:attrNameLst>
                                      </p:cBhvr>
                                      <p:to>
                                        <p:strVal val="visible"/>
                                      </p:to>
                                    </p:set>
                                    <p:animEffect transition="in" filter="checkerboard(across)">
                                      <p:cBhvr>
                                        <p:cTn id="21" dur="500"/>
                                        <p:tgtEl>
                                          <p:spTgt spid="299011">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99011">
                                            <p:txEl>
                                              <p:pRg st="5" end="5"/>
                                            </p:txEl>
                                          </p:spTgt>
                                        </p:tgtEl>
                                        <p:attrNameLst>
                                          <p:attrName>style.visibility</p:attrName>
                                        </p:attrNameLst>
                                      </p:cBhvr>
                                      <p:to>
                                        <p:strVal val="visible"/>
                                      </p:to>
                                    </p:set>
                                    <p:animEffect transition="in" filter="checkerboard(across)">
                                      <p:cBhvr>
                                        <p:cTn id="24" dur="500"/>
                                        <p:tgtEl>
                                          <p:spTgt spid="299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uiExpand="1" build="p"/>
    </p:bld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5" name="Rectangle 3"/>
          <p:cNvSpPr>
            <a:spLocks noGrp="1" noChangeArrowheads="1"/>
          </p:cNvSpPr>
          <p:nvPr>
            <p:ph type="body" idx="1"/>
          </p:nvPr>
        </p:nvSpPr>
        <p:spPr>
          <a:xfrm>
            <a:off x="487363" y="1112838"/>
            <a:ext cx="8077200" cy="4343400"/>
          </a:xfrm>
        </p:spPr>
        <p:txBody>
          <a:bodyPr/>
          <a:lstStyle/>
          <a:p>
            <a:pPr algn="just">
              <a:buClr>
                <a:srgbClr val="FF7C80"/>
              </a:buClr>
              <a:buSzPct val="50000"/>
              <a:buFont typeface="Wingdings" pitchFamily="2" charset="2"/>
              <a:buNone/>
            </a:pPr>
            <a:r>
              <a:rPr lang="en-US" altLang="zh-CN" b="1" dirty="0">
                <a:effectLst>
                  <a:outerShdw blurRad="38100" dist="38100" dir="2700000" algn="tl">
                    <a:srgbClr val="C0C0C0"/>
                  </a:outerShdw>
                </a:effectLst>
                <a:ea typeface="仿宋_GB2312" pitchFamily="49" charset="-122"/>
              </a:rPr>
              <a:t>(2) </a:t>
            </a:r>
            <a:r>
              <a:rPr lang="zh-CN" altLang="en-US" b="1" dirty="0">
                <a:solidFill>
                  <a:schemeClr val="accent2"/>
                </a:solidFill>
                <a:effectLst>
                  <a:outerShdw blurRad="38100" dist="38100" dir="2700000" algn="tl">
                    <a:srgbClr val="C0C0C0"/>
                  </a:outerShdw>
                </a:effectLst>
                <a:ea typeface="仿宋_GB2312" pitchFamily="49" charset="-122"/>
              </a:rPr>
              <a:t>如果</a:t>
            </a:r>
            <a:r>
              <a:rPr lang="zh-CN" altLang="en-US" b="1" u="sng" dirty="0">
                <a:solidFill>
                  <a:srgbClr val="FF3300"/>
                </a:solidFill>
                <a:effectLst>
                  <a:outerShdw blurRad="38100" dist="38100" dir="2700000" algn="tl">
                    <a:srgbClr val="C0C0C0"/>
                  </a:outerShdw>
                </a:effectLst>
                <a:ea typeface="仿宋_GB2312" pitchFamily="49" charset="-122"/>
              </a:rPr>
              <a:t>被删结点</a:t>
            </a:r>
            <a:r>
              <a:rPr lang="en-US" altLang="zh-CN" b="1" i="1" u="sng" dirty="0">
                <a:solidFill>
                  <a:srgbClr val="FF3300"/>
                </a:solidFill>
                <a:effectLst>
                  <a:outerShdw blurRad="38100" dist="38100" dir="2700000" algn="tl">
                    <a:srgbClr val="C0C0C0"/>
                  </a:outerShdw>
                </a:effectLst>
                <a:ea typeface="仿宋_GB2312" pitchFamily="49" charset="-122"/>
              </a:rPr>
              <a:t>x</a:t>
            </a:r>
            <a:r>
              <a:rPr lang="zh-CN" altLang="en-US" b="1" dirty="0">
                <a:solidFill>
                  <a:schemeClr val="accent2"/>
                </a:solidFill>
                <a:effectLst>
                  <a:outerShdw blurRad="38100" dist="38100" dir="2700000" algn="tl">
                    <a:srgbClr val="C0C0C0"/>
                  </a:outerShdw>
                </a:effectLst>
                <a:ea typeface="仿宋_GB2312" pitchFamily="49" charset="-122"/>
              </a:rPr>
              <a:t>有两个子女：</a:t>
            </a:r>
          </a:p>
          <a:p>
            <a:pPr lvl="1" algn="just">
              <a:spcBef>
                <a:spcPct val="30000"/>
              </a:spcBef>
              <a:buClr>
                <a:srgbClr val="009900"/>
              </a:buClr>
              <a:buSzPct val="50000"/>
              <a:buFont typeface="Wingdings" pitchFamily="2" charset="2"/>
              <a:buChar char="u"/>
            </a:pPr>
            <a:r>
              <a:rPr lang="zh-CN" altLang="en-US" b="1" dirty="0">
                <a:solidFill>
                  <a:schemeClr val="accent2"/>
                </a:solidFill>
                <a:effectLst>
                  <a:outerShdw blurRad="38100" dist="38100" dir="2700000" algn="tl">
                    <a:srgbClr val="C0C0C0"/>
                  </a:outerShdw>
                </a:effectLst>
                <a:ea typeface="仿宋_GB2312" pitchFamily="49" charset="-122"/>
              </a:rPr>
              <a:t>搜索</a:t>
            </a:r>
            <a:r>
              <a:rPr lang="en-US" altLang="zh-CN" b="1" i="1" u="sng" dirty="0">
                <a:solidFill>
                  <a:srgbClr val="FF3300"/>
                </a:solidFill>
                <a:effectLst>
                  <a:outerShdw blurRad="38100" dist="38100" dir="2700000" algn="tl">
                    <a:srgbClr val="C0C0C0"/>
                  </a:outerShdw>
                </a:effectLst>
                <a:ea typeface="仿宋_GB2312" pitchFamily="49" charset="-122"/>
              </a:rPr>
              <a:t>x</a:t>
            </a:r>
            <a:r>
              <a:rPr lang="zh-CN" altLang="en-US" b="1" dirty="0">
                <a:solidFill>
                  <a:schemeClr val="accent2"/>
                </a:solidFill>
                <a:effectLst>
                  <a:outerShdw blurRad="38100" dist="38100" dir="2700000" algn="tl">
                    <a:srgbClr val="C0C0C0"/>
                  </a:outerShdw>
                </a:effectLst>
                <a:ea typeface="仿宋_GB2312" pitchFamily="49" charset="-122"/>
              </a:rPr>
              <a:t>在</a:t>
            </a:r>
            <a:r>
              <a:rPr lang="zh-CN" altLang="en-US" b="1" u="sng" dirty="0">
                <a:solidFill>
                  <a:srgbClr val="008080"/>
                </a:solidFill>
                <a:effectLst>
                  <a:outerShdw blurRad="38100" dist="38100" dir="2700000" algn="tl">
                    <a:srgbClr val="C0C0C0"/>
                  </a:outerShdw>
                </a:effectLst>
                <a:ea typeface="仿宋_GB2312" pitchFamily="49" charset="-122"/>
              </a:rPr>
              <a:t>中序次序下的直接前驱</a:t>
            </a:r>
            <a:r>
              <a:rPr lang="en-US" altLang="zh-CN" b="1" i="1" u="sng" dirty="0">
                <a:solidFill>
                  <a:srgbClr val="008080"/>
                </a:solidFill>
                <a:effectLst>
                  <a:outerShdw blurRad="38100" dist="38100" dir="2700000" algn="tl">
                    <a:srgbClr val="C0C0C0"/>
                  </a:outerShdw>
                </a:effectLst>
                <a:ea typeface="仿宋_GB2312" pitchFamily="49" charset="-122"/>
              </a:rPr>
              <a:t>y</a:t>
            </a:r>
            <a:r>
              <a:rPr lang="zh-CN" altLang="en-US" b="1" dirty="0">
                <a:effectLst>
                  <a:outerShdw blurRad="38100" dist="38100" dir="2700000" algn="tl">
                    <a:srgbClr val="C0C0C0"/>
                  </a:outerShdw>
                </a:effectLst>
                <a:ea typeface="仿宋_GB2312" pitchFamily="49" charset="-122"/>
              </a:rPr>
              <a:t>（同样可以找直接后继）；</a:t>
            </a:r>
          </a:p>
          <a:p>
            <a:pPr lvl="1" algn="just">
              <a:buClr>
                <a:srgbClr val="009900"/>
              </a:buClr>
              <a:buSzPct val="50000"/>
              <a:buFont typeface="Wingdings" pitchFamily="2" charset="2"/>
              <a:buChar char="u"/>
            </a:pPr>
            <a:r>
              <a:rPr lang="zh-CN" altLang="en-US" b="1" dirty="0">
                <a:solidFill>
                  <a:schemeClr val="accent2"/>
                </a:solidFill>
                <a:effectLst>
                  <a:outerShdw blurRad="38100" dist="38100" dir="2700000" algn="tl">
                    <a:srgbClr val="C0C0C0"/>
                  </a:outerShdw>
                </a:effectLst>
                <a:ea typeface="仿宋_GB2312" pitchFamily="49" charset="-122"/>
              </a:rPr>
              <a:t>把</a:t>
            </a:r>
            <a:r>
              <a:rPr lang="zh-CN" altLang="en-US" b="1" u="sng" dirty="0">
                <a:solidFill>
                  <a:srgbClr val="008080"/>
                </a:solidFill>
                <a:effectLst>
                  <a:outerShdw blurRad="38100" dist="38100" dir="2700000" algn="tl">
                    <a:srgbClr val="C0C0C0"/>
                  </a:outerShdw>
                </a:effectLst>
                <a:ea typeface="仿宋_GB2312" pitchFamily="49" charset="-122"/>
              </a:rPr>
              <a:t>结点</a:t>
            </a:r>
            <a:r>
              <a:rPr lang="en-US" altLang="zh-CN" b="1" i="1" u="sng" dirty="0">
                <a:solidFill>
                  <a:srgbClr val="008080"/>
                </a:solidFill>
                <a:effectLst>
                  <a:outerShdw blurRad="38100" dist="38100" dir="2700000" algn="tl">
                    <a:srgbClr val="C0C0C0"/>
                  </a:outerShdw>
                </a:effectLst>
                <a:ea typeface="仿宋_GB2312" pitchFamily="49" charset="-122"/>
              </a:rPr>
              <a:t>y</a:t>
            </a:r>
            <a:r>
              <a:rPr lang="zh-CN" altLang="en-US" b="1" dirty="0">
                <a:solidFill>
                  <a:schemeClr val="accent2"/>
                </a:solidFill>
                <a:effectLst>
                  <a:outerShdw blurRad="38100" dist="38100" dir="2700000" algn="tl">
                    <a:srgbClr val="C0C0C0"/>
                  </a:outerShdw>
                </a:effectLst>
                <a:ea typeface="仿宋_GB2312" pitchFamily="49" charset="-122"/>
              </a:rPr>
              <a:t>的内容传送给</a:t>
            </a:r>
            <a:r>
              <a:rPr lang="zh-CN" altLang="en-US" b="1" u="sng" dirty="0">
                <a:solidFill>
                  <a:srgbClr val="FF3300"/>
                </a:solidFill>
                <a:effectLst>
                  <a:outerShdw blurRad="38100" dist="38100" dir="2700000" algn="tl">
                    <a:srgbClr val="C0C0C0"/>
                  </a:outerShdw>
                </a:effectLst>
                <a:ea typeface="仿宋_GB2312" pitchFamily="49" charset="-122"/>
              </a:rPr>
              <a:t>结点</a:t>
            </a:r>
            <a:r>
              <a:rPr lang="en-US" altLang="zh-CN" b="1" i="1" u="sng" dirty="0">
                <a:solidFill>
                  <a:srgbClr val="FF3300"/>
                </a:solidFill>
                <a:effectLst>
                  <a:outerShdw blurRad="38100" dist="38100" dir="2700000" algn="tl">
                    <a:srgbClr val="C0C0C0"/>
                  </a:outerShdw>
                </a:effectLst>
                <a:ea typeface="仿宋_GB2312" pitchFamily="49" charset="-122"/>
              </a:rPr>
              <a:t>x</a:t>
            </a:r>
            <a:r>
              <a:rPr lang="zh-CN" altLang="en-US" b="1" dirty="0">
                <a:effectLst>
                  <a:outerShdw blurRad="38100" dist="38100" dir="2700000" algn="tl">
                    <a:srgbClr val="C0C0C0"/>
                  </a:outerShdw>
                </a:effectLst>
                <a:ea typeface="仿宋_GB2312" pitchFamily="49" charset="-122"/>
              </a:rPr>
              <a:t>，现在问题转移到删除</a:t>
            </a:r>
            <a:r>
              <a:rPr lang="zh-CN" altLang="en-US" b="1" u="sng" dirty="0" smtClean="0">
                <a:solidFill>
                  <a:srgbClr val="008080"/>
                </a:solidFill>
                <a:effectLst>
                  <a:outerShdw blurRad="38100" dist="38100" dir="2700000" algn="tl">
                    <a:srgbClr val="C0C0C0"/>
                  </a:outerShdw>
                </a:effectLst>
                <a:ea typeface="仿宋_GB2312" pitchFamily="49" charset="-122"/>
              </a:rPr>
              <a:t>结点</a:t>
            </a:r>
            <a:r>
              <a:rPr lang="en-US" altLang="zh-CN" b="1" i="1" u="sng" dirty="0" smtClean="0">
                <a:solidFill>
                  <a:srgbClr val="008080"/>
                </a:solidFill>
                <a:effectLst>
                  <a:outerShdw blurRad="38100" dist="38100" dir="2700000" algn="tl">
                    <a:srgbClr val="C0C0C0"/>
                  </a:outerShdw>
                </a:effectLst>
                <a:ea typeface="仿宋_GB2312" pitchFamily="49" charset="-122"/>
              </a:rPr>
              <a:t>y</a:t>
            </a:r>
            <a:r>
              <a:rPr lang="zh-CN" altLang="en-US" b="1" dirty="0">
                <a:effectLst>
                  <a:outerShdw blurRad="38100" dist="38100" dir="2700000" algn="tl">
                    <a:srgbClr val="C0C0C0"/>
                  </a:outerShdw>
                </a:effectLst>
                <a:ea typeface="仿宋_GB2312" pitchFamily="49" charset="-122"/>
              </a:rPr>
              <a:t>，把</a:t>
            </a:r>
            <a:r>
              <a:rPr lang="zh-CN" altLang="en-US" b="1" u="sng" dirty="0">
                <a:solidFill>
                  <a:srgbClr val="008080"/>
                </a:solidFill>
                <a:effectLst>
                  <a:outerShdw blurRad="38100" dist="38100" dir="2700000" algn="tl">
                    <a:srgbClr val="C0C0C0"/>
                  </a:outerShdw>
                </a:effectLst>
                <a:ea typeface="仿宋_GB2312" pitchFamily="49" charset="-122"/>
              </a:rPr>
              <a:t>结点</a:t>
            </a:r>
            <a:r>
              <a:rPr lang="en-US" altLang="zh-CN" b="1" i="1" u="sng" dirty="0">
                <a:solidFill>
                  <a:srgbClr val="008080"/>
                </a:solidFill>
                <a:effectLst>
                  <a:outerShdw blurRad="38100" dist="38100" dir="2700000" algn="tl">
                    <a:srgbClr val="C0C0C0"/>
                  </a:outerShdw>
                </a:effectLst>
                <a:ea typeface="仿宋_GB2312" pitchFamily="49" charset="-122"/>
              </a:rPr>
              <a:t>y</a:t>
            </a:r>
            <a:r>
              <a:rPr lang="zh-CN" altLang="en-US" b="1" dirty="0">
                <a:effectLst>
                  <a:outerShdw blurRad="38100" dist="38100" dir="2700000" algn="tl">
                    <a:srgbClr val="C0C0C0"/>
                  </a:outerShdw>
                </a:effectLst>
                <a:ea typeface="仿宋_GB2312" pitchFamily="49" charset="-122"/>
              </a:rPr>
              <a:t>当作</a:t>
            </a:r>
            <a:r>
              <a:rPr lang="zh-CN" altLang="en-US" b="1" u="sng" dirty="0">
                <a:solidFill>
                  <a:srgbClr val="FF3300"/>
                </a:solidFill>
                <a:effectLst>
                  <a:outerShdw blurRad="38100" dist="38100" dir="2700000" algn="tl">
                    <a:srgbClr val="C0C0C0"/>
                  </a:outerShdw>
                </a:effectLst>
                <a:ea typeface="仿宋_GB2312" pitchFamily="49" charset="-122"/>
              </a:rPr>
              <a:t>被删结点</a:t>
            </a:r>
            <a:r>
              <a:rPr lang="en-US" altLang="zh-CN" b="1" i="1" u="sng" dirty="0">
                <a:solidFill>
                  <a:srgbClr val="FF3300"/>
                </a:solidFill>
                <a:effectLst>
                  <a:outerShdw blurRad="38100" dist="38100" dir="2700000" algn="tl">
                    <a:srgbClr val="C0C0C0"/>
                  </a:outerShdw>
                </a:effectLst>
                <a:ea typeface="仿宋_GB2312" pitchFamily="49" charset="-122"/>
              </a:rPr>
              <a:t>x</a:t>
            </a:r>
            <a:r>
              <a:rPr lang="zh-CN" altLang="en-US" b="1" dirty="0">
                <a:effectLst>
                  <a:outerShdw blurRad="38100" dist="38100" dir="2700000" algn="tl">
                    <a:srgbClr val="C0C0C0"/>
                  </a:outerShdw>
                </a:effectLst>
                <a:ea typeface="仿宋_GB2312" pitchFamily="49" charset="-122"/>
              </a:rPr>
              <a:t>；</a:t>
            </a:r>
          </a:p>
          <a:p>
            <a:pPr lvl="1" algn="just">
              <a:buClr>
                <a:srgbClr val="009900"/>
              </a:buClr>
              <a:buSzPct val="50000"/>
              <a:buFont typeface="Wingdings" pitchFamily="2" charset="2"/>
              <a:buChar char="u"/>
            </a:pPr>
            <a:r>
              <a:rPr lang="zh-CN" altLang="en-US" b="1" dirty="0">
                <a:solidFill>
                  <a:srgbClr val="990099"/>
                </a:solidFill>
                <a:effectLst>
                  <a:outerShdw blurRad="38100" dist="38100" dir="2700000" algn="tl">
                    <a:srgbClr val="C0C0C0"/>
                  </a:outerShdw>
                </a:effectLst>
                <a:ea typeface="仿宋_GB2312" pitchFamily="49" charset="-122"/>
              </a:rPr>
              <a:t>因为结点</a:t>
            </a:r>
            <a:r>
              <a:rPr lang="en-US" altLang="zh-CN" b="1" i="1" dirty="0">
                <a:solidFill>
                  <a:schemeClr val="tx2"/>
                </a:solidFill>
                <a:effectLst>
                  <a:outerShdw blurRad="38100" dist="38100" dir="2700000" algn="tl">
                    <a:srgbClr val="C0C0C0"/>
                  </a:outerShdw>
                </a:effectLst>
                <a:ea typeface="仿宋_GB2312" pitchFamily="49" charset="-122"/>
              </a:rPr>
              <a:t>y</a:t>
            </a:r>
            <a:r>
              <a:rPr lang="zh-CN" altLang="en-US" b="1" dirty="0">
                <a:solidFill>
                  <a:srgbClr val="990099"/>
                </a:solidFill>
                <a:effectLst>
                  <a:outerShdw blurRad="38100" dist="38100" dir="2700000" algn="tl">
                    <a:srgbClr val="C0C0C0"/>
                  </a:outerShdw>
                </a:effectLst>
                <a:ea typeface="仿宋_GB2312" pitchFamily="49" charset="-122"/>
              </a:rPr>
              <a:t>最多有一个子女，我们可以简单地用</a:t>
            </a:r>
            <a:r>
              <a:rPr lang="en-US" altLang="zh-CN" b="1" dirty="0">
                <a:solidFill>
                  <a:schemeClr val="tx2"/>
                </a:solidFill>
                <a:effectLst>
                  <a:outerShdw blurRad="38100" dist="38100" dir="2700000" algn="tl">
                    <a:srgbClr val="C0C0C0"/>
                  </a:outerShdw>
                </a:effectLst>
                <a:ea typeface="仿宋_GB2312" pitchFamily="49" charset="-122"/>
              </a:rPr>
              <a:t>(1)</a:t>
            </a:r>
            <a:r>
              <a:rPr lang="zh-CN" altLang="en-US" b="1" dirty="0">
                <a:solidFill>
                  <a:srgbClr val="990099"/>
                </a:solidFill>
                <a:effectLst>
                  <a:outerShdw blurRad="38100" dist="38100" dir="2700000" algn="tl">
                    <a:srgbClr val="C0C0C0"/>
                  </a:outerShdw>
                </a:effectLst>
                <a:ea typeface="仿宋_GB2312" pitchFamily="49" charset="-122"/>
              </a:rPr>
              <a:t>给出的方法进行删除。</a:t>
            </a: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154</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8595">
                                            <p:txEl>
                                              <p:pRg st="1" end="1"/>
                                            </p:txEl>
                                          </p:spTgt>
                                        </p:tgtEl>
                                        <p:attrNameLst>
                                          <p:attrName>style.visibility</p:attrName>
                                        </p:attrNameLst>
                                      </p:cBhvr>
                                      <p:to>
                                        <p:strVal val="visible"/>
                                      </p:to>
                                    </p:set>
                                    <p:animEffect transition="in" filter="checkerboard(across)">
                                      <p:cBhvr>
                                        <p:cTn id="7" dur="500"/>
                                        <p:tgtEl>
                                          <p:spTgt spid="23859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8595">
                                            <p:txEl>
                                              <p:pRg st="2" end="2"/>
                                            </p:txEl>
                                          </p:spTgt>
                                        </p:tgtEl>
                                        <p:attrNameLst>
                                          <p:attrName>style.visibility</p:attrName>
                                        </p:attrNameLst>
                                      </p:cBhvr>
                                      <p:to>
                                        <p:strVal val="visible"/>
                                      </p:to>
                                    </p:set>
                                    <p:animEffect transition="in" filter="checkerboard(across)">
                                      <p:cBhvr>
                                        <p:cTn id="10" dur="500"/>
                                        <p:tgtEl>
                                          <p:spTgt spid="238595">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8595">
                                            <p:txEl>
                                              <p:pRg st="3" end="3"/>
                                            </p:txEl>
                                          </p:spTgt>
                                        </p:tgtEl>
                                        <p:attrNameLst>
                                          <p:attrName>style.visibility</p:attrName>
                                        </p:attrNameLst>
                                      </p:cBhvr>
                                      <p:to>
                                        <p:strVal val="visible"/>
                                      </p:to>
                                    </p:set>
                                    <p:animEffect transition="in" filter="checkerboard(across)">
                                      <p:cBhvr>
                                        <p:cTn id="13" dur="500"/>
                                        <p:tgtEl>
                                          <p:spTgt spid="2385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xfrm>
            <a:off x="635000" y="990600"/>
            <a:ext cx="7659688" cy="4756150"/>
          </a:xfrm>
        </p:spPr>
        <p:txBody>
          <a:bodyPr/>
          <a:lstStyle/>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必须沿</a:t>
            </a:r>
            <a:r>
              <a:rPr lang="en-US" altLang="zh-CN" sz="2800" b="1" i="1" dirty="0">
                <a:solidFill>
                  <a:schemeClr val="tx2"/>
                </a:solidFill>
                <a:effectLst>
                  <a:outerShdw blurRad="38100" dist="38100" dir="2700000" algn="tl">
                    <a:srgbClr val="C0C0C0"/>
                  </a:outerShdw>
                </a:effectLst>
                <a:ea typeface="仿宋_GB2312" pitchFamily="49" charset="-122"/>
              </a:rPr>
              <a:t>x</a:t>
            </a:r>
            <a:r>
              <a:rPr lang="zh-CN" altLang="en-US" sz="2800" b="1" dirty="0">
                <a:solidFill>
                  <a:schemeClr val="accent2"/>
                </a:solidFill>
                <a:effectLst>
                  <a:outerShdw blurRad="38100" dist="38100" dir="2700000" algn="tl">
                    <a:srgbClr val="C0C0C0"/>
                  </a:outerShdw>
                </a:effectLst>
                <a:ea typeface="仿宋_GB2312" pitchFamily="49" charset="-122"/>
              </a:rPr>
              <a:t>通向根的路径反向追踪高度的变化对路径上各个结点的影响。</a:t>
            </a:r>
          </a:p>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用一个布尔变量</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en-US" altLang="zh-CN" sz="2800" b="1" dirty="0">
                <a:effectLst>
                  <a:outerShdw blurRad="38100" dist="38100" dir="2700000" algn="tl">
                    <a:srgbClr val="C0C0C0"/>
                  </a:outerShdw>
                </a:effectLst>
                <a:ea typeface="仿宋_GB2312" pitchFamily="49" charset="-122"/>
              </a:rPr>
              <a:t> </a:t>
            </a:r>
            <a:r>
              <a:rPr lang="zh-CN" altLang="en-US" sz="2800" b="1" dirty="0">
                <a:solidFill>
                  <a:schemeClr val="accent2"/>
                </a:solidFill>
                <a:effectLst>
                  <a:outerShdw blurRad="38100" dist="38100" dir="2700000" algn="tl">
                    <a:srgbClr val="C0C0C0"/>
                  </a:outerShdw>
                </a:effectLst>
                <a:ea typeface="仿宋_GB2312" pitchFamily="49" charset="-122"/>
              </a:rPr>
              <a:t>来指明子树的高度是否被缩短。在每个结点上要做的操作取决于</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a:solidFill>
                  <a:schemeClr val="accent2"/>
                </a:solidFill>
                <a:effectLst>
                  <a:outerShdw blurRad="38100" dist="38100" dir="2700000" algn="tl">
                    <a:srgbClr val="C0C0C0"/>
                  </a:outerShdw>
                </a:effectLst>
                <a:ea typeface="仿宋_GB2312" pitchFamily="49" charset="-122"/>
              </a:rPr>
              <a:t>的值和结点的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，有时还要依赖子女的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en-US" altLang="zh-CN" sz="2800" b="1" dirty="0">
                <a:effectLst>
                  <a:outerShdw blurRad="38100" dist="38100" dir="2700000" algn="tl">
                    <a:srgbClr val="C0C0C0"/>
                  </a:outerShdw>
                </a:effectLst>
                <a:ea typeface="仿宋_GB2312" pitchFamily="49" charset="-122"/>
              </a:rPr>
              <a:t> </a:t>
            </a:r>
            <a:r>
              <a:rPr lang="zh-CN" altLang="en-US" sz="2800" b="1" dirty="0" smtClean="0">
                <a:effectLst>
                  <a:outerShdw blurRad="38100" dist="38100" dir="2700000" algn="tl">
                    <a:srgbClr val="C0C0C0"/>
                  </a:outerShdw>
                </a:effectLst>
                <a:ea typeface="仿宋_GB2312" pitchFamily="49" charset="-122"/>
              </a:rPr>
              <a:t>。</a:t>
            </a:r>
            <a:endParaRPr lang="zh-CN" altLang="en-US" sz="2800" b="1" dirty="0">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布尔变量</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a:solidFill>
                  <a:schemeClr val="accent2"/>
                </a:solidFill>
                <a:effectLst>
                  <a:outerShdw blurRad="38100" dist="38100" dir="2700000" algn="tl">
                    <a:srgbClr val="C0C0C0"/>
                  </a:outerShdw>
                </a:effectLst>
                <a:ea typeface="仿宋_GB2312" pitchFamily="49" charset="-122"/>
              </a:rPr>
              <a:t>的值初始化</a:t>
            </a:r>
            <a:r>
              <a:rPr lang="zh-CN" altLang="en-US" sz="2800" b="1" dirty="0" smtClean="0">
                <a:solidFill>
                  <a:schemeClr val="accent2"/>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true</a:t>
            </a:r>
            <a:r>
              <a:rPr lang="zh-CN" altLang="en-US" sz="2800" b="1" dirty="0">
                <a:solidFill>
                  <a:schemeClr val="accent2"/>
                </a:solidFill>
                <a:effectLst>
                  <a:outerShdw blurRad="38100" dist="38100" dir="2700000" algn="tl">
                    <a:srgbClr val="C0C0C0"/>
                  </a:outerShdw>
                </a:effectLst>
                <a:ea typeface="仿宋_GB2312" pitchFamily="49" charset="-122"/>
              </a:rPr>
              <a:t>，然后对于</a:t>
            </a:r>
            <a:r>
              <a:rPr lang="zh-CN" altLang="en-US" sz="2800" b="1" u="sng" dirty="0">
                <a:solidFill>
                  <a:srgbClr val="006666"/>
                </a:solidFill>
                <a:effectLst>
                  <a:outerShdw blurRad="38100" dist="38100" dir="2700000" algn="tl">
                    <a:srgbClr val="C0C0C0"/>
                  </a:outerShdw>
                </a:effectLst>
                <a:ea typeface="仿宋_GB2312" pitchFamily="49" charset="-122"/>
              </a:rPr>
              <a:t>从</a:t>
            </a:r>
            <a:r>
              <a:rPr lang="en-US" altLang="zh-CN" sz="2800" b="1" i="1" u="sng" dirty="0">
                <a:solidFill>
                  <a:schemeClr val="tx2"/>
                </a:solidFill>
                <a:effectLst>
                  <a:outerShdw blurRad="38100" dist="38100" dir="2700000" algn="tl">
                    <a:srgbClr val="C0C0C0"/>
                  </a:outerShdw>
                </a:effectLst>
                <a:ea typeface="仿宋_GB2312" pitchFamily="49" charset="-122"/>
              </a:rPr>
              <a:t>x</a:t>
            </a:r>
            <a:r>
              <a:rPr lang="zh-CN" altLang="en-US" sz="2800" b="1" u="sng" dirty="0">
                <a:solidFill>
                  <a:srgbClr val="006666"/>
                </a:solidFill>
                <a:effectLst>
                  <a:outerShdw blurRad="38100" dist="38100" dir="2700000" algn="tl">
                    <a:srgbClr val="C0C0C0"/>
                  </a:outerShdw>
                </a:effectLst>
                <a:ea typeface="仿宋_GB2312" pitchFamily="49" charset="-122"/>
              </a:rPr>
              <a:t>的双亲到根的路径上的各个结点</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。在</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a:solidFill>
                  <a:schemeClr val="accent2"/>
                </a:solidFill>
                <a:effectLst>
                  <a:outerShdw blurRad="38100" dist="38100" dir="2700000" algn="tl">
                    <a:srgbClr val="C0C0C0"/>
                  </a:outerShdw>
                </a:effectLst>
                <a:ea typeface="仿宋_GB2312" pitchFamily="49" charset="-122"/>
              </a:rPr>
              <a:t>保持</a:t>
            </a:r>
            <a:r>
              <a:rPr lang="zh-CN" altLang="en-US" sz="2800" b="1" dirty="0" smtClean="0">
                <a:solidFill>
                  <a:schemeClr val="accent2"/>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true</a:t>
            </a:r>
            <a:r>
              <a:rPr lang="zh-CN" altLang="en-US" sz="2800" b="1" dirty="0">
                <a:solidFill>
                  <a:schemeClr val="accent2"/>
                </a:solidFill>
                <a:effectLst>
                  <a:outerShdw blurRad="38100" dist="38100" dir="2700000" algn="tl">
                    <a:srgbClr val="C0C0C0"/>
                  </a:outerShdw>
                </a:effectLst>
                <a:ea typeface="仿宋_GB2312" pitchFamily="49" charset="-122"/>
              </a:rPr>
              <a:t>时执行下面操作，如果</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smtClean="0">
                <a:solidFill>
                  <a:schemeClr val="accent2"/>
                </a:solidFill>
                <a:effectLst>
                  <a:outerShdw blurRad="38100" dist="38100" dir="2700000" algn="tl">
                    <a:srgbClr val="C0C0C0"/>
                  </a:outerShdw>
                </a:effectLst>
                <a:ea typeface="仿宋_GB2312" pitchFamily="49" charset="-122"/>
              </a:rPr>
              <a:t>变成</a:t>
            </a:r>
            <a:r>
              <a:rPr lang="en-US" altLang="zh-CN" sz="2800" b="1" dirty="0" smtClean="0">
                <a:solidFill>
                  <a:schemeClr val="tx2"/>
                </a:solidFill>
                <a:effectLst>
                  <a:outerShdw blurRad="38100" dist="38100" dir="2700000" algn="tl">
                    <a:srgbClr val="C0C0C0"/>
                  </a:outerShdw>
                </a:effectLst>
                <a:ea typeface="仿宋_GB2312" pitchFamily="49" charset="-122"/>
              </a:rPr>
              <a:t>false</a:t>
            </a:r>
            <a:r>
              <a:rPr lang="zh-CN" altLang="en-US" sz="2800" b="1" dirty="0">
                <a:solidFill>
                  <a:schemeClr val="accent2"/>
                </a:solidFill>
                <a:effectLst>
                  <a:outerShdw blurRad="38100" dist="38100" dir="2700000" algn="tl">
                    <a:srgbClr val="C0C0C0"/>
                  </a:outerShdw>
                </a:effectLst>
                <a:ea typeface="仿宋_GB2312" pitchFamily="49" charset="-122"/>
              </a:rPr>
              <a:t>，算法终止。</a:t>
            </a:r>
            <a:endParaRPr lang="zh-CN" altLang="en-US" sz="2800" b="1" dirty="0">
              <a:effectLst>
                <a:outerShdw blurRad="38100" dist="38100" dir="2700000" algn="tl">
                  <a:srgbClr val="C0C0C0"/>
                </a:outerShdw>
              </a:effectLst>
              <a:ea typeface="仿宋_GB2312" pitchFamily="49" charset="-122"/>
            </a:endParaRP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155</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9618">
                                            <p:txEl>
                                              <p:pRg st="1" end="1"/>
                                            </p:txEl>
                                          </p:spTgt>
                                        </p:tgtEl>
                                        <p:attrNameLst>
                                          <p:attrName>style.visibility</p:attrName>
                                        </p:attrNameLst>
                                      </p:cBhvr>
                                      <p:to>
                                        <p:strVal val="visible"/>
                                      </p:to>
                                    </p:set>
                                    <p:animEffect transition="in" filter="checkerboard(across)">
                                      <p:cBhvr>
                                        <p:cTn id="7" dur="500"/>
                                        <p:tgtEl>
                                          <p:spTgt spid="2396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9618">
                                            <p:txEl>
                                              <p:pRg st="2" end="2"/>
                                            </p:txEl>
                                          </p:spTgt>
                                        </p:tgtEl>
                                        <p:attrNameLst>
                                          <p:attrName>style.visibility</p:attrName>
                                        </p:attrNameLst>
                                      </p:cBhvr>
                                      <p:to>
                                        <p:strVal val="visible"/>
                                      </p:to>
                                    </p:set>
                                    <p:animEffect transition="in" filter="slide(fromBottom)">
                                      <p:cBhvr>
                                        <p:cTn id="12" dur="500"/>
                                        <p:tgtEl>
                                          <p:spTgt spid="2396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0651" name="Line 11"/>
          <p:cNvSpPr>
            <a:spLocks noChangeShapeType="1"/>
          </p:cNvSpPr>
          <p:nvPr/>
        </p:nvSpPr>
        <p:spPr bwMode="auto">
          <a:xfrm>
            <a:off x="2438400" y="2743200"/>
            <a:ext cx="381000" cy="762000"/>
          </a:xfrm>
          <a:prstGeom prst="line">
            <a:avLst/>
          </a:prstGeom>
          <a:noFill/>
          <a:ln w="38100">
            <a:solidFill>
              <a:srgbClr val="009900"/>
            </a:solidFill>
            <a:round/>
            <a:headEnd/>
            <a:tailEnd/>
          </a:ln>
          <a:effectLst/>
        </p:spPr>
        <p:txBody>
          <a:bodyPr wrap="none" anchor="ctr"/>
          <a:lstStyle/>
          <a:p>
            <a:endParaRPr lang="zh-CN" altLang="en-US"/>
          </a:p>
        </p:txBody>
      </p:sp>
      <p:sp>
        <p:nvSpPr>
          <p:cNvPr id="240650" name="Line 10"/>
          <p:cNvSpPr>
            <a:spLocks noChangeShapeType="1"/>
          </p:cNvSpPr>
          <p:nvPr/>
        </p:nvSpPr>
        <p:spPr bwMode="auto">
          <a:xfrm flipH="1">
            <a:off x="1828800" y="2667000"/>
            <a:ext cx="457200" cy="838200"/>
          </a:xfrm>
          <a:prstGeom prst="line">
            <a:avLst/>
          </a:prstGeom>
          <a:noFill/>
          <a:ln w="38100">
            <a:solidFill>
              <a:srgbClr val="009900"/>
            </a:solidFill>
            <a:round/>
            <a:headEnd/>
            <a:tailEnd/>
          </a:ln>
          <a:effectLst/>
        </p:spPr>
        <p:txBody>
          <a:bodyPr wrap="none" anchor="ctr"/>
          <a:lstStyle/>
          <a:p>
            <a:endParaRPr lang="zh-CN" altLang="en-US"/>
          </a:p>
        </p:txBody>
      </p:sp>
      <p:sp>
        <p:nvSpPr>
          <p:cNvPr id="240642" name="Rectangle 2"/>
          <p:cNvSpPr>
            <a:spLocks noGrp="1" noChangeArrowheads="1"/>
          </p:cNvSpPr>
          <p:nvPr>
            <p:ph type="body" idx="1"/>
          </p:nvPr>
        </p:nvSpPr>
        <p:spPr>
          <a:xfrm>
            <a:off x="457200" y="733425"/>
            <a:ext cx="8072438" cy="1447800"/>
          </a:xfrm>
        </p:spPr>
        <p:txBody>
          <a:bodyPr/>
          <a:lstStyle/>
          <a:p>
            <a:pPr algn="just">
              <a:buClr>
                <a:srgbClr val="009900"/>
              </a:buClr>
              <a:buSzPct val="50000"/>
              <a:buFont typeface="Wingdings" pitchFamily="2" charset="2"/>
              <a:buChar char="n"/>
            </a:pPr>
            <a:r>
              <a:rPr lang="en-US" altLang="zh-CN" sz="2800" b="1" dirty="0">
                <a:effectLst>
                  <a:outerShdw blurRad="38100" dist="38100" dir="2700000" algn="tl">
                    <a:srgbClr val="C0C0C0"/>
                  </a:outerShdw>
                </a:effectLst>
                <a:ea typeface="仿宋_GB2312" pitchFamily="49" charset="-122"/>
              </a:rPr>
              <a:t>case </a:t>
            </a:r>
            <a:r>
              <a:rPr lang="en-US" altLang="zh-CN" sz="2800" b="1" dirty="0" smtClean="0">
                <a:effectLst>
                  <a:outerShdw blurRad="38100" dist="38100" dir="2700000" algn="tl">
                    <a:srgbClr val="C0C0C0"/>
                  </a:outerShdw>
                </a:effectLst>
                <a:ea typeface="仿宋_GB2312" pitchFamily="49" charset="-122"/>
              </a:rPr>
              <a:t>1</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当前结点</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为</a:t>
            </a:r>
            <a:r>
              <a:rPr lang="en-US" altLang="zh-CN" sz="2800" b="1" dirty="0">
                <a:solidFill>
                  <a:schemeClr val="tx2"/>
                </a:solidFill>
                <a:effectLst>
                  <a:outerShdw blurRad="38100" dist="38100" dir="2700000" algn="tl">
                    <a:srgbClr val="C0C0C0"/>
                  </a:outerShdw>
                </a:effectLst>
                <a:ea typeface="仿宋_GB2312" pitchFamily="49" charset="-122"/>
              </a:rPr>
              <a:t>0</a:t>
            </a:r>
            <a:r>
              <a:rPr lang="zh-CN" altLang="en-US" sz="2800" b="1" dirty="0">
                <a:solidFill>
                  <a:schemeClr val="accent2"/>
                </a:solidFill>
                <a:effectLst>
                  <a:outerShdw blurRad="38100" dist="38100" dir="2700000" algn="tl">
                    <a:srgbClr val="C0C0C0"/>
                  </a:outerShdw>
                </a:effectLst>
                <a:ea typeface="仿宋_GB2312" pitchFamily="49" charset="-122"/>
              </a:rPr>
              <a:t>。如果它的左子树或右子树被缩短，则它的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改为</a:t>
            </a:r>
            <a:r>
              <a:rPr lang="en-US" altLang="zh-CN" sz="2800" b="1" dirty="0">
                <a:solidFill>
                  <a:schemeClr val="tx2"/>
                </a:solidFill>
                <a:effectLst>
                  <a:outerShdw blurRad="38100" dist="38100" dir="2700000" algn="tl">
                    <a:srgbClr val="C0C0C0"/>
                  </a:outerShdw>
                </a:effectLst>
                <a:ea typeface="仿宋_GB2312" pitchFamily="49" charset="-122"/>
              </a:rPr>
              <a:t>1</a:t>
            </a:r>
            <a:r>
              <a:rPr lang="zh-CN" altLang="en-US" sz="2800" b="1" dirty="0">
                <a:solidFill>
                  <a:schemeClr val="accent2"/>
                </a:solidFill>
                <a:effectLst>
                  <a:outerShdw blurRad="38100" dist="38100" dir="2700000" algn="tl">
                    <a:srgbClr val="C0C0C0"/>
                  </a:outerShdw>
                </a:effectLst>
                <a:ea typeface="仿宋_GB2312" pitchFamily="49" charset="-122"/>
              </a:rPr>
              <a:t>或</a:t>
            </a:r>
            <a:r>
              <a:rPr lang="en-US" altLang="zh-CN" sz="2800" b="1" dirty="0">
                <a:solidFill>
                  <a:schemeClr val="tx2"/>
                </a:solidFill>
                <a:effectLst>
                  <a:outerShdw blurRad="38100" dist="38100" dir="2700000" algn="tl">
                    <a:srgbClr val="C0C0C0"/>
                  </a:outerShdw>
                </a:effectLst>
                <a:latin typeface="仿宋_GB2312" pitchFamily="49" charset="-122"/>
                <a:ea typeface="仿宋_GB2312" pitchFamily="49" charset="-122"/>
              </a:rPr>
              <a:t>-</a:t>
            </a:r>
            <a:r>
              <a:rPr lang="en-US" altLang="zh-CN" sz="2800" b="1" dirty="0">
                <a:solidFill>
                  <a:schemeClr val="tx2"/>
                </a:solidFill>
                <a:effectLst>
                  <a:outerShdw blurRad="38100" dist="38100" dir="2700000" algn="tl">
                    <a:srgbClr val="C0C0C0"/>
                  </a:outerShdw>
                </a:effectLst>
                <a:ea typeface="仿宋_GB2312" pitchFamily="49" charset="-122"/>
              </a:rPr>
              <a:t>1</a:t>
            </a:r>
            <a:r>
              <a:rPr lang="zh-CN" altLang="en-US" sz="2800" b="1" dirty="0">
                <a:solidFill>
                  <a:schemeClr val="accent2"/>
                </a:solidFill>
                <a:effectLst>
                  <a:outerShdw blurRad="38100" dist="38100" dir="2700000" algn="tl">
                    <a:srgbClr val="C0C0C0"/>
                  </a:outerShdw>
                </a:effectLst>
                <a:ea typeface="仿宋_GB2312" pitchFamily="49" charset="-122"/>
              </a:rPr>
              <a:t>，同时</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a:solidFill>
                  <a:schemeClr val="accent2"/>
                </a:solidFill>
                <a:effectLst>
                  <a:outerShdw blurRad="38100" dist="38100" dir="2700000" algn="tl">
                    <a:srgbClr val="C0C0C0"/>
                  </a:outerShdw>
                </a:effectLst>
                <a:ea typeface="仿宋_GB2312" pitchFamily="49" charset="-122"/>
              </a:rPr>
              <a:t>置</a:t>
            </a:r>
            <a:r>
              <a:rPr lang="zh-CN" altLang="en-US" sz="2800" b="1" dirty="0" smtClean="0">
                <a:solidFill>
                  <a:schemeClr val="accent2"/>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false</a:t>
            </a:r>
            <a:r>
              <a:rPr lang="zh-CN" altLang="en-US" sz="2800" b="1" dirty="0">
                <a:solidFill>
                  <a:schemeClr val="accent2"/>
                </a:solidFill>
                <a:effectLst>
                  <a:outerShdw blurRad="38100" dist="38100" dir="2700000" algn="tl">
                    <a:srgbClr val="C0C0C0"/>
                  </a:outerShdw>
                </a:effectLst>
                <a:ea typeface="仿宋_GB2312" pitchFamily="49" charset="-122"/>
              </a:rPr>
              <a:t>。</a:t>
            </a:r>
            <a:endParaRPr lang="zh-CN" altLang="en-US" sz="2800" b="1" dirty="0">
              <a:effectLst>
                <a:outerShdw blurRad="38100" dist="38100" dir="2700000" algn="tl">
                  <a:srgbClr val="C0C0C0"/>
                </a:outerShdw>
              </a:effectLst>
              <a:ea typeface="仿宋_GB2312" pitchFamily="49" charset="-122"/>
            </a:endParaRPr>
          </a:p>
        </p:txBody>
      </p:sp>
      <p:sp>
        <p:nvSpPr>
          <p:cNvPr id="240644" name="Oval 4"/>
          <p:cNvSpPr>
            <a:spLocks noChangeArrowheads="1"/>
          </p:cNvSpPr>
          <p:nvPr/>
        </p:nvSpPr>
        <p:spPr bwMode="auto">
          <a:xfrm>
            <a:off x="21336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0645" name="Rectangle 5"/>
          <p:cNvSpPr>
            <a:spLocks noChangeArrowheads="1"/>
          </p:cNvSpPr>
          <p:nvPr/>
        </p:nvSpPr>
        <p:spPr bwMode="auto">
          <a:xfrm>
            <a:off x="15240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0646" name="Rectangle 6"/>
          <p:cNvSpPr>
            <a:spLocks noChangeArrowheads="1"/>
          </p:cNvSpPr>
          <p:nvPr/>
        </p:nvSpPr>
        <p:spPr bwMode="auto">
          <a:xfrm>
            <a:off x="26670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0647" name="Rectangle 7"/>
          <p:cNvSpPr>
            <a:spLocks noChangeArrowheads="1"/>
          </p:cNvSpPr>
          <p:nvPr/>
        </p:nvSpPr>
        <p:spPr bwMode="auto">
          <a:xfrm>
            <a:off x="1524000" y="45720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0648" name="Line 8"/>
          <p:cNvSpPr>
            <a:spLocks noChangeShapeType="1"/>
          </p:cNvSpPr>
          <p:nvPr/>
        </p:nvSpPr>
        <p:spPr bwMode="auto">
          <a:xfrm flipH="1">
            <a:off x="1524000" y="45720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240649" name="Line 9"/>
          <p:cNvSpPr>
            <a:spLocks noChangeShapeType="1"/>
          </p:cNvSpPr>
          <p:nvPr/>
        </p:nvSpPr>
        <p:spPr bwMode="auto">
          <a:xfrm>
            <a:off x="1524000" y="45720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240652" name="Text Box 12"/>
          <p:cNvSpPr txBox="1">
            <a:spLocks noChangeArrowheads="1"/>
          </p:cNvSpPr>
          <p:nvPr/>
        </p:nvSpPr>
        <p:spPr bwMode="auto">
          <a:xfrm>
            <a:off x="2178050" y="2314575"/>
            <a:ext cx="533400" cy="519113"/>
          </a:xfrm>
          <a:prstGeom prst="rect">
            <a:avLst/>
          </a:prstGeom>
          <a:noFill/>
          <a:ln w="9525">
            <a:noFill/>
            <a:miter lim="800000"/>
            <a:headEnd/>
            <a:tailEnd/>
          </a:ln>
          <a:effectLst/>
        </p:spPr>
        <p:txBody>
          <a:bodyPr>
            <a:spAutoFit/>
          </a:bodyPr>
          <a:lstStyle/>
          <a:p>
            <a:r>
              <a:rPr lang="en-US" altLang="zh-CN" sz="2800" b="1" u="none">
                <a:solidFill>
                  <a:schemeClr val="tx2"/>
                </a:solidFill>
              </a:rPr>
              <a:t>0</a:t>
            </a:r>
            <a:endParaRPr lang="en-US" altLang="zh-CN" sz="2800" u="none"/>
          </a:p>
        </p:txBody>
      </p:sp>
      <p:sp>
        <p:nvSpPr>
          <p:cNvPr id="240653" name="Text Box 13"/>
          <p:cNvSpPr txBox="1">
            <a:spLocks noChangeArrowheads="1"/>
          </p:cNvSpPr>
          <p:nvPr/>
        </p:nvSpPr>
        <p:spPr bwMode="auto">
          <a:xfrm>
            <a:off x="1524000" y="38401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rPr>
              <a:t>h</a:t>
            </a:r>
            <a:endParaRPr lang="en-US" altLang="zh-CN" sz="2800" u="none"/>
          </a:p>
        </p:txBody>
      </p:sp>
      <p:sp>
        <p:nvSpPr>
          <p:cNvPr id="240654" name="Text Box 14"/>
          <p:cNvSpPr txBox="1">
            <a:spLocks noChangeArrowheads="1"/>
          </p:cNvSpPr>
          <p:nvPr/>
        </p:nvSpPr>
        <p:spPr bwMode="auto">
          <a:xfrm>
            <a:off x="2667000" y="38401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rPr>
              <a:t>h</a:t>
            </a:r>
            <a:endParaRPr lang="en-US" altLang="zh-CN" sz="2800" u="none"/>
          </a:p>
        </p:txBody>
      </p:sp>
      <p:sp>
        <p:nvSpPr>
          <p:cNvPr id="240655" name="Text Box 15"/>
          <p:cNvSpPr txBox="1">
            <a:spLocks noChangeArrowheads="1"/>
          </p:cNvSpPr>
          <p:nvPr/>
        </p:nvSpPr>
        <p:spPr bwMode="auto">
          <a:xfrm>
            <a:off x="762000" y="3733800"/>
            <a:ext cx="762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rPr>
              <a:t>h</a:t>
            </a:r>
            <a:r>
              <a:rPr lang="en-US" altLang="zh-CN" sz="2800" b="1" u="none">
                <a:solidFill>
                  <a:schemeClr val="accent2"/>
                </a:solidFill>
              </a:rPr>
              <a:t>-1</a:t>
            </a:r>
            <a:endParaRPr lang="en-US" altLang="zh-CN" sz="2800" u="none"/>
          </a:p>
        </p:txBody>
      </p:sp>
      <p:sp>
        <p:nvSpPr>
          <p:cNvPr id="240656" name="Line 16"/>
          <p:cNvSpPr>
            <a:spLocks noChangeShapeType="1"/>
          </p:cNvSpPr>
          <p:nvPr/>
        </p:nvSpPr>
        <p:spPr bwMode="auto">
          <a:xfrm>
            <a:off x="1143000" y="4191000"/>
            <a:ext cx="0" cy="381000"/>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240657" name="Line 17"/>
          <p:cNvSpPr>
            <a:spLocks noChangeShapeType="1"/>
          </p:cNvSpPr>
          <p:nvPr/>
        </p:nvSpPr>
        <p:spPr bwMode="auto">
          <a:xfrm>
            <a:off x="990600" y="45720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240658" name="Line 18"/>
          <p:cNvSpPr>
            <a:spLocks noChangeShapeType="1"/>
          </p:cNvSpPr>
          <p:nvPr/>
        </p:nvSpPr>
        <p:spPr bwMode="auto">
          <a:xfrm>
            <a:off x="990600" y="34290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240660" name="Line 20"/>
          <p:cNvSpPr>
            <a:spLocks noChangeShapeType="1"/>
          </p:cNvSpPr>
          <p:nvPr/>
        </p:nvSpPr>
        <p:spPr bwMode="auto">
          <a:xfrm>
            <a:off x="1143000" y="3429000"/>
            <a:ext cx="0" cy="381000"/>
          </a:xfrm>
          <a:prstGeom prst="line">
            <a:avLst/>
          </a:prstGeom>
          <a:noFill/>
          <a:ln w="28575">
            <a:solidFill>
              <a:srgbClr val="009900"/>
            </a:solidFill>
            <a:round/>
            <a:headEnd type="triangle" w="sm" len="lg"/>
            <a:tailEnd/>
          </a:ln>
          <a:effectLst/>
        </p:spPr>
        <p:txBody>
          <a:bodyPr wrap="none" anchor="ctr"/>
          <a:lstStyle/>
          <a:p>
            <a:endParaRPr lang="zh-CN" altLang="en-US"/>
          </a:p>
        </p:txBody>
      </p:sp>
      <p:sp>
        <p:nvSpPr>
          <p:cNvPr id="240661" name="Text Box 21"/>
          <p:cNvSpPr txBox="1">
            <a:spLocks noChangeArrowheads="1"/>
          </p:cNvSpPr>
          <p:nvPr/>
        </p:nvSpPr>
        <p:spPr bwMode="auto">
          <a:xfrm>
            <a:off x="609600" y="5073650"/>
            <a:ext cx="2378075" cy="955675"/>
          </a:xfrm>
          <a:prstGeom prst="rect">
            <a:avLst/>
          </a:prstGeom>
          <a:noFill/>
          <a:ln w="9525">
            <a:solidFill>
              <a:schemeClr val="tx2"/>
            </a:solidFill>
            <a:miter lim="800000"/>
            <a:headEnd/>
            <a:tailEnd/>
          </a:ln>
          <a:effectLst/>
        </p:spPr>
        <p:txBody>
          <a:bodyPr>
            <a:spAutoFit/>
          </a:bodyPr>
          <a:lstStyle/>
          <a:p>
            <a:r>
              <a:rPr lang="zh-CN" altLang="en-US" sz="2800" b="1" u="none">
                <a:solidFill>
                  <a:srgbClr val="006666"/>
                </a:solidFill>
                <a:effectLst>
                  <a:outerShdw blurRad="38100" dist="38100" dir="2700000" algn="tl">
                    <a:srgbClr val="C0C0C0"/>
                  </a:outerShdw>
                </a:effectLst>
                <a:ea typeface="隶书" pitchFamily="49" charset="-122"/>
              </a:rPr>
              <a:t>删除一个结点高度降低一层</a:t>
            </a:r>
            <a:endParaRPr lang="zh-CN" altLang="en-US" sz="2800" u="none">
              <a:effectLst>
                <a:outerShdw blurRad="38100" dist="38100" dir="2700000" algn="tl">
                  <a:srgbClr val="C0C0C0"/>
                </a:outerShdw>
              </a:effectLst>
              <a:ea typeface="隶书" pitchFamily="49" charset="-122"/>
            </a:endParaRPr>
          </a:p>
        </p:txBody>
      </p:sp>
      <p:sp>
        <p:nvSpPr>
          <p:cNvPr id="240662" name="AutoShape 22"/>
          <p:cNvSpPr>
            <a:spLocks noChangeArrowheads="1"/>
          </p:cNvSpPr>
          <p:nvPr/>
        </p:nvSpPr>
        <p:spPr bwMode="auto">
          <a:xfrm>
            <a:off x="3733800" y="3657600"/>
            <a:ext cx="1295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CN" altLang="en-US"/>
          </a:p>
        </p:txBody>
      </p:sp>
      <p:sp>
        <p:nvSpPr>
          <p:cNvPr id="240663" name="Text Box 23"/>
          <p:cNvSpPr txBox="1">
            <a:spLocks noChangeArrowheads="1"/>
          </p:cNvSpPr>
          <p:nvPr/>
        </p:nvSpPr>
        <p:spPr bwMode="auto">
          <a:xfrm>
            <a:off x="3581400" y="3100388"/>
            <a:ext cx="1408113" cy="519112"/>
          </a:xfrm>
          <a:prstGeom prst="rect">
            <a:avLst/>
          </a:prstGeom>
          <a:noFill/>
          <a:ln w="9525">
            <a:noFill/>
            <a:miter lim="800000"/>
            <a:headEnd/>
            <a:tailEnd/>
          </a:ln>
          <a:effectLst/>
        </p:spPr>
        <p:txBody>
          <a:bodyPr>
            <a:spAutoFit/>
          </a:bodyPr>
          <a:lstStyle/>
          <a:p>
            <a:r>
              <a:rPr lang="zh-CN" altLang="en-US" sz="2800" b="1" u="none">
                <a:ea typeface="隶书" pitchFamily="49" charset="-122"/>
              </a:rPr>
              <a:t>不旋转</a:t>
            </a:r>
            <a:endParaRPr lang="zh-CN" altLang="en-US" sz="2800" b="1" u="none"/>
          </a:p>
        </p:txBody>
      </p:sp>
      <p:sp>
        <p:nvSpPr>
          <p:cNvPr id="240664" name="Line 24"/>
          <p:cNvSpPr>
            <a:spLocks noChangeShapeType="1"/>
          </p:cNvSpPr>
          <p:nvPr/>
        </p:nvSpPr>
        <p:spPr bwMode="auto">
          <a:xfrm>
            <a:off x="6477000" y="2743200"/>
            <a:ext cx="381000" cy="762000"/>
          </a:xfrm>
          <a:prstGeom prst="line">
            <a:avLst/>
          </a:prstGeom>
          <a:noFill/>
          <a:ln w="38100">
            <a:solidFill>
              <a:srgbClr val="009900"/>
            </a:solidFill>
            <a:round/>
            <a:headEnd/>
            <a:tailEnd/>
          </a:ln>
          <a:effectLst/>
        </p:spPr>
        <p:txBody>
          <a:bodyPr wrap="none" anchor="ctr"/>
          <a:lstStyle/>
          <a:p>
            <a:endParaRPr lang="zh-CN" altLang="en-US"/>
          </a:p>
        </p:txBody>
      </p:sp>
      <p:sp>
        <p:nvSpPr>
          <p:cNvPr id="240665" name="Line 25"/>
          <p:cNvSpPr>
            <a:spLocks noChangeShapeType="1"/>
          </p:cNvSpPr>
          <p:nvPr/>
        </p:nvSpPr>
        <p:spPr bwMode="auto">
          <a:xfrm flipH="1">
            <a:off x="5867400" y="2667000"/>
            <a:ext cx="457200" cy="838200"/>
          </a:xfrm>
          <a:prstGeom prst="line">
            <a:avLst/>
          </a:prstGeom>
          <a:noFill/>
          <a:ln w="38100">
            <a:solidFill>
              <a:srgbClr val="009900"/>
            </a:solidFill>
            <a:round/>
            <a:headEnd/>
            <a:tailEnd/>
          </a:ln>
          <a:effectLst/>
        </p:spPr>
        <p:txBody>
          <a:bodyPr wrap="none" anchor="ctr"/>
          <a:lstStyle/>
          <a:p>
            <a:endParaRPr lang="zh-CN" altLang="en-US"/>
          </a:p>
        </p:txBody>
      </p:sp>
      <p:sp>
        <p:nvSpPr>
          <p:cNvPr id="240666" name="Oval 26"/>
          <p:cNvSpPr>
            <a:spLocks noChangeArrowheads="1"/>
          </p:cNvSpPr>
          <p:nvPr/>
        </p:nvSpPr>
        <p:spPr bwMode="auto">
          <a:xfrm>
            <a:off x="61722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0667" name="Rectangle 27"/>
          <p:cNvSpPr>
            <a:spLocks noChangeArrowheads="1"/>
          </p:cNvSpPr>
          <p:nvPr/>
        </p:nvSpPr>
        <p:spPr bwMode="auto">
          <a:xfrm>
            <a:off x="5562600" y="3429000"/>
            <a:ext cx="457200" cy="1143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0668" name="Rectangle 28"/>
          <p:cNvSpPr>
            <a:spLocks noChangeArrowheads="1"/>
          </p:cNvSpPr>
          <p:nvPr/>
        </p:nvSpPr>
        <p:spPr bwMode="auto">
          <a:xfrm>
            <a:off x="67056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0670" name="Text Box 30"/>
          <p:cNvSpPr txBox="1">
            <a:spLocks noChangeArrowheads="1"/>
          </p:cNvSpPr>
          <p:nvPr/>
        </p:nvSpPr>
        <p:spPr bwMode="auto">
          <a:xfrm>
            <a:off x="6188075" y="2328863"/>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rPr>
              <a:t>1</a:t>
            </a:r>
            <a:endParaRPr lang="en-US" altLang="zh-CN" sz="2800" u="none"/>
          </a:p>
        </p:txBody>
      </p:sp>
      <p:sp>
        <p:nvSpPr>
          <p:cNvPr id="240671" name="Text Box 31"/>
          <p:cNvSpPr txBox="1">
            <a:spLocks noChangeArrowheads="1"/>
          </p:cNvSpPr>
          <p:nvPr/>
        </p:nvSpPr>
        <p:spPr bwMode="auto">
          <a:xfrm>
            <a:off x="6705600" y="38401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rPr>
              <a:t>h</a:t>
            </a:r>
            <a:endParaRPr lang="en-US" altLang="zh-CN" sz="2800" u="none"/>
          </a:p>
        </p:txBody>
      </p:sp>
      <p:sp>
        <p:nvSpPr>
          <p:cNvPr id="240672" name="Text Box 32"/>
          <p:cNvSpPr txBox="1">
            <a:spLocks noChangeArrowheads="1"/>
          </p:cNvSpPr>
          <p:nvPr/>
        </p:nvSpPr>
        <p:spPr bwMode="auto">
          <a:xfrm>
            <a:off x="5461000" y="3733800"/>
            <a:ext cx="762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rPr>
              <a:t>h</a:t>
            </a:r>
            <a:r>
              <a:rPr lang="en-US" altLang="zh-CN" sz="2800" b="1" u="none">
                <a:solidFill>
                  <a:schemeClr val="accent2"/>
                </a:solidFill>
              </a:rPr>
              <a:t>-1</a:t>
            </a:r>
            <a:endParaRPr lang="en-US" altLang="zh-CN" sz="2800" u="none"/>
          </a:p>
        </p:txBody>
      </p:sp>
      <p:sp>
        <p:nvSpPr>
          <p:cNvPr id="240673" name="Text Box 33"/>
          <p:cNvSpPr txBox="1">
            <a:spLocks noChangeArrowheads="1"/>
          </p:cNvSpPr>
          <p:nvPr/>
        </p:nvSpPr>
        <p:spPr bwMode="auto">
          <a:xfrm>
            <a:off x="2727325" y="207645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rPr>
              <a:t>p</a:t>
            </a:r>
            <a:endParaRPr lang="en-US" altLang="zh-CN" sz="2800" u="none"/>
          </a:p>
        </p:txBody>
      </p:sp>
      <p:sp>
        <p:nvSpPr>
          <p:cNvPr id="240674" name="Text Box 34"/>
          <p:cNvSpPr txBox="1">
            <a:spLocks noChangeArrowheads="1"/>
          </p:cNvSpPr>
          <p:nvPr/>
        </p:nvSpPr>
        <p:spPr bwMode="auto">
          <a:xfrm>
            <a:off x="6699250" y="2105025"/>
            <a:ext cx="361950" cy="519113"/>
          </a:xfrm>
          <a:prstGeom prst="rect">
            <a:avLst/>
          </a:prstGeom>
          <a:noFill/>
          <a:ln w="9525">
            <a:noFill/>
            <a:miter lim="800000"/>
            <a:headEnd/>
            <a:tailEnd/>
          </a:ln>
          <a:effectLst/>
        </p:spPr>
        <p:txBody>
          <a:bodyPr wrap="none">
            <a:spAutoFit/>
          </a:bodyPr>
          <a:lstStyle/>
          <a:p>
            <a:r>
              <a:rPr lang="en-US" altLang="zh-CN" sz="2800" b="1" i="1" u="none">
                <a:solidFill>
                  <a:schemeClr val="accent2"/>
                </a:solidFill>
              </a:rPr>
              <a:t>p</a:t>
            </a:r>
            <a:endParaRPr lang="en-US" altLang="zh-CN" sz="2800" u="none"/>
          </a:p>
        </p:txBody>
      </p:sp>
      <p:sp>
        <p:nvSpPr>
          <p:cNvPr id="32" name="灯片编号占位符 31"/>
          <p:cNvSpPr>
            <a:spLocks noGrp="1"/>
          </p:cNvSpPr>
          <p:nvPr>
            <p:ph type="sldNum" sz="quarter" idx="12"/>
          </p:nvPr>
        </p:nvSpPr>
        <p:spPr/>
        <p:txBody>
          <a:bodyPr/>
          <a:lstStyle/>
          <a:p>
            <a:fld id="{CCC81465-2BC0-4388-891C-26893B0BF1E9}" type="slidenum">
              <a:rPr lang="en-US" altLang="zh-CN" smtClean="0"/>
              <a:pPr/>
              <a:t>156</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51"/>
                                        </p:tgtEl>
                                        <p:attrNameLst>
                                          <p:attrName>style.visibility</p:attrName>
                                        </p:attrNameLst>
                                      </p:cBhvr>
                                      <p:to>
                                        <p:strVal val="visible"/>
                                      </p:to>
                                    </p:set>
                                    <p:anim calcmode="lin" valueType="num">
                                      <p:cBhvr additive="base">
                                        <p:cTn id="7" dur="500" fill="hold"/>
                                        <p:tgtEl>
                                          <p:spTgt spid="240651"/>
                                        </p:tgtEl>
                                        <p:attrNameLst>
                                          <p:attrName>ppt_x</p:attrName>
                                        </p:attrNameLst>
                                      </p:cBhvr>
                                      <p:tavLst>
                                        <p:tav tm="0">
                                          <p:val>
                                            <p:strVal val="0-#ppt_w/2"/>
                                          </p:val>
                                        </p:tav>
                                        <p:tav tm="100000">
                                          <p:val>
                                            <p:strVal val="#ppt_x"/>
                                          </p:val>
                                        </p:tav>
                                      </p:tavLst>
                                    </p:anim>
                                    <p:anim calcmode="lin" valueType="num">
                                      <p:cBhvr additive="base">
                                        <p:cTn id="8" dur="500" fill="hold"/>
                                        <p:tgtEl>
                                          <p:spTgt spid="24065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0650"/>
                                        </p:tgtEl>
                                        <p:attrNameLst>
                                          <p:attrName>style.visibility</p:attrName>
                                        </p:attrNameLst>
                                      </p:cBhvr>
                                      <p:to>
                                        <p:strVal val="visible"/>
                                      </p:to>
                                    </p:set>
                                    <p:anim calcmode="lin" valueType="num">
                                      <p:cBhvr additive="base">
                                        <p:cTn id="11" dur="500" fill="hold"/>
                                        <p:tgtEl>
                                          <p:spTgt spid="240650"/>
                                        </p:tgtEl>
                                        <p:attrNameLst>
                                          <p:attrName>ppt_x</p:attrName>
                                        </p:attrNameLst>
                                      </p:cBhvr>
                                      <p:tavLst>
                                        <p:tav tm="0">
                                          <p:val>
                                            <p:strVal val="0-#ppt_w/2"/>
                                          </p:val>
                                        </p:tav>
                                        <p:tav tm="100000">
                                          <p:val>
                                            <p:strVal val="#ppt_x"/>
                                          </p:val>
                                        </p:tav>
                                      </p:tavLst>
                                    </p:anim>
                                    <p:anim calcmode="lin" valueType="num">
                                      <p:cBhvr additive="base">
                                        <p:cTn id="12" dur="500" fill="hold"/>
                                        <p:tgtEl>
                                          <p:spTgt spid="24065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0644"/>
                                        </p:tgtEl>
                                        <p:attrNameLst>
                                          <p:attrName>style.visibility</p:attrName>
                                        </p:attrNameLst>
                                      </p:cBhvr>
                                      <p:to>
                                        <p:strVal val="visible"/>
                                      </p:to>
                                    </p:set>
                                    <p:anim calcmode="lin" valueType="num">
                                      <p:cBhvr additive="base">
                                        <p:cTn id="15" dur="500" fill="hold"/>
                                        <p:tgtEl>
                                          <p:spTgt spid="240644"/>
                                        </p:tgtEl>
                                        <p:attrNameLst>
                                          <p:attrName>ppt_x</p:attrName>
                                        </p:attrNameLst>
                                      </p:cBhvr>
                                      <p:tavLst>
                                        <p:tav tm="0">
                                          <p:val>
                                            <p:strVal val="0-#ppt_w/2"/>
                                          </p:val>
                                        </p:tav>
                                        <p:tav tm="100000">
                                          <p:val>
                                            <p:strVal val="#ppt_x"/>
                                          </p:val>
                                        </p:tav>
                                      </p:tavLst>
                                    </p:anim>
                                    <p:anim calcmode="lin" valueType="num">
                                      <p:cBhvr additive="base">
                                        <p:cTn id="16" dur="500" fill="hold"/>
                                        <p:tgtEl>
                                          <p:spTgt spid="24064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0645"/>
                                        </p:tgtEl>
                                        <p:attrNameLst>
                                          <p:attrName>style.visibility</p:attrName>
                                        </p:attrNameLst>
                                      </p:cBhvr>
                                      <p:to>
                                        <p:strVal val="visible"/>
                                      </p:to>
                                    </p:set>
                                    <p:anim calcmode="lin" valueType="num">
                                      <p:cBhvr additive="base">
                                        <p:cTn id="19" dur="500" fill="hold"/>
                                        <p:tgtEl>
                                          <p:spTgt spid="240645"/>
                                        </p:tgtEl>
                                        <p:attrNameLst>
                                          <p:attrName>ppt_x</p:attrName>
                                        </p:attrNameLst>
                                      </p:cBhvr>
                                      <p:tavLst>
                                        <p:tav tm="0">
                                          <p:val>
                                            <p:strVal val="0-#ppt_w/2"/>
                                          </p:val>
                                        </p:tav>
                                        <p:tav tm="100000">
                                          <p:val>
                                            <p:strVal val="#ppt_x"/>
                                          </p:val>
                                        </p:tav>
                                      </p:tavLst>
                                    </p:anim>
                                    <p:anim calcmode="lin" valueType="num">
                                      <p:cBhvr additive="base">
                                        <p:cTn id="20" dur="500" fill="hold"/>
                                        <p:tgtEl>
                                          <p:spTgt spid="24064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40646"/>
                                        </p:tgtEl>
                                        <p:attrNameLst>
                                          <p:attrName>style.visibility</p:attrName>
                                        </p:attrNameLst>
                                      </p:cBhvr>
                                      <p:to>
                                        <p:strVal val="visible"/>
                                      </p:to>
                                    </p:set>
                                    <p:anim calcmode="lin" valueType="num">
                                      <p:cBhvr additive="base">
                                        <p:cTn id="23" dur="500" fill="hold"/>
                                        <p:tgtEl>
                                          <p:spTgt spid="240646"/>
                                        </p:tgtEl>
                                        <p:attrNameLst>
                                          <p:attrName>ppt_x</p:attrName>
                                        </p:attrNameLst>
                                      </p:cBhvr>
                                      <p:tavLst>
                                        <p:tav tm="0">
                                          <p:val>
                                            <p:strVal val="0-#ppt_w/2"/>
                                          </p:val>
                                        </p:tav>
                                        <p:tav tm="100000">
                                          <p:val>
                                            <p:strVal val="#ppt_x"/>
                                          </p:val>
                                        </p:tav>
                                      </p:tavLst>
                                    </p:anim>
                                    <p:anim calcmode="lin" valueType="num">
                                      <p:cBhvr additive="base">
                                        <p:cTn id="24" dur="500" fill="hold"/>
                                        <p:tgtEl>
                                          <p:spTgt spid="24064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0647"/>
                                        </p:tgtEl>
                                        <p:attrNameLst>
                                          <p:attrName>style.visibility</p:attrName>
                                        </p:attrNameLst>
                                      </p:cBhvr>
                                      <p:to>
                                        <p:strVal val="visible"/>
                                      </p:to>
                                    </p:set>
                                    <p:anim calcmode="lin" valueType="num">
                                      <p:cBhvr additive="base">
                                        <p:cTn id="27" dur="500" fill="hold"/>
                                        <p:tgtEl>
                                          <p:spTgt spid="240647"/>
                                        </p:tgtEl>
                                        <p:attrNameLst>
                                          <p:attrName>ppt_x</p:attrName>
                                        </p:attrNameLst>
                                      </p:cBhvr>
                                      <p:tavLst>
                                        <p:tav tm="0">
                                          <p:val>
                                            <p:strVal val="0-#ppt_w/2"/>
                                          </p:val>
                                        </p:tav>
                                        <p:tav tm="100000">
                                          <p:val>
                                            <p:strVal val="#ppt_x"/>
                                          </p:val>
                                        </p:tav>
                                      </p:tavLst>
                                    </p:anim>
                                    <p:anim calcmode="lin" valueType="num">
                                      <p:cBhvr additive="base">
                                        <p:cTn id="28" dur="500" fill="hold"/>
                                        <p:tgtEl>
                                          <p:spTgt spid="24064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0648"/>
                                        </p:tgtEl>
                                        <p:attrNameLst>
                                          <p:attrName>style.visibility</p:attrName>
                                        </p:attrNameLst>
                                      </p:cBhvr>
                                      <p:to>
                                        <p:strVal val="visible"/>
                                      </p:to>
                                    </p:set>
                                    <p:anim calcmode="lin" valueType="num">
                                      <p:cBhvr additive="base">
                                        <p:cTn id="31" dur="500" fill="hold"/>
                                        <p:tgtEl>
                                          <p:spTgt spid="240648"/>
                                        </p:tgtEl>
                                        <p:attrNameLst>
                                          <p:attrName>ppt_x</p:attrName>
                                        </p:attrNameLst>
                                      </p:cBhvr>
                                      <p:tavLst>
                                        <p:tav tm="0">
                                          <p:val>
                                            <p:strVal val="0-#ppt_w/2"/>
                                          </p:val>
                                        </p:tav>
                                        <p:tav tm="100000">
                                          <p:val>
                                            <p:strVal val="#ppt_x"/>
                                          </p:val>
                                        </p:tav>
                                      </p:tavLst>
                                    </p:anim>
                                    <p:anim calcmode="lin" valueType="num">
                                      <p:cBhvr additive="base">
                                        <p:cTn id="32" dur="500" fill="hold"/>
                                        <p:tgtEl>
                                          <p:spTgt spid="24064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0649"/>
                                        </p:tgtEl>
                                        <p:attrNameLst>
                                          <p:attrName>style.visibility</p:attrName>
                                        </p:attrNameLst>
                                      </p:cBhvr>
                                      <p:to>
                                        <p:strVal val="visible"/>
                                      </p:to>
                                    </p:set>
                                    <p:anim calcmode="lin" valueType="num">
                                      <p:cBhvr additive="base">
                                        <p:cTn id="35" dur="500" fill="hold"/>
                                        <p:tgtEl>
                                          <p:spTgt spid="240649"/>
                                        </p:tgtEl>
                                        <p:attrNameLst>
                                          <p:attrName>ppt_x</p:attrName>
                                        </p:attrNameLst>
                                      </p:cBhvr>
                                      <p:tavLst>
                                        <p:tav tm="0">
                                          <p:val>
                                            <p:strVal val="0-#ppt_w/2"/>
                                          </p:val>
                                        </p:tav>
                                        <p:tav tm="100000">
                                          <p:val>
                                            <p:strVal val="#ppt_x"/>
                                          </p:val>
                                        </p:tav>
                                      </p:tavLst>
                                    </p:anim>
                                    <p:anim calcmode="lin" valueType="num">
                                      <p:cBhvr additive="base">
                                        <p:cTn id="36" dur="500" fill="hold"/>
                                        <p:tgtEl>
                                          <p:spTgt spid="24064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40652"/>
                                        </p:tgtEl>
                                        <p:attrNameLst>
                                          <p:attrName>style.visibility</p:attrName>
                                        </p:attrNameLst>
                                      </p:cBhvr>
                                      <p:to>
                                        <p:strVal val="visible"/>
                                      </p:to>
                                    </p:set>
                                    <p:anim calcmode="lin" valueType="num">
                                      <p:cBhvr additive="base">
                                        <p:cTn id="39" dur="500" fill="hold"/>
                                        <p:tgtEl>
                                          <p:spTgt spid="240652"/>
                                        </p:tgtEl>
                                        <p:attrNameLst>
                                          <p:attrName>ppt_x</p:attrName>
                                        </p:attrNameLst>
                                      </p:cBhvr>
                                      <p:tavLst>
                                        <p:tav tm="0">
                                          <p:val>
                                            <p:strVal val="0-#ppt_w/2"/>
                                          </p:val>
                                        </p:tav>
                                        <p:tav tm="100000">
                                          <p:val>
                                            <p:strVal val="#ppt_x"/>
                                          </p:val>
                                        </p:tav>
                                      </p:tavLst>
                                    </p:anim>
                                    <p:anim calcmode="lin" valueType="num">
                                      <p:cBhvr additive="base">
                                        <p:cTn id="40" dur="500" fill="hold"/>
                                        <p:tgtEl>
                                          <p:spTgt spid="24065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40653"/>
                                        </p:tgtEl>
                                        <p:attrNameLst>
                                          <p:attrName>style.visibility</p:attrName>
                                        </p:attrNameLst>
                                      </p:cBhvr>
                                      <p:to>
                                        <p:strVal val="visible"/>
                                      </p:to>
                                    </p:set>
                                    <p:anim calcmode="lin" valueType="num">
                                      <p:cBhvr additive="base">
                                        <p:cTn id="43" dur="500" fill="hold"/>
                                        <p:tgtEl>
                                          <p:spTgt spid="240653"/>
                                        </p:tgtEl>
                                        <p:attrNameLst>
                                          <p:attrName>ppt_x</p:attrName>
                                        </p:attrNameLst>
                                      </p:cBhvr>
                                      <p:tavLst>
                                        <p:tav tm="0">
                                          <p:val>
                                            <p:strVal val="0-#ppt_w/2"/>
                                          </p:val>
                                        </p:tav>
                                        <p:tav tm="100000">
                                          <p:val>
                                            <p:strVal val="#ppt_x"/>
                                          </p:val>
                                        </p:tav>
                                      </p:tavLst>
                                    </p:anim>
                                    <p:anim calcmode="lin" valueType="num">
                                      <p:cBhvr additive="base">
                                        <p:cTn id="44" dur="500" fill="hold"/>
                                        <p:tgtEl>
                                          <p:spTgt spid="24065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40654"/>
                                        </p:tgtEl>
                                        <p:attrNameLst>
                                          <p:attrName>style.visibility</p:attrName>
                                        </p:attrNameLst>
                                      </p:cBhvr>
                                      <p:to>
                                        <p:strVal val="visible"/>
                                      </p:to>
                                    </p:set>
                                    <p:anim calcmode="lin" valueType="num">
                                      <p:cBhvr additive="base">
                                        <p:cTn id="47" dur="500" fill="hold"/>
                                        <p:tgtEl>
                                          <p:spTgt spid="240654"/>
                                        </p:tgtEl>
                                        <p:attrNameLst>
                                          <p:attrName>ppt_x</p:attrName>
                                        </p:attrNameLst>
                                      </p:cBhvr>
                                      <p:tavLst>
                                        <p:tav tm="0">
                                          <p:val>
                                            <p:strVal val="0-#ppt_w/2"/>
                                          </p:val>
                                        </p:tav>
                                        <p:tav tm="100000">
                                          <p:val>
                                            <p:strVal val="#ppt_x"/>
                                          </p:val>
                                        </p:tav>
                                      </p:tavLst>
                                    </p:anim>
                                    <p:anim calcmode="lin" valueType="num">
                                      <p:cBhvr additive="base">
                                        <p:cTn id="48" dur="500" fill="hold"/>
                                        <p:tgtEl>
                                          <p:spTgt spid="24065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40655"/>
                                        </p:tgtEl>
                                        <p:attrNameLst>
                                          <p:attrName>style.visibility</p:attrName>
                                        </p:attrNameLst>
                                      </p:cBhvr>
                                      <p:to>
                                        <p:strVal val="visible"/>
                                      </p:to>
                                    </p:set>
                                    <p:anim calcmode="lin" valueType="num">
                                      <p:cBhvr additive="base">
                                        <p:cTn id="51" dur="500" fill="hold"/>
                                        <p:tgtEl>
                                          <p:spTgt spid="240655"/>
                                        </p:tgtEl>
                                        <p:attrNameLst>
                                          <p:attrName>ppt_x</p:attrName>
                                        </p:attrNameLst>
                                      </p:cBhvr>
                                      <p:tavLst>
                                        <p:tav tm="0">
                                          <p:val>
                                            <p:strVal val="0-#ppt_w/2"/>
                                          </p:val>
                                        </p:tav>
                                        <p:tav tm="100000">
                                          <p:val>
                                            <p:strVal val="#ppt_x"/>
                                          </p:val>
                                        </p:tav>
                                      </p:tavLst>
                                    </p:anim>
                                    <p:anim calcmode="lin" valueType="num">
                                      <p:cBhvr additive="base">
                                        <p:cTn id="52" dur="500" fill="hold"/>
                                        <p:tgtEl>
                                          <p:spTgt spid="24065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40656"/>
                                        </p:tgtEl>
                                        <p:attrNameLst>
                                          <p:attrName>style.visibility</p:attrName>
                                        </p:attrNameLst>
                                      </p:cBhvr>
                                      <p:to>
                                        <p:strVal val="visible"/>
                                      </p:to>
                                    </p:set>
                                    <p:anim calcmode="lin" valueType="num">
                                      <p:cBhvr additive="base">
                                        <p:cTn id="55" dur="500" fill="hold"/>
                                        <p:tgtEl>
                                          <p:spTgt spid="240656"/>
                                        </p:tgtEl>
                                        <p:attrNameLst>
                                          <p:attrName>ppt_x</p:attrName>
                                        </p:attrNameLst>
                                      </p:cBhvr>
                                      <p:tavLst>
                                        <p:tav tm="0">
                                          <p:val>
                                            <p:strVal val="0-#ppt_w/2"/>
                                          </p:val>
                                        </p:tav>
                                        <p:tav tm="100000">
                                          <p:val>
                                            <p:strVal val="#ppt_x"/>
                                          </p:val>
                                        </p:tav>
                                      </p:tavLst>
                                    </p:anim>
                                    <p:anim calcmode="lin" valueType="num">
                                      <p:cBhvr additive="base">
                                        <p:cTn id="56" dur="500" fill="hold"/>
                                        <p:tgtEl>
                                          <p:spTgt spid="24065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40657"/>
                                        </p:tgtEl>
                                        <p:attrNameLst>
                                          <p:attrName>style.visibility</p:attrName>
                                        </p:attrNameLst>
                                      </p:cBhvr>
                                      <p:to>
                                        <p:strVal val="visible"/>
                                      </p:to>
                                    </p:set>
                                    <p:anim calcmode="lin" valueType="num">
                                      <p:cBhvr additive="base">
                                        <p:cTn id="59" dur="500" fill="hold"/>
                                        <p:tgtEl>
                                          <p:spTgt spid="240657"/>
                                        </p:tgtEl>
                                        <p:attrNameLst>
                                          <p:attrName>ppt_x</p:attrName>
                                        </p:attrNameLst>
                                      </p:cBhvr>
                                      <p:tavLst>
                                        <p:tav tm="0">
                                          <p:val>
                                            <p:strVal val="0-#ppt_w/2"/>
                                          </p:val>
                                        </p:tav>
                                        <p:tav tm="100000">
                                          <p:val>
                                            <p:strVal val="#ppt_x"/>
                                          </p:val>
                                        </p:tav>
                                      </p:tavLst>
                                    </p:anim>
                                    <p:anim calcmode="lin" valueType="num">
                                      <p:cBhvr additive="base">
                                        <p:cTn id="60" dur="500" fill="hold"/>
                                        <p:tgtEl>
                                          <p:spTgt spid="24065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40658"/>
                                        </p:tgtEl>
                                        <p:attrNameLst>
                                          <p:attrName>style.visibility</p:attrName>
                                        </p:attrNameLst>
                                      </p:cBhvr>
                                      <p:to>
                                        <p:strVal val="visible"/>
                                      </p:to>
                                    </p:set>
                                    <p:anim calcmode="lin" valueType="num">
                                      <p:cBhvr additive="base">
                                        <p:cTn id="63" dur="500" fill="hold"/>
                                        <p:tgtEl>
                                          <p:spTgt spid="240658"/>
                                        </p:tgtEl>
                                        <p:attrNameLst>
                                          <p:attrName>ppt_x</p:attrName>
                                        </p:attrNameLst>
                                      </p:cBhvr>
                                      <p:tavLst>
                                        <p:tav tm="0">
                                          <p:val>
                                            <p:strVal val="0-#ppt_w/2"/>
                                          </p:val>
                                        </p:tav>
                                        <p:tav tm="100000">
                                          <p:val>
                                            <p:strVal val="#ppt_x"/>
                                          </p:val>
                                        </p:tav>
                                      </p:tavLst>
                                    </p:anim>
                                    <p:anim calcmode="lin" valueType="num">
                                      <p:cBhvr additive="base">
                                        <p:cTn id="64" dur="500" fill="hold"/>
                                        <p:tgtEl>
                                          <p:spTgt spid="24065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40673"/>
                                        </p:tgtEl>
                                        <p:attrNameLst>
                                          <p:attrName>style.visibility</p:attrName>
                                        </p:attrNameLst>
                                      </p:cBhvr>
                                      <p:to>
                                        <p:strVal val="visible"/>
                                      </p:to>
                                    </p:set>
                                    <p:anim calcmode="lin" valueType="num">
                                      <p:cBhvr additive="base">
                                        <p:cTn id="67" dur="500" fill="hold"/>
                                        <p:tgtEl>
                                          <p:spTgt spid="240673"/>
                                        </p:tgtEl>
                                        <p:attrNameLst>
                                          <p:attrName>ppt_x</p:attrName>
                                        </p:attrNameLst>
                                      </p:cBhvr>
                                      <p:tavLst>
                                        <p:tav tm="0">
                                          <p:val>
                                            <p:strVal val="0-#ppt_w/2"/>
                                          </p:val>
                                        </p:tav>
                                        <p:tav tm="100000">
                                          <p:val>
                                            <p:strVal val="#ppt_x"/>
                                          </p:val>
                                        </p:tav>
                                      </p:tavLst>
                                    </p:anim>
                                    <p:anim calcmode="lin" valueType="num">
                                      <p:cBhvr additive="base">
                                        <p:cTn id="68" dur="500" fill="hold"/>
                                        <p:tgtEl>
                                          <p:spTgt spid="240673"/>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40660"/>
                                        </p:tgtEl>
                                        <p:attrNameLst>
                                          <p:attrName>style.visibility</p:attrName>
                                        </p:attrNameLst>
                                      </p:cBhvr>
                                      <p:to>
                                        <p:strVal val="visible"/>
                                      </p:to>
                                    </p:set>
                                    <p:anim calcmode="lin" valueType="num">
                                      <p:cBhvr additive="base">
                                        <p:cTn id="71" dur="500" fill="hold"/>
                                        <p:tgtEl>
                                          <p:spTgt spid="240660"/>
                                        </p:tgtEl>
                                        <p:attrNameLst>
                                          <p:attrName>ppt_x</p:attrName>
                                        </p:attrNameLst>
                                      </p:cBhvr>
                                      <p:tavLst>
                                        <p:tav tm="0">
                                          <p:val>
                                            <p:strVal val="0-#ppt_w/2"/>
                                          </p:val>
                                        </p:tav>
                                        <p:tav tm="100000">
                                          <p:val>
                                            <p:strVal val="#ppt_x"/>
                                          </p:val>
                                        </p:tav>
                                      </p:tavLst>
                                    </p:anim>
                                    <p:anim calcmode="lin" valueType="num">
                                      <p:cBhvr additive="base">
                                        <p:cTn id="72" dur="500" fill="hold"/>
                                        <p:tgtEl>
                                          <p:spTgt spid="24066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40661"/>
                                        </p:tgtEl>
                                        <p:attrNameLst>
                                          <p:attrName>style.visibility</p:attrName>
                                        </p:attrNameLst>
                                      </p:cBhvr>
                                      <p:to>
                                        <p:strVal val="visible"/>
                                      </p:to>
                                    </p:set>
                                    <p:anim calcmode="lin" valueType="num">
                                      <p:cBhvr additive="base">
                                        <p:cTn id="77" dur="500" fill="hold"/>
                                        <p:tgtEl>
                                          <p:spTgt spid="240661"/>
                                        </p:tgtEl>
                                        <p:attrNameLst>
                                          <p:attrName>ppt_x</p:attrName>
                                        </p:attrNameLst>
                                      </p:cBhvr>
                                      <p:tavLst>
                                        <p:tav tm="0">
                                          <p:val>
                                            <p:strVal val="#ppt_x"/>
                                          </p:val>
                                        </p:tav>
                                        <p:tav tm="100000">
                                          <p:val>
                                            <p:strVal val="#ppt_x"/>
                                          </p:val>
                                        </p:tav>
                                      </p:tavLst>
                                    </p:anim>
                                    <p:anim calcmode="lin" valueType="num">
                                      <p:cBhvr additive="base">
                                        <p:cTn id="78" dur="500" fill="hold"/>
                                        <p:tgtEl>
                                          <p:spTgt spid="2406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240662"/>
                                        </p:tgtEl>
                                        <p:attrNameLst>
                                          <p:attrName>style.visibility</p:attrName>
                                        </p:attrNameLst>
                                      </p:cBhvr>
                                      <p:to>
                                        <p:strVal val="visible"/>
                                      </p:to>
                                    </p:set>
                                    <p:anim calcmode="lin" valueType="num">
                                      <p:cBhvr additive="base">
                                        <p:cTn id="83" dur="500" fill="hold"/>
                                        <p:tgtEl>
                                          <p:spTgt spid="240662"/>
                                        </p:tgtEl>
                                        <p:attrNameLst>
                                          <p:attrName>ppt_x</p:attrName>
                                        </p:attrNameLst>
                                      </p:cBhvr>
                                      <p:tavLst>
                                        <p:tav tm="0">
                                          <p:val>
                                            <p:strVal val="0-#ppt_w/2"/>
                                          </p:val>
                                        </p:tav>
                                        <p:tav tm="100000">
                                          <p:val>
                                            <p:strVal val="#ppt_x"/>
                                          </p:val>
                                        </p:tav>
                                      </p:tavLst>
                                    </p:anim>
                                    <p:anim calcmode="lin" valueType="num">
                                      <p:cBhvr additive="base">
                                        <p:cTn id="84" dur="500" fill="hold"/>
                                        <p:tgtEl>
                                          <p:spTgt spid="240662"/>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40663"/>
                                        </p:tgtEl>
                                        <p:attrNameLst>
                                          <p:attrName>style.visibility</p:attrName>
                                        </p:attrNameLst>
                                      </p:cBhvr>
                                      <p:to>
                                        <p:strVal val="visible"/>
                                      </p:to>
                                    </p:set>
                                    <p:anim calcmode="lin" valueType="num">
                                      <p:cBhvr additive="base">
                                        <p:cTn id="87" dur="500" fill="hold"/>
                                        <p:tgtEl>
                                          <p:spTgt spid="240663"/>
                                        </p:tgtEl>
                                        <p:attrNameLst>
                                          <p:attrName>ppt_x</p:attrName>
                                        </p:attrNameLst>
                                      </p:cBhvr>
                                      <p:tavLst>
                                        <p:tav tm="0">
                                          <p:val>
                                            <p:strVal val="0-#ppt_w/2"/>
                                          </p:val>
                                        </p:tav>
                                        <p:tav tm="100000">
                                          <p:val>
                                            <p:strVal val="#ppt_x"/>
                                          </p:val>
                                        </p:tav>
                                      </p:tavLst>
                                    </p:anim>
                                    <p:anim calcmode="lin" valueType="num">
                                      <p:cBhvr additive="base">
                                        <p:cTn id="88" dur="500" fill="hold"/>
                                        <p:tgtEl>
                                          <p:spTgt spid="240663"/>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240664"/>
                                        </p:tgtEl>
                                        <p:attrNameLst>
                                          <p:attrName>style.visibility</p:attrName>
                                        </p:attrNameLst>
                                      </p:cBhvr>
                                      <p:to>
                                        <p:strVal val="visible"/>
                                      </p:to>
                                    </p:set>
                                    <p:anim calcmode="lin" valueType="num">
                                      <p:cBhvr additive="base">
                                        <p:cTn id="93" dur="500" fill="hold"/>
                                        <p:tgtEl>
                                          <p:spTgt spid="240664"/>
                                        </p:tgtEl>
                                        <p:attrNameLst>
                                          <p:attrName>ppt_x</p:attrName>
                                        </p:attrNameLst>
                                      </p:cBhvr>
                                      <p:tavLst>
                                        <p:tav tm="0">
                                          <p:val>
                                            <p:strVal val="1+#ppt_w/2"/>
                                          </p:val>
                                        </p:tav>
                                        <p:tav tm="100000">
                                          <p:val>
                                            <p:strVal val="#ppt_x"/>
                                          </p:val>
                                        </p:tav>
                                      </p:tavLst>
                                    </p:anim>
                                    <p:anim calcmode="lin" valueType="num">
                                      <p:cBhvr additive="base">
                                        <p:cTn id="94" dur="500" fill="hold"/>
                                        <p:tgtEl>
                                          <p:spTgt spid="240664"/>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240665"/>
                                        </p:tgtEl>
                                        <p:attrNameLst>
                                          <p:attrName>style.visibility</p:attrName>
                                        </p:attrNameLst>
                                      </p:cBhvr>
                                      <p:to>
                                        <p:strVal val="visible"/>
                                      </p:to>
                                    </p:set>
                                    <p:anim calcmode="lin" valueType="num">
                                      <p:cBhvr additive="base">
                                        <p:cTn id="97" dur="500" fill="hold"/>
                                        <p:tgtEl>
                                          <p:spTgt spid="240665"/>
                                        </p:tgtEl>
                                        <p:attrNameLst>
                                          <p:attrName>ppt_x</p:attrName>
                                        </p:attrNameLst>
                                      </p:cBhvr>
                                      <p:tavLst>
                                        <p:tav tm="0">
                                          <p:val>
                                            <p:strVal val="1+#ppt_w/2"/>
                                          </p:val>
                                        </p:tav>
                                        <p:tav tm="100000">
                                          <p:val>
                                            <p:strVal val="#ppt_x"/>
                                          </p:val>
                                        </p:tav>
                                      </p:tavLst>
                                    </p:anim>
                                    <p:anim calcmode="lin" valueType="num">
                                      <p:cBhvr additive="base">
                                        <p:cTn id="98" dur="500" fill="hold"/>
                                        <p:tgtEl>
                                          <p:spTgt spid="240665"/>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240666"/>
                                        </p:tgtEl>
                                        <p:attrNameLst>
                                          <p:attrName>style.visibility</p:attrName>
                                        </p:attrNameLst>
                                      </p:cBhvr>
                                      <p:to>
                                        <p:strVal val="visible"/>
                                      </p:to>
                                    </p:set>
                                    <p:anim calcmode="lin" valueType="num">
                                      <p:cBhvr additive="base">
                                        <p:cTn id="101" dur="500" fill="hold"/>
                                        <p:tgtEl>
                                          <p:spTgt spid="240666"/>
                                        </p:tgtEl>
                                        <p:attrNameLst>
                                          <p:attrName>ppt_x</p:attrName>
                                        </p:attrNameLst>
                                      </p:cBhvr>
                                      <p:tavLst>
                                        <p:tav tm="0">
                                          <p:val>
                                            <p:strVal val="1+#ppt_w/2"/>
                                          </p:val>
                                        </p:tav>
                                        <p:tav tm="100000">
                                          <p:val>
                                            <p:strVal val="#ppt_x"/>
                                          </p:val>
                                        </p:tav>
                                      </p:tavLst>
                                    </p:anim>
                                    <p:anim calcmode="lin" valueType="num">
                                      <p:cBhvr additive="base">
                                        <p:cTn id="102" dur="500" fill="hold"/>
                                        <p:tgtEl>
                                          <p:spTgt spid="240666"/>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240667"/>
                                        </p:tgtEl>
                                        <p:attrNameLst>
                                          <p:attrName>style.visibility</p:attrName>
                                        </p:attrNameLst>
                                      </p:cBhvr>
                                      <p:to>
                                        <p:strVal val="visible"/>
                                      </p:to>
                                    </p:set>
                                    <p:anim calcmode="lin" valueType="num">
                                      <p:cBhvr additive="base">
                                        <p:cTn id="105" dur="500" fill="hold"/>
                                        <p:tgtEl>
                                          <p:spTgt spid="240667"/>
                                        </p:tgtEl>
                                        <p:attrNameLst>
                                          <p:attrName>ppt_x</p:attrName>
                                        </p:attrNameLst>
                                      </p:cBhvr>
                                      <p:tavLst>
                                        <p:tav tm="0">
                                          <p:val>
                                            <p:strVal val="1+#ppt_w/2"/>
                                          </p:val>
                                        </p:tav>
                                        <p:tav tm="100000">
                                          <p:val>
                                            <p:strVal val="#ppt_x"/>
                                          </p:val>
                                        </p:tav>
                                      </p:tavLst>
                                    </p:anim>
                                    <p:anim calcmode="lin" valueType="num">
                                      <p:cBhvr additive="base">
                                        <p:cTn id="106" dur="500" fill="hold"/>
                                        <p:tgtEl>
                                          <p:spTgt spid="240667"/>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240668"/>
                                        </p:tgtEl>
                                        <p:attrNameLst>
                                          <p:attrName>style.visibility</p:attrName>
                                        </p:attrNameLst>
                                      </p:cBhvr>
                                      <p:to>
                                        <p:strVal val="visible"/>
                                      </p:to>
                                    </p:set>
                                    <p:anim calcmode="lin" valueType="num">
                                      <p:cBhvr additive="base">
                                        <p:cTn id="109" dur="500" fill="hold"/>
                                        <p:tgtEl>
                                          <p:spTgt spid="240668"/>
                                        </p:tgtEl>
                                        <p:attrNameLst>
                                          <p:attrName>ppt_x</p:attrName>
                                        </p:attrNameLst>
                                      </p:cBhvr>
                                      <p:tavLst>
                                        <p:tav tm="0">
                                          <p:val>
                                            <p:strVal val="1+#ppt_w/2"/>
                                          </p:val>
                                        </p:tav>
                                        <p:tav tm="100000">
                                          <p:val>
                                            <p:strVal val="#ppt_x"/>
                                          </p:val>
                                        </p:tav>
                                      </p:tavLst>
                                    </p:anim>
                                    <p:anim calcmode="lin" valueType="num">
                                      <p:cBhvr additive="base">
                                        <p:cTn id="110" dur="500" fill="hold"/>
                                        <p:tgtEl>
                                          <p:spTgt spid="24066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240670"/>
                                        </p:tgtEl>
                                        <p:attrNameLst>
                                          <p:attrName>style.visibility</p:attrName>
                                        </p:attrNameLst>
                                      </p:cBhvr>
                                      <p:to>
                                        <p:strVal val="visible"/>
                                      </p:to>
                                    </p:set>
                                    <p:anim calcmode="lin" valueType="num">
                                      <p:cBhvr additive="base">
                                        <p:cTn id="113" dur="500" fill="hold"/>
                                        <p:tgtEl>
                                          <p:spTgt spid="240670"/>
                                        </p:tgtEl>
                                        <p:attrNameLst>
                                          <p:attrName>ppt_x</p:attrName>
                                        </p:attrNameLst>
                                      </p:cBhvr>
                                      <p:tavLst>
                                        <p:tav tm="0">
                                          <p:val>
                                            <p:strVal val="1+#ppt_w/2"/>
                                          </p:val>
                                        </p:tav>
                                        <p:tav tm="100000">
                                          <p:val>
                                            <p:strVal val="#ppt_x"/>
                                          </p:val>
                                        </p:tav>
                                      </p:tavLst>
                                    </p:anim>
                                    <p:anim calcmode="lin" valueType="num">
                                      <p:cBhvr additive="base">
                                        <p:cTn id="114" dur="500" fill="hold"/>
                                        <p:tgtEl>
                                          <p:spTgt spid="240670"/>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240671"/>
                                        </p:tgtEl>
                                        <p:attrNameLst>
                                          <p:attrName>style.visibility</p:attrName>
                                        </p:attrNameLst>
                                      </p:cBhvr>
                                      <p:to>
                                        <p:strVal val="visible"/>
                                      </p:to>
                                    </p:set>
                                    <p:anim calcmode="lin" valueType="num">
                                      <p:cBhvr additive="base">
                                        <p:cTn id="117" dur="500" fill="hold"/>
                                        <p:tgtEl>
                                          <p:spTgt spid="240671"/>
                                        </p:tgtEl>
                                        <p:attrNameLst>
                                          <p:attrName>ppt_x</p:attrName>
                                        </p:attrNameLst>
                                      </p:cBhvr>
                                      <p:tavLst>
                                        <p:tav tm="0">
                                          <p:val>
                                            <p:strVal val="1+#ppt_w/2"/>
                                          </p:val>
                                        </p:tav>
                                        <p:tav tm="100000">
                                          <p:val>
                                            <p:strVal val="#ppt_x"/>
                                          </p:val>
                                        </p:tav>
                                      </p:tavLst>
                                    </p:anim>
                                    <p:anim calcmode="lin" valueType="num">
                                      <p:cBhvr additive="base">
                                        <p:cTn id="118" dur="500" fill="hold"/>
                                        <p:tgtEl>
                                          <p:spTgt spid="240671"/>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240672"/>
                                        </p:tgtEl>
                                        <p:attrNameLst>
                                          <p:attrName>style.visibility</p:attrName>
                                        </p:attrNameLst>
                                      </p:cBhvr>
                                      <p:to>
                                        <p:strVal val="visible"/>
                                      </p:to>
                                    </p:set>
                                    <p:anim calcmode="lin" valueType="num">
                                      <p:cBhvr additive="base">
                                        <p:cTn id="121" dur="500" fill="hold"/>
                                        <p:tgtEl>
                                          <p:spTgt spid="240672"/>
                                        </p:tgtEl>
                                        <p:attrNameLst>
                                          <p:attrName>ppt_x</p:attrName>
                                        </p:attrNameLst>
                                      </p:cBhvr>
                                      <p:tavLst>
                                        <p:tav tm="0">
                                          <p:val>
                                            <p:strVal val="1+#ppt_w/2"/>
                                          </p:val>
                                        </p:tav>
                                        <p:tav tm="100000">
                                          <p:val>
                                            <p:strVal val="#ppt_x"/>
                                          </p:val>
                                        </p:tav>
                                      </p:tavLst>
                                    </p:anim>
                                    <p:anim calcmode="lin" valueType="num">
                                      <p:cBhvr additive="base">
                                        <p:cTn id="122" dur="500" fill="hold"/>
                                        <p:tgtEl>
                                          <p:spTgt spid="240672"/>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240674"/>
                                        </p:tgtEl>
                                        <p:attrNameLst>
                                          <p:attrName>style.visibility</p:attrName>
                                        </p:attrNameLst>
                                      </p:cBhvr>
                                      <p:to>
                                        <p:strVal val="visible"/>
                                      </p:to>
                                    </p:set>
                                    <p:anim calcmode="lin" valueType="num">
                                      <p:cBhvr additive="base">
                                        <p:cTn id="125" dur="500" fill="hold"/>
                                        <p:tgtEl>
                                          <p:spTgt spid="240674"/>
                                        </p:tgtEl>
                                        <p:attrNameLst>
                                          <p:attrName>ppt_x</p:attrName>
                                        </p:attrNameLst>
                                      </p:cBhvr>
                                      <p:tavLst>
                                        <p:tav tm="0">
                                          <p:val>
                                            <p:strVal val="1+#ppt_w/2"/>
                                          </p:val>
                                        </p:tav>
                                        <p:tav tm="100000">
                                          <p:val>
                                            <p:strVal val="#ppt_x"/>
                                          </p:val>
                                        </p:tav>
                                      </p:tavLst>
                                    </p:anim>
                                    <p:anim calcmode="lin" valueType="num">
                                      <p:cBhvr additive="base">
                                        <p:cTn id="126" dur="500" fill="hold"/>
                                        <p:tgtEl>
                                          <p:spTgt spid="240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1" grpId="0" animBg="1"/>
      <p:bldP spid="240650" grpId="0" animBg="1"/>
      <p:bldP spid="240644" grpId="0" animBg="1"/>
      <p:bldP spid="240645" grpId="0" animBg="1"/>
      <p:bldP spid="240646" grpId="0" animBg="1"/>
      <p:bldP spid="240647" grpId="0" animBg="1"/>
      <p:bldP spid="240648" grpId="0" animBg="1"/>
      <p:bldP spid="240649" grpId="0" animBg="1"/>
      <p:bldP spid="240652" grpId="0"/>
      <p:bldP spid="240653" grpId="0"/>
      <p:bldP spid="240654" grpId="0"/>
      <p:bldP spid="240655" grpId="0"/>
      <p:bldP spid="240656" grpId="0" animBg="1"/>
      <p:bldP spid="240657" grpId="0" animBg="1"/>
      <p:bldP spid="240658" grpId="0" animBg="1"/>
      <p:bldP spid="240660" grpId="0" animBg="1"/>
      <p:bldP spid="240661" grpId="0" animBg="1"/>
      <p:bldP spid="240662" grpId="0" animBg="1"/>
      <p:bldP spid="240663" grpId="0"/>
      <p:bldP spid="240664" grpId="0" animBg="1"/>
      <p:bldP spid="240665" grpId="0" animBg="1"/>
      <p:bldP spid="240666" grpId="0" animBg="1"/>
      <p:bldP spid="240667" grpId="0" animBg="1"/>
      <p:bldP spid="240668" grpId="0" animBg="1"/>
      <p:bldP spid="240670" grpId="0"/>
      <p:bldP spid="240671" grpId="0"/>
      <p:bldP spid="240672" grpId="0"/>
      <p:bldP spid="240673" grpId="0"/>
      <p:bldP spid="240674" grpId="0"/>
    </p:bld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34" name="Rectangle 2"/>
          <p:cNvSpPr>
            <a:spLocks noGrp="1" noChangeArrowheads="1"/>
          </p:cNvSpPr>
          <p:nvPr>
            <p:ph type="body" idx="1"/>
          </p:nvPr>
        </p:nvSpPr>
        <p:spPr>
          <a:xfrm>
            <a:off x="587375" y="762000"/>
            <a:ext cx="7874000" cy="1323975"/>
          </a:xfrm>
        </p:spPr>
        <p:txBody>
          <a:bodyPr/>
          <a:lstStyle/>
          <a:p>
            <a:pPr algn="just">
              <a:buClr>
                <a:srgbClr val="FF7C80"/>
              </a:buClr>
              <a:buSzPct val="50000"/>
              <a:buFont typeface="Wingdings" pitchFamily="2" charset="2"/>
              <a:buChar char="n"/>
            </a:pPr>
            <a:r>
              <a:rPr lang="en-US" altLang="zh-CN" sz="2800" b="1" dirty="0">
                <a:effectLst>
                  <a:outerShdw blurRad="38100" dist="38100" dir="2700000" algn="tl">
                    <a:srgbClr val="C0C0C0"/>
                  </a:outerShdw>
                </a:effectLst>
                <a:ea typeface="仿宋_GB2312" pitchFamily="49" charset="-122"/>
              </a:rPr>
              <a:t>case </a:t>
            </a:r>
            <a:r>
              <a:rPr lang="en-US" altLang="zh-CN" sz="2800" b="1" dirty="0" smtClean="0">
                <a:effectLst>
                  <a:outerShdw blurRad="38100" dist="38100" dir="2700000" algn="tl">
                    <a:srgbClr val="C0C0C0"/>
                  </a:outerShdw>
                </a:effectLst>
                <a:ea typeface="仿宋_GB2312" pitchFamily="49" charset="-122"/>
              </a:rPr>
              <a:t>2</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结点</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不为</a:t>
            </a:r>
            <a:r>
              <a:rPr lang="en-US" altLang="zh-CN" sz="2800" b="1" dirty="0">
                <a:solidFill>
                  <a:schemeClr val="tx2"/>
                </a:solidFill>
                <a:effectLst>
                  <a:outerShdw blurRad="38100" dist="38100" dir="2700000" algn="tl">
                    <a:srgbClr val="C0C0C0"/>
                  </a:outerShdw>
                </a:effectLst>
                <a:ea typeface="仿宋_GB2312" pitchFamily="49" charset="-122"/>
              </a:rPr>
              <a:t>0</a:t>
            </a:r>
            <a:r>
              <a:rPr lang="zh-CN" altLang="en-US" sz="2800" b="1" dirty="0">
                <a:solidFill>
                  <a:schemeClr val="accent2"/>
                </a:solidFill>
                <a:effectLst>
                  <a:outerShdw blurRad="38100" dist="38100" dir="2700000" algn="tl">
                    <a:srgbClr val="C0C0C0"/>
                  </a:outerShdw>
                </a:effectLst>
                <a:ea typeface="仿宋_GB2312" pitchFamily="49" charset="-122"/>
              </a:rPr>
              <a:t>，且较高的子树被缩短，则</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改为</a:t>
            </a:r>
            <a:r>
              <a:rPr lang="en-US" altLang="zh-CN" sz="2800" b="1" dirty="0">
                <a:solidFill>
                  <a:schemeClr val="tx2"/>
                </a:solidFill>
                <a:effectLst>
                  <a:outerShdw blurRad="38100" dist="38100" dir="2700000" algn="tl">
                    <a:srgbClr val="C0C0C0"/>
                  </a:outerShdw>
                </a:effectLst>
                <a:ea typeface="仿宋_GB2312" pitchFamily="49" charset="-122"/>
              </a:rPr>
              <a:t>0</a:t>
            </a:r>
            <a:r>
              <a:rPr lang="zh-CN" altLang="en-US" sz="2800" b="1" dirty="0">
                <a:solidFill>
                  <a:schemeClr val="accent2"/>
                </a:solidFill>
                <a:effectLst>
                  <a:outerShdw blurRad="38100" dist="38100" dir="2700000" algn="tl">
                    <a:srgbClr val="C0C0C0"/>
                  </a:outerShdw>
                </a:effectLst>
                <a:ea typeface="仿宋_GB2312" pitchFamily="49" charset="-122"/>
              </a:rPr>
              <a:t>，同时</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a:solidFill>
                  <a:schemeClr val="accent2"/>
                </a:solidFill>
                <a:effectLst>
                  <a:outerShdw blurRad="38100" dist="38100" dir="2700000" algn="tl">
                    <a:srgbClr val="C0C0C0"/>
                  </a:outerShdw>
                </a:effectLst>
                <a:ea typeface="仿宋_GB2312" pitchFamily="49" charset="-122"/>
              </a:rPr>
              <a:t>置</a:t>
            </a:r>
            <a:r>
              <a:rPr lang="zh-CN" altLang="en-US" sz="2800" b="1" dirty="0" smtClean="0">
                <a:solidFill>
                  <a:schemeClr val="accent2"/>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true</a:t>
            </a:r>
            <a:r>
              <a:rPr lang="zh-CN" altLang="en-US" sz="2800" b="1" dirty="0">
                <a:effectLst>
                  <a:outerShdw blurRad="38100" dist="38100" dir="2700000" algn="tl">
                    <a:srgbClr val="C0C0C0"/>
                  </a:outerShdw>
                </a:effectLst>
                <a:ea typeface="仿宋_GB2312" pitchFamily="49" charset="-122"/>
              </a:rPr>
              <a:t>。</a:t>
            </a:r>
          </a:p>
        </p:txBody>
      </p:sp>
      <p:sp>
        <p:nvSpPr>
          <p:cNvPr id="300036" name="Line 4"/>
          <p:cNvSpPr>
            <a:spLocks noChangeShapeType="1"/>
          </p:cNvSpPr>
          <p:nvPr/>
        </p:nvSpPr>
        <p:spPr bwMode="auto">
          <a:xfrm>
            <a:off x="2438400" y="2743200"/>
            <a:ext cx="381000" cy="762000"/>
          </a:xfrm>
          <a:prstGeom prst="line">
            <a:avLst/>
          </a:prstGeom>
          <a:noFill/>
          <a:ln w="38100">
            <a:solidFill>
              <a:srgbClr val="009900"/>
            </a:solidFill>
            <a:round/>
            <a:headEnd/>
            <a:tailEnd/>
          </a:ln>
          <a:effectLst/>
        </p:spPr>
        <p:txBody>
          <a:bodyPr wrap="none" anchor="ctr"/>
          <a:lstStyle/>
          <a:p>
            <a:endParaRPr lang="zh-CN" altLang="en-US"/>
          </a:p>
        </p:txBody>
      </p:sp>
      <p:sp>
        <p:nvSpPr>
          <p:cNvPr id="300037" name="Line 5"/>
          <p:cNvSpPr>
            <a:spLocks noChangeShapeType="1"/>
          </p:cNvSpPr>
          <p:nvPr/>
        </p:nvSpPr>
        <p:spPr bwMode="auto">
          <a:xfrm flipH="1">
            <a:off x="1828800" y="2667000"/>
            <a:ext cx="457200" cy="838200"/>
          </a:xfrm>
          <a:prstGeom prst="line">
            <a:avLst/>
          </a:prstGeom>
          <a:noFill/>
          <a:ln w="38100">
            <a:solidFill>
              <a:srgbClr val="009900"/>
            </a:solidFill>
            <a:round/>
            <a:headEnd/>
            <a:tailEnd/>
          </a:ln>
          <a:effectLst/>
        </p:spPr>
        <p:txBody>
          <a:bodyPr wrap="none" anchor="ctr"/>
          <a:lstStyle/>
          <a:p>
            <a:endParaRPr lang="zh-CN" altLang="en-US"/>
          </a:p>
        </p:txBody>
      </p:sp>
      <p:sp>
        <p:nvSpPr>
          <p:cNvPr id="300038" name="Oval 6"/>
          <p:cNvSpPr>
            <a:spLocks noChangeArrowheads="1"/>
          </p:cNvSpPr>
          <p:nvPr/>
        </p:nvSpPr>
        <p:spPr bwMode="auto">
          <a:xfrm>
            <a:off x="21336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0039" name="Rectangle 7"/>
          <p:cNvSpPr>
            <a:spLocks noChangeArrowheads="1"/>
          </p:cNvSpPr>
          <p:nvPr/>
        </p:nvSpPr>
        <p:spPr bwMode="auto">
          <a:xfrm>
            <a:off x="15240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0040" name="Rectangle 8"/>
          <p:cNvSpPr>
            <a:spLocks noChangeArrowheads="1"/>
          </p:cNvSpPr>
          <p:nvPr/>
        </p:nvSpPr>
        <p:spPr bwMode="auto">
          <a:xfrm>
            <a:off x="26670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0041" name="Rectangle 9"/>
          <p:cNvSpPr>
            <a:spLocks noChangeArrowheads="1"/>
          </p:cNvSpPr>
          <p:nvPr/>
        </p:nvSpPr>
        <p:spPr bwMode="auto">
          <a:xfrm>
            <a:off x="1524000" y="49530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0042" name="Line 10"/>
          <p:cNvSpPr>
            <a:spLocks noChangeShapeType="1"/>
          </p:cNvSpPr>
          <p:nvPr/>
        </p:nvSpPr>
        <p:spPr bwMode="auto">
          <a:xfrm flipH="1">
            <a:off x="1524000" y="49530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300043" name="Line 11"/>
          <p:cNvSpPr>
            <a:spLocks noChangeShapeType="1"/>
          </p:cNvSpPr>
          <p:nvPr/>
        </p:nvSpPr>
        <p:spPr bwMode="auto">
          <a:xfrm>
            <a:off x="1524000" y="49530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300044" name="Text Box 12"/>
          <p:cNvSpPr txBox="1">
            <a:spLocks noChangeArrowheads="1"/>
          </p:cNvSpPr>
          <p:nvPr/>
        </p:nvSpPr>
        <p:spPr bwMode="auto">
          <a:xfrm>
            <a:off x="2085975" y="2286000"/>
            <a:ext cx="685800" cy="519113"/>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-1</a:t>
            </a:r>
            <a:endParaRPr lang="en-US" altLang="zh-CN" sz="2800" u="none">
              <a:ea typeface="隶书" pitchFamily="49" charset="-122"/>
            </a:endParaRPr>
          </a:p>
        </p:txBody>
      </p:sp>
      <p:sp>
        <p:nvSpPr>
          <p:cNvPr id="300045" name="Text Box 13"/>
          <p:cNvSpPr txBox="1">
            <a:spLocks noChangeArrowheads="1"/>
          </p:cNvSpPr>
          <p:nvPr/>
        </p:nvSpPr>
        <p:spPr bwMode="auto">
          <a:xfrm>
            <a:off x="1417638" y="3840163"/>
            <a:ext cx="9144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300046" name="Text Box 14"/>
          <p:cNvSpPr txBox="1">
            <a:spLocks noChangeArrowheads="1"/>
          </p:cNvSpPr>
          <p:nvPr/>
        </p:nvSpPr>
        <p:spPr bwMode="auto">
          <a:xfrm>
            <a:off x="2667000" y="38401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0047" name="Text Box 15"/>
          <p:cNvSpPr txBox="1">
            <a:spLocks noChangeArrowheads="1"/>
          </p:cNvSpPr>
          <p:nvPr/>
        </p:nvSpPr>
        <p:spPr bwMode="auto">
          <a:xfrm>
            <a:off x="914400" y="3840163"/>
            <a:ext cx="4572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0048" name="Line 16"/>
          <p:cNvSpPr>
            <a:spLocks noChangeShapeType="1"/>
          </p:cNvSpPr>
          <p:nvPr/>
        </p:nvSpPr>
        <p:spPr bwMode="auto">
          <a:xfrm>
            <a:off x="1143000" y="4343400"/>
            <a:ext cx="0" cy="609600"/>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300049" name="Line 17"/>
          <p:cNvSpPr>
            <a:spLocks noChangeShapeType="1"/>
          </p:cNvSpPr>
          <p:nvPr/>
        </p:nvSpPr>
        <p:spPr bwMode="auto">
          <a:xfrm>
            <a:off x="990600" y="49530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300050" name="Line 18"/>
          <p:cNvSpPr>
            <a:spLocks noChangeShapeType="1"/>
          </p:cNvSpPr>
          <p:nvPr/>
        </p:nvSpPr>
        <p:spPr bwMode="auto">
          <a:xfrm>
            <a:off x="990600" y="34290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300051" name="Line 19"/>
          <p:cNvSpPr>
            <a:spLocks noChangeShapeType="1"/>
          </p:cNvSpPr>
          <p:nvPr/>
        </p:nvSpPr>
        <p:spPr bwMode="auto">
          <a:xfrm>
            <a:off x="1143000" y="3429000"/>
            <a:ext cx="0" cy="533400"/>
          </a:xfrm>
          <a:prstGeom prst="line">
            <a:avLst/>
          </a:prstGeom>
          <a:noFill/>
          <a:ln w="28575">
            <a:solidFill>
              <a:srgbClr val="009900"/>
            </a:solidFill>
            <a:round/>
            <a:headEnd type="triangle" w="sm" len="lg"/>
            <a:tailEnd/>
          </a:ln>
          <a:effectLst/>
        </p:spPr>
        <p:txBody>
          <a:bodyPr wrap="none" anchor="ctr"/>
          <a:lstStyle/>
          <a:p>
            <a:endParaRPr lang="zh-CN" altLang="en-US"/>
          </a:p>
        </p:txBody>
      </p:sp>
      <p:sp>
        <p:nvSpPr>
          <p:cNvPr id="300053" name="AutoShape 21"/>
          <p:cNvSpPr>
            <a:spLocks noChangeArrowheads="1"/>
          </p:cNvSpPr>
          <p:nvPr/>
        </p:nvSpPr>
        <p:spPr bwMode="auto">
          <a:xfrm>
            <a:off x="3651250" y="3657600"/>
            <a:ext cx="1295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CN" altLang="en-US"/>
          </a:p>
        </p:txBody>
      </p:sp>
      <p:sp>
        <p:nvSpPr>
          <p:cNvPr id="300054" name="Text Box 22"/>
          <p:cNvSpPr txBox="1">
            <a:spLocks noChangeArrowheads="1"/>
          </p:cNvSpPr>
          <p:nvPr/>
        </p:nvSpPr>
        <p:spPr bwMode="auto">
          <a:xfrm>
            <a:off x="3584575" y="3108325"/>
            <a:ext cx="1328738" cy="519113"/>
          </a:xfrm>
          <a:prstGeom prst="rect">
            <a:avLst/>
          </a:prstGeom>
          <a:noFill/>
          <a:ln w="9525">
            <a:noFill/>
            <a:miter lim="800000"/>
            <a:headEnd/>
            <a:tailEnd/>
          </a:ln>
          <a:effectLst/>
        </p:spPr>
        <p:txBody>
          <a:bodyPr>
            <a:spAutoFit/>
          </a:bodyPr>
          <a:lstStyle/>
          <a:p>
            <a:r>
              <a:rPr lang="zh-CN" altLang="en-US" sz="2800" b="1" u="none">
                <a:ea typeface="隶书" pitchFamily="49" charset="-122"/>
              </a:rPr>
              <a:t>不旋转</a:t>
            </a:r>
          </a:p>
        </p:txBody>
      </p:sp>
      <p:sp>
        <p:nvSpPr>
          <p:cNvPr id="300055" name="Line 23"/>
          <p:cNvSpPr>
            <a:spLocks noChangeShapeType="1"/>
          </p:cNvSpPr>
          <p:nvPr/>
        </p:nvSpPr>
        <p:spPr bwMode="auto">
          <a:xfrm>
            <a:off x="6324600" y="2743200"/>
            <a:ext cx="381000" cy="762000"/>
          </a:xfrm>
          <a:prstGeom prst="line">
            <a:avLst/>
          </a:prstGeom>
          <a:noFill/>
          <a:ln w="38100">
            <a:solidFill>
              <a:srgbClr val="009900"/>
            </a:solidFill>
            <a:round/>
            <a:headEnd/>
            <a:tailEnd/>
          </a:ln>
          <a:effectLst/>
        </p:spPr>
        <p:txBody>
          <a:bodyPr wrap="none" anchor="ctr"/>
          <a:lstStyle/>
          <a:p>
            <a:endParaRPr lang="zh-CN" altLang="en-US"/>
          </a:p>
        </p:txBody>
      </p:sp>
      <p:sp>
        <p:nvSpPr>
          <p:cNvPr id="300056" name="Line 24"/>
          <p:cNvSpPr>
            <a:spLocks noChangeShapeType="1"/>
          </p:cNvSpPr>
          <p:nvPr/>
        </p:nvSpPr>
        <p:spPr bwMode="auto">
          <a:xfrm flipH="1">
            <a:off x="5715000" y="2667000"/>
            <a:ext cx="457200" cy="838200"/>
          </a:xfrm>
          <a:prstGeom prst="line">
            <a:avLst/>
          </a:prstGeom>
          <a:noFill/>
          <a:ln w="38100">
            <a:solidFill>
              <a:srgbClr val="009900"/>
            </a:solidFill>
            <a:round/>
            <a:headEnd/>
            <a:tailEnd/>
          </a:ln>
          <a:effectLst/>
        </p:spPr>
        <p:txBody>
          <a:bodyPr wrap="none" anchor="ctr"/>
          <a:lstStyle/>
          <a:p>
            <a:endParaRPr lang="zh-CN" altLang="en-US"/>
          </a:p>
        </p:txBody>
      </p:sp>
      <p:sp>
        <p:nvSpPr>
          <p:cNvPr id="300057" name="Oval 25"/>
          <p:cNvSpPr>
            <a:spLocks noChangeArrowheads="1"/>
          </p:cNvSpPr>
          <p:nvPr/>
        </p:nvSpPr>
        <p:spPr bwMode="auto">
          <a:xfrm>
            <a:off x="60198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0058" name="Rectangle 26"/>
          <p:cNvSpPr>
            <a:spLocks noChangeArrowheads="1"/>
          </p:cNvSpPr>
          <p:nvPr/>
        </p:nvSpPr>
        <p:spPr bwMode="auto">
          <a:xfrm>
            <a:off x="54102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0059" name="Rectangle 27"/>
          <p:cNvSpPr>
            <a:spLocks noChangeArrowheads="1"/>
          </p:cNvSpPr>
          <p:nvPr/>
        </p:nvSpPr>
        <p:spPr bwMode="auto">
          <a:xfrm>
            <a:off x="65532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0060" name="Text Box 28"/>
          <p:cNvSpPr txBox="1">
            <a:spLocks noChangeArrowheads="1"/>
          </p:cNvSpPr>
          <p:nvPr/>
        </p:nvSpPr>
        <p:spPr bwMode="auto">
          <a:xfrm>
            <a:off x="6062663" y="2300288"/>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0</a:t>
            </a:r>
            <a:endParaRPr lang="en-US" altLang="zh-CN" sz="2800" u="none">
              <a:ea typeface="隶书" pitchFamily="49" charset="-122"/>
            </a:endParaRPr>
          </a:p>
        </p:txBody>
      </p:sp>
      <p:sp>
        <p:nvSpPr>
          <p:cNvPr id="300061" name="Text Box 29"/>
          <p:cNvSpPr txBox="1">
            <a:spLocks noChangeArrowheads="1"/>
          </p:cNvSpPr>
          <p:nvPr/>
        </p:nvSpPr>
        <p:spPr bwMode="auto">
          <a:xfrm>
            <a:off x="6553200" y="38401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0062" name="Text Box 30"/>
          <p:cNvSpPr txBox="1">
            <a:spLocks noChangeArrowheads="1"/>
          </p:cNvSpPr>
          <p:nvPr/>
        </p:nvSpPr>
        <p:spPr bwMode="auto">
          <a:xfrm>
            <a:off x="5410200" y="3840163"/>
            <a:ext cx="762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0063" name="Text Box 31"/>
          <p:cNvSpPr txBox="1">
            <a:spLocks noChangeArrowheads="1"/>
          </p:cNvSpPr>
          <p:nvPr/>
        </p:nvSpPr>
        <p:spPr bwMode="auto">
          <a:xfrm>
            <a:off x="2727325" y="207645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p</a:t>
            </a:r>
            <a:endParaRPr lang="en-US" altLang="zh-CN" sz="2800" u="none">
              <a:ea typeface="隶书" pitchFamily="49" charset="-122"/>
            </a:endParaRPr>
          </a:p>
        </p:txBody>
      </p:sp>
      <p:sp>
        <p:nvSpPr>
          <p:cNvPr id="300064" name="Text Box 32"/>
          <p:cNvSpPr txBox="1">
            <a:spLocks noChangeArrowheads="1"/>
          </p:cNvSpPr>
          <p:nvPr/>
        </p:nvSpPr>
        <p:spPr bwMode="auto">
          <a:xfrm>
            <a:off x="6546850" y="2105025"/>
            <a:ext cx="361950" cy="519113"/>
          </a:xfrm>
          <a:prstGeom prst="rect">
            <a:avLst/>
          </a:prstGeom>
          <a:noFill/>
          <a:ln w="9525">
            <a:noFill/>
            <a:miter lim="800000"/>
            <a:headEnd/>
            <a:tailEnd/>
          </a:ln>
          <a:effectLst/>
        </p:spPr>
        <p:txBody>
          <a:bodyPr wrap="none">
            <a:spAutoFit/>
          </a:bodyPr>
          <a:lstStyle/>
          <a:p>
            <a:r>
              <a:rPr lang="en-US" altLang="zh-CN" sz="2800" b="1" i="1" u="none">
                <a:solidFill>
                  <a:schemeClr val="accent2"/>
                </a:solidFill>
                <a:ea typeface="隶书" pitchFamily="49" charset="-122"/>
              </a:rPr>
              <a:t>p</a:t>
            </a:r>
            <a:endParaRPr lang="en-US" altLang="zh-CN" sz="2800" u="none">
              <a:ea typeface="隶书" pitchFamily="49" charset="-122"/>
            </a:endParaRPr>
          </a:p>
        </p:txBody>
      </p:sp>
      <p:sp>
        <p:nvSpPr>
          <p:cNvPr id="300065" name="Text Box 33"/>
          <p:cNvSpPr txBox="1">
            <a:spLocks noChangeArrowheads="1"/>
          </p:cNvSpPr>
          <p:nvPr/>
        </p:nvSpPr>
        <p:spPr bwMode="auto">
          <a:xfrm>
            <a:off x="3498850" y="3922713"/>
            <a:ext cx="1520825" cy="519112"/>
          </a:xfrm>
          <a:prstGeom prst="rect">
            <a:avLst/>
          </a:prstGeom>
          <a:noFill/>
          <a:ln w="9525">
            <a:noFill/>
            <a:miter lim="800000"/>
            <a:headEnd/>
            <a:tailEnd/>
          </a:ln>
          <a:effectLst/>
        </p:spPr>
        <p:txBody>
          <a:bodyPr>
            <a:spAutoFit/>
          </a:bodyPr>
          <a:lstStyle/>
          <a:p>
            <a:r>
              <a:rPr lang="zh-CN" altLang="en-US" sz="2800" b="1" u="none">
                <a:ea typeface="隶书" pitchFamily="49" charset="-122"/>
              </a:rPr>
              <a:t>高度减</a:t>
            </a:r>
            <a:r>
              <a:rPr lang="en-US" altLang="zh-CN" sz="2800" b="1" u="none">
                <a:solidFill>
                  <a:schemeClr val="tx2"/>
                </a:solidFill>
                <a:ea typeface="隶书" pitchFamily="49" charset="-122"/>
              </a:rPr>
              <a:t>1</a:t>
            </a:r>
          </a:p>
        </p:txBody>
      </p:sp>
      <p:sp>
        <p:nvSpPr>
          <p:cNvPr id="300066" name="Text Box 34"/>
          <p:cNvSpPr txBox="1">
            <a:spLocks noChangeArrowheads="1"/>
          </p:cNvSpPr>
          <p:nvPr/>
        </p:nvSpPr>
        <p:spPr bwMode="auto">
          <a:xfrm>
            <a:off x="682625" y="5378450"/>
            <a:ext cx="2378075" cy="955675"/>
          </a:xfrm>
          <a:prstGeom prst="rect">
            <a:avLst/>
          </a:prstGeom>
          <a:noFill/>
          <a:ln w="9525">
            <a:solidFill>
              <a:schemeClr val="tx2"/>
            </a:solidFill>
            <a:miter lim="800000"/>
            <a:headEnd/>
            <a:tailEnd/>
          </a:ln>
          <a:effectLst/>
        </p:spPr>
        <p:txBody>
          <a:bodyPr>
            <a:spAutoFit/>
          </a:bodyPr>
          <a:lstStyle/>
          <a:p>
            <a:r>
              <a:rPr lang="zh-CN" altLang="en-US" sz="2800" b="1" u="none">
                <a:solidFill>
                  <a:srgbClr val="006666"/>
                </a:solidFill>
                <a:effectLst>
                  <a:outerShdw blurRad="38100" dist="38100" dir="2700000" algn="tl">
                    <a:srgbClr val="C0C0C0"/>
                  </a:outerShdw>
                </a:effectLst>
                <a:ea typeface="隶书" pitchFamily="49" charset="-122"/>
              </a:rPr>
              <a:t>删除一个结点高度降低一层</a:t>
            </a:r>
            <a:endParaRPr lang="zh-CN" altLang="en-US" sz="2800" u="none">
              <a:effectLst>
                <a:outerShdw blurRad="38100" dist="38100" dir="2700000" algn="tl">
                  <a:srgbClr val="C0C0C0"/>
                </a:outerShdw>
              </a:effectLst>
              <a:ea typeface="隶书" pitchFamily="49" charset="-122"/>
            </a:endParaRPr>
          </a:p>
        </p:txBody>
      </p:sp>
      <p:sp>
        <p:nvSpPr>
          <p:cNvPr id="33" name="灯片编号占位符 32"/>
          <p:cNvSpPr>
            <a:spLocks noGrp="1"/>
          </p:cNvSpPr>
          <p:nvPr>
            <p:ph type="sldNum" sz="quarter" idx="12"/>
          </p:nvPr>
        </p:nvSpPr>
        <p:spPr/>
        <p:txBody>
          <a:bodyPr/>
          <a:lstStyle/>
          <a:p>
            <a:fld id="{CCC81465-2BC0-4388-891C-26893B0BF1E9}" type="slidenum">
              <a:rPr lang="en-US" altLang="zh-CN" smtClean="0"/>
              <a:pPr/>
              <a:t>157</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0036"/>
                                        </p:tgtEl>
                                        <p:attrNameLst>
                                          <p:attrName>style.visibility</p:attrName>
                                        </p:attrNameLst>
                                      </p:cBhvr>
                                      <p:to>
                                        <p:strVal val="visible"/>
                                      </p:to>
                                    </p:set>
                                    <p:anim calcmode="lin" valueType="num">
                                      <p:cBhvr additive="base">
                                        <p:cTn id="7" dur="500" fill="hold"/>
                                        <p:tgtEl>
                                          <p:spTgt spid="300036"/>
                                        </p:tgtEl>
                                        <p:attrNameLst>
                                          <p:attrName>ppt_x</p:attrName>
                                        </p:attrNameLst>
                                      </p:cBhvr>
                                      <p:tavLst>
                                        <p:tav tm="0">
                                          <p:val>
                                            <p:strVal val="0-#ppt_w/2"/>
                                          </p:val>
                                        </p:tav>
                                        <p:tav tm="100000">
                                          <p:val>
                                            <p:strVal val="#ppt_x"/>
                                          </p:val>
                                        </p:tav>
                                      </p:tavLst>
                                    </p:anim>
                                    <p:anim calcmode="lin" valueType="num">
                                      <p:cBhvr additive="base">
                                        <p:cTn id="8" dur="500" fill="hold"/>
                                        <p:tgtEl>
                                          <p:spTgt spid="3000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0037"/>
                                        </p:tgtEl>
                                        <p:attrNameLst>
                                          <p:attrName>style.visibility</p:attrName>
                                        </p:attrNameLst>
                                      </p:cBhvr>
                                      <p:to>
                                        <p:strVal val="visible"/>
                                      </p:to>
                                    </p:set>
                                    <p:anim calcmode="lin" valueType="num">
                                      <p:cBhvr additive="base">
                                        <p:cTn id="11" dur="500" fill="hold"/>
                                        <p:tgtEl>
                                          <p:spTgt spid="300037"/>
                                        </p:tgtEl>
                                        <p:attrNameLst>
                                          <p:attrName>ppt_x</p:attrName>
                                        </p:attrNameLst>
                                      </p:cBhvr>
                                      <p:tavLst>
                                        <p:tav tm="0">
                                          <p:val>
                                            <p:strVal val="0-#ppt_w/2"/>
                                          </p:val>
                                        </p:tav>
                                        <p:tav tm="100000">
                                          <p:val>
                                            <p:strVal val="#ppt_x"/>
                                          </p:val>
                                        </p:tav>
                                      </p:tavLst>
                                    </p:anim>
                                    <p:anim calcmode="lin" valueType="num">
                                      <p:cBhvr additive="base">
                                        <p:cTn id="12" dur="500" fill="hold"/>
                                        <p:tgtEl>
                                          <p:spTgt spid="30003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0038"/>
                                        </p:tgtEl>
                                        <p:attrNameLst>
                                          <p:attrName>style.visibility</p:attrName>
                                        </p:attrNameLst>
                                      </p:cBhvr>
                                      <p:to>
                                        <p:strVal val="visible"/>
                                      </p:to>
                                    </p:set>
                                    <p:anim calcmode="lin" valueType="num">
                                      <p:cBhvr additive="base">
                                        <p:cTn id="15" dur="500" fill="hold"/>
                                        <p:tgtEl>
                                          <p:spTgt spid="300038"/>
                                        </p:tgtEl>
                                        <p:attrNameLst>
                                          <p:attrName>ppt_x</p:attrName>
                                        </p:attrNameLst>
                                      </p:cBhvr>
                                      <p:tavLst>
                                        <p:tav tm="0">
                                          <p:val>
                                            <p:strVal val="0-#ppt_w/2"/>
                                          </p:val>
                                        </p:tav>
                                        <p:tav tm="100000">
                                          <p:val>
                                            <p:strVal val="#ppt_x"/>
                                          </p:val>
                                        </p:tav>
                                      </p:tavLst>
                                    </p:anim>
                                    <p:anim calcmode="lin" valueType="num">
                                      <p:cBhvr additive="base">
                                        <p:cTn id="16" dur="500" fill="hold"/>
                                        <p:tgtEl>
                                          <p:spTgt spid="30003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0039"/>
                                        </p:tgtEl>
                                        <p:attrNameLst>
                                          <p:attrName>style.visibility</p:attrName>
                                        </p:attrNameLst>
                                      </p:cBhvr>
                                      <p:to>
                                        <p:strVal val="visible"/>
                                      </p:to>
                                    </p:set>
                                    <p:anim calcmode="lin" valueType="num">
                                      <p:cBhvr additive="base">
                                        <p:cTn id="19" dur="500" fill="hold"/>
                                        <p:tgtEl>
                                          <p:spTgt spid="300039"/>
                                        </p:tgtEl>
                                        <p:attrNameLst>
                                          <p:attrName>ppt_x</p:attrName>
                                        </p:attrNameLst>
                                      </p:cBhvr>
                                      <p:tavLst>
                                        <p:tav tm="0">
                                          <p:val>
                                            <p:strVal val="0-#ppt_w/2"/>
                                          </p:val>
                                        </p:tav>
                                        <p:tav tm="100000">
                                          <p:val>
                                            <p:strVal val="#ppt_x"/>
                                          </p:val>
                                        </p:tav>
                                      </p:tavLst>
                                    </p:anim>
                                    <p:anim calcmode="lin" valueType="num">
                                      <p:cBhvr additive="base">
                                        <p:cTn id="20" dur="500" fill="hold"/>
                                        <p:tgtEl>
                                          <p:spTgt spid="30003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00040"/>
                                        </p:tgtEl>
                                        <p:attrNameLst>
                                          <p:attrName>style.visibility</p:attrName>
                                        </p:attrNameLst>
                                      </p:cBhvr>
                                      <p:to>
                                        <p:strVal val="visible"/>
                                      </p:to>
                                    </p:set>
                                    <p:anim calcmode="lin" valueType="num">
                                      <p:cBhvr additive="base">
                                        <p:cTn id="23" dur="500" fill="hold"/>
                                        <p:tgtEl>
                                          <p:spTgt spid="300040"/>
                                        </p:tgtEl>
                                        <p:attrNameLst>
                                          <p:attrName>ppt_x</p:attrName>
                                        </p:attrNameLst>
                                      </p:cBhvr>
                                      <p:tavLst>
                                        <p:tav tm="0">
                                          <p:val>
                                            <p:strVal val="0-#ppt_w/2"/>
                                          </p:val>
                                        </p:tav>
                                        <p:tav tm="100000">
                                          <p:val>
                                            <p:strVal val="#ppt_x"/>
                                          </p:val>
                                        </p:tav>
                                      </p:tavLst>
                                    </p:anim>
                                    <p:anim calcmode="lin" valueType="num">
                                      <p:cBhvr additive="base">
                                        <p:cTn id="24" dur="500" fill="hold"/>
                                        <p:tgtEl>
                                          <p:spTgt spid="30004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0041"/>
                                        </p:tgtEl>
                                        <p:attrNameLst>
                                          <p:attrName>style.visibility</p:attrName>
                                        </p:attrNameLst>
                                      </p:cBhvr>
                                      <p:to>
                                        <p:strVal val="visible"/>
                                      </p:to>
                                    </p:set>
                                    <p:anim calcmode="lin" valueType="num">
                                      <p:cBhvr additive="base">
                                        <p:cTn id="27" dur="500" fill="hold"/>
                                        <p:tgtEl>
                                          <p:spTgt spid="300041"/>
                                        </p:tgtEl>
                                        <p:attrNameLst>
                                          <p:attrName>ppt_x</p:attrName>
                                        </p:attrNameLst>
                                      </p:cBhvr>
                                      <p:tavLst>
                                        <p:tav tm="0">
                                          <p:val>
                                            <p:strVal val="0-#ppt_w/2"/>
                                          </p:val>
                                        </p:tav>
                                        <p:tav tm="100000">
                                          <p:val>
                                            <p:strVal val="#ppt_x"/>
                                          </p:val>
                                        </p:tav>
                                      </p:tavLst>
                                    </p:anim>
                                    <p:anim calcmode="lin" valueType="num">
                                      <p:cBhvr additive="base">
                                        <p:cTn id="28" dur="500" fill="hold"/>
                                        <p:tgtEl>
                                          <p:spTgt spid="30004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0042"/>
                                        </p:tgtEl>
                                        <p:attrNameLst>
                                          <p:attrName>style.visibility</p:attrName>
                                        </p:attrNameLst>
                                      </p:cBhvr>
                                      <p:to>
                                        <p:strVal val="visible"/>
                                      </p:to>
                                    </p:set>
                                    <p:anim calcmode="lin" valueType="num">
                                      <p:cBhvr additive="base">
                                        <p:cTn id="31" dur="500" fill="hold"/>
                                        <p:tgtEl>
                                          <p:spTgt spid="300042"/>
                                        </p:tgtEl>
                                        <p:attrNameLst>
                                          <p:attrName>ppt_x</p:attrName>
                                        </p:attrNameLst>
                                      </p:cBhvr>
                                      <p:tavLst>
                                        <p:tav tm="0">
                                          <p:val>
                                            <p:strVal val="0-#ppt_w/2"/>
                                          </p:val>
                                        </p:tav>
                                        <p:tav tm="100000">
                                          <p:val>
                                            <p:strVal val="#ppt_x"/>
                                          </p:val>
                                        </p:tav>
                                      </p:tavLst>
                                    </p:anim>
                                    <p:anim calcmode="lin" valueType="num">
                                      <p:cBhvr additive="base">
                                        <p:cTn id="32" dur="500" fill="hold"/>
                                        <p:tgtEl>
                                          <p:spTgt spid="30004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0043"/>
                                        </p:tgtEl>
                                        <p:attrNameLst>
                                          <p:attrName>style.visibility</p:attrName>
                                        </p:attrNameLst>
                                      </p:cBhvr>
                                      <p:to>
                                        <p:strVal val="visible"/>
                                      </p:to>
                                    </p:set>
                                    <p:anim calcmode="lin" valueType="num">
                                      <p:cBhvr additive="base">
                                        <p:cTn id="35" dur="500" fill="hold"/>
                                        <p:tgtEl>
                                          <p:spTgt spid="300043"/>
                                        </p:tgtEl>
                                        <p:attrNameLst>
                                          <p:attrName>ppt_x</p:attrName>
                                        </p:attrNameLst>
                                      </p:cBhvr>
                                      <p:tavLst>
                                        <p:tav tm="0">
                                          <p:val>
                                            <p:strVal val="0-#ppt_w/2"/>
                                          </p:val>
                                        </p:tav>
                                        <p:tav tm="100000">
                                          <p:val>
                                            <p:strVal val="#ppt_x"/>
                                          </p:val>
                                        </p:tav>
                                      </p:tavLst>
                                    </p:anim>
                                    <p:anim calcmode="lin" valueType="num">
                                      <p:cBhvr additive="base">
                                        <p:cTn id="36" dur="500" fill="hold"/>
                                        <p:tgtEl>
                                          <p:spTgt spid="30004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00044"/>
                                        </p:tgtEl>
                                        <p:attrNameLst>
                                          <p:attrName>style.visibility</p:attrName>
                                        </p:attrNameLst>
                                      </p:cBhvr>
                                      <p:to>
                                        <p:strVal val="visible"/>
                                      </p:to>
                                    </p:set>
                                    <p:anim calcmode="lin" valueType="num">
                                      <p:cBhvr additive="base">
                                        <p:cTn id="39" dur="500" fill="hold"/>
                                        <p:tgtEl>
                                          <p:spTgt spid="300044"/>
                                        </p:tgtEl>
                                        <p:attrNameLst>
                                          <p:attrName>ppt_x</p:attrName>
                                        </p:attrNameLst>
                                      </p:cBhvr>
                                      <p:tavLst>
                                        <p:tav tm="0">
                                          <p:val>
                                            <p:strVal val="0-#ppt_w/2"/>
                                          </p:val>
                                        </p:tav>
                                        <p:tav tm="100000">
                                          <p:val>
                                            <p:strVal val="#ppt_x"/>
                                          </p:val>
                                        </p:tav>
                                      </p:tavLst>
                                    </p:anim>
                                    <p:anim calcmode="lin" valueType="num">
                                      <p:cBhvr additive="base">
                                        <p:cTn id="40" dur="500" fill="hold"/>
                                        <p:tgtEl>
                                          <p:spTgt spid="30004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00045"/>
                                        </p:tgtEl>
                                        <p:attrNameLst>
                                          <p:attrName>style.visibility</p:attrName>
                                        </p:attrNameLst>
                                      </p:cBhvr>
                                      <p:to>
                                        <p:strVal val="visible"/>
                                      </p:to>
                                    </p:set>
                                    <p:anim calcmode="lin" valueType="num">
                                      <p:cBhvr additive="base">
                                        <p:cTn id="43" dur="500" fill="hold"/>
                                        <p:tgtEl>
                                          <p:spTgt spid="300045"/>
                                        </p:tgtEl>
                                        <p:attrNameLst>
                                          <p:attrName>ppt_x</p:attrName>
                                        </p:attrNameLst>
                                      </p:cBhvr>
                                      <p:tavLst>
                                        <p:tav tm="0">
                                          <p:val>
                                            <p:strVal val="0-#ppt_w/2"/>
                                          </p:val>
                                        </p:tav>
                                        <p:tav tm="100000">
                                          <p:val>
                                            <p:strVal val="#ppt_x"/>
                                          </p:val>
                                        </p:tav>
                                      </p:tavLst>
                                    </p:anim>
                                    <p:anim calcmode="lin" valueType="num">
                                      <p:cBhvr additive="base">
                                        <p:cTn id="44" dur="500" fill="hold"/>
                                        <p:tgtEl>
                                          <p:spTgt spid="30004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0046"/>
                                        </p:tgtEl>
                                        <p:attrNameLst>
                                          <p:attrName>style.visibility</p:attrName>
                                        </p:attrNameLst>
                                      </p:cBhvr>
                                      <p:to>
                                        <p:strVal val="visible"/>
                                      </p:to>
                                    </p:set>
                                    <p:anim calcmode="lin" valueType="num">
                                      <p:cBhvr additive="base">
                                        <p:cTn id="47" dur="500" fill="hold"/>
                                        <p:tgtEl>
                                          <p:spTgt spid="300046"/>
                                        </p:tgtEl>
                                        <p:attrNameLst>
                                          <p:attrName>ppt_x</p:attrName>
                                        </p:attrNameLst>
                                      </p:cBhvr>
                                      <p:tavLst>
                                        <p:tav tm="0">
                                          <p:val>
                                            <p:strVal val="0-#ppt_w/2"/>
                                          </p:val>
                                        </p:tav>
                                        <p:tav tm="100000">
                                          <p:val>
                                            <p:strVal val="#ppt_x"/>
                                          </p:val>
                                        </p:tav>
                                      </p:tavLst>
                                    </p:anim>
                                    <p:anim calcmode="lin" valueType="num">
                                      <p:cBhvr additive="base">
                                        <p:cTn id="48" dur="500" fill="hold"/>
                                        <p:tgtEl>
                                          <p:spTgt spid="30004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00047"/>
                                        </p:tgtEl>
                                        <p:attrNameLst>
                                          <p:attrName>style.visibility</p:attrName>
                                        </p:attrNameLst>
                                      </p:cBhvr>
                                      <p:to>
                                        <p:strVal val="visible"/>
                                      </p:to>
                                    </p:set>
                                    <p:anim calcmode="lin" valueType="num">
                                      <p:cBhvr additive="base">
                                        <p:cTn id="51" dur="500" fill="hold"/>
                                        <p:tgtEl>
                                          <p:spTgt spid="300047"/>
                                        </p:tgtEl>
                                        <p:attrNameLst>
                                          <p:attrName>ppt_x</p:attrName>
                                        </p:attrNameLst>
                                      </p:cBhvr>
                                      <p:tavLst>
                                        <p:tav tm="0">
                                          <p:val>
                                            <p:strVal val="0-#ppt_w/2"/>
                                          </p:val>
                                        </p:tav>
                                        <p:tav tm="100000">
                                          <p:val>
                                            <p:strVal val="#ppt_x"/>
                                          </p:val>
                                        </p:tav>
                                      </p:tavLst>
                                    </p:anim>
                                    <p:anim calcmode="lin" valueType="num">
                                      <p:cBhvr additive="base">
                                        <p:cTn id="52" dur="500" fill="hold"/>
                                        <p:tgtEl>
                                          <p:spTgt spid="30004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0048"/>
                                        </p:tgtEl>
                                        <p:attrNameLst>
                                          <p:attrName>style.visibility</p:attrName>
                                        </p:attrNameLst>
                                      </p:cBhvr>
                                      <p:to>
                                        <p:strVal val="visible"/>
                                      </p:to>
                                    </p:set>
                                    <p:anim calcmode="lin" valueType="num">
                                      <p:cBhvr additive="base">
                                        <p:cTn id="55" dur="500" fill="hold"/>
                                        <p:tgtEl>
                                          <p:spTgt spid="300048"/>
                                        </p:tgtEl>
                                        <p:attrNameLst>
                                          <p:attrName>ppt_x</p:attrName>
                                        </p:attrNameLst>
                                      </p:cBhvr>
                                      <p:tavLst>
                                        <p:tav tm="0">
                                          <p:val>
                                            <p:strVal val="0-#ppt_w/2"/>
                                          </p:val>
                                        </p:tav>
                                        <p:tav tm="100000">
                                          <p:val>
                                            <p:strVal val="#ppt_x"/>
                                          </p:val>
                                        </p:tav>
                                      </p:tavLst>
                                    </p:anim>
                                    <p:anim calcmode="lin" valueType="num">
                                      <p:cBhvr additive="base">
                                        <p:cTn id="56" dur="500" fill="hold"/>
                                        <p:tgtEl>
                                          <p:spTgt spid="30004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0049"/>
                                        </p:tgtEl>
                                        <p:attrNameLst>
                                          <p:attrName>style.visibility</p:attrName>
                                        </p:attrNameLst>
                                      </p:cBhvr>
                                      <p:to>
                                        <p:strVal val="visible"/>
                                      </p:to>
                                    </p:set>
                                    <p:anim calcmode="lin" valueType="num">
                                      <p:cBhvr additive="base">
                                        <p:cTn id="59" dur="500" fill="hold"/>
                                        <p:tgtEl>
                                          <p:spTgt spid="300049"/>
                                        </p:tgtEl>
                                        <p:attrNameLst>
                                          <p:attrName>ppt_x</p:attrName>
                                        </p:attrNameLst>
                                      </p:cBhvr>
                                      <p:tavLst>
                                        <p:tav tm="0">
                                          <p:val>
                                            <p:strVal val="0-#ppt_w/2"/>
                                          </p:val>
                                        </p:tav>
                                        <p:tav tm="100000">
                                          <p:val>
                                            <p:strVal val="#ppt_x"/>
                                          </p:val>
                                        </p:tav>
                                      </p:tavLst>
                                    </p:anim>
                                    <p:anim calcmode="lin" valueType="num">
                                      <p:cBhvr additive="base">
                                        <p:cTn id="60" dur="500" fill="hold"/>
                                        <p:tgtEl>
                                          <p:spTgt spid="30004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00050"/>
                                        </p:tgtEl>
                                        <p:attrNameLst>
                                          <p:attrName>style.visibility</p:attrName>
                                        </p:attrNameLst>
                                      </p:cBhvr>
                                      <p:to>
                                        <p:strVal val="visible"/>
                                      </p:to>
                                    </p:set>
                                    <p:anim calcmode="lin" valueType="num">
                                      <p:cBhvr additive="base">
                                        <p:cTn id="63" dur="500" fill="hold"/>
                                        <p:tgtEl>
                                          <p:spTgt spid="300050"/>
                                        </p:tgtEl>
                                        <p:attrNameLst>
                                          <p:attrName>ppt_x</p:attrName>
                                        </p:attrNameLst>
                                      </p:cBhvr>
                                      <p:tavLst>
                                        <p:tav tm="0">
                                          <p:val>
                                            <p:strVal val="0-#ppt_w/2"/>
                                          </p:val>
                                        </p:tav>
                                        <p:tav tm="100000">
                                          <p:val>
                                            <p:strVal val="#ppt_x"/>
                                          </p:val>
                                        </p:tav>
                                      </p:tavLst>
                                    </p:anim>
                                    <p:anim calcmode="lin" valueType="num">
                                      <p:cBhvr additive="base">
                                        <p:cTn id="64" dur="500" fill="hold"/>
                                        <p:tgtEl>
                                          <p:spTgt spid="30005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0051"/>
                                        </p:tgtEl>
                                        <p:attrNameLst>
                                          <p:attrName>style.visibility</p:attrName>
                                        </p:attrNameLst>
                                      </p:cBhvr>
                                      <p:to>
                                        <p:strVal val="visible"/>
                                      </p:to>
                                    </p:set>
                                    <p:anim calcmode="lin" valueType="num">
                                      <p:cBhvr additive="base">
                                        <p:cTn id="67" dur="500" fill="hold"/>
                                        <p:tgtEl>
                                          <p:spTgt spid="300051"/>
                                        </p:tgtEl>
                                        <p:attrNameLst>
                                          <p:attrName>ppt_x</p:attrName>
                                        </p:attrNameLst>
                                      </p:cBhvr>
                                      <p:tavLst>
                                        <p:tav tm="0">
                                          <p:val>
                                            <p:strVal val="0-#ppt_w/2"/>
                                          </p:val>
                                        </p:tav>
                                        <p:tav tm="100000">
                                          <p:val>
                                            <p:strVal val="#ppt_x"/>
                                          </p:val>
                                        </p:tav>
                                      </p:tavLst>
                                    </p:anim>
                                    <p:anim calcmode="lin" valueType="num">
                                      <p:cBhvr additive="base">
                                        <p:cTn id="68" dur="500" fill="hold"/>
                                        <p:tgtEl>
                                          <p:spTgt spid="30005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00063"/>
                                        </p:tgtEl>
                                        <p:attrNameLst>
                                          <p:attrName>style.visibility</p:attrName>
                                        </p:attrNameLst>
                                      </p:cBhvr>
                                      <p:to>
                                        <p:strVal val="visible"/>
                                      </p:to>
                                    </p:set>
                                    <p:anim calcmode="lin" valueType="num">
                                      <p:cBhvr additive="base">
                                        <p:cTn id="71" dur="500" fill="hold"/>
                                        <p:tgtEl>
                                          <p:spTgt spid="300063"/>
                                        </p:tgtEl>
                                        <p:attrNameLst>
                                          <p:attrName>ppt_x</p:attrName>
                                        </p:attrNameLst>
                                      </p:cBhvr>
                                      <p:tavLst>
                                        <p:tav tm="0">
                                          <p:val>
                                            <p:strVal val="0-#ppt_w/2"/>
                                          </p:val>
                                        </p:tav>
                                        <p:tav tm="100000">
                                          <p:val>
                                            <p:strVal val="#ppt_x"/>
                                          </p:val>
                                        </p:tav>
                                      </p:tavLst>
                                    </p:anim>
                                    <p:anim calcmode="lin" valueType="num">
                                      <p:cBhvr additive="base">
                                        <p:cTn id="72" dur="500" fill="hold"/>
                                        <p:tgtEl>
                                          <p:spTgt spid="30006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00066"/>
                                        </p:tgtEl>
                                        <p:attrNameLst>
                                          <p:attrName>style.visibility</p:attrName>
                                        </p:attrNameLst>
                                      </p:cBhvr>
                                      <p:to>
                                        <p:strVal val="visible"/>
                                      </p:to>
                                    </p:set>
                                    <p:anim calcmode="lin" valueType="num">
                                      <p:cBhvr additive="base">
                                        <p:cTn id="77" dur="500" fill="hold"/>
                                        <p:tgtEl>
                                          <p:spTgt spid="300066"/>
                                        </p:tgtEl>
                                        <p:attrNameLst>
                                          <p:attrName>ppt_x</p:attrName>
                                        </p:attrNameLst>
                                      </p:cBhvr>
                                      <p:tavLst>
                                        <p:tav tm="0">
                                          <p:val>
                                            <p:strVal val="#ppt_x"/>
                                          </p:val>
                                        </p:tav>
                                        <p:tav tm="100000">
                                          <p:val>
                                            <p:strVal val="#ppt_x"/>
                                          </p:val>
                                        </p:tav>
                                      </p:tavLst>
                                    </p:anim>
                                    <p:anim calcmode="lin" valueType="num">
                                      <p:cBhvr additive="base">
                                        <p:cTn id="78" dur="500" fill="hold"/>
                                        <p:tgtEl>
                                          <p:spTgt spid="300066"/>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300053"/>
                                        </p:tgtEl>
                                        <p:attrNameLst>
                                          <p:attrName>style.visibility</p:attrName>
                                        </p:attrNameLst>
                                      </p:cBhvr>
                                      <p:to>
                                        <p:strVal val="visible"/>
                                      </p:to>
                                    </p:set>
                                    <p:anim calcmode="lin" valueType="num">
                                      <p:cBhvr additive="base">
                                        <p:cTn id="83" dur="500" fill="hold"/>
                                        <p:tgtEl>
                                          <p:spTgt spid="300053"/>
                                        </p:tgtEl>
                                        <p:attrNameLst>
                                          <p:attrName>ppt_x</p:attrName>
                                        </p:attrNameLst>
                                      </p:cBhvr>
                                      <p:tavLst>
                                        <p:tav tm="0">
                                          <p:val>
                                            <p:strVal val="0-#ppt_w/2"/>
                                          </p:val>
                                        </p:tav>
                                        <p:tav tm="100000">
                                          <p:val>
                                            <p:strVal val="#ppt_x"/>
                                          </p:val>
                                        </p:tav>
                                      </p:tavLst>
                                    </p:anim>
                                    <p:anim calcmode="lin" valueType="num">
                                      <p:cBhvr additive="base">
                                        <p:cTn id="84" dur="500" fill="hold"/>
                                        <p:tgtEl>
                                          <p:spTgt spid="30005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00054"/>
                                        </p:tgtEl>
                                        <p:attrNameLst>
                                          <p:attrName>style.visibility</p:attrName>
                                        </p:attrNameLst>
                                      </p:cBhvr>
                                      <p:to>
                                        <p:strVal val="visible"/>
                                      </p:to>
                                    </p:set>
                                    <p:anim calcmode="lin" valueType="num">
                                      <p:cBhvr additive="base">
                                        <p:cTn id="87" dur="500" fill="hold"/>
                                        <p:tgtEl>
                                          <p:spTgt spid="300054"/>
                                        </p:tgtEl>
                                        <p:attrNameLst>
                                          <p:attrName>ppt_x</p:attrName>
                                        </p:attrNameLst>
                                      </p:cBhvr>
                                      <p:tavLst>
                                        <p:tav tm="0">
                                          <p:val>
                                            <p:strVal val="0-#ppt_w/2"/>
                                          </p:val>
                                        </p:tav>
                                        <p:tav tm="100000">
                                          <p:val>
                                            <p:strVal val="#ppt_x"/>
                                          </p:val>
                                        </p:tav>
                                      </p:tavLst>
                                    </p:anim>
                                    <p:anim calcmode="lin" valueType="num">
                                      <p:cBhvr additive="base">
                                        <p:cTn id="88" dur="500" fill="hold"/>
                                        <p:tgtEl>
                                          <p:spTgt spid="300054"/>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00065"/>
                                        </p:tgtEl>
                                        <p:attrNameLst>
                                          <p:attrName>style.visibility</p:attrName>
                                        </p:attrNameLst>
                                      </p:cBhvr>
                                      <p:to>
                                        <p:strVal val="visible"/>
                                      </p:to>
                                    </p:set>
                                    <p:anim calcmode="lin" valueType="num">
                                      <p:cBhvr additive="base">
                                        <p:cTn id="91" dur="500" fill="hold"/>
                                        <p:tgtEl>
                                          <p:spTgt spid="300065"/>
                                        </p:tgtEl>
                                        <p:attrNameLst>
                                          <p:attrName>ppt_x</p:attrName>
                                        </p:attrNameLst>
                                      </p:cBhvr>
                                      <p:tavLst>
                                        <p:tav tm="0">
                                          <p:val>
                                            <p:strVal val="0-#ppt_w/2"/>
                                          </p:val>
                                        </p:tav>
                                        <p:tav tm="100000">
                                          <p:val>
                                            <p:strVal val="#ppt_x"/>
                                          </p:val>
                                        </p:tav>
                                      </p:tavLst>
                                    </p:anim>
                                    <p:anim calcmode="lin" valueType="num">
                                      <p:cBhvr additive="base">
                                        <p:cTn id="92" dur="500" fill="hold"/>
                                        <p:tgtEl>
                                          <p:spTgt spid="300065"/>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300055"/>
                                        </p:tgtEl>
                                        <p:attrNameLst>
                                          <p:attrName>style.visibility</p:attrName>
                                        </p:attrNameLst>
                                      </p:cBhvr>
                                      <p:to>
                                        <p:strVal val="visible"/>
                                      </p:to>
                                    </p:set>
                                    <p:anim calcmode="lin" valueType="num">
                                      <p:cBhvr additive="base">
                                        <p:cTn id="97" dur="500" fill="hold"/>
                                        <p:tgtEl>
                                          <p:spTgt spid="300055"/>
                                        </p:tgtEl>
                                        <p:attrNameLst>
                                          <p:attrName>ppt_x</p:attrName>
                                        </p:attrNameLst>
                                      </p:cBhvr>
                                      <p:tavLst>
                                        <p:tav tm="0">
                                          <p:val>
                                            <p:strVal val="1+#ppt_w/2"/>
                                          </p:val>
                                        </p:tav>
                                        <p:tav tm="100000">
                                          <p:val>
                                            <p:strVal val="#ppt_x"/>
                                          </p:val>
                                        </p:tav>
                                      </p:tavLst>
                                    </p:anim>
                                    <p:anim calcmode="lin" valueType="num">
                                      <p:cBhvr additive="base">
                                        <p:cTn id="98" dur="500" fill="hold"/>
                                        <p:tgtEl>
                                          <p:spTgt spid="300055"/>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300056"/>
                                        </p:tgtEl>
                                        <p:attrNameLst>
                                          <p:attrName>style.visibility</p:attrName>
                                        </p:attrNameLst>
                                      </p:cBhvr>
                                      <p:to>
                                        <p:strVal val="visible"/>
                                      </p:to>
                                    </p:set>
                                    <p:anim calcmode="lin" valueType="num">
                                      <p:cBhvr additive="base">
                                        <p:cTn id="101" dur="500" fill="hold"/>
                                        <p:tgtEl>
                                          <p:spTgt spid="300056"/>
                                        </p:tgtEl>
                                        <p:attrNameLst>
                                          <p:attrName>ppt_x</p:attrName>
                                        </p:attrNameLst>
                                      </p:cBhvr>
                                      <p:tavLst>
                                        <p:tav tm="0">
                                          <p:val>
                                            <p:strVal val="1+#ppt_w/2"/>
                                          </p:val>
                                        </p:tav>
                                        <p:tav tm="100000">
                                          <p:val>
                                            <p:strVal val="#ppt_x"/>
                                          </p:val>
                                        </p:tav>
                                      </p:tavLst>
                                    </p:anim>
                                    <p:anim calcmode="lin" valueType="num">
                                      <p:cBhvr additive="base">
                                        <p:cTn id="102" dur="500" fill="hold"/>
                                        <p:tgtEl>
                                          <p:spTgt spid="300056"/>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300057"/>
                                        </p:tgtEl>
                                        <p:attrNameLst>
                                          <p:attrName>style.visibility</p:attrName>
                                        </p:attrNameLst>
                                      </p:cBhvr>
                                      <p:to>
                                        <p:strVal val="visible"/>
                                      </p:to>
                                    </p:set>
                                    <p:anim calcmode="lin" valueType="num">
                                      <p:cBhvr additive="base">
                                        <p:cTn id="105" dur="500" fill="hold"/>
                                        <p:tgtEl>
                                          <p:spTgt spid="300057"/>
                                        </p:tgtEl>
                                        <p:attrNameLst>
                                          <p:attrName>ppt_x</p:attrName>
                                        </p:attrNameLst>
                                      </p:cBhvr>
                                      <p:tavLst>
                                        <p:tav tm="0">
                                          <p:val>
                                            <p:strVal val="1+#ppt_w/2"/>
                                          </p:val>
                                        </p:tav>
                                        <p:tav tm="100000">
                                          <p:val>
                                            <p:strVal val="#ppt_x"/>
                                          </p:val>
                                        </p:tav>
                                      </p:tavLst>
                                    </p:anim>
                                    <p:anim calcmode="lin" valueType="num">
                                      <p:cBhvr additive="base">
                                        <p:cTn id="106" dur="500" fill="hold"/>
                                        <p:tgtEl>
                                          <p:spTgt spid="300057"/>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300058"/>
                                        </p:tgtEl>
                                        <p:attrNameLst>
                                          <p:attrName>style.visibility</p:attrName>
                                        </p:attrNameLst>
                                      </p:cBhvr>
                                      <p:to>
                                        <p:strVal val="visible"/>
                                      </p:to>
                                    </p:set>
                                    <p:anim calcmode="lin" valueType="num">
                                      <p:cBhvr additive="base">
                                        <p:cTn id="109" dur="500" fill="hold"/>
                                        <p:tgtEl>
                                          <p:spTgt spid="300058"/>
                                        </p:tgtEl>
                                        <p:attrNameLst>
                                          <p:attrName>ppt_x</p:attrName>
                                        </p:attrNameLst>
                                      </p:cBhvr>
                                      <p:tavLst>
                                        <p:tav tm="0">
                                          <p:val>
                                            <p:strVal val="1+#ppt_w/2"/>
                                          </p:val>
                                        </p:tav>
                                        <p:tav tm="100000">
                                          <p:val>
                                            <p:strVal val="#ppt_x"/>
                                          </p:val>
                                        </p:tav>
                                      </p:tavLst>
                                    </p:anim>
                                    <p:anim calcmode="lin" valueType="num">
                                      <p:cBhvr additive="base">
                                        <p:cTn id="110" dur="500" fill="hold"/>
                                        <p:tgtEl>
                                          <p:spTgt spid="300058"/>
                                        </p:tgtEl>
                                        <p:attrNameLst>
                                          <p:attrName>ppt_y</p:attrName>
                                        </p:attrNameLst>
                                      </p:cBhvr>
                                      <p:tavLst>
                                        <p:tav tm="0">
                                          <p:val>
                                            <p:strVal val="#ppt_y"/>
                                          </p:val>
                                        </p:tav>
                                        <p:tav tm="100000">
                                          <p:val>
                                            <p:strVal val="#ppt_y"/>
                                          </p:val>
                                        </p:tav>
                                      </p:tavLst>
                                    </p:anim>
                                  </p:childTnLst>
                                </p:cTn>
                              </p:par>
                              <p:par>
                                <p:cTn id="111" presetID="2" presetClass="entr" presetSubtype="2" fill="hold" grpId="0" nodeType="withEffect">
                                  <p:stCondLst>
                                    <p:cond delay="0"/>
                                  </p:stCondLst>
                                  <p:childTnLst>
                                    <p:set>
                                      <p:cBhvr>
                                        <p:cTn id="112" dur="1" fill="hold">
                                          <p:stCondLst>
                                            <p:cond delay="0"/>
                                          </p:stCondLst>
                                        </p:cTn>
                                        <p:tgtEl>
                                          <p:spTgt spid="300059"/>
                                        </p:tgtEl>
                                        <p:attrNameLst>
                                          <p:attrName>style.visibility</p:attrName>
                                        </p:attrNameLst>
                                      </p:cBhvr>
                                      <p:to>
                                        <p:strVal val="visible"/>
                                      </p:to>
                                    </p:set>
                                    <p:anim calcmode="lin" valueType="num">
                                      <p:cBhvr additive="base">
                                        <p:cTn id="113" dur="500" fill="hold"/>
                                        <p:tgtEl>
                                          <p:spTgt spid="300059"/>
                                        </p:tgtEl>
                                        <p:attrNameLst>
                                          <p:attrName>ppt_x</p:attrName>
                                        </p:attrNameLst>
                                      </p:cBhvr>
                                      <p:tavLst>
                                        <p:tav tm="0">
                                          <p:val>
                                            <p:strVal val="1+#ppt_w/2"/>
                                          </p:val>
                                        </p:tav>
                                        <p:tav tm="100000">
                                          <p:val>
                                            <p:strVal val="#ppt_x"/>
                                          </p:val>
                                        </p:tav>
                                      </p:tavLst>
                                    </p:anim>
                                    <p:anim calcmode="lin" valueType="num">
                                      <p:cBhvr additive="base">
                                        <p:cTn id="114" dur="500" fill="hold"/>
                                        <p:tgtEl>
                                          <p:spTgt spid="300059"/>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300060"/>
                                        </p:tgtEl>
                                        <p:attrNameLst>
                                          <p:attrName>style.visibility</p:attrName>
                                        </p:attrNameLst>
                                      </p:cBhvr>
                                      <p:to>
                                        <p:strVal val="visible"/>
                                      </p:to>
                                    </p:set>
                                    <p:anim calcmode="lin" valueType="num">
                                      <p:cBhvr additive="base">
                                        <p:cTn id="117" dur="500" fill="hold"/>
                                        <p:tgtEl>
                                          <p:spTgt spid="300060"/>
                                        </p:tgtEl>
                                        <p:attrNameLst>
                                          <p:attrName>ppt_x</p:attrName>
                                        </p:attrNameLst>
                                      </p:cBhvr>
                                      <p:tavLst>
                                        <p:tav tm="0">
                                          <p:val>
                                            <p:strVal val="1+#ppt_w/2"/>
                                          </p:val>
                                        </p:tav>
                                        <p:tav tm="100000">
                                          <p:val>
                                            <p:strVal val="#ppt_x"/>
                                          </p:val>
                                        </p:tav>
                                      </p:tavLst>
                                    </p:anim>
                                    <p:anim calcmode="lin" valueType="num">
                                      <p:cBhvr additive="base">
                                        <p:cTn id="118" dur="500" fill="hold"/>
                                        <p:tgtEl>
                                          <p:spTgt spid="300060"/>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300061"/>
                                        </p:tgtEl>
                                        <p:attrNameLst>
                                          <p:attrName>style.visibility</p:attrName>
                                        </p:attrNameLst>
                                      </p:cBhvr>
                                      <p:to>
                                        <p:strVal val="visible"/>
                                      </p:to>
                                    </p:set>
                                    <p:anim calcmode="lin" valueType="num">
                                      <p:cBhvr additive="base">
                                        <p:cTn id="121" dur="500" fill="hold"/>
                                        <p:tgtEl>
                                          <p:spTgt spid="300061"/>
                                        </p:tgtEl>
                                        <p:attrNameLst>
                                          <p:attrName>ppt_x</p:attrName>
                                        </p:attrNameLst>
                                      </p:cBhvr>
                                      <p:tavLst>
                                        <p:tav tm="0">
                                          <p:val>
                                            <p:strVal val="1+#ppt_w/2"/>
                                          </p:val>
                                        </p:tav>
                                        <p:tav tm="100000">
                                          <p:val>
                                            <p:strVal val="#ppt_x"/>
                                          </p:val>
                                        </p:tav>
                                      </p:tavLst>
                                    </p:anim>
                                    <p:anim calcmode="lin" valueType="num">
                                      <p:cBhvr additive="base">
                                        <p:cTn id="122" dur="500" fill="hold"/>
                                        <p:tgtEl>
                                          <p:spTgt spid="300061"/>
                                        </p:tgtEl>
                                        <p:attrNameLst>
                                          <p:attrName>ppt_y</p:attrName>
                                        </p:attrNameLst>
                                      </p:cBhvr>
                                      <p:tavLst>
                                        <p:tav tm="0">
                                          <p:val>
                                            <p:strVal val="#ppt_y"/>
                                          </p:val>
                                        </p:tav>
                                        <p:tav tm="100000">
                                          <p:val>
                                            <p:strVal val="#ppt_y"/>
                                          </p:val>
                                        </p:tav>
                                      </p:tavLst>
                                    </p:anim>
                                  </p:childTnLst>
                                </p:cTn>
                              </p:par>
                              <p:par>
                                <p:cTn id="123" presetID="2" presetClass="entr" presetSubtype="2" fill="hold" grpId="0" nodeType="withEffect">
                                  <p:stCondLst>
                                    <p:cond delay="0"/>
                                  </p:stCondLst>
                                  <p:childTnLst>
                                    <p:set>
                                      <p:cBhvr>
                                        <p:cTn id="124" dur="1" fill="hold">
                                          <p:stCondLst>
                                            <p:cond delay="0"/>
                                          </p:stCondLst>
                                        </p:cTn>
                                        <p:tgtEl>
                                          <p:spTgt spid="300062"/>
                                        </p:tgtEl>
                                        <p:attrNameLst>
                                          <p:attrName>style.visibility</p:attrName>
                                        </p:attrNameLst>
                                      </p:cBhvr>
                                      <p:to>
                                        <p:strVal val="visible"/>
                                      </p:to>
                                    </p:set>
                                    <p:anim calcmode="lin" valueType="num">
                                      <p:cBhvr additive="base">
                                        <p:cTn id="125" dur="500" fill="hold"/>
                                        <p:tgtEl>
                                          <p:spTgt spid="300062"/>
                                        </p:tgtEl>
                                        <p:attrNameLst>
                                          <p:attrName>ppt_x</p:attrName>
                                        </p:attrNameLst>
                                      </p:cBhvr>
                                      <p:tavLst>
                                        <p:tav tm="0">
                                          <p:val>
                                            <p:strVal val="1+#ppt_w/2"/>
                                          </p:val>
                                        </p:tav>
                                        <p:tav tm="100000">
                                          <p:val>
                                            <p:strVal val="#ppt_x"/>
                                          </p:val>
                                        </p:tav>
                                      </p:tavLst>
                                    </p:anim>
                                    <p:anim calcmode="lin" valueType="num">
                                      <p:cBhvr additive="base">
                                        <p:cTn id="126" dur="500" fill="hold"/>
                                        <p:tgtEl>
                                          <p:spTgt spid="300062"/>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300064"/>
                                        </p:tgtEl>
                                        <p:attrNameLst>
                                          <p:attrName>style.visibility</p:attrName>
                                        </p:attrNameLst>
                                      </p:cBhvr>
                                      <p:to>
                                        <p:strVal val="visible"/>
                                      </p:to>
                                    </p:set>
                                    <p:anim calcmode="lin" valueType="num">
                                      <p:cBhvr additive="base">
                                        <p:cTn id="129" dur="500" fill="hold"/>
                                        <p:tgtEl>
                                          <p:spTgt spid="300064"/>
                                        </p:tgtEl>
                                        <p:attrNameLst>
                                          <p:attrName>ppt_x</p:attrName>
                                        </p:attrNameLst>
                                      </p:cBhvr>
                                      <p:tavLst>
                                        <p:tav tm="0">
                                          <p:val>
                                            <p:strVal val="1+#ppt_w/2"/>
                                          </p:val>
                                        </p:tav>
                                        <p:tav tm="100000">
                                          <p:val>
                                            <p:strVal val="#ppt_x"/>
                                          </p:val>
                                        </p:tav>
                                      </p:tavLst>
                                    </p:anim>
                                    <p:anim calcmode="lin" valueType="num">
                                      <p:cBhvr additive="base">
                                        <p:cTn id="130" dur="500" fill="hold"/>
                                        <p:tgtEl>
                                          <p:spTgt spid="300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6" grpId="0" animBg="1"/>
      <p:bldP spid="300037" grpId="0" animBg="1"/>
      <p:bldP spid="300038" grpId="0" animBg="1"/>
      <p:bldP spid="300039" grpId="0" animBg="1"/>
      <p:bldP spid="300040" grpId="0" animBg="1"/>
      <p:bldP spid="300041" grpId="0" animBg="1"/>
      <p:bldP spid="300042" grpId="0" animBg="1"/>
      <p:bldP spid="300043" grpId="0" animBg="1"/>
      <p:bldP spid="300044" grpId="0"/>
      <p:bldP spid="300045" grpId="0"/>
      <p:bldP spid="300046" grpId="0"/>
      <p:bldP spid="300047" grpId="0"/>
      <p:bldP spid="300048" grpId="0" animBg="1"/>
      <p:bldP spid="300049" grpId="0" animBg="1"/>
      <p:bldP spid="300050" grpId="0" animBg="1"/>
      <p:bldP spid="300051" grpId="0" animBg="1"/>
      <p:bldP spid="300053" grpId="0" animBg="1"/>
      <p:bldP spid="300054" grpId="0"/>
      <p:bldP spid="300055" grpId="0" animBg="1"/>
      <p:bldP spid="300056" grpId="0" animBg="1"/>
      <p:bldP spid="300057" grpId="0" animBg="1"/>
      <p:bldP spid="300058" grpId="0" animBg="1"/>
      <p:bldP spid="300059" grpId="0" animBg="1"/>
      <p:bldP spid="300060" grpId="0"/>
      <p:bldP spid="300061" grpId="0"/>
      <p:bldP spid="300062" grpId="0"/>
      <p:bldP spid="300063" grpId="0"/>
      <p:bldP spid="300064" grpId="0"/>
      <p:bldP spid="300065" grpId="0"/>
      <p:bldP spid="300066" grpId="0" animBg="1"/>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body" idx="1"/>
          </p:nvPr>
        </p:nvSpPr>
        <p:spPr>
          <a:xfrm>
            <a:off x="460375" y="1287463"/>
            <a:ext cx="8153400" cy="3595687"/>
          </a:xfrm>
        </p:spPr>
        <p:txBody>
          <a:bodyPr/>
          <a:lstStyle/>
          <a:p>
            <a:pPr algn="just">
              <a:spcBef>
                <a:spcPct val="50000"/>
              </a:spcBef>
              <a:buClr>
                <a:srgbClr val="FF7C80"/>
              </a:buClr>
              <a:buSzPct val="50000"/>
              <a:buFont typeface="Wingdings" pitchFamily="2" charset="2"/>
              <a:buChar char="n"/>
            </a:pPr>
            <a:r>
              <a:rPr lang="en-US" altLang="zh-CN" sz="2800" b="1" dirty="0">
                <a:effectLst>
                  <a:outerShdw blurRad="38100" dist="38100" dir="2700000" algn="tl">
                    <a:srgbClr val="C0C0C0"/>
                  </a:outerShdw>
                </a:effectLst>
                <a:ea typeface="仿宋_GB2312" pitchFamily="49" charset="-122"/>
              </a:rPr>
              <a:t>case </a:t>
            </a:r>
            <a:r>
              <a:rPr lang="en-US" altLang="zh-CN" sz="2800" b="1" dirty="0" smtClean="0">
                <a:effectLst>
                  <a:outerShdw blurRad="38100" dist="38100" dir="2700000" algn="tl">
                    <a:srgbClr val="C0C0C0"/>
                  </a:outerShdw>
                </a:effectLst>
                <a:ea typeface="仿宋_GB2312" pitchFamily="49" charset="-122"/>
              </a:rPr>
              <a:t>3</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结点</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不为</a:t>
            </a:r>
            <a:r>
              <a:rPr lang="en-US" altLang="zh-CN" sz="2800" b="1" dirty="0">
                <a:solidFill>
                  <a:schemeClr val="tx2"/>
                </a:solidFill>
                <a:effectLst>
                  <a:outerShdw blurRad="38100" dist="38100" dir="2700000" algn="tl">
                    <a:srgbClr val="C0C0C0"/>
                  </a:outerShdw>
                </a:effectLst>
                <a:ea typeface="仿宋_GB2312" pitchFamily="49" charset="-122"/>
              </a:rPr>
              <a:t>0</a:t>
            </a:r>
            <a:r>
              <a:rPr lang="zh-CN" altLang="en-US" sz="2800" b="1" dirty="0">
                <a:solidFill>
                  <a:schemeClr val="accent2"/>
                </a:solidFill>
                <a:effectLst>
                  <a:outerShdw blurRad="38100" dist="38100" dir="2700000" algn="tl">
                    <a:srgbClr val="C0C0C0"/>
                  </a:outerShdw>
                </a:effectLst>
                <a:ea typeface="仿宋_GB2312" pitchFamily="49" charset="-122"/>
              </a:rPr>
              <a:t>，且较矮的子树又被缩短，则在结点</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发生不平衡。需要进行平衡化旋转来恢复平衡。</a:t>
            </a:r>
          </a:p>
          <a:p>
            <a:pPr algn="just">
              <a:spcBef>
                <a:spcPct val="5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令</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的较高的子树的根为</a:t>
            </a:r>
            <a:r>
              <a:rPr lang="en-US" altLang="zh-CN" sz="2800" b="1" i="1" dirty="0">
                <a:solidFill>
                  <a:schemeClr val="tx2"/>
                </a:solidFill>
                <a:effectLst>
                  <a:outerShdw blurRad="38100" dist="38100" dir="2700000" algn="tl">
                    <a:srgbClr val="C0C0C0"/>
                  </a:outerShdw>
                </a:effectLst>
                <a:ea typeface="仿宋_GB2312" pitchFamily="49" charset="-122"/>
              </a:rPr>
              <a:t>q</a:t>
            </a:r>
            <a:r>
              <a:rPr lang="zh-CN" altLang="en-US" sz="2800" b="1" dirty="0">
                <a:solidFill>
                  <a:schemeClr val="accent2"/>
                </a:solidFill>
                <a:effectLst>
                  <a:outerShdw blurRad="38100" dist="38100" dir="2700000" algn="tl">
                    <a:srgbClr val="C0C0C0"/>
                  </a:outerShdw>
                </a:effectLst>
                <a:ea typeface="仿宋_GB2312" pitchFamily="49" charset="-122"/>
              </a:rPr>
              <a:t>（该子树未被缩短），根据</a:t>
            </a:r>
            <a:r>
              <a:rPr lang="en-US" altLang="zh-CN" sz="2800" b="1" i="1" dirty="0">
                <a:solidFill>
                  <a:schemeClr val="tx2"/>
                </a:solidFill>
                <a:effectLst>
                  <a:outerShdw blurRad="38100" dist="38100" dir="2700000" algn="tl">
                    <a:srgbClr val="C0C0C0"/>
                  </a:outerShdw>
                </a:effectLst>
                <a:ea typeface="仿宋_GB2312" pitchFamily="49" charset="-122"/>
              </a:rPr>
              <a:t>q</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，有如下</a:t>
            </a:r>
            <a:r>
              <a:rPr lang="en-US" altLang="zh-CN" sz="2800" b="1" dirty="0">
                <a:solidFill>
                  <a:schemeClr val="tx2"/>
                </a:solidFill>
                <a:effectLst>
                  <a:outerShdw blurRad="38100" dist="38100" dir="2700000" algn="tl">
                    <a:srgbClr val="C0C0C0"/>
                  </a:outerShdw>
                </a:effectLst>
                <a:ea typeface="仿宋_GB2312" pitchFamily="49" charset="-122"/>
              </a:rPr>
              <a:t>3</a:t>
            </a:r>
            <a:r>
              <a:rPr lang="zh-CN" altLang="en-US" sz="2800" b="1" dirty="0">
                <a:solidFill>
                  <a:schemeClr val="accent2"/>
                </a:solidFill>
                <a:effectLst>
                  <a:outerShdw blurRad="38100" dist="38100" dir="2700000" algn="tl">
                    <a:srgbClr val="C0C0C0"/>
                  </a:outerShdw>
                </a:effectLst>
                <a:ea typeface="仿宋_GB2312" pitchFamily="49" charset="-122"/>
              </a:rPr>
              <a:t>种平衡化操作。</a:t>
            </a:r>
          </a:p>
          <a:p>
            <a:pPr algn="just">
              <a:spcBef>
                <a:spcPct val="50000"/>
              </a:spcBef>
              <a:buClr>
                <a:srgbClr val="FF7C80"/>
              </a:buClr>
              <a:buSzPct val="50000"/>
              <a:buFont typeface="Wingdings" pitchFamily="2" charset="2"/>
              <a:buChar char="n"/>
            </a:pPr>
            <a:r>
              <a:rPr lang="zh-CN" altLang="en-US" sz="2800" b="1" dirty="0">
                <a:effectLst>
                  <a:outerShdw blurRad="38100" dist="38100" dir="2700000" algn="tl">
                    <a:srgbClr val="C0C0C0"/>
                  </a:outerShdw>
                </a:effectLst>
                <a:ea typeface="仿宋_GB2312" pitchFamily="49" charset="-122"/>
              </a:rPr>
              <a:t>在</a:t>
            </a:r>
            <a:r>
              <a:rPr lang="en-US" altLang="zh-CN" sz="2800" b="1" dirty="0">
                <a:solidFill>
                  <a:schemeClr val="tx2"/>
                </a:solidFill>
                <a:effectLst>
                  <a:outerShdw blurRad="38100" dist="38100" dir="2700000" algn="tl">
                    <a:srgbClr val="C0C0C0"/>
                  </a:outerShdw>
                </a:effectLst>
                <a:ea typeface="仿宋_GB2312" pitchFamily="49" charset="-122"/>
              </a:rPr>
              <a:t>case 3a, 3b</a:t>
            </a:r>
            <a:r>
              <a:rPr lang="zh-CN" altLang="en-US" sz="2800" b="1" dirty="0">
                <a:effectLst>
                  <a:outerShdw blurRad="38100" dist="38100" dir="2700000" algn="tl">
                    <a:srgbClr val="C0C0C0"/>
                  </a:outerShdw>
                </a:effectLst>
                <a:ea typeface="仿宋_GB2312" pitchFamily="49" charset="-122"/>
              </a:rPr>
              <a:t>和</a:t>
            </a:r>
            <a:r>
              <a:rPr lang="en-US" altLang="zh-CN" sz="2800" b="1" dirty="0">
                <a:solidFill>
                  <a:schemeClr val="tx2"/>
                </a:solidFill>
                <a:effectLst>
                  <a:outerShdw blurRad="38100" dist="38100" dir="2700000" algn="tl">
                    <a:srgbClr val="C0C0C0"/>
                  </a:outerShdw>
                </a:effectLst>
                <a:ea typeface="仿宋_GB2312" pitchFamily="49" charset="-122"/>
              </a:rPr>
              <a:t>3c</a:t>
            </a:r>
            <a:r>
              <a:rPr lang="zh-CN" altLang="en-US" sz="2800" b="1" dirty="0">
                <a:effectLst>
                  <a:outerShdw blurRad="38100" dist="38100" dir="2700000" algn="tl">
                    <a:srgbClr val="C0C0C0"/>
                  </a:outerShdw>
                </a:effectLst>
                <a:ea typeface="仿宋_GB2312" pitchFamily="49" charset="-122"/>
              </a:rPr>
              <a:t>的情形中，旋转的方向取决于是结点</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effectLst>
                  <a:outerShdw blurRad="38100" dist="38100" dir="2700000" algn="tl">
                    <a:srgbClr val="C0C0C0"/>
                  </a:outerShdw>
                </a:effectLst>
                <a:ea typeface="仿宋_GB2312" pitchFamily="49" charset="-122"/>
              </a:rPr>
              <a:t>的哪一棵子树被缩短。</a:t>
            </a: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158</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1666">
                                            <p:txEl>
                                              <p:pRg st="1" end="1"/>
                                            </p:txEl>
                                          </p:spTgt>
                                        </p:tgtEl>
                                        <p:attrNameLst>
                                          <p:attrName>style.visibility</p:attrName>
                                        </p:attrNameLst>
                                      </p:cBhvr>
                                      <p:to>
                                        <p:strVal val="visible"/>
                                      </p:to>
                                    </p:set>
                                    <p:animEffect transition="in" filter="checkerboard(across)">
                                      <p:cBhvr>
                                        <p:cTn id="7" dur="500"/>
                                        <p:tgtEl>
                                          <p:spTgt spid="241666">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1666">
                                            <p:txEl>
                                              <p:pRg st="2" end="2"/>
                                            </p:txEl>
                                          </p:spTgt>
                                        </p:tgtEl>
                                        <p:attrNameLst>
                                          <p:attrName>style.visibility</p:attrName>
                                        </p:attrNameLst>
                                      </p:cBhvr>
                                      <p:to>
                                        <p:strVal val="visible"/>
                                      </p:to>
                                    </p:set>
                                    <p:animEffect transition="in" filter="checkerboard(across)">
                                      <p:cBhvr>
                                        <p:cTn id="10" dur="500"/>
                                        <p:tgtEl>
                                          <p:spTgt spid="2416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151" name="Line 95"/>
          <p:cNvSpPr>
            <a:spLocks noChangeShapeType="1"/>
          </p:cNvSpPr>
          <p:nvPr/>
        </p:nvSpPr>
        <p:spPr bwMode="auto">
          <a:xfrm>
            <a:off x="3124200" y="3657600"/>
            <a:ext cx="304800" cy="685800"/>
          </a:xfrm>
          <a:prstGeom prst="line">
            <a:avLst/>
          </a:prstGeom>
          <a:noFill/>
          <a:ln w="38100">
            <a:solidFill>
              <a:srgbClr val="006666"/>
            </a:solidFill>
            <a:round/>
            <a:headEnd/>
            <a:tailEnd/>
          </a:ln>
          <a:effectLst/>
        </p:spPr>
        <p:txBody>
          <a:bodyPr wrap="none" anchor="ctr"/>
          <a:lstStyle/>
          <a:p>
            <a:endParaRPr lang="zh-CN" altLang="en-US"/>
          </a:p>
        </p:txBody>
      </p:sp>
      <p:sp>
        <p:nvSpPr>
          <p:cNvPr id="301150" name="Line 94"/>
          <p:cNvSpPr>
            <a:spLocks noChangeShapeType="1"/>
          </p:cNvSpPr>
          <p:nvPr/>
        </p:nvSpPr>
        <p:spPr bwMode="auto">
          <a:xfrm flipH="1">
            <a:off x="2590800" y="36576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301058" name="Rectangle 2"/>
          <p:cNvSpPr>
            <a:spLocks noGrp="1" noChangeArrowheads="1"/>
          </p:cNvSpPr>
          <p:nvPr>
            <p:ph type="body" idx="1"/>
          </p:nvPr>
        </p:nvSpPr>
        <p:spPr>
          <a:xfrm>
            <a:off x="533400" y="736600"/>
            <a:ext cx="7727950" cy="1382713"/>
          </a:xfrm>
        </p:spPr>
        <p:txBody>
          <a:bodyPr/>
          <a:lstStyle/>
          <a:p>
            <a:pPr algn="just">
              <a:buClr>
                <a:srgbClr val="FF7C80"/>
              </a:buClr>
              <a:buSzPct val="50000"/>
              <a:buFont typeface="Wingdings" pitchFamily="2" charset="2"/>
              <a:buChar char="n"/>
            </a:pPr>
            <a:r>
              <a:rPr lang="en-US" altLang="zh-CN" sz="2800" b="1" dirty="0">
                <a:effectLst>
                  <a:outerShdw blurRad="38100" dist="38100" dir="2700000" algn="tl">
                    <a:srgbClr val="C0C0C0"/>
                  </a:outerShdw>
                </a:effectLst>
                <a:ea typeface="仿宋_GB2312" pitchFamily="49" charset="-122"/>
              </a:rPr>
              <a:t>case </a:t>
            </a:r>
            <a:r>
              <a:rPr lang="en-US" altLang="zh-CN" sz="2800" b="1" dirty="0" smtClean="0">
                <a:effectLst>
                  <a:outerShdw blurRad="38100" dist="38100" dir="2700000" algn="tl">
                    <a:srgbClr val="C0C0C0"/>
                  </a:outerShdw>
                </a:effectLst>
                <a:ea typeface="仿宋_GB2312" pitchFamily="49" charset="-122"/>
              </a:rPr>
              <a:t>3a</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如果</a:t>
            </a:r>
            <a:r>
              <a:rPr lang="en-US" altLang="zh-CN" sz="2800" b="1" i="1" dirty="0">
                <a:solidFill>
                  <a:schemeClr val="tx2"/>
                </a:solidFill>
                <a:effectLst>
                  <a:outerShdw blurRad="38100" dist="38100" dir="2700000" algn="tl">
                    <a:srgbClr val="C0C0C0"/>
                  </a:outerShdw>
                </a:effectLst>
                <a:ea typeface="仿宋_GB2312" pitchFamily="49" charset="-122"/>
              </a:rPr>
              <a:t>q</a:t>
            </a:r>
            <a:r>
              <a:rPr lang="zh-CN" altLang="en-US" sz="2800" b="1" dirty="0">
                <a:solidFill>
                  <a:schemeClr val="accent2"/>
                </a:solidFill>
                <a:effectLst>
                  <a:outerShdw blurRad="38100" dist="38100" dir="2700000" algn="tl">
                    <a:srgbClr val="C0C0C0"/>
                  </a:outerShdw>
                </a:effectLst>
                <a:ea typeface="仿宋_GB2312" pitchFamily="49" charset="-122"/>
              </a:rPr>
              <a:t>（较高的子树）的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effectLst>
                  <a:outerShdw blurRad="38100" dist="38100" dir="2700000" algn="tl">
                    <a:srgbClr val="C0C0C0"/>
                  </a:outerShdw>
                </a:effectLst>
                <a:ea typeface="仿宋_GB2312" pitchFamily="49" charset="-122"/>
              </a:rPr>
              <a:t>为</a:t>
            </a:r>
            <a:r>
              <a:rPr lang="en-US" altLang="zh-CN" sz="2800" b="1" dirty="0">
                <a:solidFill>
                  <a:schemeClr val="tx2"/>
                </a:solidFill>
                <a:effectLst>
                  <a:outerShdw blurRad="38100" dist="38100" dir="2700000" algn="tl">
                    <a:srgbClr val="C0C0C0"/>
                  </a:outerShdw>
                </a:effectLst>
                <a:ea typeface="仿宋_GB2312" pitchFamily="49" charset="-122"/>
              </a:rPr>
              <a:t>0</a:t>
            </a:r>
            <a:r>
              <a:rPr lang="zh-CN" altLang="en-US" sz="2800" b="1" dirty="0">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执行一个单旋转来恢复</a:t>
            </a:r>
            <a:r>
              <a:rPr lang="zh-CN" altLang="en-US" sz="2800" b="1" dirty="0" smtClean="0">
                <a:solidFill>
                  <a:schemeClr val="accent2"/>
                </a:solidFill>
                <a:effectLst>
                  <a:outerShdw blurRad="38100" dist="38100" dir="2700000" algn="tl">
                    <a:srgbClr val="C0C0C0"/>
                  </a:outerShdw>
                </a:effectLst>
                <a:ea typeface="仿宋_GB2312" pitchFamily="49" charset="-122"/>
              </a:rPr>
              <a:t>结点</a:t>
            </a:r>
            <a:r>
              <a:rPr lang="en-US" altLang="zh-CN" sz="2800" b="1" i="1" dirty="0" smtClean="0">
                <a:solidFill>
                  <a:schemeClr val="tx2"/>
                </a:solidFill>
                <a:effectLst>
                  <a:outerShdw blurRad="38100" dist="38100" dir="2700000" algn="tl">
                    <a:srgbClr val="C0C0C0"/>
                  </a:outerShdw>
                </a:effectLst>
                <a:ea typeface="仿宋_GB2312" pitchFamily="49" charset="-122"/>
              </a:rPr>
              <a:t>p</a:t>
            </a:r>
            <a:r>
              <a:rPr lang="zh-CN" altLang="en-US" sz="2800" b="1" dirty="0" smtClean="0">
                <a:solidFill>
                  <a:schemeClr val="accent2"/>
                </a:solidFill>
                <a:effectLst>
                  <a:outerShdw blurRad="38100" dist="38100" dir="2700000" algn="tl">
                    <a:srgbClr val="C0C0C0"/>
                  </a:outerShdw>
                </a:effectLst>
                <a:ea typeface="仿宋_GB2312" pitchFamily="49" charset="-122"/>
              </a:rPr>
              <a:t>的</a:t>
            </a:r>
            <a:r>
              <a:rPr lang="zh-CN" altLang="en-US" sz="2800" b="1" dirty="0">
                <a:solidFill>
                  <a:schemeClr val="accent2"/>
                </a:solidFill>
                <a:effectLst>
                  <a:outerShdw blurRad="38100" dist="38100" dir="2700000" algn="tl">
                    <a:srgbClr val="C0C0C0"/>
                  </a:outerShdw>
                </a:effectLst>
                <a:ea typeface="仿宋_GB2312" pitchFamily="49" charset="-122"/>
              </a:rPr>
              <a:t>平衡，置</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smtClean="0">
                <a:solidFill>
                  <a:schemeClr val="accent2"/>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false</a:t>
            </a:r>
            <a:r>
              <a:rPr lang="zh-CN" altLang="en-US" sz="2800" b="1" dirty="0">
                <a:solidFill>
                  <a:schemeClr val="accent2"/>
                </a:solidFill>
                <a:effectLst>
                  <a:outerShdw blurRad="38100" dist="38100" dir="2700000" algn="tl">
                    <a:srgbClr val="C0C0C0"/>
                  </a:outerShdw>
                </a:effectLst>
                <a:ea typeface="仿宋_GB2312" pitchFamily="49" charset="-122"/>
              </a:rPr>
              <a:t>。</a:t>
            </a:r>
            <a:endParaRPr lang="zh-CN" altLang="en-US" sz="2800" b="1" dirty="0">
              <a:effectLst>
                <a:outerShdw blurRad="38100" dist="38100" dir="2700000" algn="tl">
                  <a:srgbClr val="C0C0C0"/>
                </a:outerShdw>
              </a:effectLst>
              <a:ea typeface="仿宋_GB2312" pitchFamily="49" charset="-122"/>
            </a:endParaRPr>
          </a:p>
        </p:txBody>
      </p:sp>
      <p:sp>
        <p:nvSpPr>
          <p:cNvPr id="301088" name="Line 32"/>
          <p:cNvSpPr>
            <a:spLocks noChangeShapeType="1"/>
          </p:cNvSpPr>
          <p:nvPr/>
        </p:nvSpPr>
        <p:spPr bwMode="auto">
          <a:xfrm>
            <a:off x="2514600" y="2590800"/>
            <a:ext cx="533400" cy="838200"/>
          </a:xfrm>
          <a:prstGeom prst="line">
            <a:avLst/>
          </a:prstGeom>
          <a:noFill/>
          <a:ln w="38100">
            <a:solidFill>
              <a:srgbClr val="009900"/>
            </a:solidFill>
            <a:round/>
            <a:headEnd/>
            <a:tailEnd/>
          </a:ln>
          <a:effectLst/>
        </p:spPr>
        <p:txBody>
          <a:bodyPr wrap="none" anchor="ctr"/>
          <a:lstStyle/>
          <a:p>
            <a:endParaRPr lang="zh-CN" altLang="en-US"/>
          </a:p>
        </p:txBody>
      </p:sp>
      <p:sp>
        <p:nvSpPr>
          <p:cNvPr id="301089" name="Line 33"/>
          <p:cNvSpPr>
            <a:spLocks noChangeShapeType="1"/>
          </p:cNvSpPr>
          <p:nvPr/>
        </p:nvSpPr>
        <p:spPr bwMode="auto">
          <a:xfrm flipH="1">
            <a:off x="1676400" y="2667000"/>
            <a:ext cx="609600" cy="838200"/>
          </a:xfrm>
          <a:prstGeom prst="line">
            <a:avLst/>
          </a:prstGeom>
          <a:noFill/>
          <a:ln w="38100">
            <a:solidFill>
              <a:srgbClr val="009900"/>
            </a:solidFill>
            <a:round/>
            <a:headEnd/>
            <a:tailEnd/>
          </a:ln>
          <a:effectLst/>
        </p:spPr>
        <p:txBody>
          <a:bodyPr wrap="none" anchor="ctr"/>
          <a:lstStyle/>
          <a:p>
            <a:endParaRPr lang="zh-CN" altLang="en-US"/>
          </a:p>
        </p:txBody>
      </p:sp>
      <p:sp>
        <p:nvSpPr>
          <p:cNvPr id="301090" name="Oval 34"/>
          <p:cNvSpPr>
            <a:spLocks noChangeArrowheads="1"/>
          </p:cNvSpPr>
          <p:nvPr/>
        </p:nvSpPr>
        <p:spPr bwMode="auto">
          <a:xfrm>
            <a:off x="22098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1091" name="Rectangle 35"/>
          <p:cNvSpPr>
            <a:spLocks noChangeArrowheads="1"/>
          </p:cNvSpPr>
          <p:nvPr/>
        </p:nvSpPr>
        <p:spPr bwMode="auto">
          <a:xfrm>
            <a:off x="13716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1092" name="Rectangle 36"/>
          <p:cNvSpPr>
            <a:spLocks noChangeArrowheads="1"/>
          </p:cNvSpPr>
          <p:nvPr/>
        </p:nvSpPr>
        <p:spPr bwMode="auto">
          <a:xfrm>
            <a:off x="2286000" y="42672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1093" name="Rectangle 37"/>
          <p:cNvSpPr>
            <a:spLocks noChangeArrowheads="1"/>
          </p:cNvSpPr>
          <p:nvPr/>
        </p:nvSpPr>
        <p:spPr bwMode="auto">
          <a:xfrm>
            <a:off x="1371600" y="45720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1094" name="Line 38"/>
          <p:cNvSpPr>
            <a:spLocks noChangeShapeType="1"/>
          </p:cNvSpPr>
          <p:nvPr/>
        </p:nvSpPr>
        <p:spPr bwMode="auto">
          <a:xfrm flipH="1">
            <a:off x="1371600" y="45720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301095" name="Line 39"/>
          <p:cNvSpPr>
            <a:spLocks noChangeShapeType="1"/>
          </p:cNvSpPr>
          <p:nvPr/>
        </p:nvSpPr>
        <p:spPr bwMode="auto">
          <a:xfrm>
            <a:off x="1371600" y="45720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301096" name="Text Box 40"/>
          <p:cNvSpPr txBox="1">
            <a:spLocks noChangeArrowheads="1"/>
          </p:cNvSpPr>
          <p:nvPr/>
        </p:nvSpPr>
        <p:spPr bwMode="auto">
          <a:xfrm>
            <a:off x="2238375" y="2328863"/>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1</a:t>
            </a:r>
            <a:endParaRPr lang="en-US" altLang="zh-CN" sz="2800" u="none">
              <a:ea typeface="隶书" pitchFamily="49" charset="-122"/>
            </a:endParaRPr>
          </a:p>
        </p:txBody>
      </p:sp>
      <p:sp>
        <p:nvSpPr>
          <p:cNvPr id="301097" name="Text Box 41"/>
          <p:cNvSpPr txBox="1">
            <a:spLocks noChangeArrowheads="1"/>
          </p:cNvSpPr>
          <p:nvPr/>
        </p:nvSpPr>
        <p:spPr bwMode="auto">
          <a:xfrm>
            <a:off x="1371600" y="38401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1098" name="Text Box 42"/>
          <p:cNvSpPr txBox="1">
            <a:spLocks noChangeArrowheads="1"/>
          </p:cNvSpPr>
          <p:nvPr/>
        </p:nvSpPr>
        <p:spPr bwMode="auto">
          <a:xfrm>
            <a:off x="2286000" y="46783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dirty="0">
                <a:solidFill>
                  <a:schemeClr val="accent2"/>
                </a:solidFill>
                <a:ea typeface="隶书" pitchFamily="49" charset="-122"/>
              </a:rPr>
              <a:t>h</a:t>
            </a:r>
            <a:endParaRPr lang="en-US" altLang="zh-CN" sz="2800" u="none" dirty="0">
              <a:ea typeface="隶书" pitchFamily="49" charset="-122"/>
            </a:endParaRPr>
          </a:p>
        </p:txBody>
      </p:sp>
      <p:sp>
        <p:nvSpPr>
          <p:cNvPr id="301099" name="Text Box 43"/>
          <p:cNvSpPr txBox="1">
            <a:spLocks noChangeArrowheads="1"/>
          </p:cNvSpPr>
          <p:nvPr/>
        </p:nvSpPr>
        <p:spPr bwMode="auto">
          <a:xfrm>
            <a:off x="609600" y="3733800"/>
            <a:ext cx="762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301100" name="Line 44"/>
          <p:cNvSpPr>
            <a:spLocks noChangeShapeType="1"/>
          </p:cNvSpPr>
          <p:nvPr/>
        </p:nvSpPr>
        <p:spPr bwMode="auto">
          <a:xfrm>
            <a:off x="990600" y="4191000"/>
            <a:ext cx="0" cy="381000"/>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301101" name="Line 45"/>
          <p:cNvSpPr>
            <a:spLocks noChangeShapeType="1"/>
          </p:cNvSpPr>
          <p:nvPr/>
        </p:nvSpPr>
        <p:spPr bwMode="auto">
          <a:xfrm>
            <a:off x="838200" y="45720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301102" name="Line 46"/>
          <p:cNvSpPr>
            <a:spLocks noChangeShapeType="1"/>
          </p:cNvSpPr>
          <p:nvPr/>
        </p:nvSpPr>
        <p:spPr bwMode="auto">
          <a:xfrm>
            <a:off x="838200" y="34290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301103" name="Line 47"/>
          <p:cNvSpPr>
            <a:spLocks noChangeShapeType="1"/>
          </p:cNvSpPr>
          <p:nvPr/>
        </p:nvSpPr>
        <p:spPr bwMode="auto">
          <a:xfrm>
            <a:off x="990600" y="3429000"/>
            <a:ext cx="0" cy="381000"/>
          </a:xfrm>
          <a:prstGeom prst="line">
            <a:avLst/>
          </a:prstGeom>
          <a:noFill/>
          <a:ln w="28575">
            <a:solidFill>
              <a:srgbClr val="009900"/>
            </a:solidFill>
            <a:round/>
            <a:headEnd type="triangle" w="sm" len="lg"/>
            <a:tailEnd/>
          </a:ln>
          <a:effectLst/>
        </p:spPr>
        <p:txBody>
          <a:bodyPr wrap="none" anchor="ctr"/>
          <a:lstStyle/>
          <a:p>
            <a:endParaRPr lang="zh-CN" altLang="en-US"/>
          </a:p>
        </p:txBody>
      </p:sp>
      <p:sp>
        <p:nvSpPr>
          <p:cNvPr id="301104" name="Text Box 48"/>
          <p:cNvSpPr txBox="1">
            <a:spLocks noChangeArrowheads="1"/>
          </p:cNvSpPr>
          <p:nvPr/>
        </p:nvSpPr>
        <p:spPr bwMode="auto">
          <a:xfrm>
            <a:off x="1143000" y="5105400"/>
            <a:ext cx="914400" cy="955675"/>
          </a:xfrm>
          <a:prstGeom prst="rect">
            <a:avLst/>
          </a:prstGeom>
          <a:noFill/>
          <a:ln w="9525">
            <a:solidFill>
              <a:schemeClr val="tx2"/>
            </a:solidFill>
            <a:miter lim="800000"/>
            <a:headEnd/>
            <a:tailEnd/>
          </a:ln>
          <a:effectLst/>
        </p:spPr>
        <p:txBody>
          <a:bodyPr>
            <a:spAutoFit/>
          </a:bodyPr>
          <a:lstStyle/>
          <a:p>
            <a:r>
              <a:rPr lang="zh-CN" altLang="en-US" sz="2800" b="1" u="none">
                <a:solidFill>
                  <a:srgbClr val="006666"/>
                </a:solidFill>
                <a:ea typeface="隶书" pitchFamily="49" charset="-122"/>
              </a:rPr>
              <a:t>删除结点</a:t>
            </a:r>
            <a:endParaRPr lang="zh-CN" altLang="en-US" sz="2800" u="none">
              <a:ea typeface="隶书" pitchFamily="49" charset="-122"/>
            </a:endParaRPr>
          </a:p>
        </p:txBody>
      </p:sp>
      <p:sp>
        <p:nvSpPr>
          <p:cNvPr id="301105" name="AutoShape 49"/>
          <p:cNvSpPr>
            <a:spLocks noChangeArrowheads="1"/>
          </p:cNvSpPr>
          <p:nvPr/>
        </p:nvSpPr>
        <p:spPr bwMode="auto">
          <a:xfrm>
            <a:off x="3962400" y="3657600"/>
            <a:ext cx="1295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CN" altLang="en-US"/>
          </a:p>
        </p:txBody>
      </p:sp>
      <p:sp>
        <p:nvSpPr>
          <p:cNvPr id="301106" name="Text Box 50"/>
          <p:cNvSpPr txBox="1">
            <a:spLocks noChangeArrowheads="1"/>
          </p:cNvSpPr>
          <p:nvPr/>
        </p:nvSpPr>
        <p:spPr bwMode="auto">
          <a:xfrm>
            <a:off x="3897313" y="3167063"/>
            <a:ext cx="1255712" cy="519112"/>
          </a:xfrm>
          <a:prstGeom prst="rect">
            <a:avLst/>
          </a:prstGeom>
          <a:noFill/>
          <a:ln w="9525">
            <a:noFill/>
            <a:miter lim="800000"/>
            <a:headEnd/>
            <a:tailEnd/>
          </a:ln>
          <a:effectLst/>
        </p:spPr>
        <p:txBody>
          <a:bodyPr wrap="none">
            <a:spAutoFit/>
          </a:bodyPr>
          <a:lstStyle/>
          <a:p>
            <a:r>
              <a:rPr lang="zh-CN" altLang="en-US" sz="2800" b="1" u="none">
                <a:ea typeface="隶书" pitchFamily="49" charset="-122"/>
              </a:rPr>
              <a:t>左单旋</a:t>
            </a:r>
          </a:p>
        </p:txBody>
      </p:sp>
      <p:sp>
        <p:nvSpPr>
          <p:cNvPr id="301115" name="Text Box 59"/>
          <p:cNvSpPr txBox="1">
            <a:spLocks noChangeArrowheads="1"/>
          </p:cNvSpPr>
          <p:nvPr/>
        </p:nvSpPr>
        <p:spPr bwMode="auto">
          <a:xfrm>
            <a:off x="2803525" y="207645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p</a:t>
            </a:r>
            <a:endParaRPr lang="en-US" altLang="zh-CN" sz="2800" u="none">
              <a:ea typeface="隶书" pitchFamily="49" charset="-122"/>
            </a:endParaRPr>
          </a:p>
        </p:txBody>
      </p:sp>
      <p:sp>
        <p:nvSpPr>
          <p:cNvPr id="301146" name="Rectangle 90"/>
          <p:cNvSpPr>
            <a:spLocks noChangeArrowheads="1"/>
          </p:cNvSpPr>
          <p:nvPr/>
        </p:nvSpPr>
        <p:spPr bwMode="auto">
          <a:xfrm>
            <a:off x="3276600" y="42672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1147" name="Text Box 91"/>
          <p:cNvSpPr txBox="1">
            <a:spLocks noChangeArrowheads="1"/>
          </p:cNvSpPr>
          <p:nvPr/>
        </p:nvSpPr>
        <p:spPr bwMode="auto">
          <a:xfrm>
            <a:off x="3276600" y="46783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1148" name="Oval 92"/>
          <p:cNvSpPr>
            <a:spLocks noChangeArrowheads="1"/>
          </p:cNvSpPr>
          <p:nvPr/>
        </p:nvSpPr>
        <p:spPr bwMode="auto">
          <a:xfrm>
            <a:off x="2819400" y="3306763"/>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1149" name="Text Box 93"/>
          <p:cNvSpPr txBox="1">
            <a:spLocks noChangeArrowheads="1"/>
          </p:cNvSpPr>
          <p:nvPr/>
        </p:nvSpPr>
        <p:spPr bwMode="auto">
          <a:xfrm>
            <a:off x="2847975" y="3273425"/>
            <a:ext cx="533400" cy="519113"/>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0</a:t>
            </a:r>
            <a:endParaRPr lang="en-US" altLang="zh-CN" sz="2800" u="none">
              <a:ea typeface="隶书" pitchFamily="49" charset="-122"/>
            </a:endParaRPr>
          </a:p>
        </p:txBody>
      </p:sp>
      <p:sp>
        <p:nvSpPr>
          <p:cNvPr id="301152" name="Line 96"/>
          <p:cNvSpPr>
            <a:spLocks noChangeShapeType="1"/>
          </p:cNvSpPr>
          <p:nvPr/>
        </p:nvSpPr>
        <p:spPr bwMode="auto">
          <a:xfrm flipH="1">
            <a:off x="5943600" y="36576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301153" name="Line 97"/>
          <p:cNvSpPr>
            <a:spLocks noChangeShapeType="1"/>
          </p:cNvSpPr>
          <p:nvPr/>
        </p:nvSpPr>
        <p:spPr bwMode="auto">
          <a:xfrm>
            <a:off x="6477000" y="36576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301154" name="Line 98"/>
          <p:cNvSpPr>
            <a:spLocks noChangeShapeType="1"/>
          </p:cNvSpPr>
          <p:nvPr/>
        </p:nvSpPr>
        <p:spPr bwMode="auto">
          <a:xfrm flipH="1">
            <a:off x="6400800" y="2590800"/>
            <a:ext cx="533400" cy="838200"/>
          </a:xfrm>
          <a:prstGeom prst="line">
            <a:avLst/>
          </a:prstGeom>
          <a:noFill/>
          <a:ln w="38100">
            <a:solidFill>
              <a:srgbClr val="009900"/>
            </a:solidFill>
            <a:round/>
            <a:headEnd/>
            <a:tailEnd/>
          </a:ln>
          <a:effectLst/>
        </p:spPr>
        <p:txBody>
          <a:bodyPr wrap="none" anchor="ctr"/>
          <a:lstStyle/>
          <a:p>
            <a:endParaRPr lang="zh-CN" altLang="en-US"/>
          </a:p>
        </p:txBody>
      </p:sp>
      <p:sp>
        <p:nvSpPr>
          <p:cNvPr id="301155" name="Line 99"/>
          <p:cNvSpPr>
            <a:spLocks noChangeShapeType="1"/>
          </p:cNvSpPr>
          <p:nvPr/>
        </p:nvSpPr>
        <p:spPr bwMode="auto">
          <a:xfrm>
            <a:off x="7010400" y="2667000"/>
            <a:ext cx="609600" cy="838200"/>
          </a:xfrm>
          <a:prstGeom prst="line">
            <a:avLst/>
          </a:prstGeom>
          <a:noFill/>
          <a:ln w="38100">
            <a:solidFill>
              <a:srgbClr val="009900"/>
            </a:solidFill>
            <a:round/>
            <a:headEnd/>
            <a:tailEnd/>
          </a:ln>
          <a:effectLst/>
        </p:spPr>
        <p:txBody>
          <a:bodyPr wrap="none" anchor="ctr"/>
          <a:lstStyle/>
          <a:p>
            <a:endParaRPr lang="zh-CN" altLang="en-US"/>
          </a:p>
        </p:txBody>
      </p:sp>
      <p:sp>
        <p:nvSpPr>
          <p:cNvPr id="301156" name="Oval 100"/>
          <p:cNvSpPr>
            <a:spLocks noChangeArrowheads="1"/>
          </p:cNvSpPr>
          <p:nvPr/>
        </p:nvSpPr>
        <p:spPr bwMode="auto">
          <a:xfrm flipH="1">
            <a:off x="6705600" y="2362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1157" name="Rectangle 101"/>
          <p:cNvSpPr>
            <a:spLocks noChangeArrowheads="1"/>
          </p:cNvSpPr>
          <p:nvPr/>
        </p:nvSpPr>
        <p:spPr bwMode="auto">
          <a:xfrm flipH="1">
            <a:off x="5638800" y="4267200"/>
            <a:ext cx="457200" cy="1143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1158" name="Rectangle 102"/>
          <p:cNvSpPr>
            <a:spLocks noChangeArrowheads="1"/>
          </p:cNvSpPr>
          <p:nvPr/>
        </p:nvSpPr>
        <p:spPr bwMode="auto">
          <a:xfrm flipH="1">
            <a:off x="6705600" y="42672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1159" name="Rectangle 103"/>
          <p:cNvSpPr>
            <a:spLocks noChangeArrowheads="1"/>
          </p:cNvSpPr>
          <p:nvPr/>
        </p:nvSpPr>
        <p:spPr bwMode="auto">
          <a:xfrm flipH="1">
            <a:off x="7467600" y="34290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1160" name="Oval 104"/>
          <p:cNvSpPr>
            <a:spLocks noChangeArrowheads="1"/>
          </p:cNvSpPr>
          <p:nvPr/>
        </p:nvSpPr>
        <p:spPr bwMode="auto">
          <a:xfrm flipH="1">
            <a:off x="6172200" y="3306763"/>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1161" name="Text Box 105"/>
          <p:cNvSpPr txBox="1">
            <a:spLocks noChangeArrowheads="1"/>
          </p:cNvSpPr>
          <p:nvPr/>
        </p:nvSpPr>
        <p:spPr bwMode="auto">
          <a:xfrm>
            <a:off x="3336925" y="289560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q</a:t>
            </a:r>
            <a:endParaRPr lang="en-US" altLang="zh-CN" sz="2800" u="none">
              <a:ea typeface="隶书" pitchFamily="49" charset="-122"/>
            </a:endParaRPr>
          </a:p>
        </p:txBody>
      </p:sp>
      <p:sp>
        <p:nvSpPr>
          <p:cNvPr id="301162" name="Text Box 106"/>
          <p:cNvSpPr txBox="1">
            <a:spLocks noChangeArrowheads="1"/>
          </p:cNvSpPr>
          <p:nvPr/>
        </p:nvSpPr>
        <p:spPr bwMode="auto">
          <a:xfrm>
            <a:off x="6216650" y="3273425"/>
            <a:ext cx="533400" cy="519113"/>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1</a:t>
            </a:r>
            <a:endParaRPr lang="en-US" altLang="zh-CN" sz="2800" u="none">
              <a:ea typeface="隶书" pitchFamily="49" charset="-122"/>
            </a:endParaRPr>
          </a:p>
        </p:txBody>
      </p:sp>
      <p:sp>
        <p:nvSpPr>
          <p:cNvPr id="301163" name="Text Box 107"/>
          <p:cNvSpPr txBox="1">
            <a:spLocks noChangeArrowheads="1"/>
          </p:cNvSpPr>
          <p:nvPr/>
        </p:nvSpPr>
        <p:spPr bwMode="auto">
          <a:xfrm>
            <a:off x="6705600" y="45259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1164" name="Text Box 108"/>
          <p:cNvSpPr txBox="1">
            <a:spLocks noChangeArrowheads="1"/>
          </p:cNvSpPr>
          <p:nvPr/>
        </p:nvSpPr>
        <p:spPr bwMode="auto">
          <a:xfrm>
            <a:off x="5551488" y="4525963"/>
            <a:ext cx="762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301165" name="Text Box 109"/>
          <p:cNvSpPr txBox="1">
            <a:spLocks noChangeArrowheads="1"/>
          </p:cNvSpPr>
          <p:nvPr/>
        </p:nvSpPr>
        <p:spPr bwMode="auto">
          <a:xfrm>
            <a:off x="5867400" y="2849563"/>
            <a:ext cx="473075" cy="519112"/>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p</a:t>
            </a:r>
            <a:endParaRPr lang="en-US" altLang="zh-CN" sz="2800" u="none">
              <a:ea typeface="隶书" pitchFamily="49" charset="-122"/>
            </a:endParaRPr>
          </a:p>
        </p:txBody>
      </p:sp>
      <p:sp>
        <p:nvSpPr>
          <p:cNvPr id="301166" name="Text Box 110"/>
          <p:cNvSpPr txBox="1">
            <a:spLocks noChangeArrowheads="1"/>
          </p:cNvSpPr>
          <p:nvPr/>
        </p:nvSpPr>
        <p:spPr bwMode="auto">
          <a:xfrm>
            <a:off x="7467600" y="382111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1167" name="Text Box 111"/>
          <p:cNvSpPr txBox="1">
            <a:spLocks noChangeArrowheads="1"/>
          </p:cNvSpPr>
          <p:nvPr/>
        </p:nvSpPr>
        <p:spPr bwMode="auto">
          <a:xfrm>
            <a:off x="7223125" y="203835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q</a:t>
            </a:r>
            <a:endParaRPr lang="en-US" altLang="zh-CN" sz="2800" u="none">
              <a:ea typeface="隶书" pitchFamily="49" charset="-122"/>
            </a:endParaRPr>
          </a:p>
        </p:txBody>
      </p:sp>
      <p:sp>
        <p:nvSpPr>
          <p:cNvPr id="301168" name="Text Box 112"/>
          <p:cNvSpPr txBox="1">
            <a:spLocks noChangeArrowheads="1"/>
          </p:cNvSpPr>
          <p:nvPr/>
        </p:nvSpPr>
        <p:spPr bwMode="auto">
          <a:xfrm>
            <a:off x="6657975" y="2314575"/>
            <a:ext cx="685800" cy="519113"/>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-1</a:t>
            </a:r>
            <a:endParaRPr lang="en-US" altLang="zh-CN" sz="2800" u="none">
              <a:ea typeface="隶书" pitchFamily="49" charset="-122"/>
            </a:endParaRPr>
          </a:p>
        </p:txBody>
      </p:sp>
      <p:sp>
        <p:nvSpPr>
          <p:cNvPr id="301176" name="Freeform 120"/>
          <p:cNvSpPr>
            <a:spLocks/>
          </p:cNvSpPr>
          <p:nvPr/>
        </p:nvSpPr>
        <p:spPr bwMode="auto">
          <a:xfrm>
            <a:off x="2133600" y="3022600"/>
            <a:ext cx="609600" cy="177800"/>
          </a:xfrm>
          <a:custGeom>
            <a:avLst/>
            <a:gdLst/>
            <a:ahLst/>
            <a:cxnLst>
              <a:cxn ang="0">
                <a:pos x="0" y="112"/>
              </a:cxn>
              <a:cxn ang="0">
                <a:pos x="48" y="64"/>
              </a:cxn>
              <a:cxn ang="0">
                <a:pos x="144" y="16"/>
              </a:cxn>
              <a:cxn ang="0">
                <a:pos x="240" y="16"/>
              </a:cxn>
              <a:cxn ang="0">
                <a:pos x="384" y="112"/>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mpd="sng">
            <a:solidFill>
              <a:schemeClr val="tx2"/>
            </a:solidFill>
            <a:round/>
            <a:headEnd type="triangle" w="sm" len="lg"/>
            <a:tailEnd type="none" w="med" len="med"/>
          </a:ln>
          <a:effectLst/>
        </p:spPr>
        <p:txBody>
          <a:bodyPr wrap="none" anchor="ctr"/>
          <a:lstStyle/>
          <a:p>
            <a:endParaRPr lang="zh-CN" altLang="en-US"/>
          </a:p>
        </p:txBody>
      </p:sp>
      <p:sp>
        <p:nvSpPr>
          <p:cNvPr id="47" name="灯片编号占位符 46"/>
          <p:cNvSpPr>
            <a:spLocks noGrp="1"/>
          </p:cNvSpPr>
          <p:nvPr>
            <p:ph type="sldNum" sz="quarter" idx="12"/>
          </p:nvPr>
        </p:nvSpPr>
        <p:spPr/>
        <p:txBody>
          <a:bodyPr/>
          <a:lstStyle/>
          <a:p>
            <a:fld id="{CCC81465-2BC0-4388-891C-26893B0BF1E9}" type="slidenum">
              <a:rPr lang="en-US" altLang="zh-CN" smtClean="0"/>
              <a:pPr/>
              <a:t>159</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1151"/>
                                        </p:tgtEl>
                                        <p:attrNameLst>
                                          <p:attrName>style.visibility</p:attrName>
                                        </p:attrNameLst>
                                      </p:cBhvr>
                                      <p:to>
                                        <p:strVal val="visible"/>
                                      </p:to>
                                    </p:set>
                                    <p:anim calcmode="lin" valueType="num">
                                      <p:cBhvr additive="base">
                                        <p:cTn id="7" dur="500" fill="hold"/>
                                        <p:tgtEl>
                                          <p:spTgt spid="301151"/>
                                        </p:tgtEl>
                                        <p:attrNameLst>
                                          <p:attrName>ppt_x</p:attrName>
                                        </p:attrNameLst>
                                      </p:cBhvr>
                                      <p:tavLst>
                                        <p:tav tm="0">
                                          <p:val>
                                            <p:strVal val="0-#ppt_w/2"/>
                                          </p:val>
                                        </p:tav>
                                        <p:tav tm="100000">
                                          <p:val>
                                            <p:strVal val="#ppt_x"/>
                                          </p:val>
                                        </p:tav>
                                      </p:tavLst>
                                    </p:anim>
                                    <p:anim calcmode="lin" valueType="num">
                                      <p:cBhvr additive="base">
                                        <p:cTn id="8" dur="500" fill="hold"/>
                                        <p:tgtEl>
                                          <p:spTgt spid="30115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1150"/>
                                        </p:tgtEl>
                                        <p:attrNameLst>
                                          <p:attrName>style.visibility</p:attrName>
                                        </p:attrNameLst>
                                      </p:cBhvr>
                                      <p:to>
                                        <p:strVal val="visible"/>
                                      </p:to>
                                    </p:set>
                                    <p:anim calcmode="lin" valueType="num">
                                      <p:cBhvr additive="base">
                                        <p:cTn id="11" dur="500" fill="hold"/>
                                        <p:tgtEl>
                                          <p:spTgt spid="301150"/>
                                        </p:tgtEl>
                                        <p:attrNameLst>
                                          <p:attrName>ppt_x</p:attrName>
                                        </p:attrNameLst>
                                      </p:cBhvr>
                                      <p:tavLst>
                                        <p:tav tm="0">
                                          <p:val>
                                            <p:strVal val="0-#ppt_w/2"/>
                                          </p:val>
                                        </p:tav>
                                        <p:tav tm="100000">
                                          <p:val>
                                            <p:strVal val="#ppt_x"/>
                                          </p:val>
                                        </p:tav>
                                      </p:tavLst>
                                    </p:anim>
                                    <p:anim calcmode="lin" valueType="num">
                                      <p:cBhvr additive="base">
                                        <p:cTn id="12" dur="500" fill="hold"/>
                                        <p:tgtEl>
                                          <p:spTgt spid="30115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1088"/>
                                        </p:tgtEl>
                                        <p:attrNameLst>
                                          <p:attrName>style.visibility</p:attrName>
                                        </p:attrNameLst>
                                      </p:cBhvr>
                                      <p:to>
                                        <p:strVal val="visible"/>
                                      </p:to>
                                    </p:set>
                                    <p:anim calcmode="lin" valueType="num">
                                      <p:cBhvr additive="base">
                                        <p:cTn id="15" dur="500" fill="hold"/>
                                        <p:tgtEl>
                                          <p:spTgt spid="301088"/>
                                        </p:tgtEl>
                                        <p:attrNameLst>
                                          <p:attrName>ppt_x</p:attrName>
                                        </p:attrNameLst>
                                      </p:cBhvr>
                                      <p:tavLst>
                                        <p:tav tm="0">
                                          <p:val>
                                            <p:strVal val="0-#ppt_w/2"/>
                                          </p:val>
                                        </p:tav>
                                        <p:tav tm="100000">
                                          <p:val>
                                            <p:strVal val="#ppt_x"/>
                                          </p:val>
                                        </p:tav>
                                      </p:tavLst>
                                    </p:anim>
                                    <p:anim calcmode="lin" valueType="num">
                                      <p:cBhvr additive="base">
                                        <p:cTn id="16" dur="500" fill="hold"/>
                                        <p:tgtEl>
                                          <p:spTgt spid="301088"/>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1089"/>
                                        </p:tgtEl>
                                        <p:attrNameLst>
                                          <p:attrName>style.visibility</p:attrName>
                                        </p:attrNameLst>
                                      </p:cBhvr>
                                      <p:to>
                                        <p:strVal val="visible"/>
                                      </p:to>
                                    </p:set>
                                    <p:anim calcmode="lin" valueType="num">
                                      <p:cBhvr additive="base">
                                        <p:cTn id="19" dur="500" fill="hold"/>
                                        <p:tgtEl>
                                          <p:spTgt spid="301089"/>
                                        </p:tgtEl>
                                        <p:attrNameLst>
                                          <p:attrName>ppt_x</p:attrName>
                                        </p:attrNameLst>
                                      </p:cBhvr>
                                      <p:tavLst>
                                        <p:tav tm="0">
                                          <p:val>
                                            <p:strVal val="0-#ppt_w/2"/>
                                          </p:val>
                                        </p:tav>
                                        <p:tav tm="100000">
                                          <p:val>
                                            <p:strVal val="#ppt_x"/>
                                          </p:val>
                                        </p:tav>
                                      </p:tavLst>
                                    </p:anim>
                                    <p:anim calcmode="lin" valueType="num">
                                      <p:cBhvr additive="base">
                                        <p:cTn id="20" dur="500" fill="hold"/>
                                        <p:tgtEl>
                                          <p:spTgt spid="30108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01090"/>
                                        </p:tgtEl>
                                        <p:attrNameLst>
                                          <p:attrName>style.visibility</p:attrName>
                                        </p:attrNameLst>
                                      </p:cBhvr>
                                      <p:to>
                                        <p:strVal val="visible"/>
                                      </p:to>
                                    </p:set>
                                    <p:anim calcmode="lin" valueType="num">
                                      <p:cBhvr additive="base">
                                        <p:cTn id="23" dur="500" fill="hold"/>
                                        <p:tgtEl>
                                          <p:spTgt spid="301090"/>
                                        </p:tgtEl>
                                        <p:attrNameLst>
                                          <p:attrName>ppt_x</p:attrName>
                                        </p:attrNameLst>
                                      </p:cBhvr>
                                      <p:tavLst>
                                        <p:tav tm="0">
                                          <p:val>
                                            <p:strVal val="0-#ppt_w/2"/>
                                          </p:val>
                                        </p:tav>
                                        <p:tav tm="100000">
                                          <p:val>
                                            <p:strVal val="#ppt_x"/>
                                          </p:val>
                                        </p:tav>
                                      </p:tavLst>
                                    </p:anim>
                                    <p:anim calcmode="lin" valueType="num">
                                      <p:cBhvr additive="base">
                                        <p:cTn id="24" dur="500" fill="hold"/>
                                        <p:tgtEl>
                                          <p:spTgt spid="301090"/>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1091"/>
                                        </p:tgtEl>
                                        <p:attrNameLst>
                                          <p:attrName>style.visibility</p:attrName>
                                        </p:attrNameLst>
                                      </p:cBhvr>
                                      <p:to>
                                        <p:strVal val="visible"/>
                                      </p:to>
                                    </p:set>
                                    <p:anim calcmode="lin" valueType="num">
                                      <p:cBhvr additive="base">
                                        <p:cTn id="27" dur="500" fill="hold"/>
                                        <p:tgtEl>
                                          <p:spTgt spid="301091"/>
                                        </p:tgtEl>
                                        <p:attrNameLst>
                                          <p:attrName>ppt_x</p:attrName>
                                        </p:attrNameLst>
                                      </p:cBhvr>
                                      <p:tavLst>
                                        <p:tav tm="0">
                                          <p:val>
                                            <p:strVal val="0-#ppt_w/2"/>
                                          </p:val>
                                        </p:tav>
                                        <p:tav tm="100000">
                                          <p:val>
                                            <p:strVal val="#ppt_x"/>
                                          </p:val>
                                        </p:tav>
                                      </p:tavLst>
                                    </p:anim>
                                    <p:anim calcmode="lin" valueType="num">
                                      <p:cBhvr additive="base">
                                        <p:cTn id="28" dur="500" fill="hold"/>
                                        <p:tgtEl>
                                          <p:spTgt spid="30109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1092"/>
                                        </p:tgtEl>
                                        <p:attrNameLst>
                                          <p:attrName>style.visibility</p:attrName>
                                        </p:attrNameLst>
                                      </p:cBhvr>
                                      <p:to>
                                        <p:strVal val="visible"/>
                                      </p:to>
                                    </p:set>
                                    <p:anim calcmode="lin" valueType="num">
                                      <p:cBhvr additive="base">
                                        <p:cTn id="31" dur="500" fill="hold"/>
                                        <p:tgtEl>
                                          <p:spTgt spid="301092"/>
                                        </p:tgtEl>
                                        <p:attrNameLst>
                                          <p:attrName>ppt_x</p:attrName>
                                        </p:attrNameLst>
                                      </p:cBhvr>
                                      <p:tavLst>
                                        <p:tav tm="0">
                                          <p:val>
                                            <p:strVal val="0-#ppt_w/2"/>
                                          </p:val>
                                        </p:tav>
                                        <p:tav tm="100000">
                                          <p:val>
                                            <p:strVal val="#ppt_x"/>
                                          </p:val>
                                        </p:tav>
                                      </p:tavLst>
                                    </p:anim>
                                    <p:anim calcmode="lin" valueType="num">
                                      <p:cBhvr additive="base">
                                        <p:cTn id="32" dur="500" fill="hold"/>
                                        <p:tgtEl>
                                          <p:spTgt spid="30109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1093"/>
                                        </p:tgtEl>
                                        <p:attrNameLst>
                                          <p:attrName>style.visibility</p:attrName>
                                        </p:attrNameLst>
                                      </p:cBhvr>
                                      <p:to>
                                        <p:strVal val="visible"/>
                                      </p:to>
                                    </p:set>
                                    <p:anim calcmode="lin" valueType="num">
                                      <p:cBhvr additive="base">
                                        <p:cTn id="35" dur="500" fill="hold"/>
                                        <p:tgtEl>
                                          <p:spTgt spid="301093"/>
                                        </p:tgtEl>
                                        <p:attrNameLst>
                                          <p:attrName>ppt_x</p:attrName>
                                        </p:attrNameLst>
                                      </p:cBhvr>
                                      <p:tavLst>
                                        <p:tav tm="0">
                                          <p:val>
                                            <p:strVal val="0-#ppt_w/2"/>
                                          </p:val>
                                        </p:tav>
                                        <p:tav tm="100000">
                                          <p:val>
                                            <p:strVal val="#ppt_x"/>
                                          </p:val>
                                        </p:tav>
                                      </p:tavLst>
                                    </p:anim>
                                    <p:anim calcmode="lin" valueType="num">
                                      <p:cBhvr additive="base">
                                        <p:cTn id="36" dur="500" fill="hold"/>
                                        <p:tgtEl>
                                          <p:spTgt spid="301093"/>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01094"/>
                                        </p:tgtEl>
                                        <p:attrNameLst>
                                          <p:attrName>style.visibility</p:attrName>
                                        </p:attrNameLst>
                                      </p:cBhvr>
                                      <p:to>
                                        <p:strVal val="visible"/>
                                      </p:to>
                                    </p:set>
                                    <p:anim calcmode="lin" valueType="num">
                                      <p:cBhvr additive="base">
                                        <p:cTn id="39" dur="500" fill="hold"/>
                                        <p:tgtEl>
                                          <p:spTgt spid="301094"/>
                                        </p:tgtEl>
                                        <p:attrNameLst>
                                          <p:attrName>ppt_x</p:attrName>
                                        </p:attrNameLst>
                                      </p:cBhvr>
                                      <p:tavLst>
                                        <p:tav tm="0">
                                          <p:val>
                                            <p:strVal val="0-#ppt_w/2"/>
                                          </p:val>
                                        </p:tav>
                                        <p:tav tm="100000">
                                          <p:val>
                                            <p:strVal val="#ppt_x"/>
                                          </p:val>
                                        </p:tav>
                                      </p:tavLst>
                                    </p:anim>
                                    <p:anim calcmode="lin" valueType="num">
                                      <p:cBhvr additive="base">
                                        <p:cTn id="40" dur="500" fill="hold"/>
                                        <p:tgtEl>
                                          <p:spTgt spid="30109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01095"/>
                                        </p:tgtEl>
                                        <p:attrNameLst>
                                          <p:attrName>style.visibility</p:attrName>
                                        </p:attrNameLst>
                                      </p:cBhvr>
                                      <p:to>
                                        <p:strVal val="visible"/>
                                      </p:to>
                                    </p:set>
                                    <p:anim calcmode="lin" valueType="num">
                                      <p:cBhvr additive="base">
                                        <p:cTn id="43" dur="500" fill="hold"/>
                                        <p:tgtEl>
                                          <p:spTgt spid="301095"/>
                                        </p:tgtEl>
                                        <p:attrNameLst>
                                          <p:attrName>ppt_x</p:attrName>
                                        </p:attrNameLst>
                                      </p:cBhvr>
                                      <p:tavLst>
                                        <p:tav tm="0">
                                          <p:val>
                                            <p:strVal val="0-#ppt_w/2"/>
                                          </p:val>
                                        </p:tav>
                                        <p:tav tm="100000">
                                          <p:val>
                                            <p:strVal val="#ppt_x"/>
                                          </p:val>
                                        </p:tav>
                                      </p:tavLst>
                                    </p:anim>
                                    <p:anim calcmode="lin" valueType="num">
                                      <p:cBhvr additive="base">
                                        <p:cTn id="44" dur="500" fill="hold"/>
                                        <p:tgtEl>
                                          <p:spTgt spid="30109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1096"/>
                                        </p:tgtEl>
                                        <p:attrNameLst>
                                          <p:attrName>style.visibility</p:attrName>
                                        </p:attrNameLst>
                                      </p:cBhvr>
                                      <p:to>
                                        <p:strVal val="visible"/>
                                      </p:to>
                                    </p:set>
                                    <p:anim calcmode="lin" valueType="num">
                                      <p:cBhvr additive="base">
                                        <p:cTn id="47" dur="500" fill="hold"/>
                                        <p:tgtEl>
                                          <p:spTgt spid="301096"/>
                                        </p:tgtEl>
                                        <p:attrNameLst>
                                          <p:attrName>ppt_x</p:attrName>
                                        </p:attrNameLst>
                                      </p:cBhvr>
                                      <p:tavLst>
                                        <p:tav tm="0">
                                          <p:val>
                                            <p:strVal val="0-#ppt_w/2"/>
                                          </p:val>
                                        </p:tav>
                                        <p:tav tm="100000">
                                          <p:val>
                                            <p:strVal val="#ppt_x"/>
                                          </p:val>
                                        </p:tav>
                                      </p:tavLst>
                                    </p:anim>
                                    <p:anim calcmode="lin" valueType="num">
                                      <p:cBhvr additive="base">
                                        <p:cTn id="48" dur="500" fill="hold"/>
                                        <p:tgtEl>
                                          <p:spTgt spid="30109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01097"/>
                                        </p:tgtEl>
                                        <p:attrNameLst>
                                          <p:attrName>style.visibility</p:attrName>
                                        </p:attrNameLst>
                                      </p:cBhvr>
                                      <p:to>
                                        <p:strVal val="visible"/>
                                      </p:to>
                                    </p:set>
                                    <p:anim calcmode="lin" valueType="num">
                                      <p:cBhvr additive="base">
                                        <p:cTn id="51" dur="500" fill="hold"/>
                                        <p:tgtEl>
                                          <p:spTgt spid="301097"/>
                                        </p:tgtEl>
                                        <p:attrNameLst>
                                          <p:attrName>ppt_x</p:attrName>
                                        </p:attrNameLst>
                                      </p:cBhvr>
                                      <p:tavLst>
                                        <p:tav tm="0">
                                          <p:val>
                                            <p:strVal val="0-#ppt_w/2"/>
                                          </p:val>
                                        </p:tav>
                                        <p:tav tm="100000">
                                          <p:val>
                                            <p:strVal val="#ppt_x"/>
                                          </p:val>
                                        </p:tav>
                                      </p:tavLst>
                                    </p:anim>
                                    <p:anim calcmode="lin" valueType="num">
                                      <p:cBhvr additive="base">
                                        <p:cTn id="52" dur="500" fill="hold"/>
                                        <p:tgtEl>
                                          <p:spTgt spid="30109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1098"/>
                                        </p:tgtEl>
                                        <p:attrNameLst>
                                          <p:attrName>style.visibility</p:attrName>
                                        </p:attrNameLst>
                                      </p:cBhvr>
                                      <p:to>
                                        <p:strVal val="visible"/>
                                      </p:to>
                                    </p:set>
                                    <p:anim calcmode="lin" valueType="num">
                                      <p:cBhvr additive="base">
                                        <p:cTn id="55" dur="500" fill="hold"/>
                                        <p:tgtEl>
                                          <p:spTgt spid="301098"/>
                                        </p:tgtEl>
                                        <p:attrNameLst>
                                          <p:attrName>ppt_x</p:attrName>
                                        </p:attrNameLst>
                                      </p:cBhvr>
                                      <p:tavLst>
                                        <p:tav tm="0">
                                          <p:val>
                                            <p:strVal val="0-#ppt_w/2"/>
                                          </p:val>
                                        </p:tav>
                                        <p:tav tm="100000">
                                          <p:val>
                                            <p:strVal val="#ppt_x"/>
                                          </p:val>
                                        </p:tav>
                                      </p:tavLst>
                                    </p:anim>
                                    <p:anim calcmode="lin" valueType="num">
                                      <p:cBhvr additive="base">
                                        <p:cTn id="56" dur="500" fill="hold"/>
                                        <p:tgtEl>
                                          <p:spTgt spid="30109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1099"/>
                                        </p:tgtEl>
                                        <p:attrNameLst>
                                          <p:attrName>style.visibility</p:attrName>
                                        </p:attrNameLst>
                                      </p:cBhvr>
                                      <p:to>
                                        <p:strVal val="visible"/>
                                      </p:to>
                                    </p:set>
                                    <p:anim calcmode="lin" valueType="num">
                                      <p:cBhvr additive="base">
                                        <p:cTn id="59" dur="500" fill="hold"/>
                                        <p:tgtEl>
                                          <p:spTgt spid="301099"/>
                                        </p:tgtEl>
                                        <p:attrNameLst>
                                          <p:attrName>ppt_x</p:attrName>
                                        </p:attrNameLst>
                                      </p:cBhvr>
                                      <p:tavLst>
                                        <p:tav tm="0">
                                          <p:val>
                                            <p:strVal val="0-#ppt_w/2"/>
                                          </p:val>
                                        </p:tav>
                                        <p:tav tm="100000">
                                          <p:val>
                                            <p:strVal val="#ppt_x"/>
                                          </p:val>
                                        </p:tav>
                                      </p:tavLst>
                                    </p:anim>
                                    <p:anim calcmode="lin" valueType="num">
                                      <p:cBhvr additive="base">
                                        <p:cTn id="60" dur="500" fill="hold"/>
                                        <p:tgtEl>
                                          <p:spTgt spid="30109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01100"/>
                                        </p:tgtEl>
                                        <p:attrNameLst>
                                          <p:attrName>style.visibility</p:attrName>
                                        </p:attrNameLst>
                                      </p:cBhvr>
                                      <p:to>
                                        <p:strVal val="visible"/>
                                      </p:to>
                                    </p:set>
                                    <p:anim calcmode="lin" valueType="num">
                                      <p:cBhvr additive="base">
                                        <p:cTn id="63" dur="500" fill="hold"/>
                                        <p:tgtEl>
                                          <p:spTgt spid="301100"/>
                                        </p:tgtEl>
                                        <p:attrNameLst>
                                          <p:attrName>ppt_x</p:attrName>
                                        </p:attrNameLst>
                                      </p:cBhvr>
                                      <p:tavLst>
                                        <p:tav tm="0">
                                          <p:val>
                                            <p:strVal val="0-#ppt_w/2"/>
                                          </p:val>
                                        </p:tav>
                                        <p:tav tm="100000">
                                          <p:val>
                                            <p:strVal val="#ppt_x"/>
                                          </p:val>
                                        </p:tav>
                                      </p:tavLst>
                                    </p:anim>
                                    <p:anim calcmode="lin" valueType="num">
                                      <p:cBhvr additive="base">
                                        <p:cTn id="64" dur="500" fill="hold"/>
                                        <p:tgtEl>
                                          <p:spTgt spid="30110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1101"/>
                                        </p:tgtEl>
                                        <p:attrNameLst>
                                          <p:attrName>style.visibility</p:attrName>
                                        </p:attrNameLst>
                                      </p:cBhvr>
                                      <p:to>
                                        <p:strVal val="visible"/>
                                      </p:to>
                                    </p:set>
                                    <p:anim calcmode="lin" valueType="num">
                                      <p:cBhvr additive="base">
                                        <p:cTn id="67" dur="500" fill="hold"/>
                                        <p:tgtEl>
                                          <p:spTgt spid="301101"/>
                                        </p:tgtEl>
                                        <p:attrNameLst>
                                          <p:attrName>ppt_x</p:attrName>
                                        </p:attrNameLst>
                                      </p:cBhvr>
                                      <p:tavLst>
                                        <p:tav tm="0">
                                          <p:val>
                                            <p:strVal val="0-#ppt_w/2"/>
                                          </p:val>
                                        </p:tav>
                                        <p:tav tm="100000">
                                          <p:val>
                                            <p:strVal val="#ppt_x"/>
                                          </p:val>
                                        </p:tav>
                                      </p:tavLst>
                                    </p:anim>
                                    <p:anim calcmode="lin" valueType="num">
                                      <p:cBhvr additive="base">
                                        <p:cTn id="68" dur="500" fill="hold"/>
                                        <p:tgtEl>
                                          <p:spTgt spid="30110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01102"/>
                                        </p:tgtEl>
                                        <p:attrNameLst>
                                          <p:attrName>style.visibility</p:attrName>
                                        </p:attrNameLst>
                                      </p:cBhvr>
                                      <p:to>
                                        <p:strVal val="visible"/>
                                      </p:to>
                                    </p:set>
                                    <p:anim calcmode="lin" valueType="num">
                                      <p:cBhvr additive="base">
                                        <p:cTn id="71" dur="500" fill="hold"/>
                                        <p:tgtEl>
                                          <p:spTgt spid="301102"/>
                                        </p:tgtEl>
                                        <p:attrNameLst>
                                          <p:attrName>ppt_x</p:attrName>
                                        </p:attrNameLst>
                                      </p:cBhvr>
                                      <p:tavLst>
                                        <p:tav tm="0">
                                          <p:val>
                                            <p:strVal val="0-#ppt_w/2"/>
                                          </p:val>
                                        </p:tav>
                                        <p:tav tm="100000">
                                          <p:val>
                                            <p:strVal val="#ppt_x"/>
                                          </p:val>
                                        </p:tav>
                                      </p:tavLst>
                                    </p:anim>
                                    <p:anim calcmode="lin" valueType="num">
                                      <p:cBhvr additive="base">
                                        <p:cTn id="72" dur="500" fill="hold"/>
                                        <p:tgtEl>
                                          <p:spTgt spid="301102"/>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01103"/>
                                        </p:tgtEl>
                                        <p:attrNameLst>
                                          <p:attrName>style.visibility</p:attrName>
                                        </p:attrNameLst>
                                      </p:cBhvr>
                                      <p:to>
                                        <p:strVal val="visible"/>
                                      </p:to>
                                    </p:set>
                                    <p:anim calcmode="lin" valueType="num">
                                      <p:cBhvr additive="base">
                                        <p:cTn id="75" dur="500" fill="hold"/>
                                        <p:tgtEl>
                                          <p:spTgt spid="301103"/>
                                        </p:tgtEl>
                                        <p:attrNameLst>
                                          <p:attrName>ppt_x</p:attrName>
                                        </p:attrNameLst>
                                      </p:cBhvr>
                                      <p:tavLst>
                                        <p:tav tm="0">
                                          <p:val>
                                            <p:strVal val="0-#ppt_w/2"/>
                                          </p:val>
                                        </p:tav>
                                        <p:tav tm="100000">
                                          <p:val>
                                            <p:strVal val="#ppt_x"/>
                                          </p:val>
                                        </p:tav>
                                      </p:tavLst>
                                    </p:anim>
                                    <p:anim calcmode="lin" valueType="num">
                                      <p:cBhvr additive="base">
                                        <p:cTn id="76" dur="500" fill="hold"/>
                                        <p:tgtEl>
                                          <p:spTgt spid="30110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01115"/>
                                        </p:tgtEl>
                                        <p:attrNameLst>
                                          <p:attrName>style.visibility</p:attrName>
                                        </p:attrNameLst>
                                      </p:cBhvr>
                                      <p:to>
                                        <p:strVal val="visible"/>
                                      </p:to>
                                    </p:set>
                                    <p:anim calcmode="lin" valueType="num">
                                      <p:cBhvr additive="base">
                                        <p:cTn id="79" dur="500" fill="hold"/>
                                        <p:tgtEl>
                                          <p:spTgt spid="301115"/>
                                        </p:tgtEl>
                                        <p:attrNameLst>
                                          <p:attrName>ppt_x</p:attrName>
                                        </p:attrNameLst>
                                      </p:cBhvr>
                                      <p:tavLst>
                                        <p:tav tm="0">
                                          <p:val>
                                            <p:strVal val="0-#ppt_w/2"/>
                                          </p:val>
                                        </p:tav>
                                        <p:tav tm="100000">
                                          <p:val>
                                            <p:strVal val="#ppt_x"/>
                                          </p:val>
                                        </p:tav>
                                      </p:tavLst>
                                    </p:anim>
                                    <p:anim calcmode="lin" valueType="num">
                                      <p:cBhvr additive="base">
                                        <p:cTn id="80" dur="500" fill="hold"/>
                                        <p:tgtEl>
                                          <p:spTgt spid="301115"/>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01146"/>
                                        </p:tgtEl>
                                        <p:attrNameLst>
                                          <p:attrName>style.visibility</p:attrName>
                                        </p:attrNameLst>
                                      </p:cBhvr>
                                      <p:to>
                                        <p:strVal val="visible"/>
                                      </p:to>
                                    </p:set>
                                    <p:anim calcmode="lin" valueType="num">
                                      <p:cBhvr additive="base">
                                        <p:cTn id="83" dur="500" fill="hold"/>
                                        <p:tgtEl>
                                          <p:spTgt spid="301146"/>
                                        </p:tgtEl>
                                        <p:attrNameLst>
                                          <p:attrName>ppt_x</p:attrName>
                                        </p:attrNameLst>
                                      </p:cBhvr>
                                      <p:tavLst>
                                        <p:tav tm="0">
                                          <p:val>
                                            <p:strVal val="0-#ppt_w/2"/>
                                          </p:val>
                                        </p:tav>
                                        <p:tav tm="100000">
                                          <p:val>
                                            <p:strVal val="#ppt_x"/>
                                          </p:val>
                                        </p:tav>
                                      </p:tavLst>
                                    </p:anim>
                                    <p:anim calcmode="lin" valueType="num">
                                      <p:cBhvr additive="base">
                                        <p:cTn id="84" dur="500" fill="hold"/>
                                        <p:tgtEl>
                                          <p:spTgt spid="30114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01147"/>
                                        </p:tgtEl>
                                        <p:attrNameLst>
                                          <p:attrName>style.visibility</p:attrName>
                                        </p:attrNameLst>
                                      </p:cBhvr>
                                      <p:to>
                                        <p:strVal val="visible"/>
                                      </p:to>
                                    </p:set>
                                    <p:anim calcmode="lin" valueType="num">
                                      <p:cBhvr additive="base">
                                        <p:cTn id="87" dur="500" fill="hold"/>
                                        <p:tgtEl>
                                          <p:spTgt spid="301147"/>
                                        </p:tgtEl>
                                        <p:attrNameLst>
                                          <p:attrName>ppt_x</p:attrName>
                                        </p:attrNameLst>
                                      </p:cBhvr>
                                      <p:tavLst>
                                        <p:tav tm="0">
                                          <p:val>
                                            <p:strVal val="0-#ppt_w/2"/>
                                          </p:val>
                                        </p:tav>
                                        <p:tav tm="100000">
                                          <p:val>
                                            <p:strVal val="#ppt_x"/>
                                          </p:val>
                                        </p:tav>
                                      </p:tavLst>
                                    </p:anim>
                                    <p:anim calcmode="lin" valueType="num">
                                      <p:cBhvr additive="base">
                                        <p:cTn id="88" dur="500" fill="hold"/>
                                        <p:tgtEl>
                                          <p:spTgt spid="301147"/>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01148"/>
                                        </p:tgtEl>
                                        <p:attrNameLst>
                                          <p:attrName>style.visibility</p:attrName>
                                        </p:attrNameLst>
                                      </p:cBhvr>
                                      <p:to>
                                        <p:strVal val="visible"/>
                                      </p:to>
                                    </p:set>
                                    <p:anim calcmode="lin" valueType="num">
                                      <p:cBhvr additive="base">
                                        <p:cTn id="91" dur="500" fill="hold"/>
                                        <p:tgtEl>
                                          <p:spTgt spid="301148"/>
                                        </p:tgtEl>
                                        <p:attrNameLst>
                                          <p:attrName>ppt_x</p:attrName>
                                        </p:attrNameLst>
                                      </p:cBhvr>
                                      <p:tavLst>
                                        <p:tav tm="0">
                                          <p:val>
                                            <p:strVal val="0-#ppt_w/2"/>
                                          </p:val>
                                        </p:tav>
                                        <p:tav tm="100000">
                                          <p:val>
                                            <p:strVal val="#ppt_x"/>
                                          </p:val>
                                        </p:tav>
                                      </p:tavLst>
                                    </p:anim>
                                    <p:anim calcmode="lin" valueType="num">
                                      <p:cBhvr additive="base">
                                        <p:cTn id="92" dur="500" fill="hold"/>
                                        <p:tgtEl>
                                          <p:spTgt spid="30114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01149"/>
                                        </p:tgtEl>
                                        <p:attrNameLst>
                                          <p:attrName>style.visibility</p:attrName>
                                        </p:attrNameLst>
                                      </p:cBhvr>
                                      <p:to>
                                        <p:strVal val="visible"/>
                                      </p:to>
                                    </p:set>
                                    <p:anim calcmode="lin" valueType="num">
                                      <p:cBhvr additive="base">
                                        <p:cTn id="95" dur="500" fill="hold"/>
                                        <p:tgtEl>
                                          <p:spTgt spid="301149"/>
                                        </p:tgtEl>
                                        <p:attrNameLst>
                                          <p:attrName>ppt_x</p:attrName>
                                        </p:attrNameLst>
                                      </p:cBhvr>
                                      <p:tavLst>
                                        <p:tav tm="0">
                                          <p:val>
                                            <p:strVal val="0-#ppt_w/2"/>
                                          </p:val>
                                        </p:tav>
                                        <p:tav tm="100000">
                                          <p:val>
                                            <p:strVal val="#ppt_x"/>
                                          </p:val>
                                        </p:tav>
                                      </p:tavLst>
                                    </p:anim>
                                    <p:anim calcmode="lin" valueType="num">
                                      <p:cBhvr additive="base">
                                        <p:cTn id="96" dur="500" fill="hold"/>
                                        <p:tgtEl>
                                          <p:spTgt spid="301149"/>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01161"/>
                                        </p:tgtEl>
                                        <p:attrNameLst>
                                          <p:attrName>style.visibility</p:attrName>
                                        </p:attrNameLst>
                                      </p:cBhvr>
                                      <p:to>
                                        <p:strVal val="visible"/>
                                      </p:to>
                                    </p:set>
                                    <p:anim calcmode="lin" valueType="num">
                                      <p:cBhvr additive="base">
                                        <p:cTn id="99" dur="500" fill="hold"/>
                                        <p:tgtEl>
                                          <p:spTgt spid="301161"/>
                                        </p:tgtEl>
                                        <p:attrNameLst>
                                          <p:attrName>ppt_x</p:attrName>
                                        </p:attrNameLst>
                                      </p:cBhvr>
                                      <p:tavLst>
                                        <p:tav tm="0">
                                          <p:val>
                                            <p:strVal val="0-#ppt_w/2"/>
                                          </p:val>
                                        </p:tav>
                                        <p:tav tm="100000">
                                          <p:val>
                                            <p:strVal val="#ppt_x"/>
                                          </p:val>
                                        </p:tav>
                                      </p:tavLst>
                                    </p:anim>
                                    <p:anim calcmode="lin" valueType="num">
                                      <p:cBhvr additive="base">
                                        <p:cTn id="100" dur="500" fill="hold"/>
                                        <p:tgtEl>
                                          <p:spTgt spid="301161"/>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01176"/>
                                        </p:tgtEl>
                                        <p:attrNameLst>
                                          <p:attrName>style.visibility</p:attrName>
                                        </p:attrNameLst>
                                      </p:cBhvr>
                                      <p:to>
                                        <p:strVal val="visible"/>
                                      </p:to>
                                    </p:set>
                                    <p:anim calcmode="lin" valueType="num">
                                      <p:cBhvr additive="base">
                                        <p:cTn id="103" dur="500" fill="hold"/>
                                        <p:tgtEl>
                                          <p:spTgt spid="301176"/>
                                        </p:tgtEl>
                                        <p:attrNameLst>
                                          <p:attrName>ppt_x</p:attrName>
                                        </p:attrNameLst>
                                      </p:cBhvr>
                                      <p:tavLst>
                                        <p:tav tm="0">
                                          <p:val>
                                            <p:strVal val="0-#ppt_w/2"/>
                                          </p:val>
                                        </p:tav>
                                        <p:tav tm="100000">
                                          <p:val>
                                            <p:strVal val="#ppt_x"/>
                                          </p:val>
                                        </p:tav>
                                      </p:tavLst>
                                    </p:anim>
                                    <p:anim calcmode="lin" valueType="num">
                                      <p:cBhvr additive="base">
                                        <p:cTn id="104" dur="500" fill="hold"/>
                                        <p:tgtEl>
                                          <p:spTgt spid="30117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01104"/>
                                        </p:tgtEl>
                                        <p:attrNameLst>
                                          <p:attrName>style.visibility</p:attrName>
                                        </p:attrNameLst>
                                      </p:cBhvr>
                                      <p:to>
                                        <p:strVal val="visible"/>
                                      </p:to>
                                    </p:set>
                                    <p:anim calcmode="lin" valueType="num">
                                      <p:cBhvr additive="base">
                                        <p:cTn id="109" dur="500" fill="hold"/>
                                        <p:tgtEl>
                                          <p:spTgt spid="301104"/>
                                        </p:tgtEl>
                                        <p:attrNameLst>
                                          <p:attrName>ppt_x</p:attrName>
                                        </p:attrNameLst>
                                      </p:cBhvr>
                                      <p:tavLst>
                                        <p:tav tm="0">
                                          <p:val>
                                            <p:strVal val="0-#ppt_w/2"/>
                                          </p:val>
                                        </p:tav>
                                        <p:tav tm="100000">
                                          <p:val>
                                            <p:strVal val="#ppt_x"/>
                                          </p:val>
                                        </p:tav>
                                      </p:tavLst>
                                    </p:anim>
                                    <p:anim calcmode="lin" valueType="num">
                                      <p:cBhvr additive="base">
                                        <p:cTn id="110" dur="500" fill="hold"/>
                                        <p:tgtEl>
                                          <p:spTgt spid="301104"/>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01105"/>
                                        </p:tgtEl>
                                        <p:attrNameLst>
                                          <p:attrName>style.visibility</p:attrName>
                                        </p:attrNameLst>
                                      </p:cBhvr>
                                      <p:to>
                                        <p:strVal val="visible"/>
                                      </p:to>
                                    </p:set>
                                    <p:anim calcmode="lin" valueType="num">
                                      <p:cBhvr additive="base">
                                        <p:cTn id="115" dur="500" fill="hold"/>
                                        <p:tgtEl>
                                          <p:spTgt spid="301105"/>
                                        </p:tgtEl>
                                        <p:attrNameLst>
                                          <p:attrName>ppt_x</p:attrName>
                                        </p:attrNameLst>
                                      </p:cBhvr>
                                      <p:tavLst>
                                        <p:tav tm="0">
                                          <p:val>
                                            <p:strVal val="0-#ppt_w/2"/>
                                          </p:val>
                                        </p:tav>
                                        <p:tav tm="100000">
                                          <p:val>
                                            <p:strVal val="#ppt_x"/>
                                          </p:val>
                                        </p:tav>
                                      </p:tavLst>
                                    </p:anim>
                                    <p:anim calcmode="lin" valueType="num">
                                      <p:cBhvr additive="base">
                                        <p:cTn id="116" dur="500" fill="hold"/>
                                        <p:tgtEl>
                                          <p:spTgt spid="301105"/>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01106"/>
                                        </p:tgtEl>
                                        <p:attrNameLst>
                                          <p:attrName>style.visibility</p:attrName>
                                        </p:attrNameLst>
                                      </p:cBhvr>
                                      <p:to>
                                        <p:strVal val="visible"/>
                                      </p:to>
                                    </p:set>
                                    <p:anim calcmode="lin" valueType="num">
                                      <p:cBhvr additive="base">
                                        <p:cTn id="119" dur="500" fill="hold"/>
                                        <p:tgtEl>
                                          <p:spTgt spid="301106"/>
                                        </p:tgtEl>
                                        <p:attrNameLst>
                                          <p:attrName>ppt_x</p:attrName>
                                        </p:attrNameLst>
                                      </p:cBhvr>
                                      <p:tavLst>
                                        <p:tav tm="0">
                                          <p:val>
                                            <p:strVal val="0-#ppt_w/2"/>
                                          </p:val>
                                        </p:tav>
                                        <p:tav tm="100000">
                                          <p:val>
                                            <p:strVal val="#ppt_x"/>
                                          </p:val>
                                        </p:tav>
                                      </p:tavLst>
                                    </p:anim>
                                    <p:anim calcmode="lin" valueType="num">
                                      <p:cBhvr additive="base">
                                        <p:cTn id="120" dur="500" fill="hold"/>
                                        <p:tgtEl>
                                          <p:spTgt spid="301106"/>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301152"/>
                                        </p:tgtEl>
                                        <p:attrNameLst>
                                          <p:attrName>style.visibility</p:attrName>
                                        </p:attrNameLst>
                                      </p:cBhvr>
                                      <p:to>
                                        <p:strVal val="visible"/>
                                      </p:to>
                                    </p:set>
                                    <p:anim calcmode="lin" valueType="num">
                                      <p:cBhvr additive="base">
                                        <p:cTn id="125" dur="500" fill="hold"/>
                                        <p:tgtEl>
                                          <p:spTgt spid="301152"/>
                                        </p:tgtEl>
                                        <p:attrNameLst>
                                          <p:attrName>ppt_x</p:attrName>
                                        </p:attrNameLst>
                                      </p:cBhvr>
                                      <p:tavLst>
                                        <p:tav tm="0">
                                          <p:val>
                                            <p:strVal val="1+#ppt_w/2"/>
                                          </p:val>
                                        </p:tav>
                                        <p:tav tm="100000">
                                          <p:val>
                                            <p:strVal val="#ppt_x"/>
                                          </p:val>
                                        </p:tav>
                                      </p:tavLst>
                                    </p:anim>
                                    <p:anim calcmode="lin" valueType="num">
                                      <p:cBhvr additive="base">
                                        <p:cTn id="126" dur="500" fill="hold"/>
                                        <p:tgtEl>
                                          <p:spTgt spid="301152"/>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301153"/>
                                        </p:tgtEl>
                                        <p:attrNameLst>
                                          <p:attrName>style.visibility</p:attrName>
                                        </p:attrNameLst>
                                      </p:cBhvr>
                                      <p:to>
                                        <p:strVal val="visible"/>
                                      </p:to>
                                    </p:set>
                                    <p:anim calcmode="lin" valueType="num">
                                      <p:cBhvr additive="base">
                                        <p:cTn id="129" dur="500" fill="hold"/>
                                        <p:tgtEl>
                                          <p:spTgt spid="301153"/>
                                        </p:tgtEl>
                                        <p:attrNameLst>
                                          <p:attrName>ppt_x</p:attrName>
                                        </p:attrNameLst>
                                      </p:cBhvr>
                                      <p:tavLst>
                                        <p:tav tm="0">
                                          <p:val>
                                            <p:strVal val="1+#ppt_w/2"/>
                                          </p:val>
                                        </p:tav>
                                        <p:tav tm="100000">
                                          <p:val>
                                            <p:strVal val="#ppt_x"/>
                                          </p:val>
                                        </p:tav>
                                      </p:tavLst>
                                    </p:anim>
                                    <p:anim calcmode="lin" valueType="num">
                                      <p:cBhvr additive="base">
                                        <p:cTn id="130" dur="500" fill="hold"/>
                                        <p:tgtEl>
                                          <p:spTgt spid="301153"/>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301154"/>
                                        </p:tgtEl>
                                        <p:attrNameLst>
                                          <p:attrName>style.visibility</p:attrName>
                                        </p:attrNameLst>
                                      </p:cBhvr>
                                      <p:to>
                                        <p:strVal val="visible"/>
                                      </p:to>
                                    </p:set>
                                    <p:anim calcmode="lin" valueType="num">
                                      <p:cBhvr additive="base">
                                        <p:cTn id="133" dur="500" fill="hold"/>
                                        <p:tgtEl>
                                          <p:spTgt spid="301154"/>
                                        </p:tgtEl>
                                        <p:attrNameLst>
                                          <p:attrName>ppt_x</p:attrName>
                                        </p:attrNameLst>
                                      </p:cBhvr>
                                      <p:tavLst>
                                        <p:tav tm="0">
                                          <p:val>
                                            <p:strVal val="1+#ppt_w/2"/>
                                          </p:val>
                                        </p:tav>
                                        <p:tav tm="100000">
                                          <p:val>
                                            <p:strVal val="#ppt_x"/>
                                          </p:val>
                                        </p:tav>
                                      </p:tavLst>
                                    </p:anim>
                                    <p:anim calcmode="lin" valueType="num">
                                      <p:cBhvr additive="base">
                                        <p:cTn id="134" dur="500" fill="hold"/>
                                        <p:tgtEl>
                                          <p:spTgt spid="301154"/>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301155"/>
                                        </p:tgtEl>
                                        <p:attrNameLst>
                                          <p:attrName>style.visibility</p:attrName>
                                        </p:attrNameLst>
                                      </p:cBhvr>
                                      <p:to>
                                        <p:strVal val="visible"/>
                                      </p:to>
                                    </p:set>
                                    <p:anim calcmode="lin" valueType="num">
                                      <p:cBhvr additive="base">
                                        <p:cTn id="137" dur="500" fill="hold"/>
                                        <p:tgtEl>
                                          <p:spTgt spid="301155"/>
                                        </p:tgtEl>
                                        <p:attrNameLst>
                                          <p:attrName>ppt_x</p:attrName>
                                        </p:attrNameLst>
                                      </p:cBhvr>
                                      <p:tavLst>
                                        <p:tav tm="0">
                                          <p:val>
                                            <p:strVal val="1+#ppt_w/2"/>
                                          </p:val>
                                        </p:tav>
                                        <p:tav tm="100000">
                                          <p:val>
                                            <p:strVal val="#ppt_x"/>
                                          </p:val>
                                        </p:tav>
                                      </p:tavLst>
                                    </p:anim>
                                    <p:anim calcmode="lin" valueType="num">
                                      <p:cBhvr additive="base">
                                        <p:cTn id="138" dur="500" fill="hold"/>
                                        <p:tgtEl>
                                          <p:spTgt spid="301155"/>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301156"/>
                                        </p:tgtEl>
                                        <p:attrNameLst>
                                          <p:attrName>style.visibility</p:attrName>
                                        </p:attrNameLst>
                                      </p:cBhvr>
                                      <p:to>
                                        <p:strVal val="visible"/>
                                      </p:to>
                                    </p:set>
                                    <p:anim calcmode="lin" valueType="num">
                                      <p:cBhvr additive="base">
                                        <p:cTn id="141" dur="500" fill="hold"/>
                                        <p:tgtEl>
                                          <p:spTgt spid="301156"/>
                                        </p:tgtEl>
                                        <p:attrNameLst>
                                          <p:attrName>ppt_x</p:attrName>
                                        </p:attrNameLst>
                                      </p:cBhvr>
                                      <p:tavLst>
                                        <p:tav tm="0">
                                          <p:val>
                                            <p:strVal val="1+#ppt_w/2"/>
                                          </p:val>
                                        </p:tav>
                                        <p:tav tm="100000">
                                          <p:val>
                                            <p:strVal val="#ppt_x"/>
                                          </p:val>
                                        </p:tav>
                                      </p:tavLst>
                                    </p:anim>
                                    <p:anim calcmode="lin" valueType="num">
                                      <p:cBhvr additive="base">
                                        <p:cTn id="142" dur="500" fill="hold"/>
                                        <p:tgtEl>
                                          <p:spTgt spid="301156"/>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301157"/>
                                        </p:tgtEl>
                                        <p:attrNameLst>
                                          <p:attrName>style.visibility</p:attrName>
                                        </p:attrNameLst>
                                      </p:cBhvr>
                                      <p:to>
                                        <p:strVal val="visible"/>
                                      </p:to>
                                    </p:set>
                                    <p:anim calcmode="lin" valueType="num">
                                      <p:cBhvr additive="base">
                                        <p:cTn id="145" dur="500" fill="hold"/>
                                        <p:tgtEl>
                                          <p:spTgt spid="301157"/>
                                        </p:tgtEl>
                                        <p:attrNameLst>
                                          <p:attrName>ppt_x</p:attrName>
                                        </p:attrNameLst>
                                      </p:cBhvr>
                                      <p:tavLst>
                                        <p:tav tm="0">
                                          <p:val>
                                            <p:strVal val="1+#ppt_w/2"/>
                                          </p:val>
                                        </p:tav>
                                        <p:tav tm="100000">
                                          <p:val>
                                            <p:strVal val="#ppt_x"/>
                                          </p:val>
                                        </p:tav>
                                      </p:tavLst>
                                    </p:anim>
                                    <p:anim calcmode="lin" valueType="num">
                                      <p:cBhvr additive="base">
                                        <p:cTn id="146" dur="500" fill="hold"/>
                                        <p:tgtEl>
                                          <p:spTgt spid="301157"/>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301158"/>
                                        </p:tgtEl>
                                        <p:attrNameLst>
                                          <p:attrName>style.visibility</p:attrName>
                                        </p:attrNameLst>
                                      </p:cBhvr>
                                      <p:to>
                                        <p:strVal val="visible"/>
                                      </p:to>
                                    </p:set>
                                    <p:anim calcmode="lin" valueType="num">
                                      <p:cBhvr additive="base">
                                        <p:cTn id="149" dur="500" fill="hold"/>
                                        <p:tgtEl>
                                          <p:spTgt spid="301158"/>
                                        </p:tgtEl>
                                        <p:attrNameLst>
                                          <p:attrName>ppt_x</p:attrName>
                                        </p:attrNameLst>
                                      </p:cBhvr>
                                      <p:tavLst>
                                        <p:tav tm="0">
                                          <p:val>
                                            <p:strVal val="1+#ppt_w/2"/>
                                          </p:val>
                                        </p:tav>
                                        <p:tav tm="100000">
                                          <p:val>
                                            <p:strVal val="#ppt_x"/>
                                          </p:val>
                                        </p:tav>
                                      </p:tavLst>
                                    </p:anim>
                                    <p:anim calcmode="lin" valueType="num">
                                      <p:cBhvr additive="base">
                                        <p:cTn id="150" dur="500" fill="hold"/>
                                        <p:tgtEl>
                                          <p:spTgt spid="301158"/>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301159"/>
                                        </p:tgtEl>
                                        <p:attrNameLst>
                                          <p:attrName>style.visibility</p:attrName>
                                        </p:attrNameLst>
                                      </p:cBhvr>
                                      <p:to>
                                        <p:strVal val="visible"/>
                                      </p:to>
                                    </p:set>
                                    <p:anim calcmode="lin" valueType="num">
                                      <p:cBhvr additive="base">
                                        <p:cTn id="153" dur="500" fill="hold"/>
                                        <p:tgtEl>
                                          <p:spTgt spid="301159"/>
                                        </p:tgtEl>
                                        <p:attrNameLst>
                                          <p:attrName>ppt_x</p:attrName>
                                        </p:attrNameLst>
                                      </p:cBhvr>
                                      <p:tavLst>
                                        <p:tav tm="0">
                                          <p:val>
                                            <p:strVal val="1+#ppt_w/2"/>
                                          </p:val>
                                        </p:tav>
                                        <p:tav tm="100000">
                                          <p:val>
                                            <p:strVal val="#ppt_x"/>
                                          </p:val>
                                        </p:tav>
                                      </p:tavLst>
                                    </p:anim>
                                    <p:anim calcmode="lin" valueType="num">
                                      <p:cBhvr additive="base">
                                        <p:cTn id="154" dur="500" fill="hold"/>
                                        <p:tgtEl>
                                          <p:spTgt spid="301159"/>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301160"/>
                                        </p:tgtEl>
                                        <p:attrNameLst>
                                          <p:attrName>style.visibility</p:attrName>
                                        </p:attrNameLst>
                                      </p:cBhvr>
                                      <p:to>
                                        <p:strVal val="visible"/>
                                      </p:to>
                                    </p:set>
                                    <p:anim calcmode="lin" valueType="num">
                                      <p:cBhvr additive="base">
                                        <p:cTn id="157" dur="500" fill="hold"/>
                                        <p:tgtEl>
                                          <p:spTgt spid="301160"/>
                                        </p:tgtEl>
                                        <p:attrNameLst>
                                          <p:attrName>ppt_x</p:attrName>
                                        </p:attrNameLst>
                                      </p:cBhvr>
                                      <p:tavLst>
                                        <p:tav tm="0">
                                          <p:val>
                                            <p:strVal val="1+#ppt_w/2"/>
                                          </p:val>
                                        </p:tav>
                                        <p:tav tm="100000">
                                          <p:val>
                                            <p:strVal val="#ppt_x"/>
                                          </p:val>
                                        </p:tav>
                                      </p:tavLst>
                                    </p:anim>
                                    <p:anim calcmode="lin" valueType="num">
                                      <p:cBhvr additive="base">
                                        <p:cTn id="158" dur="500" fill="hold"/>
                                        <p:tgtEl>
                                          <p:spTgt spid="301160"/>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301162"/>
                                        </p:tgtEl>
                                        <p:attrNameLst>
                                          <p:attrName>style.visibility</p:attrName>
                                        </p:attrNameLst>
                                      </p:cBhvr>
                                      <p:to>
                                        <p:strVal val="visible"/>
                                      </p:to>
                                    </p:set>
                                    <p:anim calcmode="lin" valueType="num">
                                      <p:cBhvr additive="base">
                                        <p:cTn id="161" dur="500" fill="hold"/>
                                        <p:tgtEl>
                                          <p:spTgt spid="301162"/>
                                        </p:tgtEl>
                                        <p:attrNameLst>
                                          <p:attrName>ppt_x</p:attrName>
                                        </p:attrNameLst>
                                      </p:cBhvr>
                                      <p:tavLst>
                                        <p:tav tm="0">
                                          <p:val>
                                            <p:strVal val="1+#ppt_w/2"/>
                                          </p:val>
                                        </p:tav>
                                        <p:tav tm="100000">
                                          <p:val>
                                            <p:strVal val="#ppt_x"/>
                                          </p:val>
                                        </p:tav>
                                      </p:tavLst>
                                    </p:anim>
                                    <p:anim calcmode="lin" valueType="num">
                                      <p:cBhvr additive="base">
                                        <p:cTn id="162" dur="500" fill="hold"/>
                                        <p:tgtEl>
                                          <p:spTgt spid="301162"/>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301163"/>
                                        </p:tgtEl>
                                        <p:attrNameLst>
                                          <p:attrName>style.visibility</p:attrName>
                                        </p:attrNameLst>
                                      </p:cBhvr>
                                      <p:to>
                                        <p:strVal val="visible"/>
                                      </p:to>
                                    </p:set>
                                    <p:anim calcmode="lin" valueType="num">
                                      <p:cBhvr additive="base">
                                        <p:cTn id="165" dur="500" fill="hold"/>
                                        <p:tgtEl>
                                          <p:spTgt spid="301163"/>
                                        </p:tgtEl>
                                        <p:attrNameLst>
                                          <p:attrName>ppt_x</p:attrName>
                                        </p:attrNameLst>
                                      </p:cBhvr>
                                      <p:tavLst>
                                        <p:tav tm="0">
                                          <p:val>
                                            <p:strVal val="1+#ppt_w/2"/>
                                          </p:val>
                                        </p:tav>
                                        <p:tav tm="100000">
                                          <p:val>
                                            <p:strVal val="#ppt_x"/>
                                          </p:val>
                                        </p:tav>
                                      </p:tavLst>
                                    </p:anim>
                                    <p:anim calcmode="lin" valueType="num">
                                      <p:cBhvr additive="base">
                                        <p:cTn id="166" dur="500" fill="hold"/>
                                        <p:tgtEl>
                                          <p:spTgt spid="301163"/>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301164"/>
                                        </p:tgtEl>
                                        <p:attrNameLst>
                                          <p:attrName>style.visibility</p:attrName>
                                        </p:attrNameLst>
                                      </p:cBhvr>
                                      <p:to>
                                        <p:strVal val="visible"/>
                                      </p:to>
                                    </p:set>
                                    <p:anim calcmode="lin" valueType="num">
                                      <p:cBhvr additive="base">
                                        <p:cTn id="169" dur="500" fill="hold"/>
                                        <p:tgtEl>
                                          <p:spTgt spid="301164"/>
                                        </p:tgtEl>
                                        <p:attrNameLst>
                                          <p:attrName>ppt_x</p:attrName>
                                        </p:attrNameLst>
                                      </p:cBhvr>
                                      <p:tavLst>
                                        <p:tav tm="0">
                                          <p:val>
                                            <p:strVal val="1+#ppt_w/2"/>
                                          </p:val>
                                        </p:tav>
                                        <p:tav tm="100000">
                                          <p:val>
                                            <p:strVal val="#ppt_x"/>
                                          </p:val>
                                        </p:tav>
                                      </p:tavLst>
                                    </p:anim>
                                    <p:anim calcmode="lin" valueType="num">
                                      <p:cBhvr additive="base">
                                        <p:cTn id="170" dur="500" fill="hold"/>
                                        <p:tgtEl>
                                          <p:spTgt spid="301164"/>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301165"/>
                                        </p:tgtEl>
                                        <p:attrNameLst>
                                          <p:attrName>style.visibility</p:attrName>
                                        </p:attrNameLst>
                                      </p:cBhvr>
                                      <p:to>
                                        <p:strVal val="visible"/>
                                      </p:to>
                                    </p:set>
                                    <p:anim calcmode="lin" valueType="num">
                                      <p:cBhvr additive="base">
                                        <p:cTn id="173" dur="500" fill="hold"/>
                                        <p:tgtEl>
                                          <p:spTgt spid="301165"/>
                                        </p:tgtEl>
                                        <p:attrNameLst>
                                          <p:attrName>ppt_x</p:attrName>
                                        </p:attrNameLst>
                                      </p:cBhvr>
                                      <p:tavLst>
                                        <p:tav tm="0">
                                          <p:val>
                                            <p:strVal val="1+#ppt_w/2"/>
                                          </p:val>
                                        </p:tav>
                                        <p:tav tm="100000">
                                          <p:val>
                                            <p:strVal val="#ppt_x"/>
                                          </p:val>
                                        </p:tav>
                                      </p:tavLst>
                                    </p:anim>
                                    <p:anim calcmode="lin" valueType="num">
                                      <p:cBhvr additive="base">
                                        <p:cTn id="174" dur="500" fill="hold"/>
                                        <p:tgtEl>
                                          <p:spTgt spid="301165"/>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301166"/>
                                        </p:tgtEl>
                                        <p:attrNameLst>
                                          <p:attrName>style.visibility</p:attrName>
                                        </p:attrNameLst>
                                      </p:cBhvr>
                                      <p:to>
                                        <p:strVal val="visible"/>
                                      </p:to>
                                    </p:set>
                                    <p:anim calcmode="lin" valueType="num">
                                      <p:cBhvr additive="base">
                                        <p:cTn id="177" dur="500" fill="hold"/>
                                        <p:tgtEl>
                                          <p:spTgt spid="301166"/>
                                        </p:tgtEl>
                                        <p:attrNameLst>
                                          <p:attrName>ppt_x</p:attrName>
                                        </p:attrNameLst>
                                      </p:cBhvr>
                                      <p:tavLst>
                                        <p:tav tm="0">
                                          <p:val>
                                            <p:strVal val="1+#ppt_w/2"/>
                                          </p:val>
                                        </p:tav>
                                        <p:tav tm="100000">
                                          <p:val>
                                            <p:strVal val="#ppt_x"/>
                                          </p:val>
                                        </p:tav>
                                      </p:tavLst>
                                    </p:anim>
                                    <p:anim calcmode="lin" valueType="num">
                                      <p:cBhvr additive="base">
                                        <p:cTn id="178" dur="500" fill="hold"/>
                                        <p:tgtEl>
                                          <p:spTgt spid="301166"/>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301167"/>
                                        </p:tgtEl>
                                        <p:attrNameLst>
                                          <p:attrName>style.visibility</p:attrName>
                                        </p:attrNameLst>
                                      </p:cBhvr>
                                      <p:to>
                                        <p:strVal val="visible"/>
                                      </p:to>
                                    </p:set>
                                    <p:anim calcmode="lin" valueType="num">
                                      <p:cBhvr additive="base">
                                        <p:cTn id="181" dur="500" fill="hold"/>
                                        <p:tgtEl>
                                          <p:spTgt spid="301167"/>
                                        </p:tgtEl>
                                        <p:attrNameLst>
                                          <p:attrName>ppt_x</p:attrName>
                                        </p:attrNameLst>
                                      </p:cBhvr>
                                      <p:tavLst>
                                        <p:tav tm="0">
                                          <p:val>
                                            <p:strVal val="1+#ppt_w/2"/>
                                          </p:val>
                                        </p:tav>
                                        <p:tav tm="100000">
                                          <p:val>
                                            <p:strVal val="#ppt_x"/>
                                          </p:val>
                                        </p:tav>
                                      </p:tavLst>
                                    </p:anim>
                                    <p:anim calcmode="lin" valueType="num">
                                      <p:cBhvr additive="base">
                                        <p:cTn id="182" dur="500" fill="hold"/>
                                        <p:tgtEl>
                                          <p:spTgt spid="301167"/>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301168"/>
                                        </p:tgtEl>
                                        <p:attrNameLst>
                                          <p:attrName>style.visibility</p:attrName>
                                        </p:attrNameLst>
                                      </p:cBhvr>
                                      <p:to>
                                        <p:strVal val="visible"/>
                                      </p:to>
                                    </p:set>
                                    <p:anim calcmode="lin" valueType="num">
                                      <p:cBhvr additive="base">
                                        <p:cTn id="185" dur="500" fill="hold"/>
                                        <p:tgtEl>
                                          <p:spTgt spid="301168"/>
                                        </p:tgtEl>
                                        <p:attrNameLst>
                                          <p:attrName>ppt_x</p:attrName>
                                        </p:attrNameLst>
                                      </p:cBhvr>
                                      <p:tavLst>
                                        <p:tav tm="0">
                                          <p:val>
                                            <p:strVal val="1+#ppt_w/2"/>
                                          </p:val>
                                        </p:tav>
                                        <p:tav tm="100000">
                                          <p:val>
                                            <p:strVal val="#ppt_x"/>
                                          </p:val>
                                        </p:tav>
                                      </p:tavLst>
                                    </p:anim>
                                    <p:anim calcmode="lin" valueType="num">
                                      <p:cBhvr additive="base">
                                        <p:cTn id="186" dur="500" fill="hold"/>
                                        <p:tgtEl>
                                          <p:spTgt spid="3011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151" grpId="0" animBg="1"/>
      <p:bldP spid="301150" grpId="0" animBg="1"/>
      <p:bldP spid="301088" grpId="0" animBg="1"/>
      <p:bldP spid="301089" grpId="0" animBg="1"/>
      <p:bldP spid="301090" grpId="0" animBg="1"/>
      <p:bldP spid="301091" grpId="0" animBg="1"/>
      <p:bldP spid="301092" grpId="0" animBg="1"/>
      <p:bldP spid="301093" grpId="0" animBg="1"/>
      <p:bldP spid="301094" grpId="0" animBg="1"/>
      <p:bldP spid="301095" grpId="0" animBg="1"/>
      <p:bldP spid="301096" grpId="0"/>
      <p:bldP spid="301097" grpId="0"/>
      <p:bldP spid="301098" grpId="0"/>
      <p:bldP spid="301099" grpId="0"/>
      <p:bldP spid="301100" grpId="0" animBg="1"/>
      <p:bldP spid="301101" grpId="0" animBg="1"/>
      <p:bldP spid="301102" grpId="0" animBg="1"/>
      <p:bldP spid="301103" grpId="0" animBg="1"/>
      <p:bldP spid="301104" grpId="0" animBg="1"/>
      <p:bldP spid="301105" grpId="0" animBg="1"/>
      <p:bldP spid="301106" grpId="0"/>
      <p:bldP spid="301115" grpId="0"/>
      <p:bldP spid="301146" grpId="0" animBg="1"/>
      <p:bldP spid="301147" grpId="0"/>
      <p:bldP spid="301148" grpId="0" animBg="1"/>
      <p:bldP spid="301149" grpId="0"/>
      <p:bldP spid="301152" grpId="0" animBg="1"/>
      <p:bldP spid="301153" grpId="0" animBg="1"/>
      <p:bldP spid="301154" grpId="0" animBg="1"/>
      <p:bldP spid="301155" grpId="0" animBg="1"/>
      <p:bldP spid="301156" grpId="0" animBg="1"/>
      <p:bldP spid="301157" grpId="0" animBg="1"/>
      <p:bldP spid="301158" grpId="0" animBg="1"/>
      <p:bldP spid="301159" grpId="0" animBg="1"/>
      <p:bldP spid="301160" grpId="0" animBg="1"/>
      <p:bldP spid="301161" grpId="0"/>
      <p:bldP spid="301162" grpId="0"/>
      <p:bldP spid="301163" grpId="0"/>
      <p:bldP spid="301164" grpId="0"/>
      <p:bldP spid="301165" grpId="0"/>
      <p:bldP spid="301166" grpId="0"/>
      <p:bldP spid="301167" grpId="0"/>
      <p:bldP spid="301168" grpId="0"/>
      <p:bldP spid="3011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16</a:t>
            </a:fld>
            <a:endParaRPr lang="en-US" altLang="zh-CN"/>
          </a:p>
        </p:txBody>
      </p:sp>
      <p:sp>
        <p:nvSpPr>
          <p:cNvPr id="4" name="Rectangle 3"/>
          <p:cNvSpPr txBox="1">
            <a:spLocks noChangeArrowheads="1"/>
          </p:cNvSpPr>
          <p:nvPr/>
        </p:nvSpPr>
        <p:spPr>
          <a:xfrm>
            <a:off x="399143" y="1656896"/>
            <a:ext cx="8048171" cy="3974647"/>
          </a:xfrm>
          <a:prstGeom prst="rect">
            <a:avLst/>
          </a:prstGeom>
        </p:spPr>
        <p:txBody>
          <a:bodyPr/>
          <a:lstStyle/>
          <a:p>
            <a:pPr marL="342900" marR="0" lvl="0" indent="-342900" algn="just" defTabSz="914400" rtl="0" eaLnBrk="1" fontAlgn="base" latinLnBrk="0" hangingPunct="1">
              <a:lnSpc>
                <a:spcPct val="100000"/>
              </a:lnSpc>
              <a:spcBef>
                <a:spcPct val="30000"/>
              </a:spcBef>
              <a:spcAft>
                <a:spcPct val="0"/>
              </a:spcAft>
              <a:buClr>
                <a:srgbClr val="800080"/>
              </a:buClr>
              <a:buSzTx/>
              <a:buFont typeface="Wingdings" pitchFamily="2" charset="2"/>
              <a:buChar char="§"/>
              <a:tabLst/>
              <a:defRPr/>
            </a:pPr>
            <a:r>
              <a:rPr kumimoji="1" lang="zh-CN" altLang="en-US" sz="28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cs typeface="+mn-cs"/>
              </a:rPr>
              <a:t>所谓顺序搜索，又称线性搜索，主要用于在线性结构中进行搜索。</a:t>
            </a:r>
          </a:p>
          <a:p>
            <a:pPr marL="342900" marR="0" lvl="0" indent="-342900" algn="just" defTabSz="914400" rtl="0" eaLnBrk="1" fontAlgn="base" latinLnBrk="0" hangingPunct="1">
              <a:lnSpc>
                <a:spcPct val="100000"/>
              </a:lnSpc>
              <a:spcBef>
                <a:spcPct val="30000"/>
              </a:spcBef>
              <a:spcAft>
                <a:spcPct val="0"/>
              </a:spcAft>
              <a:buClr>
                <a:srgbClr val="800080"/>
              </a:buClr>
              <a:buSzTx/>
              <a:buFont typeface="Wingdings" pitchFamily="2" charset="2"/>
              <a:buChar char="§"/>
              <a:tabLst/>
              <a:defRPr/>
            </a:pPr>
            <a:r>
              <a:rPr kumimoji="1" lang="zh-CN" altLang="en-US" sz="28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cs typeface="+mn-cs"/>
              </a:rPr>
              <a:t>设若表中有</a:t>
            </a:r>
            <a:r>
              <a:rPr kumimoji="1" lang="en-US" altLang="zh-CN" sz="2800" b="1" i="0" u="none" strike="noStrike" kern="0" cap="none" spc="0" normalizeH="0" baseline="0" noProof="0" dirty="0" err="1" smtClean="0">
                <a:ln>
                  <a:noFill/>
                </a:ln>
                <a:solidFill>
                  <a:schemeClr val="hlink"/>
                </a:solidFill>
                <a:effectLst>
                  <a:outerShdw blurRad="38100" dist="38100" dir="2700000" algn="tl">
                    <a:srgbClr val="C0C0C0"/>
                  </a:outerShdw>
                </a:effectLst>
                <a:uLnTx/>
                <a:uFillTx/>
                <a:latin typeface="+mn-lt"/>
                <a:ea typeface="仿宋_GB2312" pitchFamily="49" charset="-122"/>
                <a:cs typeface="+mn-cs"/>
              </a:rPr>
              <a:t>CurrentSize</a:t>
            </a:r>
            <a:r>
              <a:rPr kumimoji="1" lang="zh-CN" altLang="en-US" sz="28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cs typeface="+mn-cs"/>
              </a:rPr>
              <a:t>个对象，则顺序搜索从表的先端开始，顺序用各对象的关键码与</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给定值</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zh-CN" altLang="en-US" sz="28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cs typeface="+mn-cs"/>
              </a:rPr>
              <a:t>进行比较，直到找到与其值相等的对象，则搜索成功，给出该对象在表中的位置。</a:t>
            </a:r>
          </a:p>
          <a:p>
            <a:pPr marL="342900" marR="0" lvl="0" indent="-342900" algn="just" defTabSz="914400" rtl="0" eaLnBrk="1" fontAlgn="base" latinLnBrk="0" hangingPunct="1">
              <a:lnSpc>
                <a:spcPct val="100000"/>
              </a:lnSpc>
              <a:spcBef>
                <a:spcPct val="30000"/>
              </a:spcBef>
              <a:spcAft>
                <a:spcPct val="0"/>
              </a:spcAft>
              <a:buClr>
                <a:srgbClr val="800080"/>
              </a:buClr>
              <a:buSzTx/>
              <a:buFont typeface="Wingdings" pitchFamily="2" charset="2"/>
              <a:buChar char="§"/>
              <a:tabLst/>
              <a:defRPr/>
            </a:pPr>
            <a:r>
              <a:rPr kumimoji="1" lang="zh-CN" altLang="en-US" sz="28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cs typeface="+mn-cs"/>
              </a:rPr>
              <a:t>若整个表都已检测完仍未找到关键码与</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zh-CN" altLang="en-US" sz="28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cs typeface="+mn-cs"/>
              </a:rPr>
              <a:t>相等的对象，则搜索失败，给出失败信息。</a:t>
            </a:r>
            <a:endParaRPr kumimoji="1" lang="zh-CN" altLang="en-US" sz="2800" b="1" i="0" u="none" strike="noStrike" kern="0" cap="none" spc="0" normalizeH="0" baseline="0" noProof="0" dirty="0">
              <a:ln>
                <a:noFill/>
              </a:ln>
              <a:solidFill>
                <a:srgbClr val="00330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checkerboard(across)">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checkerboard(across)">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082" name="Rectangle 2"/>
          <p:cNvSpPr>
            <a:spLocks noGrp="1" noChangeArrowheads="1"/>
          </p:cNvSpPr>
          <p:nvPr>
            <p:ph type="body" idx="1"/>
          </p:nvPr>
        </p:nvSpPr>
        <p:spPr>
          <a:xfrm>
            <a:off x="693738" y="795338"/>
            <a:ext cx="7742237" cy="1430337"/>
          </a:xfrm>
        </p:spPr>
        <p:txBody>
          <a:bodyPr/>
          <a:lstStyle/>
          <a:p>
            <a:pPr algn="just">
              <a:buClr>
                <a:srgbClr val="FF7C80"/>
              </a:buClr>
              <a:buSzPct val="50000"/>
              <a:buFont typeface="Wingdings" pitchFamily="2" charset="2"/>
              <a:buChar char="n"/>
            </a:pPr>
            <a:r>
              <a:rPr lang="en-US" altLang="zh-CN" sz="2800" b="1" dirty="0">
                <a:effectLst>
                  <a:outerShdw blurRad="38100" dist="38100" dir="2700000" algn="tl">
                    <a:srgbClr val="C0C0C0"/>
                  </a:outerShdw>
                </a:effectLst>
                <a:ea typeface="仿宋_GB2312" pitchFamily="49" charset="-122"/>
              </a:rPr>
              <a:t>case </a:t>
            </a:r>
            <a:r>
              <a:rPr lang="en-US" altLang="zh-CN" sz="2800" b="1" dirty="0" smtClean="0">
                <a:effectLst>
                  <a:outerShdw blurRad="38100" dist="38100" dir="2700000" algn="tl">
                    <a:srgbClr val="C0C0C0"/>
                  </a:outerShdw>
                </a:effectLst>
                <a:ea typeface="仿宋_GB2312" pitchFamily="49" charset="-122"/>
              </a:rPr>
              <a:t>3b</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如果</a:t>
            </a:r>
            <a:r>
              <a:rPr lang="en-US" altLang="zh-CN" sz="2800" b="1" i="1" dirty="0">
                <a:solidFill>
                  <a:schemeClr val="tx2"/>
                </a:solidFill>
                <a:effectLst>
                  <a:outerShdw blurRad="38100" dist="38100" dir="2700000" algn="tl">
                    <a:srgbClr val="C0C0C0"/>
                  </a:outerShdw>
                </a:effectLst>
                <a:ea typeface="仿宋_GB2312" pitchFamily="49" charset="-122"/>
              </a:rPr>
              <a:t>q</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与</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相同，则执行一个单旋转来恢复平衡，结点</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和</a:t>
            </a:r>
            <a:r>
              <a:rPr lang="en-US" altLang="zh-CN" sz="2800" b="1" i="1" dirty="0">
                <a:solidFill>
                  <a:schemeClr val="tx2"/>
                </a:solidFill>
                <a:effectLst>
                  <a:outerShdw blurRad="38100" dist="38100" dir="2700000" algn="tl">
                    <a:srgbClr val="C0C0C0"/>
                  </a:outerShdw>
                </a:effectLst>
                <a:ea typeface="仿宋_GB2312" pitchFamily="49" charset="-122"/>
              </a:rPr>
              <a:t>q</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均改为</a:t>
            </a:r>
            <a:r>
              <a:rPr lang="en-US" altLang="zh-CN" sz="2800" b="1" dirty="0">
                <a:solidFill>
                  <a:schemeClr val="tx2"/>
                </a:solidFill>
                <a:effectLst>
                  <a:outerShdw blurRad="38100" dist="38100" dir="2700000" algn="tl">
                    <a:srgbClr val="C0C0C0"/>
                  </a:outerShdw>
                </a:effectLst>
                <a:ea typeface="仿宋_GB2312" pitchFamily="49" charset="-122"/>
              </a:rPr>
              <a:t>0</a:t>
            </a:r>
            <a:r>
              <a:rPr lang="zh-CN" altLang="en-US" sz="2800" b="1" dirty="0">
                <a:solidFill>
                  <a:schemeClr val="accent2"/>
                </a:solidFill>
                <a:effectLst>
                  <a:outerShdw blurRad="38100" dist="38100" dir="2700000" algn="tl">
                    <a:srgbClr val="C0C0C0"/>
                  </a:outerShdw>
                </a:effectLst>
                <a:ea typeface="仿宋_GB2312" pitchFamily="49" charset="-122"/>
              </a:rPr>
              <a:t>，同时置</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smtClean="0">
                <a:solidFill>
                  <a:schemeClr val="accent2"/>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true</a:t>
            </a:r>
            <a:r>
              <a:rPr lang="zh-CN" altLang="en-US" sz="2800" b="1" dirty="0">
                <a:solidFill>
                  <a:schemeClr val="accent2"/>
                </a:solidFill>
                <a:effectLst>
                  <a:outerShdw blurRad="38100" dist="38100" dir="2700000" algn="tl">
                    <a:srgbClr val="C0C0C0"/>
                  </a:outerShdw>
                </a:effectLst>
                <a:ea typeface="仿宋_GB2312" pitchFamily="49" charset="-122"/>
              </a:rPr>
              <a:t>。</a:t>
            </a:r>
            <a:endParaRPr lang="zh-CN" altLang="en-US" sz="2800" b="1" dirty="0">
              <a:effectLst>
                <a:outerShdw blurRad="38100" dist="38100" dir="2700000" algn="tl">
                  <a:srgbClr val="C0C0C0"/>
                </a:outerShdw>
              </a:effectLst>
              <a:ea typeface="仿宋_GB2312" pitchFamily="49" charset="-122"/>
            </a:endParaRPr>
          </a:p>
        </p:txBody>
      </p:sp>
      <p:sp>
        <p:nvSpPr>
          <p:cNvPr id="302083" name="Line 3"/>
          <p:cNvSpPr>
            <a:spLocks noChangeShapeType="1"/>
          </p:cNvSpPr>
          <p:nvPr/>
        </p:nvSpPr>
        <p:spPr bwMode="auto">
          <a:xfrm>
            <a:off x="3262313" y="3898900"/>
            <a:ext cx="304800" cy="685800"/>
          </a:xfrm>
          <a:prstGeom prst="line">
            <a:avLst/>
          </a:prstGeom>
          <a:noFill/>
          <a:ln w="38100">
            <a:solidFill>
              <a:srgbClr val="006666"/>
            </a:solidFill>
            <a:round/>
            <a:headEnd/>
            <a:tailEnd/>
          </a:ln>
          <a:effectLst/>
        </p:spPr>
        <p:txBody>
          <a:bodyPr wrap="none" anchor="ctr"/>
          <a:lstStyle/>
          <a:p>
            <a:endParaRPr lang="zh-CN" altLang="en-US"/>
          </a:p>
        </p:txBody>
      </p:sp>
      <p:sp>
        <p:nvSpPr>
          <p:cNvPr id="302084" name="Line 4"/>
          <p:cNvSpPr>
            <a:spLocks noChangeShapeType="1"/>
          </p:cNvSpPr>
          <p:nvPr/>
        </p:nvSpPr>
        <p:spPr bwMode="auto">
          <a:xfrm flipH="1">
            <a:off x="2728913" y="38989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302085" name="Line 5"/>
          <p:cNvSpPr>
            <a:spLocks noChangeShapeType="1"/>
          </p:cNvSpPr>
          <p:nvPr/>
        </p:nvSpPr>
        <p:spPr bwMode="auto">
          <a:xfrm>
            <a:off x="2652713" y="2832100"/>
            <a:ext cx="533400" cy="838200"/>
          </a:xfrm>
          <a:prstGeom prst="line">
            <a:avLst/>
          </a:prstGeom>
          <a:noFill/>
          <a:ln w="38100">
            <a:solidFill>
              <a:srgbClr val="009900"/>
            </a:solidFill>
            <a:round/>
            <a:headEnd/>
            <a:tailEnd/>
          </a:ln>
          <a:effectLst/>
        </p:spPr>
        <p:txBody>
          <a:bodyPr wrap="none" anchor="ctr"/>
          <a:lstStyle/>
          <a:p>
            <a:endParaRPr lang="zh-CN" altLang="en-US"/>
          </a:p>
        </p:txBody>
      </p:sp>
      <p:sp>
        <p:nvSpPr>
          <p:cNvPr id="302086" name="Line 6"/>
          <p:cNvSpPr>
            <a:spLocks noChangeShapeType="1"/>
          </p:cNvSpPr>
          <p:nvPr/>
        </p:nvSpPr>
        <p:spPr bwMode="auto">
          <a:xfrm flipH="1">
            <a:off x="1814513" y="2908300"/>
            <a:ext cx="609600" cy="838200"/>
          </a:xfrm>
          <a:prstGeom prst="line">
            <a:avLst/>
          </a:prstGeom>
          <a:noFill/>
          <a:ln w="38100">
            <a:solidFill>
              <a:srgbClr val="009900"/>
            </a:solidFill>
            <a:round/>
            <a:headEnd/>
            <a:tailEnd/>
          </a:ln>
          <a:effectLst/>
        </p:spPr>
        <p:txBody>
          <a:bodyPr wrap="none" anchor="ctr"/>
          <a:lstStyle/>
          <a:p>
            <a:endParaRPr lang="zh-CN" altLang="en-US"/>
          </a:p>
        </p:txBody>
      </p:sp>
      <p:sp>
        <p:nvSpPr>
          <p:cNvPr id="302087" name="Oval 7"/>
          <p:cNvSpPr>
            <a:spLocks noChangeArrowheads="1"/>
          </p:cNvSpPr>
          <p:nvPr/>
        </p:nvSpPr>
        <p:spPr bwMode="auto">
          <a:xfrm>
            <a:off x="2347913" y="26035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2088" name="Rectangle 8"/>
          <p:cNvSpPr>
            <a:spLocks noChangeArrowheads="1"/>
          </p:cNvSpPr>
          <p:nvPr/>
        </p:nvSpPr>
        <p:spPr bwMode="auto">
          <a:xfrm>
            <a:off x="1509713" y="36703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2089" name="Rectangle 9"/>
          <p:cNvSpPr>
            <a:spLocks noChangeArrowheads="1"/>
          </p:cNvSpPr>
          <p:nvPr/>
        </p:nvSpPr>
        <p:spPr bwMode="auto">
          <a:xfrm>
            <a:off x="2424113" y="4508500"/>
            <a:ext cx="457200" cy="1108075"/>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2090" name="Rectangle 10"/>
          <p:cNvSpPr>
            <a:spLocks noChangeArrowheads="1"/>
          </p:cNvSpPr>
          <p:nvPr/>
        </p:nvSpPr>
        <p:spPr bwMode="auto">
          <a:xfrm>
            <a:off x="1509713" y="48133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2091" name="Line 11"/>
          <p:cNvSpPr>
            <a:spLocks noChangeShapeType="1"/>
          </p:cNvSpPr>
          <p:nvPr/>
        </p:nvSpPr>
        <p:spPr bwMode="auto">
          <a:xfrm flipH="1">
            <a:off x="1509713" y="48133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302092" name="Line 12"/>
          <p:cNvSpPr>
            <a:spLocks noChangeShapeType="1"/>
          </p:cNvSpPr>
          <p:nvPr/>
        </p:nvSpPr>
        <p:spPr bwMode="auto">
          <a:xfrm>
            <a:off x="1509713" y="48133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302093" name="Text Box 13"/>
          <p:cNvSpPr txBox="1">
            <a:spLocks noChangeArrowheads="1"/>
          </p:cNvSpPr>
          <p:nvPr/>
        </p:nvSpPr>
        <p:spPr bwMode="auto">
          <a:xfrm>
            <a:off x="2390775" y="2541588"/>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1</a:t>
            </a:r>
            <a:endParaRPr lang="en-US" altLang="zh-CN" sz="2800" u="none">
              <a:ea typeface="隶书" pitchFamily="49" charset="-122"/>
            </a:endParaRPr>
          </a:p>
        </p:txBody>
      </p:sp>
      <p:sp>
        <p:nvSpPr>
          <p:cNvPr id="302094" name="Text Box 14"/>
          <p:cNvSpPr txBox="1">
            <a:spLocks noChangeArrowheads="1"/>
          </p:cNvSpPr>
          <p:nvPr/>
        </p:nvSpPr>
        <p:spPr bwMode="auto">
          <a:xfrm>
            <a:off x="1509713" y="4081463"/>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2096" name="Text Box 16"/>
          <p:cNvSpPr txBox="1">
            <a:spLocks noChangeArrowheads="1"/>
          </p:cNvSpPr>
          <p:nvPr/>
        </p:nvSpPr>
        <p:spPr bwMode="auto">
          <a:xfrm>
            <a:off x="747713" y="3975100"/>
            <a:ext cx="762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302097" name="Line 17"/>
          <p:cNvSpPr>
            <a:spLocks noChangeShapeType="1"/>
          </p:cNvSpPr>
          <p:nvPr/>
        </p:nvSpPr>
        <p:spPr bwMode="auto">
          <a:xfrm>
            <a:off x="1128713" y="4432300"/>
            <a:ext cx="0" cy="381000"/>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302098" name="Line 18"/>
          <p:cNvSpPr>
            <a:spLocks noChangeShapeType="1"/>
          </p:cNvSpPr>
          <p:nvPr/>
        </p:nvSpPr>
        <p:spPr bwMode="auto">
          <a:xfrm>
            <a:off x="976313" y="48133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302099" name="Line 19"/>
          <p:cNvSpPr>
            <a:spLocks noChangeShapeType="1"/>
          </p:cNvSpPr>
          <p:nvPr/>
        </p:nvSpPr>
        <p:spPr bwMode="auto">
          <a:xfrm>
            <a:off x="976313" y="36703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302100" name="Line 20"/>
          <p:cNvSpPr>
            <a:spLocks noChangeShapeType="1"/>
          </p:cNvSpPr>
          <p:nvPr/>
        </p:nvSpPr>
        <p:spPr bwMode="auto">
          <a:xfrm>
            <a:off x="1128713" y="3670300"/>
            <a:ext cx="0" cy="381000"/>
          </a:xfrm>
          <a:prstGeom prst="line">
            <a:avLst/>
          </a:prstGeom>
          <a:noFill/>
          <a:ln w="28575">
            <a:solidFill>
              <a:srgbClr val="009900"/>
            </a:solidFill>
            <a:round/>
            <a:headEnd type="triangle" w="sm" len="lg"/>
            <a:tailEnd/>
          </a:ln>
          <a:effectLst/>
        </p:spPr>
        <p:txBody>
          <a:bodyPr wrap="none" anchor="ctr"/>
          <a:lstStyle/>
          <a:p>
            <a:endParaRPr lang="zh-CN" altLang="en-US"/>
          </a:p>
        </p:txBody>
      </p:sp>
      <p:sp>
        <p:nvSpPr>
          <p:cNvPr id="302101" name="Text Box 21"/>
          <p:cNvSpPr txBox="1">
            <a:spLocks noChangeArrowheads="1"/>
          </p:cNvSpPr>
          <p:nvPr/>
        </p:nvSpPr>
        <p:spPr bwMode="auto">
          <a:xfrm>
            <a:off x="595313" y="5346700"/>
            <a:ext cx="1676400" cy="528638"/>
          </a:xfrm>
          <a:prstGeom prst="rect">
            <a:avLst/>
          </a:prstGeom>
          <a:noFill/>
          <a:ln w="9525">
            <a:solidFill>
              <a:schemeClr val="tx2"/>
            </a:solidFill>
            <a:miter lim="800000"/>
            <a:headEnd/>
            <a:tailEnd/>
          </a:ln>
          <a:effectLst/>
        </p:spPr>
        <p:txBody>
          <a:bodyPr>
            <a:spAutoFit/>
          </a:bodyPr>
          <a:lstStyle/>
          <a:p>
            <a:r>
              <a:rPr lang="zh-CN" altLang="en-US" sz="2800" b="1" u="none">
                <a:solidFill>
                  <a:srgbClr val="006666"/>
                </a:solidFill>
                <a:ea typeface="隶书" pitchFamily="49" charset="-122"/>
              </a:rPr>
              <a:t>删除结点</a:t>
            </a:r>
            <a:endParaRPr lang="zh-CN" altLang="en-US" sz="2800" u="none">
              <a:ea typeface="隶书" pitchFamily="49" charset="-122"/>
            </a:endParaRPr>
          </a:p>
        </p:txBody>
      </p:sp>
      <p:sp>
        <p:nvSpPr>
          <p:cNvPr id="302102" name="AutoShape 22"/>
          <p:cNvSpPr>
            <a:spLocks noChangeArrowheads="1"/>
          </p:cNvSpPr>
          <p:nvPr/>
        </p:nvSpPr>
        <p:spPr bwMode="auto">
          <a:xfrm>
            <a:off x="4252913" y="3898900"/>
            <a:ext cx="1295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CN" altLang="en-US"/>
          </a:p>
        </p:txBody>
      </p:sp>
      <p:sp>
        <p:nvSpPr>
          <p:cNvPr id="302103" name="Text Box 23"/>
          <p:cNvSpPr txBox="1">
            <a:spLocks noChangeArrowheads="1"/>
          </p:cNvSpPr>
          <p:nvPr/>
        </p:nvSpPr>
        <p:spPr bwMode="auto">
          <a:xfrm>
            <a:off x="4173538" y="3408363"/>
            <a:ext cx="1255712" cy="519112"/>
          </a:xfrm>
          <a:prstGeom prst="rect">
            <a:avLst/>
          </a:prstGeom>
          <a:noFill/>
          <a:ln w="9525">
            <a:noFill/>
            <a:miter lim="800000"/>
            <a:headEnd/>
            <a:tailEnd/>
          </a:ln>
          <a:effectLst/>
        </p:spPr>
        <p:txBody>
          <a:bodyPr wrap="none">
            <a:spAutoFit/>
          </a:bodyPr>
          <a:lstStyle/>
          <a:p>
            <a:r>
              <a:rPr lang="zh-CN" altLang="en-US" sz="2800" b="1" u="none">
                <a:ea typeface="隶书" pitchFamily="49" charset="-122"/>
              </a:rPr>
              <a:t>左单旋</a:t>
            </a:r>
          </a:p>
        </p:txBody>
      </p:sp>
      <p:sp>
        <p:nvSpPr>
          <p:cNvPr id="302104" name="Text Box 24"/>
          <p:cNvSpPr txBox="1">
            <a:spLocks noChangeArrowheads="1"/>
          </p:cNvSpPr>
          <p:nvPr/>
        </p:nvSpPr>
        <p:spPr bwMode="auto">
          <a:xfrm>
            <a:off x="2941638" y="231775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p</a:t>
            </a:r>
            <a:endParaRPr lang="en-US" altLang="zh-CN" sz="2800" u="none">
              <a:ea typeface="隶书" pitchFamily="49" charset="-122"/>
            </a:endParaRPr>
          </a:p>
        </p:txBody>
      </p:sp>
      <p:sp>
        <p:nvSpPr>
          <p:cNvPr id="302105" name="Rectangle 25"/>
          <p:cNvSpPr>
            <a:spLocks noChangeArrowheads="1"/>
          </p:cNvSpPr>
          <p:nvPr/>
        </p:nvSpPr>
        <p:spPr bwMode="auto">
          <a:xfrm>
            <a:off x="3414713" y="45085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2106" name="Text Box 26"/>
          <p:cNvSpPr txBox="1">
            <a:spLocks noChangeArrowheads="1"/>
          </p:cNvSpPr>
          <p:nvPr/>
        </p:nvSpPr>
        <p:spPr bwMode="auto">
          <a:xfrm>
            <a:off x="3414713" y="4732338"/>
            <a:ext cx="381000" cy="519112"/>
          </a:xfrm>
          <a:prstGeom prst="rect">
            <a:avLst/>
          </a:prstGeom>
          <a:noFill/>
          <a:ln w="9525">
            <a:noFill/>
            <a:miter lim="800000"/>
            <a:headEnd/>
            <a:tailEnd/>
          </a:ln>
          <a:effectLst/>
        </p:spPr>
        <p:txBody>
          <a:bodyPr>
            <a:spAutoFit/>
          </a:bodyPr>
          <a:lstStyle/>
          <a:p>
            <a:pPr>
              <a:spcBef>
                <a:spcPct val="50000"/>
              </a:spcBef>
            </a:pPr>
            <a:r>
              <a:rPr lang="en-US" altLang="zh-CN" sz="2800" b="1" i="1" u="none" dirty="0">
                <a:solidFill>
                  <a:schemeClr val="accent2"/>
                </a:solidFill>
                <a:ea typeface="隶书" pitchFamily="49" charset="-122"/>
              </a:rPr>
              <a:t>h</a:t>
            </a:r>
            <a:endParaRPr lang="en-US" altLang="zh-CN" sz="2800" u="none" dirty="0">
              <a:ea typeface="隶书" pitchFamily="49" charset="-122"/>
            </a:endParaRPr>
          </a:p>
        </p:txBody>
      </p:sp>
      <p:sp>
        <p:nvSpPr>
          <p:cNvPr id="302107" name="Oval 27"/>
          <p:cNvSpPr>
            <a:spLocks noChangeArrowheads="1"/>
          </p:cNvSpPr>
          <p:nvPr/>
        </p:nvSpPr>
        <p:spPr bwMode="auto">
          <a:xfrm>
            <a:off x="2957513" y="3548063"/>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2108" name="Text Box 28"/>
          <p:cNvSpPr txBox="1">
            <a:spLocks noChangeArrowheads="1"/>
          </p:cNvSpPr>
          <p:nvPr/>
        </p:nvSpPr>
        <p:spPr bwMode="auto">
          <a:xfrm>
            <a:off x="3000375" y="3500438"/>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1</a:t>
            </a:r>
            <a:endParaRPr lang="en-US" altLang="zh-CN" sz="2800" u="none">
              <a:ea typeface="隶书" pitchFamily="49" charset="-122"/>
            </a:endParaRPr>
          </a:p>
        </p:txBody>
      </p:sp>
      <p:sp>
        <p:nvSpPr>
          <p:cNvPr id="302109" name="Line 29"/>
          <p:cNvSpPr>
            <a:spLocks noChangeShapeType="1"/>
          </p:cNvSpPr>
          <p:nvPr/>
        </p:nvSpPr>
        <p:spPr bwMode="auto">
          <a:xfrm flipH="1">
            <a:off x="6081713" y="38989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302110" name="Line 30"/>
          <p:cNvSpPr>
            <a:spLocks noChangeShapeType="1"/>
          </p:cNvSpPr>
          <p:nvPr/>
        </p:nvSpPr>
        <p:spPr bwMode="auto">
          <a:xfrm>
            <a:off x="6615113" y="38989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302111" name="Line 31"/>
          <p:cNvSpPr>
            <a:spLocks noChangeShapeType="1"/>
          </p:cNvSpPr>
          <p:nvPr/>
        </p:nvSpPr>
        <p:spPr bwMode="auto">
          <a:xfrm flipH="1">
            <a:off x="6538913" y="2832100"/>
            <a:ext cx="533400" cy="838200"/>
          </a:xfrm>
          <a:prstGeom prst="line">
            <a:avLst/>
          </a:prstGeom>
          <a:noFill/>
          <a:ln w="38100">
            <a:solidFill>
              <a:srgbClr val="009900"/>
            </a:solidFill>
            <a:round/>
            <a:headEnd/>
            <a:tailEnd/>
          </a:ln>
          <a:effectLst/>
        </p:spPr>
        <p:txBody>
          <a:bodyPr wrap="none" anchor="ctr"/>
          <a:lstStyle/>
          <a:p>
            <a:endParaRPr lang="zh-CN" altLang="en-US"/>
          </a:p>
        </p:txBody>
      </p:sp>
      <p:sp>
        <p:nvSpPr>
          <p:cNvPr id="302112" name="Line 32"/>
          <p:cNvSpPr>
            <a:spLocks noChangeShapeType="1"/>
          </p:cNvSpPr>
          <p:nvPr/>
        </p:nvSpPr>
        <p:spPr bwMode="auto">
          <a:xfrm>
            <a:off x="7148513" y="2908300"/>
            <a:ext cx="838200" cy="1184275"/>
          </a:xfrm>
          <a:prstGeom prst="line">
            <a:avLst/>
          </a:prstGeom>
          <a:noFill/>
          <a:ln w="38100">
            <a:solidFill>
              <a:srgbClr val="009900"/>
            </a:solidFill>
            <a:round/>
            <a:headEnd/>
            <a:tailEnd/>
          </a:ln>
          <a:effectLst/>
        </p:spPr>
        <p:txBody>
          <a:bodyPr wrap="none" anchor="ctr"/>
          <a:lstStyle/>
          <a:p>
            <a:endParaRPr lang="zh-CN" altLang="en-US"/>
          </a:p>
        </p:txBody>
      </p:sp>
      <p:sp>
        <p:nvSpPr>
          <p:cNvPr id="302113" name="Oval 33"/>
          <p:cNvSpPr>
            <a:spLocks noChangeArrowheads="1"/>
          </p:cNvSpPr>
          <p:nvPr/>
        </p:nvSpPr>
        <p:spPr bwMode="auto">
          <a:xfrm flipH="1">
            <a:off x="6843713" y="26035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2114" name="Rectangle 34"/>
          <p:cNvSpPr>
            <a:spLocks noChangeArrowheads="1"/>
          </p:cNvSpPr>
          <p:nvPr/>
        </p:nvSpPr>
        <p:spPr bwMode="auto">
          <a:xfrm flipH="1">
            <a:off x="5776913" y="4508500"/>
            <a:ext cx="457200" cy="1143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2115" name="Rectangle 35"/>
          <p:cNvSpPr>
            <a:spLocks noChangeArrowheads="1"/>
          </p:cNvSpPr>
          <p:nvPr/>
        </p:nvSpPr>
        <p:spPr bwMode="auto">
          <a:xfrm flipH="1">
            <a:off x="6843713" y="4508500"/>
            <a:ext cx="457200" cy="1184275"/>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2116" name="Rectangle 36"/>
          <p:cNvSpPr>
            <a:spLocks noChangeArrowheads="1"/>
          </p:cNvSpPr>
          <p:nvPr/>
        </p:nvSpPr>
        <p:spPr bwMode="auto">
          <a:xfrm flipH="1">
            <a:off x="7758113" y="4016375"/>
            <a:ext cx="457200" cy="16764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302117" name="Oval 37"/>
          <p:cNvSpPr>
            <a:spLocks noChangeArrowheads="1"/>
          </p:cNvSpPr>
          <p:nvPr/>
        </p:nvSpPr>
        <p:spPr bwMode="auto">
          <a:xfrm flipH="1">
            <a:off x="6310313" y="3548063"/>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2118" name="Text Box 38"/>
          <p:cNvSpPr txBox="1">
            <a:spLocks noChangeArrowheads="1"/>
          </p:cNvSpPr>
          <p:nvPr/>
        </p:nvSpPr>
        <p:spPr bwMode="auto">
          <a:xfrm>
            <a:off x="3475038" y="313690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q</a:t>
            </a:r>
            <a:endParaRPr lang="en-US" altLang="zh-CN" sz="2800" u="none">
              <a:ea typeface="隶书" pitchFamily="49" charset="-122"/>
            </a:endParaRPr>
          </a:p>
        </p:txBody>
      </p:sp>
      <p:sp>
        <p:nvSpPr>
          <p:cNvPr id="302119" name="Text Box 39"/>
          <p:cNvSpPr txBox="1">
            <a:spLocks noChangeArrowheads="1"/>
          </p:cNvSpPr>
          <p:nvPr/>
        </p:nvSpPr>
        <p:spPr bwMode="auto">
          <a:xfrm>
            <a:off x="6354763" y="3514725"/>
            <a:ext cx="533400" cy="519113"/>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0</a:t>
            </a:r>
            <a:endParaRPr lang="en-US" altLang="zh-CN" sz="2800" u="none">
              <a:ea typeface="隶书" pitchFamily="49" charset="-122"/>
            </a:endParaRPr>
          </a:p>
        </p:txBody>
      </p:sp>
      <p:sp>
        <p:nvSpPr>
          <p:cNvPr id="302121" name="Text Box 41"/>
          <p:cNvSpPr txBox="1">
            <a:spLocks noChangeArrowheads="1"/>
          </p:cNvSpPr>
          <p:nvPr/>
        </p:nvSpPr>
        <p:spPr bwMode="auto">
          <a:xfrm>
            <a:off x="5675313" y="4767263"/>
            <a:ext cx="762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302122" name="Text Box 42"/>
          <p:cNvSpPr txBox="1">
            <a:spLocks noChangeArrowheads="1"/>
          </p:cNvSpPr>
          <p:nvPr/>
        </p:nvSpPr>
        <p:spPr bwMode="auto">
          <a:xfrm>
            <a:off x="6005513" y="3090863"/>
            <a:ext cx="473075" cy="519112"/>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p</a:t>
            </a:r>
            <a:endParaRPr lang="en-US" altLang="zh-CN" sz="2800" u="none">
              <a:ea typeface="隶书" pitchFamily="49" charset="-122"/>
            </a:endParaRPr>
          </a:p>
        </p:txBody>
      </p:sp>
      <p:sp>
        <p:nvSpPr>
          <p:cNvPr id="302123" name="Text Box 43"/>
          <p:cNvSpPr txBox="1">
            <a:spLocks noChangeArrowheads="1"/>
          </p:cNvSpPr>
          <p:nvPr/>
        </p:nvSpPr>
        <p:spPr bwMode="auto">
          <a:xfrm>
            <a:off x="7758113" y="4473575"/>
            <a:ext cx="381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302124" name="Text Box 44"/>
          <p:cNvSpPr txBox="1">
            <a:spLocks noChangeArrowheads="1"/>
          </p:cNvSpPr>
          <p:nvPr/>
        </p:nvSpPr>
        <p:spPr bwMode="auto">
          <a:xfrm>
            <a:off x="7361238" y="227965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q</a:t>
            </a:r>
            <a:endParaRPr lang="en-US" altLang="zh-CN" sz="2800" u="none">
              <a:ea typeface="隶书" pitchFamily="49" charset="-122"/>
            </a:endParaRPr>
          </a:p>
        </p:txBody>
      </p:sp>
      <p:sp>
        <p:nvSpPr>
          <p:cNvPr id="302125" name="Text Box 45"/>
          <p:cNvSpPr txBox="1">
            <a:spLocks noChangeArrowheads="1"/>
          </p:cNvSpPr>
          <p:nvPr/>
        </p:nvSpPr>
        <p:spPr bwMode="auto">
          <a:xfrm>
            <a:off x="6873875" y="2555875"/>
            <a:ext cx="457200" cy="519113"/>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0</a:t>
            </a:r>
            <a:endParaRPr lang="en-US" altLang="zh-CN" sz="2800" u="none">
              <a:ea typeface="隶书" pitchFamily="49" charset="-122"/>
            </a:endParaRPr>
          </a:p>
        </p:txBody>
      </p:sp>
      <p:sp>
        <p:nvSpPr>
          <p:cNvPr id="302126" name="Text Box 46"/>
          <p:cNvSpPr txBox="1">
            <a:spLocks noChangeArrowheads="1"/>
          </p:cNvSpPr>
          <p:nvPr/>
        </p:nvSpPr>
        <p:spPr bwMode="auto">
          <a:xfrm>
            <a:off x="2352675" y="4732338"/>
            <a:ext cx="762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302127" name="Freeform 47"/>
          <p:cNvSpPr>
            <a:spLocks/>
          </p:cNvSpPr>
          <p:nvPr/>
        </p:nvSpPr>
        <p:spPr bwMode="auto">
          <a:xfrm>
            <a:off x="2271713" y="3228975"/>
            <a:ext cx="609600" cy="177800"/>
          </a:xfrm>
          <a:custGeom>
            <a:avLst/>
            <a:gdLst/>
            <a:ahLst/>
            <a:cxnLst>
              <a:cxn ang="0">
                <a:pos x="0" y="112"/>
              </a:cxn>
              <a:cxn ang="0">
                <a:pos x="48" y="64"/>
              </a:cxn>
              <a:cxn ang="0">
                <a:pos x="144" y="16"/>
              </a:cxn>
              <a:cxn ang="0">
                <a:pos x="240" y="16"/>
              </a:cxn>
              <a:cxn ang="0">
                <a:pos x="384" y="112"/>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mpd="sng">
            <a:solidFill>
              <a:schemeClr val="tx2"/>
            </a:solidFill>
            <a:round/>
            <a:headEnd type="triangle" w="sm" len="lg"/>
            <a:tailEnd type="none" w="med" len="med"/>
          </a:ln>
          <a:effectLst/>
        </p:spPr>
        <p:txBody>
          <a:bodyPr wrap="none" anchor="ctr"/>
          <a:lstStyle/>
          <a:p>
            <a:endParaRPr lang="zh-CN" altLang="en-US"/>
          </a:p>
        </p:txBody>
      </p:sp>
      <p:sp>
        <p:nvSpPr>
          <p:cNvPr id="302128" name="Text Box 48"/>
          <p:cNvSpPr txBox="1">
            <a:spLocks noChangeArrowheads="1"/>
          </p:cNvSpPr>
          <p:nvPr/>
        </p:nvSpPr>
        <p:spPr bwMode="auto">
          <a:xfrm>
            <a:off x="6756400" y="4732338"/>
            <a:ext cx="762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47" name="灯片编号占位符 46"/>
          <p:cNvSpPr>
            <a:spLocks noGrp="1"/>
          </p:cNvSpPr>
          <p:nvPr>
            <p:ph type="sldNum" sz="quarter" idx="12"/>
          </p:nvPr>
        </p:nvSpPr>
        <p:spPr/>
        <p:txBody>
          <a:bodyPr/>
          <a:lstStyle/>
          <a:p>
            <a:fld id="{CCC81465-2BC0-4388-891C-26893B0BF1E9}" type="slidenum">
              <a:rPr lang="en-US" altLang="zh-CN" smtClean="0"/>
              <a:pPr/>
              <a:t>160</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2083"/>
                                        </p:tgtEl>
                                        <p:attrNameLst>
                                          <p:attrName>style.visibility</p:attrName>
                                        </p:attrNameLst>
                                      </p:cBhvr>
                                      <p:to>
                                        <p:strVal val="visible"/>
                                      </p:to>
                                    </p:set>
                                    <p:anim calcmode="lin" valueType="num">
                                      <p:cBhvr additive="base">
                                        <p:cTn id="7" dur="500" fill="hold"/>
                                        <p:tgtEl>
                                          <p:spTgt spid="302083"/>
                                        </p:tgtEl>
                                        <p:attrNameLst>
                                          <p:attrName>ppt_x</p:attrName>
                                        </p:attrNameLst>
                                      </p:cBhvr>
                                      <p:tavLst>
                                        <p:tav tm="0">
                                          <p:val>
                                            <p:strVal val="0-#ppt_w/2"/>
                                          </p:val>
                                        </p:tav>
                                        <p:tav tm="100000">
                                          <p:val>
                                            <p:strVal val="#ppt_x"/>
                                          </p:val>
                                        </p:tav>
                                      </p:tavLst>
                                    </p:anim>
                                    <p:anim calcmode="lin" valueType="num">
                                      <p:cBhvr additive="base">
                                        <p:cTn id="8" dur="500" fill="hold"/>
                                        <p:tgtEl>
                                          <p:spTgt spid="30208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2084"/>
                                        </p:tgtEl>
                                        <p:attrNameLst>
                                          <p:attrName>style.visibility</p:attrName>
                                        </p:attrNameLst>
                                      </p:cBhvr>
                                      <p:to>
                                        <p:strVal val="visible"/>
                                      </p:to>
                                    </p:set>
                                    <p:anim calcmode="lin" valueType="num">
                                      <p:cBhvr additive="base">
                                        <p:cTn id="11" dur="500" fill="hold"/>
                                        <p:tgtEl>
                                          <p:spTgt spid="302084"/>
                                        </p:tgtEl>
                                        <p:attrNameLst>
                                          <p:attrName>ppt_x</p:attrName>
                                        </p:attrNameLst>
                                      </p:cBhvr>
                                      <p:tavLst>
                                        <p:tav tm="0">
                                          <p:val>
                                            <p:strVal val="0-#ppt_w/2"/>
                                          </p:val>
                                        </p:tav>
                                        <p:tav tm="100000">
                                          <p:val>
                                            <p:strVal val="#ppt_x"/>
                                          </p:val>
                                        </p:tav>
                                      </p:tavLst>
                                    </p:anim>
                                    <p:anim calcmode="lin" valueType="num">
                                      <p:cBhvr additive="base">
                                        <p:cTn id="12" dur="500" fill="hold"/>
                                        <p:tgtEl>
                                          <p:spTgt spid="30208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2085"/>
                                        </p:tgtEl>
                                        <p:attrNameLst>
                                          <p:attrName>style.visibility</p:attrName>
                                        </p:attrNameLst>
                                      </p:cBhvr>
                                      <p:to>
                                        <p:strVal val="visible"/>
                                      </p:to>
                                    </p:set>
                                    <p:anim calcmode="lin" valueType="num">
                                      <p:cBhvr additive="base">
                                        <p:cTn id="15" dur="500" fill="hold"/>
                                        <p:tgtEl>
                                          <p:spTgt spid="302085"/>
                                        </p:tgtEl>
                                        <p:attrNameLst>
                                          <p:attrName>ppt_x</p:attrName>
                                        </p:attrNameLst>
                                      </p:cBhvr>
                                      <p:tavLst>
                                        <p:tav tm="0">
                                          <p:val>
                                            <p:strVal val="0-#ppt_w/2"/>
                                          </p:val>
                                        </p:tav>
                                        <p:tav tm="100000">
                                          <p:val>
                                            <p:strVal val="#ppt_x"/>
                                          </p:val>
                                        </p:tav>
                                      </p:tavLst>
                                    </p:anim>
                                    <p:anim calcmode="lin" valueType="num">
                                      <p:cBhvr additive="base">
                                        <p:cTn id="16" dur="500" fill="hold"/>
                                        <p:tgtEl>
                                          <p:spTgt spid="30208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2086"/>
                                        </p:tgtEl>
                                        <p:attrNameLst>
                                          <p:attrName>style.visibility</p:attrName>
                                        </p:attrNameLst>
                                      </p:cBhvr>
                                      <p:to>
                                        <p:strVal val="visible"/>
                                      </p:to>
                                    </p:set>
                                    <p:anim calcmode="lin" valueType="num">
                                      <p:cBhvr additive="base">
                                        <p:cTn id="19" dur="500" fill="hold"/>
                                        <p:tgtEl>
                                          <p:spTgt spid="302086"/>
                                        </p:tgtEl>
                                        <p:attrNameLst>
                                          <p:attrName>ppt_x</p:attrName>
                                        </p:attrNameLst>
                                      </p:cBhvr>
                                      <p:tavLst>
                                        <p:tav tm="0">
                                          <p:val>
                                            <p:strVal val="0-#ppt_w/2"/>
                                          </p:val>
                                        </p:tav>
                                        <p:tav tm="100000">
                                          <p:val>
                                            <p:strVal val="#ppt_x"/>
                                          </p:val>
                                        </p:tav>
                                      </p:tavLst>
                                    </p:anim>
                                    <p:anim calcmode="lin" valueType="num">
                                      <p:cBhvr additive="base">
                                        <p:cTn id="20" dur="500" fill="hold"/>
                                        <p:tgtEl>
                                          <p:spTgt spid="30208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02087"/>
                                        </p:tgtEl>
                                        <p:attrNameLst>
                                          <p:attrName>style.visibility</p:attrName>
                                        </p:attrNameLst>
                                      </p:cBhvr>
                                      <p:to>
                                        <p:strVal val="visible"/>
                                      </p:to>
                                    </p:set>
                                    <p:anim calcmode="lin" valueType="num">
                                      <p:cBhvr additive="base">
                                        <p:cTn id="23" dur="500" fill="hold"/>
                                        <p:tgtEl>
                                          <p:spTgt spid="302087"/>
                                        </p:tgtEl>
                                        <p:attrNameLst>
                                          <p:attrName>ppt_x</p:attrName>
                                        </p:attrNameLst>
                                      </p:cBhvr>
                                      <p:tavLst>
                                        <p:tav tm="0">
                                          <p:val>
                                            <p:strVal val="0-#ppt_w/2"/>
                                          </p:val>
                                        </p:tav>
                                        <p:tav tm="100000">
                                          <p:val>
                                            <p:strVal val="#ppt_x"/>
                                          </p:val>
                                        </p:tav>
                                      </p:tavLst>
                                    </p:anim>
                                    <p:anim calcmode="lin" valueType="num">
                                      <p:cBhvr additive="base">
                                        <p:cTn id="24" dur="500" fill="hold"/>
                                        <p:tgtEl>
                                          <p:spTgt spid="30208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2088"/>
                                        </p:tgtEl>
                                        <p:attrNameLst>
                                          <p:attrName>style.visibility</p:attrName>
                                        </p:attrNameLst>
                                      </p:cBhvr>
                                      <p:to>
                                        <p:strVal val="visible"/>
                                      </p:to>
                                    </p:set>
                                    <p:anim calcmode="lin" valueType="num">
                                      <p:cBhvr additive="base">
                                        <p:cTn id="27" dur="500" fill="hold"/>
                                        <p:tgtEl>
                                          <p:spTgt spid="302088"/>
                                        </p:tgtEl>
                                        <p:attrNameLst>
                                          <p:attrName>ppt_x</p:attrName>
                                        </p:attrNameLst>
                                      </p:cBhvr>
                                      <p:tavLst>
                                        <p:tav tm="0">
                                          <p:val>
                                            <p:strVal val="0-#ppt_w/2"/>
                                          </p:val>
                                        </p:tav>
                                        <p:tav tm="100000">
                                          <p:val>
                                            <p:strVal val="#ppt_x"/>
                                          </p:val>
                                        </p:tav>
                                      </p:tavLst>
                                    </p:anim>
                                    <p:anim calcmode="lin" valueType="num">
                                      <p:cBhvr additive="base">
                                        <p:cTn id="28" dur="500" fill="hold"/>
                                        <p:tgtEl>
                                          <p:spTgt spid="30208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2089"/>
                                        </p:tgtEl>
                                        <p:attrNameLst>
                                          <p:attrName>style.visibility</p:attrName>
                                        </p:attrNameLst>
                                      </p:cBhvr>
                                      <p:to>
                                        <p:strVal val="visible"/>
                                      </p:to>
                                    </p:set>
                                    <p:anim calcmode="lin" valueType="num">
                                      <p:cBhvr additive="base">
                                        <p:cTn id="31" dur="500" fill="hold"/>
                                        <p:tgtEl>
                                          <p:spTgt spid="302089"/>
                                        </p:tgtEl>
                                        <p:attrNameLst>
                                          <p:attrName>ppt_x</p:attrName>
                                        </p:attrNameLst>
                                      </p:cBhvr>
                                      <p:tavLst>
                                        <p:tav tm="0">
                                          <p:val>
                                            <p:strVal val="0-#ppt_w/2"/>
                                          </p:val>
                                        </p:tav>
                                        <p:tav tm="100000">
                                          <p:val>
                                            <p:strVal val="#ppt_x"/>
                                          </p:val>
                                        </p:tav>
                                      </p:tavLst>
                                    </p:anim>
                                    <p:anim calcmode="lin" valueType="num">
                                      <p:cBhvr additive="base">
                                        <p:cTn id="32" dur="500" fill="hold"/>
                                        <p:tgtEl>
                                          <p:spTgt spid="30208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2090"/>
                                        </p:tgtEl>
                                        <p:attrNameLst>
                                          <p:attrName>style.visibility</p:attrName>
                                        </p:attrNameLst>
                                      </p:cBhvr>
                                      <p:to>
                                        <p:strVal val="visible"/>
                                      </p:to>
                                    </p:set>
                                    <p:anim calcmode="lin" valueType="num">
                                      <p:cBhvr additive="base">
                                        <p:cTn id="35" dur="500" fill="hold"/>
                                        <p:tgtEl>
                                          <p:spTgt spid="302090"/>
                                        </p:tgtEl>
                                        <p:attrNameLst>
                                          <p:attrName>ppt_x</p:attrName>
                                        </p:attrNameLst>
                                      </p:cBhvr>
                                      <p:tavLst>
                                        <p:tav tm="0">
                                          <p:val>
                                            <p:strVal val="0-#ppt_w/2"/>
                                          </p:val>
                                        </p:tav>
                                        <p:tav tm="100000">
                                          <p:val>
                                            <p:strVal val="#ppt_x"/>
                                          </p:val>
                                        </p:tav>
                                      </p:tavLst>
                                    </p:anim>
                                    <p:anim calcmode="lin" valueType="num">
                                      <p:cBhvr additive="base">
                                        <p:cTn id="36" dur="500" fill="hold"/>
                                        <p:tgtEl>
                                          <p:spTgt spid="30209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02091"/>
                                        </p:tgtEl>
                                        <p:attrNameLst>
                                          <p:attrName>style.visibility</p:attrName>
                                        </p:attrNameLst>
                                      </p:cBhvr>
                                      <p:to>
                                        <p:strVal val="visible"/>
                                      </p:to>
                                    </p:set>
                                    <p:anim calcmode="lin" valueType="num">
                                      <p:cBhvr additive="base">
                                        <p:cTn id="39" dur="500" fill="hold"/>
                                        <p:tgtEl>
                                          <p:spTgt spid="302091"/>
                                        </p:tgtEl>
                                        <p:attrNameLst>
                                          <p:attrName>ppt_x</p:attrName>
                                        </p:attrNameLst>
                                      </p:cBhvr>
                                      <p:tavLst>
                                        <p:tav tm="0">
                                          <p:val>
                                            <p:strVal val="0-#ppt_w/2"/>
                                          </p:val>
                                        </p:tav>
                                        <p:tav tm="100000">
                                          <p:val>
                                            <p:strVal val="#ppt_x"/>
                                          </p:val>
                                        </p:tav>
                                      </p:tavLst>
                                    </p:anim>
                                    <p:anim calcmode="lin" valueType="num">
                                      <p:cBhvr additive="base">
                                        <p:cTn id="40" dur="500" fill="hold"/>
                                        <p:tgtEl>
                                          <p:spTgt spid="30209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02092"/>
                                        </p:tgtEl>
                                        <p:attrNameLst>
                                          <p:attrName>style.visibility</p:attrName>
                                        </p:attrNameLst>
                                      </p:cBhvr>
                                      <p:to>
                                        <p:strVal val="visible"/>
                                      </p:to>
                                    </p:set>
                                    <p:anim calcmode="lin" valueType="num">
                                      <p:cBhvr additive="base">
                                        <p:cTn id="43" dur="500" fill="hold"/>
                                        <p:tgtEl>
                                          <p:spTgt spid="302092"/>
                                        </p:tgtEl>
                                        <p:attrNameLst>
                                          <p:attrName>ppt_x</p:attrName>
                                        </p:attrNameLst>
                                      </p:cBhvr>
                                      <p:tavLst>
                                        <p:tav tm="0">
                                          <p:val>
                                            <p:strVal val="0-#ppt_w/2"/>
                                          </p:val>
                                        </p:tav>
                                        <p:tav tm="100000">
                                          <p:val>
                                            <p:strVal val="#ppt_x"/>
                                          </p:val>
                                        </p:tav>
                                      </p:tavLst>
                                    </p:anim>
                                    <p:anim calcmode="lin" valueType="num">
                                      <p:cBhvr additive="base">
                                        <p:cTn id="44" dur="500" fill="hold"/>
                                        <p:tgtEl>
                                          <p:spTgt spid="30209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2093"/>
                                        </p:tgtEl>
                                        <p:attrNameLst>
                                          <p:attrName>style.visibility</p:attrName>
                                        </p:attrNameLst>
                                      </p:cBhvr>
                                      <p:to>
                                        <p:strVal val="visible"/>
                                      </p:to>
                                    </p:set>
                                    <p:anim calcmode="lin" valueType="num">
                                      <p:cBhvr additive="base">
                                        <p:cTn id="47" dur="500" fill="hold"/>
                                        <p:tgtEl>
                                          <p:spTgt spid="302093"/>
                                        </p:tgtEl>
                                        <p:attrNameLst>
                                          <p:attrName>ppt_x</p:attrName>
                                        </p:attrNameLst>
                                      </p:cBhvr>
                                      <p:tavLst>
                                        <p:tav tm="0">
                                          <p:val>
                                            <p:strVal val="0-#ppt_w/2"/>
                                          </p:val>
                                        </p:tav>
                                        <p:tav tm="100000">
                                          <p:val>
                                            <p:strVal val="#ppt_x"/>
                                          </p:val>
                                        </p:tav>
                                      </p:tavLst>
                                    </p:anim>
                                    <p:anim calcmode="lin" valueType="num">
                                      <p:cBhvr additive="base">
                                        <p:cTn id="48" dur="500" fill="hold"/>
                                        <p:tgtEl>
                                          <p:spTgt spid="30209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02094"/>
                                        </p:tgtEl>
                                        <p:attrNameLst>
                                          <p:attrName>style.visibility</p:attrName>
                                        </p:attrNameLst>
                                      </p:cBhvr>
                                      <p:to>
                                        <p:strVal val="visible"/>
                                      </p:to>
                                    </p:set>
                                    <p:anim calcmode="lin" valueType="num">
                                      <p:cBhvr additive="base">
                                        <p:cTn id="51" dur="500" fill="hold"/>
                                        <p:tgtEl>
                                          <p:spTgt spid="302094"/>
                                        </p:tgtEl>
                                        <p:attrNameLst>
                                          <p:attrName>ppt_x</p:attrName>
                                        </p:attrNameLst>
                                      </p:cBhvr>
                                      <p:tavLst>
                                        <p:tav tm="0">
                                          <p:val>
                                            <p:strVal val="0-#ppt_w/2"/>
                                          </p:val>
                                        </p:tav>
                                        <p:tav tm="100000">
                                          <p:val>
                                            <p:strVal val="#ppt_x"/>
                                          </p:val>
                                        </p:tav>
                                      </p:tavLst>
                                    </p:anim>
                                    <p:anim calcmode="lin" valueType="num">
                                      <p:cBhvr additive="base">
                                        <p:cTn id="52" dur="500" fill="hold"/>
                                        <p:tgtEl>
                                          <p:spTgt spid="30209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2096"/>
                                        </p:tgtEl>
                                        <p:attrNameLst>
                                          <p:attrName>style.visibility</p:attrName>
                                        </p:attrNameLst>
                                      </p:cBhvr>
                                      <p:to>
                                        <p:strVal val="visible"/>
                                      </p:to>
                                    </p:set>
                                    <p:anim calcmode="lin" valueType="num">
                                      <p:cBhvr additive="base">
                                        <p:cTn id="55" dur="500" fill="hold"/>
                                        <p:tgtEl>
                                          <p:spTgt spid="302096"/>
                                        </p:tgtEl>
                                        <p:attrNameLst>
                                          <p:attrName>ppt_x</p:attrName>
                                        </p:attrNameLst>
                                      </p:cBhvr>
                                      <p:tavLst>
                                        <p:tav tm="0">
                                          <p:val>
                                            <p:strVal val="0-#ppt_w/2"/>
                                          </p:val>
                                        </p:tav>
                                        <p:tav tm="100000">
                                          <p:val>
                                            <p:strVal val="#ppt_x"/>
                                          </p:val>
                                        </p:tav>
                                      </p:tavLst>
                                    </p:anim>
                                    <p:anim calcmode="lin" valueType="num">
                                      <p:cBhvr additive="base">
                                        <p:cTn id="56" dur="500" fill="hold"/>
                                        <p:tgtEl>
                                          <p:spTgt spid="30209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2097"/>
                                        </p:tgtEl>
                                        <p:attrNameLst>
                                          <p:attrName>style.visibility</p:attrName>
                                        </p:attrNameLst>
                                      </p:cBhvr>
                                      <p:to>
                                        <p:strVal val="visible"/>
                                      </p:to>
                                    </p:set>
                                    <p:anim calcmode="lin" valueType="num">
                                      <p:cBhvr additive="base">
                                        <p:cTn id="59" dur="500" fill="hold"/>
                                        <p:tgtEl>
                                          <p:spTgt spid="302097"/>
                                        </p:tgtEl>
                                        <p:attrNameLst>
                                          <p:attrName>ppt_x</p:attrName>
                                        </p:attrNameLst>
                                      </p:cBhvr>
                                      <p:tavLst>
                                        <p:tav tm="0">
                                          <p:val>
                                            <p:strVal val="0-#ppt_w/2"/>
                                          </p:val>
                                        </p:tav>
                                        <p:tav tm="100000">
                                          <p:val>
                                            <p:strVal val="#ppt_x"/>
                                          </p:val>
                                        </p:tav>
                                      </p:tavLst>
                                    </p:anim>
                                    <p:anim calcmode="lin" valueType="num">
                                      <p:cBhvr additive="base">
                                        <p:cTn id="60" dur="500" fill="hold"/>
                                        <p:tgtEl>
                                          <p:spTgt spid="30209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02098"/>
                                        </p:tgtEl>
                                        <p:attrNameLst>
                                          <p:attrName>style.visibility</p:attrName>
                                        </p:attrNameLst>
                                      </p:cBhvr>
                                      <p:to>
                                        <p:strVal val="visible"/>
                                      </p:to>
                                    </p:set>
                                    <p:anim calcmode="lin" valueType="num">
                                      <p:cBhvr additive="base">
                                        <p:cTn id="63" dur="500" fill="hold"/>
                                        <p:tgtEl>
                                          <p:spTgt spid="302098"/>
                                        </p:tgtEl>
                                        <p:attrNameLst>
                                          <p:attrName>ppt_x</p:attrName>
                                        </p:attrNameLst>
                                      </p:cBhvr>
                                      <p:tavLst>
                                        <p:tav tm="0">
                                          <p:val>
                                            <p:strVal val="0-#ppt_w/2"/>
                                          </p:val>
                                        </p:tav>
                                        <p:tav tm="100000">
                                          <p:val>
                                            <p:strVal val="#ppt_x"/>
                                          </p:val>
                                        </p:tav>
                                      </p:tavLst>
                                    </p:anim>
                                    <p:anim calcmode="lin" valueType="num">
                                      <p:cBhvr additive="base">
                                        <p:cTn id="64" dur="500" fill="hold"/>
                                        <p:tgtEl>
                                          <p:spTgt spid="30209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2099"/>
                                        </p:tgtEl>
                                        <p:attrNameLst>
                                          <p:attrName>style.visibility</p:attrName>
                                        </p:attrNameLst>
                                      </p:cBhvr>
                                      <p:to>
                                        <p:strVal val="visible"/>
                                      </p:to>
                                    </p:set>
                                    <p:anim calcmode="lin" valueType="num">
                                      <p:cBhvr additive="base">
                                        <p:cTn id="67" dur="500" fill="hold"/>
                                        <p:tgtEl>
                                          <p:spTgt spid="302099"/>
                                        </p:tgtEl>
                                        <p:attrNameLst>
                                          <p:attrName>ppt_x</p:attrName>
                                        </p:attrNameLst>
                                      </p:cBhvr>
                                      <p:tavLst>
                                        <p:tav tm="0">
                                          <p:val>
                                            <p:strVal val="0-#ppt_w/2"/>
                                          </p:val>
                                        </p:tav>
                                        <p:tav tm="100000">
                                          <p:val>
                                            <p:strVal val="#ppt_x"/>
                                          </p:val>
                                        </p:tav>
                                      </p:tavLst>
                                    </p:anim>
                                    <p:anim calcmode="lin" valueType="num">
                                      <p:cBhvr additive="base">
                                        <p:cTn id="68" dur="500" fill="hold"/>
                                        <p:tgtEl>
                                          <p:spTgt spid="302099"/>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02100"/>
                                        </p:tgtEl>
                                        <p:attrNameLst>
                                          <p:attrName>style.visibility</p:attrName>
                                        </p:attrNameLst>
                                      </p:cBhvr>
                                      <p:to>
                                        <p:strVal val="visible"/>
                                      </p:to>
                                    </p:set>
                                    <p:anim calcmode="lin" valueType="num">
                                      <p:cBhvr additive="base">
                                        <p:cTn id="71" dur="500" fill="hold"/>
                                        <p:tgtEl>
                                          <p:spTgt spid="302100"/>
                                        </p:tgtEl>
                                        <p:attrNameLst>
                                          <p:attrName>ppt_x</p:attrName>
                                        </p:attrNameLst>
                                      </p:cBhvr>
                                      <p:tavLst>
                                        <p:tav tm="0">
                                          <p:val>
                                            <p:strVal val="0-#ppt_w/2"/>
                                          </p:val>
                                        </p:tav>
                                        <p:tav tm="100000">
                                          <p:val>
                                            <p:strVal val="#ppt_x"/>
                                          </p:val>
                                        </p:tav>
                                      </p:tavLst>
                                    </p:anim>
                                    <p:anim calcmode="lin" valueType="num">
                                      <p:cBhvr additive="base">
                                        <p:cTn id="72" dur="500" fill="hold"/>
                                        <p:tgtEl>
                                          <p:spTgt spid="30210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02104"/>
                                        </p:tgtEl>
                                        <p:attrNameLst>
                                          <p:attrName>style.visibility</p:attrName>
                                        </p:attrNameLst>
                                      </p:cBhvr>
                                      <p:to>
                                        <p:strVal val="visible"/>
                                      </p:to>
                                    </p:set>
                                    <p:anim calcmode="lin" valueType="num">
                                      <p:cBhvr additive="base">
                                        <p:cTn id="75" dur="500" fill="hold"/>
                                        <p:tgtEl>
                                          <p:spTgt spid="302104"/>
                                        </p:tgtEl>
                                        <p:attrNameLst>
                                          <p:attrName>ppt_x</p:attrName>
                                        </p:attrNameLst>
                                      </p:cBhvr>
                                      <p:tavLst>
                                        <p:tav tm="0">
                                          <p:val>
                                            <p:strVal val="0-#ppt_w/2"/>
                                          </p:val>
                                        </p:tav>
                                        <p:tav tm="100000">
                                          <p:val>
                                            <p:strVal val="#ppt_x"/>
                                          </p:val>
                                        </p:tav>
                                      </p:tavLst>
                                    </p:anim>
                                    <p:anim calcmode="lin" valueType="num">
                                      <p:cBhvr additive="base">
                                        <p:cTn id="76" dur="500" fill="hold"/>
                                        <p:tgtEl>
                                          <p:spTgt spid="302104"/>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02105"/>
                                        </p:tgtEl>
                                        <p:attrNameLst>
                                          <p:attrName>style.visibility</p:attrName>
                                        </p:attrNameLst>
                                      </p:cBhvr>
                                      <p:to>
                                        <p:strVal val="visible"/>
                                      </p:to>
                                    </p:set>
                                    <p:anim calcmode="lin" valueType="num">
                                      <p:cBhvr additive="base">
                                        <p:cTn id="79" dur="500" fill="hold"/>
                                        <p:tgtEl>
                                          <p:spTgt spid="302105"/>
                                        </p:tgtEl>
                                        <p:attrNameLst>
                                          <p:attrName>ppt_x</p:attrName>
                                        </p:attrNameLst>
                                      </p:cBhvr>
                                      <p:tavLst>
                                        <p:tav tm="0">
                                          <p:val>
                                            <p:strVal val="0-#ppt_w/2"/>
                                          </p:val>
                                        </p:tav>
                                        <p:tav tm="100000">
                                          <p:val>
                                            <p:strVal val="#ppt_x"/>
                                          </p:val>
                                        </p:tav>
                                      </p:tavLst>
                                    </p:anim>
                                    <p:anim calcmode="lin" valueType="num">
                                      <p:cBhvr additive="base">
                                        <p:cTn id="80" dur="500" fill="hold"/>
                                        <p:tgtEl>
                                          <p:spTgt spid="302105"/>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02106"/>
                                        </p:tgtEl>
                                        <p:attrNameLst>
                                          <p:attrName>style.visibility</p:attrName>
                                        </p:attrNameLst>
                                      </p:cBhvr>
                                      <p:to>
                                        <p:strVal val="visible"/>
                                      </p:to>
                                    </p:set>
                                    <p:anim calcmode="lin" valueType="num">
                                      <p:cBhvr additive="base">
                                        <p:cTn id="83" dur="500" fill="hold"/>
                                        <p:tgtEl>
                                          <p:spTgt spid="302106"/>
                                        </p:tgtEl>
                                        <p:attrNameLst>
                                          <p:attrName>ppt_x</p:attrName>
                                        </p:attrNameLst>
                                      </p:cBhvr>
                                      <p:tavLst>
                                        <p:tav tm="0">
                                          <p:val>
                                            <p:strVal val="0-#ppt_w/2"/>
                                          </p:val>
                                        </p:tav>
                                        <p:tav tm="100000">
                                          <p:val>
                                            <p:strVal val="#ppt_x"/>
                                          </p:val>
                                        </p:tav>
                                      </p:tavLst>
                                    </p:anim>
                                    <p:anim calcmode="lin" valueType="num">
                                      <p:cBhvr additive="base">
                                        <p:cTn id="84" dur="500" fill="hold"/>
                                        <p:tgtEl>
                                          <p:spTgt spid="30210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02107"/>
                                        </p:tgtEl>
                                        <p:attrNameLst>
                                          <p:attrName>style.visibility</p:attrName>
                                        </p:attrNameLst>
                                      </p:cBhvr>
                                      <p:to>
                                        <p:strVal val="visible"/>
                                      </p:to>
                                    </p:set>
                                    <p:anim calcmode="lin" valueType="num">
                                      <p:cBhvr additive="base">
                                        <p:cTn id="87" dur="500" fill="hold"/>
                                        <p:tgtEl>
                                          <p:spTgt spid="302107"/>
                                        </p:tgtEl>
                                        <p:attrNameLst>
                                          <p:attrName>ppt_x</p:attrName>
                                        </p:attrNameLst>
                                      </p:cBhvr>
                                      <p:tavLst>
                                        <p:tav tm="0">
                                          <p:val>
                                            <p:strVal val="0-#ppt_w/2"/>
                                          </p:val>
                                        </p:tav>
                                        <p:tav tm="100000">
                                          <p:val>
                                            <p:strVal val="#ppt_x"/>
                                          </p:val>
                                        </p:tav>
                                      </p:tavLst>
                                    </p:anim>
                                    <p:anim calcmode="lin" valueType="num">
                                      <p:cBhvr additive="base">
                                        <p:cTn id="88" dur="500" fill="hold"/>
                                        <p:tgtEl>
                                          <p:spTgt spid="302107"/>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02108"/>
                                        </p:tgtEl>
                                        <p:attrNameLst>
                                          <p:attrName>style.visibility</p:attrName>
                                        </p:attrNameLst>
                                      </p:cBhvr>
                                      <p:to>
                                        <p:strVal val="visible"/>
                                      </p:to>
                                    </p:set>
                                    <p:anim calcmode="lin" valueType="num">
                                      <p:cBhvr additive="base">
                                        <p:cTn id="91" dur="500" fill="hold"/>
                                        <p:tgtEl>
                                          <p:spTgt spid="302108"/>
                                        </p:tgtEl>
                                        <p:attrNameLst>
                                          <p:attrName>ppt_x</p:attrName>
                                        </p:attrNameLst>
                                      </p:cBhvr>
                                      <p:tavLst>
                                        <p:tav tm="0">
                                          <p:val>
                                            <p:strVal val="0-#ppt_w/2"/>
                                          </p:val>
                                        </p:tav>
                                        <p:tav tm="100000">
                                          <p:val>
                                            <p:strVal val="#ppt_x"/>
                                          </p:val>
                                        </p:tav>
                                      </p:tavLst>
                                    </p:anim>
                                    <p:anim calcmode="lin" valueType="num">
                                      <p:cBhvr additive="base">
                                        <p:cTn id="92" dur="500" fill="hold"/>
                                        <p:tgtEl>
                                          <p:spTgt spid="30210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02118"/>
                                        </p:tgtEl>
                                        <p:attrNameLst>
                                          <p:attrName>style.visibility</p:attrName>
                                        </p:attrNameLst>
                                      </p:cBhvr>
                                      <p:to>
                                        <p:strVal val="visible"/>
                                      </p:to>
                                    </p:set>
                                    <p:anim calcmode="lin" valueType="num">
                                      <p:cBhvr additive="base">
                                        <p:cTn id="95" dur="500" fill="hold"/>
                                        <p:tgtEl>
                                          <p:spTgt spid="302118"/>
                                        </p:tgtEl>
                                        <p:attrNameLst>
                                          <p:attrName>ppt_x</p:attrName>
                                        </p:attrNameLst>
                                      </p:cBhvr>
                                      <p:tavLst>
                                        <p:tav tm="0">
                                          <p:val>
                                            <p:strVal val="0-#ppt_w/2"/>
                                          </p:val>
                                        </p:tav>
                                        <p:tav tm="100000">
                                          <p:val>
                                            <p:strVal val="#ppt_x"/>
                                          </p:val>
                                        </p:tav>
                                      </p:tavLst>
                                    </p:anim>
                                    <p:anim calcmode="lin" valueType="num">
                                      <p:cBhvr additive="base">
                                        <p:cTn id="96" dur="500" fill="hold"/>
                                        <p:tgtEl>
                                          <p:spTgt spid="302118"/>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02126"/>
                                        </p:tgtEl>
                                        <p:attrNameLst>
                                          <p:attrName>style.visibility</p:attrName>
                                        </p:attrNameLst>
                                      </p:cBhvr>
                                      <p:to>
                                        <p:strVal val="visible"/>
                                      </p:to>
                                    </p:set>
                                    <p:anim calcmode="lin" valueType="num">
                                      <p:cBhvr additive="base">
                                        <p:cTn id="99" dur="500" fill="hold"/>
                                        <p:tgtEl>
                                          <p:spTgt spid="302126"/>
                                        </p:tgtEl>
                                        <p:attrNameLst>
                                          <p:attrName>ppt_x</p:attrName>
                                        </p:attrNameLst>
                                      </p:cBhvr>
                                      <p:tavLst>
                                        <p:tav tm="0">
                                          <p:val>
                                            <p:strVal val="0-#ppt_w/2"/>
                                          </p:val>
                                        </p:tav>
                                        <p:tav tm="100000">
                                          <p:val>
                                            <p:strVal val="#ppt_x"/>
                                          </p:val>
                                        </p:tav>
                                      </p:tavLst>
                                    </p:anim>
                                    <p:anim calcmode="lin" valueType="num">
                                      <p:cBhvr additive="base">
                                        <p:cTn id="100" dur="500" fill="hold"/>
                                        <p:tgtEl>
                                          <p:spTgt spid="302126"/>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02127"/>
                                        </p:tgtEl>
                                        <p:attrNameLst>
                                          <p:attrName>style.visibility</p:attrName>
                                        </p:attrNameLst>
                                      </p:cBhvr>
                                      <p:to>
                                        <p:strVal val="visible"/>
                                      </p:to>
                                    </p:set>
                                    <p:anim calcmode="lin" valueType="num">
                                      <p:cBhvr additive="base">
                                        <p:cTn id="103" dur="500" fill="hold"/>
                                        <p:tgtEl>
                                          <p:spTgt spid="302127"/>
                                        </p:tgtEl>
                                        <p:attrNameLst>
                                          <p:attrName>ppt_x</p:attrName>
                                        </p:attrNameLst>
                                      </p:cBhvr>
                                      <p:tavLst>
                                        <p:tav tm="0">
                                          <p:val>
                                            <p:strVal val="0-#ppt_w/2"/>
                                          </p:val>
                                        </p:tav>
                                        <p:tav tm="100000">
                                          <p:val>
                                            <p:strVal val="#ppt_x"/>
                                          </p:val>
                                        </p:tav>
                                      </p:tavLst>
                                    </p:anim>
                                    <p:anim calcmode="lin" valueType="num">
                                      <p:cBhvr additive="base">
                                        <p:cTn id="104" dur="500" fill="hold"/>
                                        <p:tgtEl>
                                          <p:spTgt spid="302127"/>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02101"/>
                                        </p:tgtEl>
                                        <p:attrNameLst>
                                          <p:attrName>style.visibility</p:attrName>
                                        </p:attrNameLst>
                                      </p:cBhvr>
                                      <p:to>
                                        <p:strVal val="visible"/>
                                      </p:to>
                                    </p:set>
                                    <p:anim calcmode="lin" valueType="num">
                                      <p:cBhvr additive="base">
                                        <p:cTn id="109" dur="500" fill="hold"/>
                                        <p:tgtEl>
                                          <p:spTgt spid="302101"/>
                                        </p:tgtEl>
                                        <p:attrNameLst>
                                          <p:attrName>ppt_x</p:attrName>
                                        </p:attrNameLst>
                                      </p:cBhvr>
                                      <p:tavLst>
                                        <p:tav tm="0">
                                          <p:val>
                                            <p:strVal val="0-#ppt_w/2"/>
                                          </p:val>
                                        </p:tav>
                                        <p:tav tm="100000">
                                          <p:val>
                                            <p:strVal val="#ppt_x"/>
                                          </p:val>
                                        </p:tav>
                                      </p:tavLst>
                                    </p:anim>
                                    <p:anim calcmode="lin" valueType="num">
                                      <p:cBhvr additive="base">
                                        <p:cTn id="110" dur="500" fill="hold"/>
                                        <p:tgtEl>
                                          <p:spTgt spid="302101"/>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02102"/>
                                        </p:tgtEl>
                                        <p:attrNameLst>
                                          <p:attrName>style.visibility</p:attrName>
                                        </p:attrNameLst>
                                      </p:cBhvr>
                                      <p:to>
                                        <p:strVal val="visible"/>
                                      </p:to>
                                    </p:set>
                                    <p:anim calcmode="lin" valueType="num">
                                      <p:cBhvr additive="base">
                                        <p:cTn id="115" dur="500" fill="hold"/>
                                        <p:tgtEl>
                                          <p:spTgt spid="302102"/>
                                        </p:tgtEl>
                                        <p:attrNameLst>
                                          <p:attrName>ppt_x</p:attrName>
                                        </p:attrNameLst>
                                      </p:cBhvr>
                                      <p:tavLst>
                                        <p:tav tm="0">
                                          <p:val>
                                            <p:strVal val="0-#ppt_w/2"/>
                                          </p:val>
                                        </p:tav>
                                        <p:tav tm="100000">
                                          <p:val>
                                            <p:strVal val="#ppt_x"/>
                                          </p:val>
                                        </p:tav>
                                      </p:tavLst>
                                    </p:anim>
                                    <p:anim calcmode="lin" valueType="num">
                                      <p:cBhvr additive="base">
                                        <p:cTn id="116" dur="500" fill="hold"/>
                                        <p:tgtEl>
                                          <p:spTgt spid="302102"/>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02103"/>
                                        </p:tgtEl>
                                        <p:attrNameLst>
                                          <p:attrName>style.visibility</p:attrName>
                                        </p:attrNameLst>
                                      </p:cBhvr>
                                      <p:to>
                                        <p:strVal val="visible"/>
                                      </p:to>
                                    </p:set>
                                    <p:anim calcmode="lin" valueType="num">
                                      <p:cBhvr additive="base">
                                        <p:cTn id="119" dur="500" fill="hold"/>
                                        <p:tgtEl>
                                          <p:spTgt spid="302103"/>
                                        </p:tgtEl>
                                        <p:attrNameLst>
                                          <p:attrName>ppt_x</p:attrName>
                                        </p:attrNameLst>
                                      </p:cBhvr>
                                      <p:tavLst>
                                        <p:tav tm="0">
                                          <p:val>
                                            <p:strVal val="0-#ppt_w/2"/>
                                          </p:val>
                                        </p:tav>
                                        <p:tav tm="100000">
                                          <p:val>
                                            <p:strVal val="#ppt_x"/>
                                          </p:val>
                                        </p:tav>
                                      </p:tavLst>
                                    </p:anim>
                                    <p:anim calcmode="lin" valueType="num">
                                      <p:cBhvr additive="base">
                                        <p:cTn id="120" dur="500" fill="hold"/>
                                        <p:tgtEl>
                                          <p:spTgt spid="302103"/>
                                        </p:tgtEl>
                                        <p:attrNameLst>
                                          <p:attrName>ppt_y</p:attrName>
                                        </p:attrNameLst>
                                      </p:cBhvr>
                                      <p:tavLst>
                                        <p:tav tm="0">
                                          <p:val>
                                            <p:strVal val="#ppt_y"/>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302109"/>
                                        </p:tgtEl>
                                        <p:attrNameLst>
                                          <p:attrName>style.visibility</p:attrName>
                                        </p:attrNameLst>
                                      </p:cBhvr>
                                      <p:to>
                                        <p:strVal val="visible"/>
                                      </p:to>
                                    </p:set>
                                    <p:anim calcmode="lin" valueType="num">
                                      <p:cBhvr additive="base">
                                        <p:cTn id="125" dur="500" fill="hold"/>
                                        <p:tgtEl>
                                          <p:spTgt spid="302109"/>
                                        </p:tgtEl>
                                        <p:attrNameLst>
                                          <p:attrName>ppt_x</p:attrName>
                                        </p:attrNameLst>
                                      </p:cBhvr>
                                      <p:tavLst>
                                        <p:tav tm="0">
                                          <p:val>
                                            <p:strVal val="1+#ppt_w/2"/>
                                          </p:val>
                                        </p:tav>
                                        <p:tav tm="100000">
                                          <p:val>
                                            <p:strVal val="#ppt_x"/>
                                          </p:val>
                                        </p:tav>
                                      </p:tavLst>
                                    </p:anim>
                                    <p:anim calcmode="lin" valueType="num">
                                      <p:cBhvr additive="base">
                                        <p:cTn id="126" dur="500" fill="hold"/>
                                        <p:tgtEl>
                                          <p:spTgt spid="302109"/>
                                        </p:tgtEl>
                                        <p:attrNameLst>
                                          <p:attrName>ppt_y</p:attrName>
                                        </p:attrNameLst>
                                      </p:cBhvr>
                                      <p:tavLst>
                                        <p:tav tm="0">
                                          <p:val>
                                            <p:strVal val="#ppt_y"/>
                                          </p:val>
                                        </p:tav>
                                        <p:tav tm="100000">
                                          <p:val>
                                            <p:strVal val="#ppt_y"/>
                                          </p:val>
                                        </p:tav>
                                      </p:tavLst>
                                    </p:anim>
                                  </p:childTnLst>
                                </p:cTn>
                              </p:par>
                              <p:par>
                                <p:cTn id="127" presetID="2" presetClass="entr" presetSubtype="2" fill="hold" grpId="0" nodeType="withEffect">
                                  <p:stCondLst>
                                    <p:cond delay="0"/>
                                  </p:stCondLst>
                                  <p:childTnLst>
                                    <p:set>
                                      <p:cBhvr>
                                        <p:cTn id="128" dur="1" fill="hold">
                                          <p:stCondLst>
                                            <p:cond delay="0"/>
                                          </p:stCondLst>
                                        </p:cTn>
                                        <p:tgtEl>
                                          <p:spTgt spid="302110"/>
                                        </p:tgtEl>
                                        <p:attrNameLst>
                                          <p:attrName>style.visibility</p:attrName>
                                        </p:attrNameLst>
                                      </p:cBhvr>
                                      <p:to>
                                        <p:strVal val="visible"/>
                                      </p:to>
                                    </p:set>
                                    <p:anim calcmode="lin" valueType="num">
                                      <p:cBhvr additive="base">
                                        <p:cTn id="129" dur="500" fill="hold"/>
                                        <p:tgtEl>
                                          <p:spTgt spid="302110"/>
                                        </p:tgtEl>
                                        <p:attrNameLst>
                                          <p:attrName>ppt_x</p:attrName>
                                        </p:attrNameLst>
                                      </p:cBhvr>
                                      <p:tavLst>
                                        <p:tav tm="0">
                                          <p:val>
                                            <p:strVal val="1+#ppt_w/2"/>
                                          </p:val>
                                        </p:tav>
                                        <p:tav tm="100000">
                                          <p:val>
                                            <p:strVal val="#ppt_x"/>
                                          </p:val>
                                        </p:tav>
                                      </p:tavLst>
                                    </p:anim>
                                    <p:anim calcmode="lin" valueType="num">
                                      <p:cBhvr additive="base">
                                        <p:cTn id="130" dur="500" fill="hold"/>
                                        <p:tgtEl>
                                          <p:spTgt spid="302110"/>
                                        </p:tgtEl>
                                        <p:attrNameLst>
                                          <p:attrName>ppt_y</p:attrName>
                                        </p:attrNameLst>
                                      </p:cBhvr>
                                      <p:tavLst>
                                        <p:tav tm="0">
                                          <p:val>
                                            <p:strVal val="#ppt_y"/>
                                          </p:val>
                                        </p:tav>
                                        <p:tav tm="100000">
                                          <p:val>
                                            <p:strVal val="#ppt_y"/>
                                          </p:val>
                                        </p:tav>
                                      </p:tavLst>
                                    </p:anim>
                                  </p:childTnLst>
                                </p:cTn>
                              </p:par>
                              <p:par>
                                <p:cTn id="131" presetID="2" presetClass="entr" presetSubtype="2" fill="hold" grpId="0" nodeType="withEffect">
                                  <p:stCondLst>
                                    <p:cond delay="0"/>
                                  </p:stCondLst>
                                  <p:childTnLst>
                                    <p:set>
                                      <p:cBhvr>
                                        <p:cTn id="132" dur="1" fill="hold">
                                          <p:stCondLst>
                                            <p:cond delay="0"/>
                                          </p:stCondLst>
                                        </p:cTn>
                                        <p:tgtEl>
                                          <p:spTgt spid="302111"/>
                                        </p:tgtEl>
                                        <p:attrNameLst>
                                          <p:attrName>style.visibility</p:attrName>
                                        </p:attrNameLst>
                                      </p:cBhvr>
                                      <p:to>
                                        <p:strVal val="visible"/>
                                      </p:to>
                                    </p:set>
                                    <p:anim calcmode="lin" valueType="num">
                                      <p:cBhvr additive="base">
                                        <p:cTn id="133" dur="500" fill="hold"/>
                                        <p:tgtEl>
                                          <p:spTgt spid="302111"/>
                                        </p:tgtEl>
                                        <p:attrNameLst>
                                          <p:attrName>ppt_x</p:attrName>
                                        </p:attrNameLst>
                                      </p:cBhvr>
                                      <p:tavLst>
                                        <p:tav tm="0">
                                          <p:val>
                                            <p:strVal val="1+#ppt_w/2"/>
                                          </p:val>
                                        </p:tav>
                                        <p:tav tm="100000">
                                          <p:val>
                                            <p:strVal val="#ppt_x"/>
                                          </p:val>
                                        </p:tav>
                                      </p:tavLst>
                                    </p:anim>
                                    <p:anim calcmode="lin" valueType="num">
                                      <p:cBhvr additive="base">
                                        <p:cTn id="134" dur="500" fill="hold"/>
                                        <p:tgtEl>
                                          <p:spTgt spid="302111"/>
                                        </p:tgtEl>
                                        <p:attrNameLst>
                                          <p:attrName>ppt_y</p:attrName>
                                        </p:attrNameLst>
                                      </p:cBhvr>
                                      <p:tavLst>
                                        <p:tav tm="0">
                                          <p:val>
                                            <p:strVal val="#ppt_y"/>
                                          </p:val>
                                        </p:tav>
                                        <p:tav tm="100000">
                                          <p:val>
                                            <p:strVal val="#ppt_y"/>
                                          </p:val>
                                        </p:tav>
                                      </p:tavLst>
                                    </p:anim>
                                  </p:childTnLst>
                                </p:cTn>
                              </p:par>
                              <p:par>
                                <p:cTn id="135" presetID="2" presetClass="entr" presetSubtype="2" fill="hold" grpId="0" nodeType="withEffect">
                                  <p:stCondLst>
                                    <p:cond delay="0"/>
                                  </p:stCondLst>
                                  <p:childTnLst>
                                    <p:set>
                                      <p:cBhvr>
                                        <p:cTn id="136" dur="1" fill="hold">
                                          <p:stCondLst>
                                            <p:cond delay="0"/>
                                          </p:stCondLst>
                                        </p:cTn>
                                        <p:tgtEl>
                                          <p:spTgt spid="302112"/>
                                        </p:tgtEl>
                                        <p:attrNameLst>
                                          <p:attrName>style.visibility</p:attrName>
                                        </p:attrNameLst>
                                      </p:cBhvr>
                                      <p:to>
                                        <p:strVal val="visible"/>
                                      </p:to>
                                    </p:set>
                                    <p:anim calcmode="lin" valueType="num">
                                      <p:cBhvr additive="base">
                                        <p:cTn id="137" dur="500" fill="hold"/>
                                        <p:tgtEl>
                                          <p:spTgt spid="302112"/>
                                        </p:tgtEl>
                                        <p:attrNameLst>
                                          <p:attrName>ppt_x</p:attrName>
                                        </p:attrNameLst>
                                      </p:cBhvr>
                                      <p:tavLst>
                                        <p:tav tm="0">
                                          <p:val>
                                            <p:strVal val="1+#ppt_w/2"/>
                                          </p:val>
                                        </p:tav>
                                        <p:tav tm="100000">
                                          <p:val>
                                            <p:strVal val="#ppt_x"/>
                                          </p:val>
                                        </p:tav>
                                      </p:tavLst>
                                    </p:anim>
                                    <p:anim calcmode="lin" valueType="num">
                                      <p:cBhvr additive="base">
                                        <p:cTn id="138" dur="500" fill="hold"/>
                                        <p:tgtEl>
                                          <p:spTgt spid="302112"/>
                                        </p:tgtEl>
                                        <p:attrNameLst>
                                          <p:attrName>ppt_y</p:attrName>
                                        </p:attrNameLst>
                                      </p:cBhvr>
                                      <p:tavLst>
                                        <p:tav tm="0">
                                          <p:val>
                                            <p:strVal val="#ppt_y"/>
                                          </p:val>
                                        </p:tav>
                                        <p:tav tm="100000">
                                          <p:val>
                                            <p:strVal val="#ppt_y"/>
                                          </p:val>
                                        </p:tav>
                                      </p:tavLst>
                                    </p:anim>
                                  </p:childTnLst>
                                </p:cTn>
                              </p:par>
                              <p:par>
                                <p:cTn id="139" presetID="2" presetClass="entr" presetSubtype="2" fill="hold" grpId="0" nodeType="withEffect">
                                  <p:stCondLst>
                                    <p:cond delay="0"/>
                                  </p:stCondLst>
                                  <p:childTnLst>
                                    <p:set>
                                      <p:cBhvr>
                                        <p:cTn id="140" dur="1" fill="hold">
                                          <p:stCondLst>
                                            <p:cond delay="0"/>
                                          </p:stCondLst>
                                        </p:cTn>
                                        <p:tgtEl>
                                          <p:spTgt spid="302113"/>
                                        </p:tgtEl>
                                        <p:attrNameLst>
                                          <p:attrName>style.visibility</p:attrName>
                                        </p:attrNameLst>
                                      </p:cBhvr>
                                      <p:to>
                                        <p:strVal val="visible"/>
                                      </p:to>
                                    </p:set>
                                    <p:anim calcmode="lin" valueType="num">
                                      <p:cBhvr additive="base">
                                        <p:cTn id="141" dur="500" fill="hold"/>
                                        <p:tgtEl>
                                          <p:spTgt spid="302113"/>
                                        </p:tgtEl>
                                        <p:attrNameLst>
                                          <p:attrName>ppt_x</p:attrName>
                                        </p:attrNameLst>
                                      </p:cBhvr>
                                      <p:tavLst>
                                        <p:tav tm="0">
                                          <p:val>
                                            <p:strVal val="1+#ppt_w/2"/>
                                          </p:val>
                                        </p:tav>
                                        <p:tav tm="100000">
                                          <p:val>
                                            <p:strVal val="#ppt_x"/>
                                          </p:val>
                                        </p:tav>
                                      </p:tavLst>
                                    </p:anim>
                                    <p:anim calcmode="lin" valueType="num">
                                      <p:cBhvr additive="base">
                                        <p:cTn id="142" dur="500" fill="hold"/>
                                        <p:tgtEl>
                                          <p:spTgt spid="302113"/>
                                        </p:tgtEl>
                                        <p:attrNameLst>
                                          <p:attrName>ppt_y</p:attrName>
                                        </p:attrNameLst>
                                      </p:cBhvr>
                                      <p:tavLst>
                                        <p:tav tm="0">
                                          <p:val>
                                            <p:strVal val="#ppt_y"/>
                                          </p:val>
                                        </p:tav>
                                        <p:tav tm="100000">
                                          <p:val>
                                            <p:strVal val="#ppt_y"/>
                                          </p:val>
                                        </p:tav>
                                      </p:tavLst>
                                    </p:anim>
                                  </p:childTnLst>
                                </p:cTn>
                              </p:par>
                              <p:par>
                                <p:cTn id="143" presetID="2" presetClass="entr" presetSubtype="2" fill="hold" grpId="0" nodeType="withEffect">
                                  <p:stCondLst>
                                    <p:cond delay="0"/>
                                  </p:stCondLst>
                                  <p:childTnLst>
                                    <p:set>
                                      <p:cBhvr>
                                        <p:cTn id="144" dur="1" fill="hold">
                                          <p:stCondLst>
                                            <p:cond delay="0"/>
                                          </p:stCondLst>
                                        </p:cTn>
                                        <p:tgtEl>
                                          <p:spTgt spid="302114"/>
                                        </p:tgtEl>
                                        <p:attrNameLst>
                                          <p:attrName>style.visibility</p:attrName>
                                        </p:attrNameLst>
                                      </p:cBhvr>
                                      <p:to>
                                        <p:strVal val="visible"/>
                                      </p:to>
                                    </p:set>
                                    <p:anim calcmode="lin" valueType="num">
                                      <p:cBhvr additive="base">
                                        <p:cTn id="145" dur="500" fill="hold"/>
                                        <p:tgtEl>
                                          <p:spTgt spid="302114"/>
                                        </p:tgtEl>
                                        <p:attrNameLst>
                                          <p:attrName>ppt_x</p:attrName>
                                        </p:attrNameLst>
                                      </p:cBhvr>
                                      <p:tavLst>
                                        <p:tav tm="0">
                                          <p:val>
                                            <p:strVal val="1+#ppt_w/2"/>
                                          </p:val>
                                        </p:tav>
                                        <p:tav tm="100000">
                                          <p:val>
                                            <p:strVal val="#ppt_x"/>
                                          </p:val>
                                        </p:tav>
                                      </p:tavLst>
                                    </p:anim>
                                    <p:anim calcmode="lin" valueType="num">
                                      <p:cBhvr additive="base">
                                        <p:cTn id="146" dur="500" fill="hold"/>
                                        <p:tgtEl>
                                          <p:spTgt spid="302114"/>
                                        </p:tgtEl>
                                        <p:attrNameLst>
                                          <p:attrName>ppt_y</p:attrName>
                                        </p:attrNameLst>
                                      </p:cBhvr>
                                      <p:tavLst>
                                        <p:tav tm="0">
                                          <p:val>
                                            <p:strVal val="#ppt_y"/>
                                          </p:val>
                                        </p:tav>
                                        <p:tav tm="100000">
                                          <p:val>
                                            <p:strVal val="#ppt_y"/>
                                          </p:val>
                                        </p:tav>
                                      </p:tavLst>
                                    </p:anim>
                                  </p:childTnLst>
                                </p:cTn>
                              </p:par>
                              <p:par>
                                <p:cTn id="147" presetID="2" presetClass="entr" presetSubtype="2" fill="hold" grpId="0" nodeType="withEffect">
                                  <p:stCondLst>
                                    <p:cond delay="0"/>
                                  </p:stCondLst>
                                  <p:childTnLst>
                                    <p:set>
                                      <p:cBhvr>
                                        <p:cTn id="148" dur="1" fill="hold">
                                          <p:stCondLst>
                                            <p:cond delay="0"/>
                                          </p:stCondLst>
                                        </p:cTn>
                                        <p:tgtEl>
                                          <p:spTgt spid="302115"/>
                                        </p:tgtEl>
                                        <p:attrNameLst>
                                          <p:attrName>style.visibility</p:attrName>
                                        </p:attrNameLst>
                                      </p:cBhvr>
                                      <p:to>
                                        <p:strVal val="visible"/>
                                      </p:to>
                                    </p:set>
                                    <p:anim calcmode="lin" valueType="num">
                                      <p:cBhvr additive="base">
                                        <p:cTn id="149" dur="500" fill="hold"/>
                                        <p:tgtEl>
                                          <p:spTgt spid="302115"/>
                                        </p:tgtEl>
                                        <p:attrNameLst>
                                          <p:attrName>ppt_x</p:attrName>
                                        </p:attrNameLst>
                                      </p:cBhvr>
                                      <p:tavLst>
                                        <p:tav tm="0">
                                          <p:val>
                                            <p:strVal val="1+#ppt_w/2"/>
                                          </p:val>
                                        </p:tav>
                                        <p:tav tm="100000">
                                          <p:val>
                                            <p:strVal val="#ppt_x"/>
                                          </p:val>
                                        </p:tav>
                                      </p:tavLst>
                                    </p:anim>
                                    <p:anim calcmode="lin" valueType="num">
                                      <p:cBhvr additive="base">
                                        <p:cTn id="150" dur="500" fill="hold"/>
                                        <p:tgtEl>
                                          <p:spTgt spid="302115"/>
                                        </p:tgtEl>
                                        <p:attrNameLst>
                                          <p:attrName>ppt_y</p:attrName>
                                        </p:attrNameLst>
                                      </p:cBhvr>
                                      <p:tavLst>
                                        <p:tav tm="0">
                                          <p:val>
                                            <p:strVal val="#ppt_y"/>
                                          </p:val>
                                        </p:tav>
                                        <p:tav tm="100000">
                                          <p:val>
                                            <p:strVal val="#ppt_y"/>
                                          </p:val>
                                        </p:tav>
                                      </p:tavLst>
                                    </p:anim>
                                  </p:childTnLst>
                                </p:cTn>
                              </p:par>
                              <p:par>
                                <p:cTn id="151" presetID="2" presetClass="entr" presetSubtype="2" fill="hold" grpId="0" nodeType="withEffect">
                                  <p:stCondLst>
                                    <p:cond delay="0"/>
                                  </p:stCondLst>
                                  <p:childTnLst>
                                    <p:set>
                                      <p:cBhvr>
                                        <p:cTn id="152" dur="1" fill="hold">
                                          <p:stCondLst>
                                            <p:cond delay="0"/>
                                          </p:stCondLst>
                                        </p:cTn>
                                        <p:tgtEl>
                                          <p:spTgt spid="302116"/>
                                        </p:tgtEl>
                                        <p:attrNameLst>
                                          <p:attrName>style.visibility</p:attrName>
                                        </p:attrNameLst>
                                      </p:cBhvr>
                                      <p:to>
                                        <p:strVal val="visible"/>
                                      </p:to>
                                    </p:set>
                                    <p:anim calcmode="lin" valueType="num">
                                      <p:cBhvr additive="base">
                                        <p:cTn id="153" dur="500" fill="hold"/>
                                        <p:tgtEl>
                                          <p:spTgt spid="302116"/>
                                        </p:tgtEl>
                                        <p:attrNameLst>
                                          <p:attrName>ppt_x</p:attrName>
                                        </p:attrNameLst>
                                      </p:cBhvr>
                                      <p:tavLst>
                                        <p:tav tm="0">
                                          <p:val>
                                            <p:strVal val="1+#ppt_w/2"/>
                                          </p:val>
                                        </p:tav>
                                        <p:tav tm="100000">
                                          <p:val>
                                            <p:strVal val="#ppt_x"/>
                                          </p:val>
                                        </p:tav>
                                      </p:tavLst>
                                    </p:anim>
                                    <p:anim calcmode="lin" valueType="num">
                                      <p:cBhvr additive="base">
                                        <p:cTn id="154" dur="500" fill="hold"/>
                                        <p:tgtEl>
                                          <p:spTgt spid="302116"/>
                                        </p:tgtEl>
                                        <p:attrNameLst>
                                          <p:attrName>ppt_y</p:attrName>
                                        </p:attrNameLst>
                                      </p:cBhvr>
                                      <p:tavLst>
                                        <p:tav tm="0">
                                          <p:val>
                                            <p:strVal val="#ppt_y"/>
                                          </p:val>
                                        </p:tav>
                                        <p:tav tm="100000">
                                          <p:val>
                                            <p:strVal val="#ppt_y"/>
                                          </p:val>
                                        </p:tav>
                                      </p:tavLst>
                                    </p:anim>
                                  </p:childTnLst>
                                </p:cTn>
                              </p:par>
                              <p:par>
                                <p:cTn id="155" presetID="2" presetClass="entr" presetSubtype="2" fill="hold" grpId="0" nodeType="withEffect">
                                  <p:stCondLst>
                                    <p:cond delay="0"/>
                                  </p:stCondLst>
                                  <p:childTnLst>
                                    <p:set>
                                      <p:cBhvr>
                                        <p:cTn id="156" dur="1" fill="hold">
                                          <p:stCondLst>
                                            <p:cond delay="0"/>
                                          </p:stCondLst>
                                        </p:cTn>
                                        <p:tgtEl>
                                          <p:spTgt spid="302117"/>
                                        </p:tgtEl>
                                        <p:attrNameLst>
                                          <p:attrName>style.visibility</p:attrName>
                                        </p:attrNameLst>
                                      </p:cBhvr>
                                      <p:to>
                                        <p:strVal val="visible"/>
                                      </p:to>
                                    </p:set>
                                    <p:anim calcmode="lin" valueType="num">
                                      <p:cBhvr additive="base">
                                        <p:cTn id="157" dur="500" fill="hold"/>
                                        <p:tgtEl>
                                          <p:spTgt spid="302117"/>
                                        </p:tgtEl>
                                        <p:attrNameLst>
                                          <p:attrName>ppt_x</p:attrName>
                                        </p:attrNameLst>
                                      </p:cBhvr>
                                      <p:tavLst>
                                        <p:tav tm="0">
                                          <p:val>
                                            <p:strVal val="1+#ppt_w/2"/>
                                          </p:val>
                                        </p:tav>
                                        <p:tav tm="100000">
                                          <p:val>
                                            <p:strVal val="#ppt_x"/>
                                          </p:val>
                                        </p:tav>
                                      </p:tavLst>
                                    </p:anim>
                                    <p:anim calcmode="lin" valueType="num">
                                      <p:cBhvr additive="base">
                                        <p:cTn id="158" dur="500" fill="hold"/>
                                        <p:tgtEl>
                                          <p:spTgt spid="302117"/>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302119"/>
                                        </p:tgtEl>
                                        <p:attrNameLst>
                                          <p:attrName>style.visibility</p:attrName>
                                        </p:attrNameLst>
                                      </p:cBhvr>
                                      <p:to>
                                        <p:strVal val="visible"/>
                                      </p:to>
                                    </p:set>
                                    <p:anim calcmode="lin" valueType="num">
                                      <p:cBhvr additive="base">
                                        <p:cTn id="161" dur="500" fill="hold"/>
                                        <p:tgtEl>
                                          <p:spTgt spid="302119"/>
                                        </p:tgtEl>
                                        <p:attrNameLst>
                                          <p:attrName>ppt_x</p:attrName>
                                        </p:attrNameLst>
                                      </p:cBhvr>
                                      <p:tavLst>
                                        <p:tav tm="0">
                                          <p:val>
                                            <p:strVal val="1+#ppt_w/2"/>
                                          </p:val>
                                        </p:tav>
                                        <p:tav tm="100000">
                                          <p:val>
                                            <p:strVal val="#ppt_x"/>
                                          </p:val>
                                        </p:tav>
                                      </p:tavLst>
                                    </p:anim>
                                    <p:anim calcmode="lin" valueType="num">
                                      <p:cBhvr additive="base">
                                        <p:cTn id="162" dur="500" fill="hold"/>
                                        <p:tgtEl>
                                          <p:spTgt spid="302119"/>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302121"/>
                                        </p:tgtEl>
                                        <p:attrNameLst>
                                          <p:attrName>style.visibility</p:attrName>
                                        </p:attrNameLst>
                                      </p:cBhvr>
                                      <p:to>
                                        <p:strVal val="visible"/>
                                      </p:to>
                                    </p:set>
                                    <p:anim calcmode="lin" valueType="num">
                                      <p:cBhvr additive="base">
                                        <p:cTn id="165" dur="500" fill="hold"/>
                                        <p:tgtEl>
                                          <p:spTgt spid="302121"/>
                                        </p:tgtEl>
                                        <p:attrNameLst>
                                          <p:attrName>ppt_x</p:attrName>
                                        </p:attrNameLst>
                                      </p:cBhvr>
                                      <p:tavLst>
                                        <p:tav tm="0">
                                          <p:val>
                                            <p:strVal val="1+#ppt_w/2"/>
                                          </p:val>
                                        </p:tav>
                                        <p:tav tm="100000">
                                          <p:val>
                                            <p:strVal val="#ppt_x"/>
                                          </p:val>
                                        </p:tav>
                                      </p:tavLst>
                                    </p:anim>
                                    <p:anim calcmode="lin" valueType="num">
                                      <p:cBhvr additive="base">
                                        <p:cTn id="166" dur="500" fill="hold"/>
                                        <p:tgtEl>
                                          <p:spTgt spid="302121"/>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302122"/>
                                        </p:tgtEl>
                                        <p:attrNameLst>
                                          <p:attrName>style.visibility</p:attrName>
                                        </p:attrNameLst>
                                      </p:cBhvr>
                                      <p:to>
                                        <p:strVal val="visible"/>
                                      </p:to>
                                    </p:set>
                                    <p:anim calcmode="lin" valueType="num">
                                      <p:cBhvr additive="base">
                                        <p:cTn id="169" dur="500" fill="hold"/>
                                        <p:tgtEl>
                                          <p:spTgt spid="302122"/>
                                        </p:tgtEl>
                                        <p:attrNameLst>
                                          <p:attrName>ppt_x</p:attrName>
                                        </p:attrNameLst>
                                      </p:cBhvr>
                                      <p:tavLst>
                                        <p:tav tm="0">
                                          <p:val>
                                            <p:strVal val="1+#ppt_w/2"/>
                                          </p:val>
                                        </p:tav>
                                        <p:tav tm="100000">
                                          <p:val>
                                            <p:strVal val="#ppt_x"/>
                                          </p:val>
                                        </p:tav>
                                      </p:tavLst>
                                    </p:anim>
                                    <p:anim calcmode="lin" valueType="num">
                                      <p:cBhvr additive="base">
                                        <p:cTn id="170" dur="500" fill="hold"/>
                                        <p:tgtEl>
                                          <p:spTgt spid="302122"/>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302123"/>
                                        </p:tgtEl>
                                        <p:attrNameLst>
                                          <p:attrName>style.visibility</p:attrName>
                                        </p:attrNameLst>
                                      </p:cBhvr>
                                      <p:to>
                                        <p:strVal val="visible"/>
                                      </p:to>
                                    </p:set>
                                    <p:anim calcmode="lin" valueType="num">
                                      <p:cBhvr additive="base">
                                        <p:cTn id="173" dur="500" fill="hold"/>
                                        <p:tgtEl>
                                          <p:spTgt spid="302123"/>
                                        </p:tgtEl>
                                        <p:attrNameLst>
                                          <p:attrName>ppt_x</p:attrName>
                                        </p:attrNameLst>
                                      </p:cBhvr>
                                      <p:tavLst>
                                        <p:tav tm="0">
                                          <p:val>
                                            <p:strVal val="1+#ppt_w/2"/>
                                          </p:val>
                                        </p:tav>
                                        <p:tav tm="100000">
                                          <p:val>
                                            <p:strVal val="#ppt_x"/>
                                          </p:val>
                                        </p:tav>
                                      </p:tavLst>
                                    </p:anim>
                                    <p:anim calcmode="lin" valueType="num">
                                      <p:cBhvr additive="base">
                                        <p:cTn id="174" dur="500" fill="hold"/>
                                        <p:tgtEl>
                                          <p:spTgt spid="302123"/>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302124"/>
                                        </p:tgtEl>
                                        <p:attrNameLst>
                                          <p:attrName>style.visibility</p:attrName>
                                        </p:attrNameLst>
                                      </p:cBhvr>
                                      <p:to>
                                        <p:strVal val="visible"/>
                                      </p:to>
                                    </p:set>
                                    <p:anim calcmode="lin" valueType="num">
                                      <p:cBhvr additive="base">
                                        <p:cTn id="177" dur="500" fill="hold"/>
                                        <p:tgtEl>
                                          <p:spTgt spid="302124"/>
                                        </p:tgtEl>
                                        <p:attrNameLst>
                                          <p:attrName>ppt_x</p:attrName>
                                        </p:attrNameLst>
                                      </p:cBhvr>
                                      <p:tavLst>
                                        <p:tav tm="0">
                                          <p:val>
                                            <p:strVal val="1+#ppt_w/2"/>
                                          </p:val>
                                        </p:tav>
                                        <p:tav tm="100000">
                                          <p:val>
                                            <p:strVal val="#ppt_x"/>
                                          </p:val>
                                        </p:tav>
                                      </p:tavLst>
                                    </p:anim>
                                    <p:anim calcmode="lin" valueType="num">
                                      <p:cBhvr additive="base">
                                        <p:cTn id="178" dur="500" fill="hold"/>
                                        <p:tgtEl>
                                          <p:spTgt spid="302124"/>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302125"/>
                                        </p:tgtEl>
                                        <p:attrNameLst>
                                          <p:attrName>style.visibility</p:attrName>
                                        </p:attrNameLst>
                                      </p:cBhvr>
                                      <p:to>
                                        <p:strVal val="visible"/>
                                      </p:to>
                                    </p:set>
                                    <p:anim calcmode="lin" valueType="num">
                                      <p:cBhvr additive="base">
                                        <p:cTn id="181" dur="500" fill="hold"/>
                                        <p:tgtEl>
                                          <p:spTgt spid="302125"/>
                                        </p:tgtEl>
                                        <p:attrNameLst>
                                          <p:attrName>ppt_x</p:attrName>
                                        </p:attrNameLst>
                                      </p:cBhvr>
                                      <p:tavLst>
                                        <p:tav tm="0">
                                          <p:val>
                                            <p:strVal val="1+#ppt_w/2"/>
                                          </p:val>
                                        </p:tav>
                                        <p:tav tm="100000">
                                          <p:val>
                                            <p:strVal val="#ppt_x"/>
                                          </p:val>
                                        </p:tav>
                                      </p:tavLst>
                                    </p:anim>
                                    <p:anim calcmode="lin" valueType="num">
                                      <p:cBhvr additive="base">
                                        <p:cTn id="182" dur="500" fill="hold"/>
                                        <p:tgtEl>
                                          <p:spTgt spid="302125"/>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302128"/>
                                        </p:tgtEl>
                                        <p:attrNameLst>
                                          <p:attrName>style.visibility</p:attrName>
                                        </p:attrNameLst>
                                      </p:cBhvr>
                                      <p:to>
                                        <p:strVal val="visible"/>
                                      </p:to>
                                    </p:set>
                                    <p:anim calcmode="lin" valueType="num">
                                      <p:cBhvr additive="base">
                                        <p:cTn id="185" dur="500" fill="hold"/>
                                        <p:tgtEl>
                                          <p:spTgt spid="302128"/>
                                        </p:tgtEl>
                                        <p:attrNameLst>
                                          <p:attrName>ppt_x</p:attrName>
                                        </p:attrNameLst>
                                      </p:cBhvr>
                                      <p:tavLst>
                                        <p:tav tm="0">
                                          <p:val>
                                            <p:strVal val="1+#ppt_w/2"/>
                                          </p:val>
                                        </p:tav>
                                        <p:tav tm="100000">
                                          <p:val>
                                            <p:strVal val="#ppt_x"/>
                                          </p:val>
                                        </p:tav>
                                      </p:tavLst>
                                    </p:anim>
                                    <p:anim calcmode="lin" valueType="num">
                                      <p:cBhvr additive="base">
                                        <p:cTn id="186" dur="500" fill="hold"/>
                                        <p:tgtEl>
                                          <p:spTgt spid="3021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animBg="1"/>
      <p:bldP spid="302084" grpId="0" animBg="1"/>
      <p:bldP spid="302085" grpId="0" animBg="1"/>
      <p:bldP spid="302086" grpId="0" animBg="1"/>
      <p:bldP spid="302087" grpId="0" animBg="1"/>
      <p:bldP spid="302088" grpId="0" animBg="1"/>
      <p:bldP spid="302089" grpId="0" animBg="1"/>
      <p:bldP spid="302090" grpId="0" animBg="1"/>
      <p:bldP spid="302091" grpId="0" animBg="1"/>
      <p:bldP spid="302092" grpId="0" animBg="1"/>
      <p:bldP spid="302093" grpId="0"/>
      <p:bldP spid="302094" grpId="0"/>
      <p:bldP spid="302096" grpId="0"/>
      <p:bldP spid="302097" grpId="0" animBg="1"/>
      <p:bldP spid="302098" grpId="0" animBg="1"/>
      <p:bldP spid="302099" grpId="0" animBg="1"/>
      <p:bldP spid="302100" grpId="0" animBg="1"/>
      <p:bldP spid="302101" grpId="0" animBg="1"/>
      <p:bldP spid="302102" grpId="0" animBg="1"/>
      <p:bldP spid="302103" grpId="0"/>
      <p:bldP spid="302104" grpId="0"/>
      <p:bldP spid="302105" grpId="0" animBg="1"/>
      <p:bldP spid="302106" grpId="0"/>
      <p:bldP spid="302107" grpId="0" animBg="1"/>
      <p:bldP spid="302108" grpId="0"/>
      <p:bldP spid="302109" grpId="0" animBg="1"/>
      <p:bldP spid="302110" grpId="0" animBg="1"/>
      <p:bldP spid="302111" grpId="0" animBg="1"/>
      <p:bldP spid="302112" grpId="0" animBg="1"/>
      <p:bldP spid="302113" grpId="0" animBg="1"/>
      <p:bldP spid="302114" grpId="0" animBg="1"/>
      <p:bldP spid="302115" grpId="0" animBg="1"/>
      <p:bldP spid="302116" grpId="0" animBg="1"/>
      <p:bldP spid="302117" grpId="0" animBg="1"/>
      <p:bldP spid="302118" grpId="0"/>
      <p:bldP spid="302119" grpId="0"/>
      <p:bldP spid="302121" grpId="0"/>
      <p:bldP spid="302122" grpId="0"/>
      <p:bldP spid="302123" grpId="0"/>
      <p:bldP spid="302124" grpId="0"/>
      <p:bldP spid="302125" grpId="0"/>
      <p:bldP spid="302126" grpId="0"/>
      <p:bldP spid="302127" grpId="0" animBg="1"/>
      <p:bldP spid="302128" grpId="0"/>
    </p:bldLst>
  </p:timing>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3761" name="Line 49"/>
          <p:cNvSpPr>
            <a:spLocks noChangeShapeType="1"/>
          </p:cNvSpPr>
          <p:nvPr/>
        </p:nvSpPr>
        <p:spPr bwMode="auto">
          <a:xfrm>
            <a:off x="7086600" y="3200400"/>
            <a:ext cx="609600" cy="685800"/>
          </a:xfrm>
          <a:prstGeom prst="line">
            <a:avLst/>
          </a:prstGeom>
          <a:noFill/>
          <a:ln w="38100">
            <a:solidFill>
              <a:srgbClr val="009900"/>
            </a:solidFill>
            <a:round/>
            <a:headEnd/>
            <a:tailEnd/>
          </a:ln>
          <a:effectLst/>
        </p:spPr>
        <p:txBody>
          <a:bodyPr wrap="none" anchor="ctr"/>
          <a:lstStyle/>
          <a:p>
            <a:endParaRPr lang="zh-CN" altLang="en-US"/>
          </a:p>
        </p:txBody>
      </p:sp>
      <p:sp>
        <p:nvSpPr>
          <p:cNvPr id="243762" name="Line 50"/>
          <p:cNvSpPr>
            <a:spLocks noChangeShapeType="1"/>
          </p:cNvSpPr>
          <p:nvPr/>
        </p:nvSpPr>
        <p:spPr bwMode="auto">
          <a:xfrm flipH="1">
            <a:off x="6248400" y="3200400"/>
            <a:ext cx="685800" cy="762000"/>
          </a:xfrm>
          <a:prstGeom prst="line">
            <a:avLst/>
          </a:prstGeom>
          <a:noFill/>
          <a:ln w="38100">
            <a:solidFill>
              <a:srgbClr val="009900"/>
            </a:solidFill>
            <a:round/>
            <a:headEnd/>
            <a:tailEnd/>
          </a:ln>
          <a:effectLst/>
        </p:spPr>
        <p:txBody>
          <a:bodyPr wrap="none" anchor="ctr"/>
          <a:lstStyle/>
          <a:p>
            <a:endParaRPr lang="zh-CN" altLang="en-US"/>
          </a:p>
        </p:txBody>
      </p:sp>
      <p:sp>
        <p:nvSpPr>
          <p:cNvPr id="243763" name="Oval 51"/>
          <p:cNvSpPr>
            <a:spLocks noChangeArrowheads="1"/>
          </p:cNvSpPr>
          <p:nvPr/>
        </p:nvSpPr>
        <p:spPr bwMode="auto">
          <a:xfrm>
            <a:off x="6781800" y="28956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3764" name="Text Box 52"/>
          <p:cNvSpPr txBox="1">
            <a:spLocks noChangeArrowheads="1"/>
          </p:cNvSpPr>
          <p:nvPr/>
        </p:nvSpPr>
        <p:spPr bwMode="auto">
          <a:xfrm>
            <a:off x="6810375" y="2862263"/>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0</a:t>
            </a:r>
            <a:endParaRPr lang="en-US" altLang="zh-CN" sz="2800" u="none">
              <a:ea typeface="隶书" pitchFamily="49" charset="-122"/>
            </a:endParaRPr>
          </a:p>
        </p:txBody>
      </p:sp>
      <p:sp>
        <p:nvSpPr>
          <p:cNvPr id="243751" name="Line 39"/>
          <p:cNvSpPr>
            <a:spLocks noChangeShapeType="1"/>
          </p:cNvSpPr>
          <p:nvPr/>
        </p:nvSpPr>
        <p:spPr bwMode="auto">
          <a:xfrm>
            <a:off x="7848600" y="40386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243752" name="Line 40"/>
          <p:cNvSpPr>
            <a:spLocks noChangeShapeType="1"/>
          </p:cNvSpPr>
          <p:nvPr/>
        </p:nvSpPr>
        <p:spPr bwMode="auto">
          <a:xfrm flipH="1">
            <a:off x="7315200" y="4038600"/>
            <a:ext cx="457200" cy="685800"/>
          </a:xfrm>
          <a:prstGeom prst="line">
            <a:avLst/>
          </a:prstGeom>
          <a:noFill/>
          <a:ln w="38100">
            <a:solidFill>
              <a:srgbClr val="006666"/>
            </a:solidFill>
            <a:round/>
            <a:headEnd/>
            <a:tailEnd/>
          </a:ln>
          <a:effectLst/>
        </p:spPr>
        <p:txBody>
          <a:bodyPr wrap="none" anchor="ctr"/>
          <a:lstStyle/>
          <a:p>
            <a:endParaRPr lang="zh-CN" altLang="en-US"/>
          </a:p>
        </p:txBody>
      </p:sp>
      <p:sp>
        <p:nvSpPr>
          <p:cNvPr id="243753" name="Oval 41"/>
          <p:cNvSpPr>
            <a:spLocks noChangeArrowheads="1"/>
          </p:cNvSpPr>
          <p:nvPr/>
        </p:nvSpPr>
        <p:spPr bwMode="auto">
          <a:xfrm>
            <a:off x="7543800" y="37338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3745" name="Line 33"/>
          <p:cNvSpPr>
            <a:spLocks noChangeShapeType="1"/>
          </p:cNvSpPr>
          <p:nvPr/>
        </p:nvSpPr>
        <p:spPr bwMode="auto">
          <a:xfrm>
            <a:off x="2590800" y="44196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243746" name="Line 34"/>
          <p:cNvSpPr>
            <a:spLocks noChangeShapeType="1"/>
          </p:cNvSpPr>
          <p:nvPr/>
        </p:nvSpPr>
        <p:spPr bwMode="auto">
          <a:xfrm flipH="1">
            <a:off x="2057400" y="4419600"/>
            <a:ext cx="457200" cy="685800"/>
          </a:xfrm>
          <a:prstGeom prst="line">
            <a:avLst/>
          </a:prstGeom>
          <a:noFill/>
          <a:ln w="38100">
            <a:solidFill>
              <a:srgbClr val="006666"/>
            </a:solidFill>
            <a:round/>
            <a:headEnd/>
            <a:tailEnd/>
          </a:ln>
          <a:effectLst/>
        </p:spPr>
        <p:txBody>
          <a:bodyPr wrap="none" anchor="ctr"/>
          <a:lstStyle/>
          <a:p>
            <a:endParaRPr lang="zh-CN" altLang="en-US"/>
          </a:p>
        </p:txBody>
      </p:sp>
      <p:sp>
        <p:nvSpPr>
          <p:cNvPr id="243714" name="Rectangle 2"/>
          <p:cNvSpPr>
            <a:spLocks noGrp="1" noChangeArrowheads="1"/>
          </p:cNvSpPr>
          <p:nvPr>
            <p:ph type="body" idx="1"/>
          </p:nvPr>
        </p:nvSpPr>
        <p:spPr>
          <a:xfrm>
            <a:off x="457200" y="773113"/>
            <a:ext cx="8229600" cy="1665287"/>
          </a:xfrm>
        </p:spPr>
        <p:txBody>
          <a:bodyPr/>
          <a:lstStyle/>
          <a:p>
            <a:pPr>
              <a:buClr>
                <a:srgbClr val="FF7C80"/>
              </a:buClr>
              <a:buSzPct val="50000"/>
              <a:buFont typeface="Wingdings" pitchFamily="2" charset="2"/>
              <a:buChar char="n"/>
            </a:pPr>
            <a:r>
              <a:rPr lang="en-US" altLang="zh-CN" sz="2800" b="1" dirty="0">
                <a:effectLst>
                  <a:outerShdw blurRad="38100" dist="38100" dir="2700000" algn="tl">
                    <a:srgbClr val="C0C0C0"/>
                  </a:outerShdw>
                </a:effectLst>
                <a:ea typeface="仿宋_GB2312" pitchFamily="49" charset="-122"/>
              </a:rPr>
              <a:t>case </a:t>
            </a:r>
            <a:r>
              <a:rPr lang="en-US" altLang="zh-CN" sz="2800" b="1" dirty="0" smtClean="0">
                <a:effectLst>
                  <a:outerShdw blurRad="38100" dist="38100" dir="2700000" algn="tl">
                    <a:srgbClr val="C0C0C0"/>
                  </a:outerShdw>
                </a:effectLst>
                <a:ea typeface="仿宋_GB2312" pitchFamily="49" charset="-122"/>
              </a:rPr>
              <a:t>3c</a:t>
            </a:r>
            <a:r>
              <a:rPr lang="zh-CN" altLang="en-US" sz="2800" b="1" dirty="0" smtClean="0">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如果</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与</a:t>
            </a:r>
            <a:r>
              <a:rPr lang="en-US" altLang="zh-CN" sz="2800" b="1" i="1" dirty="0">
                <a:solidFill>
                  <a:schemeClr val="tx2"/>
                </a:solidFill>
                <a:effectLst>
                  <a:outerShdw blurRad="38100" dist="38100" dir="2700000" algn="tl">
                    <a:srgbClr val="C0C0C0"/>
                  </a:outerShdw>
                </a:effectLst>
                <a:ea typeface="仿宋_GB2312" pitchFamily="49" charset="-122"/>
              </a:rPr>
              <a:t>q</a:t>
            </a:r>
            <a:r>
              <a:rPr lang="zh-CN" altLang="en-US" sz="2800" b="1" dirty="0">
                <a:solidFill>
                  <a:schemeClr val="accent2"/>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相反，则执行一个双旋转来恢复平衡，先围绕</a:t>
            </a:r>
            <a:r>
              <a:rPr lang="en-US" altLang="zh-CN" sz="2800" b="1" i="1" dirty="0">
                <a:solidFill>
                  <a:schemeClr val="tx2"/>
                </a:solidFill>
                <a:effectLst>
                  <a:outerShdw blurRad="38100" dist="38100" dir="2700000" algn="tl">
                    <a:srgbClr val="C0C0C0"/>
                  </a:outerShdw>
                </a:effectLst>
                <a:ea typeface="仿宋_GB2312" pitchFamily="49" charset="-122"/>
              </a:rPr>
              <a:t>q</a:t>
            </a:r>
            <a:r>
              <a:rPr lang="zh-CN" altLang="en-US" sz="2800" b="1" dirty="0">
                <a:solidFill>
                  <a:schemeClr val="accent2"/>
                </a:solidFill>
                <a:effectLst>
                  <a:outerShdw blurRad="38100" dist="38100" dir="2700000" algn="tl">
                    <a:srgbClr val="C0C0C0"/>
                  </a:outerShdw>
                </a:effectLst>
                <a:ea typeface="仿宋_GB2312" pitchFamily="49" charset="-122"/>
              </a:rPr>
              <a:t>转再围绕</a:t>
            </a:r>
            <a:r>
              <a:rPr lang="en-US" altLang="zh-CN" sz="2800" b="1" i="1" dirty="0">
                <a:solidFill>
                  <a:schemeClr val="tx2"/>
                </a:solidFill>
                <a:effectLst>
                  <a:outerShdw blurRad="38100" dist="38100" dir="2700000" algn="tl">
                    <a:srgbClr val="C0C0C0"/>
                  </a:outerShdw>
                </a:effectLst>
                <a:ea typeface="仿宋_GB2312" pitchFamily="49" charset="-122"/>
              </a:rPr>
              <a:t>p</a:t>
            </a:r>
            <a:r>
              <a:rPr lang="zh-CN" altLang="en-US" sz="2800" b="1" dirty="0">
                <a:solidFill>
                  <a:schemeClr val="accent2"/>
                </a:solidFill>
                <a:effectLst>
                  <a:outerShdw blurRad="38100" dist="38100" dir="2700000" algn="tl">
                    <a:srgbClr val="C0C0C0"/>
                  </a:outerShdw>
                </a:effectLst>
                <a:ea typeface="仿宋_GB2312" pitchFamily="49" charset="-122"/>
              </a:rPr>
              <a:t>转。新根结点的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置为</a:t>
            </a:r>
            <a:r>
              <a:rPr lang="en-US" altLang="zh-CN" sz="2800" b="1" dirty="0">
                <a:solidFill>
                  <a:schemeClr val="tx2"/>
                </a:solidFill>
                <a:effectLst>
                  <a:outerShdw blurRad="38100" dist="38100" dir="2700000" algn="tl">
                    <a:srgbClr val="C0C0C0"/>
                  </a:outerShdw>
                </a:effectLst>
                <a:ea typeface="仿宋_GB2312" pitchFamily="49" charset="-122"/>
              </a:rPr>
              <a:t>0</a:t>
            </a:r>
            <a:r>
              <a:rPr lang="zh-CN" altLang="en-US" sz="2800" b="1" dirty="0">
                <a:solidFill>
                  <a:schemeClr val="accent2"/>
                </a:solidFill>
                <a:effectLst>
                  <a:outerShdw blurRad="38100" dist="38100" dir="2700000" algn="tl">
                    <a:srgbClr val="C0C0C0"/>
                  </a:outerShdw>
                </a:effectLst>
                <a:ea typeface="仿宋_GB2312" pitchFamily="49" charset="-122"/>
              </a:rPr>
              <a:t>，其它结点的</a:t>
            </a:r>
            <a:r>
              <a:rPr lang="en-US" altLang="zh-CN" sz="2800" b="1" dirty="0">
                <a:solidFill>
                  <a:srgbClr val="FF3300"/>
                </a:solidFill>
                <a:effectLst>
                  <a:outerShdw blurRad="38100" dist="38100" dir="2700000" algn="tl">
                    <a:srgbClr val="C0C0C0"/>
                  </a:outerShdw>
                </a:effectLst>
                <a:ea typeface="仿宋_GB2312" pitchFamily="49" charset="-122"/>
              </a:rPr>
              <a:t>balance</a:t>
            </a:r>
            <a:r>
              <a:rPr lang="zh-CN" altLang="en-US" sz="2800" b="1" dirty="0">
                <a:solidFill>
                  <a:schemeClr val="accent2"/>
                </a:solidFill>
                <a:effectLst>
                  <a:outerShdw blurRad="38100" dist="38100" dir="2700000" algn="tl">
                    <a:srgbClr val="C0C0C0"/>
                  </a:outerShdw>
                </a:effectLst>
                <a:ea typeface="仿宋_GB2312" pitchFamily="49" charset="-122"/>
              </a:rPr>
              <a:t>相应处理</a:t>
            </a:r>
            <a:r>
              <a:rPr lang="en-US" altLang="zh-CN" sz="2800" b="1" dirty="0">
                <a:solidFill>
                  <a:schemeClr val="accent2"/>
                </a:solidFill>
                <a:effectLst>
                  <a:outerShdw blurRad="38100" dist="38100" dir="2700000" algn="tl">
                    <a:srgbClr val="C0C0C0"/>
                  </a:outerShdw>
                </a:effectLst>
                <a:ea typeface="仿宋_GB2312" pitchFamily="49" charset="-122"/>
              </a:rPr>
              <a:t>, </a:t>
            </a:r>
            <a:r>
              <a:rPr lang="zh-CN" altLang="en-US" sz="2800" b="1" dirty="0">
                <a:solidFill>
                  <a:schemeClr val="accent2"/>
                </a:solidFill>
                <a:effectLst>
                  <a:outerShdw blurRad="38100" dist="38100" dir="2700000" algn="tl">
                    <a:srgbClr val="C0C0C0"/>
                  </a:outerShdw>
                </a:effectLst>
                <a:ea typeface="仿宋_GB2312" pitchFamily="49" charset="-122"/>
              </a:rPr>
              <a:t>同时置</a:t>
            </a:r>
            <a:r>
              <a:rPr lang="en-US" altLang="zh-CN" sz="2800" b="1" dirty="0">
                <a:solidFill>
                  <a:srgbClr val="FF3300"/>
                </a:solidFill>
                <a:effectLst>
                  <a:outerShdw blurRad="38100" dist="38100" dir="2700000" algn="tl">
                    <a:srgbClr val="C0C0C0"/>
                  </a:outerShdw>
                </a:effectLst>
                <a:ea typeface="仿宋_GB2312" pitchFamily="49" charset="-122"/>
              </a:rPr>
              <a:t>shorter</a:t>
            </a:r>
            <a:r>
              <a:rPr lang="zh-CN" altLang="en-US" sz="2800" b="1" dirty="0" smtClean="0">
                <a:solidFill>
                  <a:schemeClr val="accent2"/>
                </a:solidFill>
                <a:effectLst>
                  <a:outerShdw blurRad="38100" dist="38100" dir="2700000" algn="tl">
                    <a:srgbClr val="C0C0C0"/>
                  </a:outerShdw>
                </a:effectLst>
                <a:ea typeface="仿宋_GB2312" pitchFamily="49" charset="-122"/>
              </a:rPr>
              <a:t>为</a:t>
            </a:r>
            <a:r>
              <a:rPr lang="en-US" altLang="zh-CN" sz="2800" b="1" dirty="0" smtClean="0">
                <a:solidFill>
                  <a:schemeClr val="tx2"/>
                </a:solidFill>
                <a:effectLst>
                  <a:outerShdw blurRad="38100" dist="38100" dir="2700000" algn="tl">
                    <a:srgbClr val="C0C0C0"/>
                  </a:outerShdw>
                </a:effectLst>
                <a:ea typeface="仿宋_GB2312" pitchFamily="49" charset="-122"/>
              </a:rPr>
              <a:t>true</a:t>
            </a:r>
            <a:r>
              <a:rPr lang="zh-CN" altLang="en-US" sz="2800" b="1" dirty="0">
                <a:solidFill>
                  <a:schemeClr val="accent2"/>
                </a:solidFill>
                <a:effectLst>
                  <a:outerShdw blurRad="38100" dist="38100" dir="2700000" algn="tl">
                    <a:srgbClr val="C0C0C0"/>
                  </a:outerShdw>
                </a:effectLst>
                <a:ea typeface="仿宋_GB2312" pitchFamily="49" charset="-122"/>
              </a:rPr>
              <a:t>。</a:t>
            </a:r>
            <a:endParaRPr lang="zh-CN" altLang="en-US" sz="2800" b="1" dirty="0">
              <a:effectLst>
                <a:outerShdw blurRad="38100" dist="38100" dir="2700000" algn="tl">
                  <a:srgbClr val="C0C0C0"/>
                </a:outerShdw>
              </a:effectLst>
              <a:ea typeface="仿宋_GB2312" pitchFamily="49" charset="-122"/>
            </a:endParaRPr>
          </a:p>
        </p:txBody>
      </p:sp>
      <p:sp>
        <p:nvSpPr>
          <p:cNvPr id="243715" name="Line 3"/>
          <p:cNvSpPr>
            <a:spLocks noChangeShapeType="1"/>
          </p:cNvSpPr>
          <p:nvPr/>
        </p:nvSpPr>
        <p:spPr bwMode="auto">
          <a:xfrm>
            <a:off x="3200400" y="37338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243716" name="Line 4"/>
          <p:cNvSpPr>
            <a:spLocks noChangeShapeType="1"/>
          </p:cNvSpPr>
          <p:nvPr/>
        </p:nvSpPr>
        <p:spPr bwMode="auto">
          <a:xfrm flipH="1">
            <a:off x="2590800" y="3657600"/>
            <a:ext cx="457200" cy="685800"/>
          </a:xfrm>
          <a:prstGeom prst="line">
            <a:avLst/>
          </a:prstGeom>
          <a:noFill/>
          <a:ln w="38100">
            <a:solidFill>
              <a:srgbClr val="006666"/>
            </a:solidFill>
            <a:round/>
            <a:headEnd/>
            <a:tailEnd/>
          </a:ln>
          <a:effectLst/>
        </p:spPr>
        <p:txBody>
          <a:bodyPr wrap="none" anchor="ctr"/>
          <a:lstStyle/>
          <a:p>
            <a:endParaRPr lang="zh-CN" altLang="en-US"/>
          </a:p>
        </p:txBody>
      </p:sp>
      <p:sp>
        <p:nvSpPr>
          <p:cNvPr id="243717" name="Line 5"/>
          <p:cNvSpPr>
            <a:spLocks noChangeShapeType="1"/>
          </p:cNvSpPr>
          <p:nvPr/>
        </p:nvSpPr>
        <p:spPr bwMode="auto">
          <a:xfrm>
            <a:off x="2438400" y="3048000"/>
            <a:ext cx="609600" cy="533400"/>
          </a:xfrm>
          <a:prstGeom prst="line">
            <a:avLst/>
          </a:prstGeom>
          <a:noFill/>
          <a:ln w="38100">
            <a:solidFill>
              <a:srgbClr val="009900"/>
            </a:solidFill>
            <a:round/>
            <a:headEnd/>
            <a:tailEnd/>
          </a:ln>
          <a:effectLst/>
        </p:spPr>
        <p:txBody>
          <a:bodyPr wrap="none" anchor="ctr"/>
          <a:lstStyle/>
          <a:p>
            <a:endParaRPr lang="zh-CN" altLang="en-US"/>
          </a:p>
        </p:txBody>
      </p:sp>
      <p:sp>
        <p:nvSpPr>
          <p:cNvPr id="243718" name="Line 6"/>
          <p:cNvSpPr>
            <a:spLocks noChangeShapeType="1"/>
          </p:cNvSpPr>
          <p:nvPr/>
        </p:nvSpPr>
        <p:spPr bwMode="auto">
          <a:xfrm flipH="1">
            <a:off x="1371600" y="3048000"/>
            <a:ext cx="914400" cy="685800"/>
          </a:xfrm>
          <a:prstGeom prst="line">
            <a:avLst/>
          </a:prstGeom>
          <a:noFill/>
          <a:ln w="38100">
            <a:solidFill>
              <a:srgbClr val="009900"/>
            </a:solidFill>
            <a:round/>
            <a:headEnd/>
            <a:tailEnd/>
          </a:ln>
          <a:effectLst/>
        </p:spPr>
        <p:txBody>
          <a:bodyPr wrap="none" anchor="ctr"/>
          <a:lstStyle/>
          <a:p>
            <a:endParaRPr lang="zh-CN" altLang="en-US"/>
          </a:p>
        </p:txBody>
      </p:sp>
      <p:sp>
        <p:nvSpPr>
          <p:cNvPr id="243719" name="Oval 7"/>
          <p:cNvSpPr>
            <a:spLocks noChangeArrowheads="1"/>
          </p:cNvSpPr>
          <p:nvPr/>
        </p:nvSpPr>
        <p:spPr bwMode="auto">
          <a:xfrm>
            <a:off x="2133600" y="27432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3720" name="Rectangle 8"/>
          <p:cNvSpPr>
            <a:spLocks noChangeArrowheads="1"/>
          </p:cNvSpPr>
          <p:nvPr/>
        </p:nvSpPr>
        <p:spPr bwMode="auto">
          <a:xfrm>
            <a:off x="1219200" y="3581400"/>
            <a:ext cx="457200" cy="15240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21" name="Rectangle 9"/>
          <p:cNvSpPr>
            <a:spLocks noChangeArrowheads="1"/>
          </p:cNvSpPr>
          <p:nvPr/>
        </p:nvSpPr>
        <p:spPr bwMode="auto">
          <a:xfrm>
            <a:off x="1905000" y="4953000"/>
            <a:ext cx="457200" cy="12192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22" name="Rectangle 10"/>
          <p:cNvSpPr>
            <a:spLocks noChangeArrowheads="1"/>
          </p:cNvSpPr>
          <p:nvPr/>
        </p:nvSpPr>
        <p:spPr bwMode="auto">
          <a:xfrm>
            <a:off x="1219200" y="4876800"/>
            <a:ext cx="457200" cy="381000"/>
          </a:xfrm>
          <a:prstGeom prst="rect">
            <a:avLst/>
          </a:prstGeom>
          <a:solidFill>
            <a:schemeClr val="accent2"/>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23" name="Line 11"/>
          <p:cNvSpPr>
            <a:spLocks noChangeShapeType="1"/>
          </p:cNvSpPr>
          <p:nvPr/>
        </p:nvSpPr>
        <p:spPr bwMode="auto">
          <a:xfrm flipH="1">
            <a:off x="1219200" y="48768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243724" name="Line 12"/>
          <p:cNvSpPr>
            <a:spLocks noChangeShapeType="1"/>
          </p:cNvSpPr>
          <p:nvPr/>
        </p:nvSpPr>
        <p:spPr bwMode="auto">
          <a:xfrm>
            <a:off x="1219200" y="4876800"/>
            <a:ext cx="457200" cy="381000"/>
          </a:xfrm>
          <a:prstGeom prst="line">
            <a:avLst/>
          </a:prstGeom>
          <a:noFill/>
          <a:ln w="28575">
            <a:solidFill>
              <a:srgbClr val="009900"/>
            </a:solidFill>
            <a:round/>
            <a:headEnd/>
            <a:tailEnd/>
          </a:ln>
          <a:effectLst/>
        </p:spPr>
        <p:txBody>
          <a:bodyPr wrap="none" anchor="ctr"/>
          <a:lstStyle/>
          <a:p>
            <a:endParaRPr lang="zh-CN" altLang="en-US"/>
          </a:p>
        </p:txBody>
      </p:sp>
      <p:sp>
        <p:nvSpPr>
          <p:cNvPr id="243725" name="Text Box 13"/>
          <p:cNvSpPr txBox="1">
            <a:spLocks noChangeArrowheads="1"/>
          </p:cNvSpPr>
          <p:nvPr/>
        </p:nvSpPr>
        <p:spPr bwMode="auto">
          <a:xfrm>
            <a:off x="2176463" y="2709863"/>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1</a:t>
            </a:r>
            <a:endParaRPr lang="en-US" altLang="zh-CN" sz="2800" u="none">
              <a:ea typeface="隶书" pitchFamily="49" charset="-122"/>
            </a:endParaRPr>
          </a:p>
        </p:txBody>
      </p:sp>
      <p:sp>
        <p:nvSpPr>
          <p:cNvPr id="243726" name="Text Box 14"/>
          <p:cNvSpPr txBox="1">
            <a:spLocks noChangeArrowheads="1"/>
          </p:cNvSpPr>
          <p:nvPr/>
        </p:nvSpPr>
        <p:spPr bwMode="auto">
          <a:xfrm>
            <a:off x="1219200" y="3962400"/>
            <a:ext cx="381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endParaRPr lang="en-US" altLang="zh-CN" sz="2800" u="none">
              <a:ea typeface="隶书" pitchFamily="49" charset="-122"/>
            </a:endParaRPr>
          </a:p>
        </p:txBody>
      </p:sp>
      <p:sp>
        <p:nvSpPr>
          <p:cNvPr id="243727" name="Text Box 15"/>
          <p:cNvSpPr txBox="1">
            <a:spLocks noChangeArrowheads="1"/>
          </p:cNvSpPr>
          <p:nvPr/>
        </p:nvSpPr>
        <p:spPr bwMode="auto">
          <a:xfrm>
            <a:off x="457200" y="3916363"/>
            <a:ext cx="762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243728" name="Line 16"/>
          <p:cNvSpPr>
            <a:spLocks noChangeShapeType="1"/>
          </p:cNvSpPr>
          <p:nvPr/>
        </p:nvSpPr>
        <p:spPr bwMode="auto">
          <a:xfrm>
            <a:off x="838200" y="4419600"/>
            <a:ext cx="0" cy="457200"/>
          </a:xfrm>
          <a:prstGeom prst="line">
            <a:avLst/>
          </a:prstGeom>
          <a:noFill/>
          <a:ln w="28575">
            <a:solidFill>
              <a:srgbClr val="009900"/>
            </a:solidFill>
            <a:round/>
            <a:headEnd/>
            <a:tailEnd type="triangle" w="sm" len="lg"/>
          </a:ln>
          <a:effectLst/>
        </p:spPr>
        <p:txBody>
          <a:bodyPr wrap="none" anchor="ctr"/>
          <a:lstStyle/>
          <a:p>
            <a:endParaRPr lang="zh-CN" altLang="en-US"/>
          </a:p>
        </p:txBody>
      </p:sp>
      <p:sp>
        <p:nvSpPr>
          <p:cNvPr id="243729" name="Line 17"/>
          <p:cNvSpPr>
            <a:spLocks noChangeShapeType="1"/>
          </p:cNvSpPr>
          <p:nvPr/>
        </p:nvSpPr>
        <p:spPr bwMode="auto">
          <a:xfrm>
            <a:off x="685800" y="48768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243730" name="Line 18"/>
          <p:cNvSpPr>
            <a:spLocks noChangeShapeType="1"/>
          </p:cNvSpPr>
          <p:nvPr/>
        </p:nvSpPr>
        <p:spPr bwMode="auto">
          <a:xfrm>
            <a:off x="685800" y="3581400"/>
            <a:ext cx="304800" cy="0"/>
          </a:xfrm>
          <a:prstGeom prst="line">
            <a:avLst/>
          </a:prstGeom>
          <a:noFill/>
          <a:ln w="28575">
            <a:solidFill>
              <a:srgbClr val="009900"/>
            </a:solidFill>
            <a:round/>
            <a:headEnd/>
            <a:tailEnd/>
          </a:ln>
          <a:effectLst/>
        </p:spPr>
        <p:txBody>
          <a:bodyPr wrap="none" anchor="ctr"/>
          <a:lstStyle/>
          <a:p>
            <a:endParaRPr lang="zh-CN" altLang="en-US"/>
          </a:p>
        </p:txBody>
      </p:sp>
      <p:sp>
        <p:nvSpPr>
          <p:cNvPr id="243731" name="Line 19"/>
          <p:cNvSpPr>
            <a:spLocks noChangeShapeType="1"/>
          </p:cNvSpPr>
          <p:nvPr/>
        </p:nvSpPr>
        <p:spPr bwMode="auto">
          <a:xfrm>
            <a:off x="838200" y="3581400"/>
            <a:ext cx="0" cy="457200"/>
          </a:xfrm>
          <a:prstGeom prst="line">
            <a:avLst/>
          </a:prstGeom>
          <a:noFill/>
          <a:ln w="28575">
            <a:solidFill>
              <a:srgbClr val="009900"/>
            </a:solidFill>
            <a:round/>
            <a:headEnd type="triangle" w="sm" len="lg"/>
            <a:tailEnd/>
          </a:ln>
          <a:effectLst/>
        </p:spPr>
        <p:txBody>
          <a:bodyPr wrap="none" anchor="ctr"/>
          <a:lstStyle/>
          <a:p>
            <a:endParaRPr lang="zh-CN" altLang="en-US"/>
          </a:p>
        </p:txBody>
      </p:sp>
      <p:sp>
        <p:nvSpPr>
          <p:cNvPr id="243732" name="Text Box 20"/>
          <p:cNvSpPr txBox="1">
            <a:spLocks noChangeArrowheads="1"/>
          </p:cNvSpPr>
          <p:nvPr/>
        </p:nvSpPr>
        <p:spPr bwMode="auto">
          <a:xfrm>
            <a:off x="838200" y="5368925"/>
            <a:ext cx="914400" cy="955675"/>
          </a:xfrm>
          <a:prstGeom prst="rect">
            <a:avLst/>
          </a:prstGeom>
          <a:noFill/>
          <a:ln w="9525">
            <a:solidFill>
              <a:schemeClr val="tx2"/>
            </a:solidFill>
            <a:miter lim="800000"/>
            <a:headEnd/>
            <a:tailEnd/>
          </a:ln>
          <a:effectLst/>
        </p:spPr>
        <p:txBody>
          <a:bodyPr>
            <a:spAutoFit/>
          </a:bodyPr>
          <a:lstStyle/>
          <a:p>
            <a:r>
              <a:rPr lang="zh-CN" altLang="en-US" sz="2800" b="1" u="none">
                <a:solidFill>
                  <a:srgbClr val="006666"/>
                </a:solidFill>
                <a:ea typeface="隶书" pitchFamily="49" charset="-122"/>
              </a:rPr>
              <a:t>删除</a:t>
            </a:r>
          </a:p>
          <a:p>
            <a:r>
              <a:rPr lang="zh-CN" altLang="en-US" sz="2800" b="1" u="none">
                <a:solidFill>
                  <a:srgbClr val="006666"/>
                </a:solidFill>
                <a:ea typeface="隶书" pitchFamily="49" charset="-122"/>
              </a:rPr>
              <a:t>结点</a:t>
            </a:r>
            <a:endParaRPr lang="zh-CN" altLang="en-US" sz="2800" u="none">
              <a:ea typeface="隶书" pitchFamily="49" charset="-122"/>
            </a:endParaRPr>
          </a:p>
        </p:txBody>
      </p:sp>
      <p:sp>
        <p:nvSpPr>
          <p:cNvPr id="243733" name="Text Box 21"/>
          <p:cNvSpPr txBox="1">
            <a:spLocks noChangeArrowheads="1"/>
          </p:cNvSpPr>
          <p:nvPr/>
        </p:nvSpPr>
        <p:spPr bwMode="auto">
          <a:xfrm>
            <a:off x="2667000" y="245745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p</a:t>
            </a:r>
            <a:endParaRPr lang="en-US" altLang="zh-CN" sz="2800" u="none">
              <a:ea typeface="隶书" pitchFamily="49" charset="-122"/>
            </a:endParaRPr>
          </a:p>
        </p:txBody>
      </p:sp>
      <p:sp>
        <p:nvSpPr>
          <p:cNvPr id="243734" name="Rectangle 22"/>
          <p:cNvSpPr>
            <a:spLocks noChangeArrowheads="1"/>
          </p:cNvSpPr>
          <p:nvPr/>
        </p:nvSpPr>
        <p:spPr bwMode="auto">
          <a:xfrm>
            <a:off x="3429000" y="4267200"/>
            <a:ext cx="457200" cy="12192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36" name="Oval 24"/>
          <p:cNvSpPr>
            <a:spLocks noChangeArrowheads="1"/>
          </p:cNvSpPr>
          <p:nvPr/>
        </p:nvSpPr>
        <p:spPr bwMode="auto">
          <a:xfrm>
            <a:off x="2895600" y="34290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3737" name="Text Box 25"/>
          <p:cNvSpPr txBox="1">
            <a:spLocks noChangeArrowheads="1"/>
          </p:cNvSpPr>
          <p:nvPr/>
        </p:nvSpPr>
        <p:spPr bwMode="auto">
          <a:xfrm>
            <a:off x="2862263" y="3352800"/>
            <a:ext cx="685800" cy="519113"/>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-1</a:t>
            </a:r>
            <a:endParaRPr lang="en-US" altLang="zh-CN" sz="2800" u="none">
              <a:ea typeface="隶书" pitchFamily="49" charset="-122"/>
            </a:endParaRPr>
          </a:p>
        </p:txBody>
      </p:sp>
      <p:sp>
        <p:nvSpPr>
          <p:cNvPr id="243738" name="Text Box 26"/>
          <p:cNvSpPr txBox="1">
            <a:spLocks noChangeArrowheads="1"/>
          </p:cNvSpPr>
          <p:nvPr/>
        </p:nvSpPr>
        <p:spPr bwMode="auto">
          <a:xfrm>
            <a:off x="3336925" y="304800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q</a:t>
            </a:r>
            <a:endParaRPr lang="en-US" altLang="zh-CN" sz="2800" u="none">
              <a:ea typeface="隶书" pitchFamily="49" charset="-122"/>
            </a:endParaRPr>
          </a:p>
        </p:txBody>
      </p:sp>
      <p:sp>
        <p:nvSpPr>
          <p:cNvPr id="243739" name="Text Box 27"/>
          <p:cNvSpPr txBox="1">
            <a:spLocks noChangeArrowheads="1"/>
          </p:cNvSpPr>
          <p:nvPr/>
        </p:nvSpPr>
        <p:spPr bwMode="auto">
          <a:xfrm>
            <a:off x="1776413" y="5029200"/>
            <a:ext cx="762000" cy="987425"/>
          </a:xfrm>
          <a:prstGeom prst="rect">
            <a:avLst/>
          </a:prstGeom>
          <a:noFill/>
          <a:ln w="9525">
            <a:noFill/>
            <a:miter lim="800000"/>
            <a:headEnd/>
            <a:tailEnd/>
          </a:ln>
          <a:effectLst/>
        </p:spPr>
        <p:txBody>
          <a:bodyPr>
            <a:spAutoFit/>
          </a:bodyPr>
          <a:lstStyle/>
          <a:p>
            <a:pPr algn="ctr">
              <a:lnSpc>
                <a:spcPct val="70000"/>
              </a:lnSpc>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p>
          <a:p>
            <a:pPr algn="ctr">
              <a:lnSpc>
                <a:spcPct val="70000"/>
              </a:lnSpc>
            </a:pPr>
            <a:r>
              <a:rPr lang="zh-CN" altLang="en-US" sz="2800" b="1" u="none">
                <a:solidFill>
                  <a:schemeClr val="accent2"/>
                </a:solidFill>
                <a:ea typeface="隶书" pitchFamily="49" charset="-122"/>
              </a:rPr>
              <a:t>或</a:t>
            </a:r>
          </a:p>
          <a:p>
            <a:pPr algn="ctr">
              <a:lnSpc>
                <a:spcPct val="70000"/>
              </a:lnSpc>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-2</a:t>
            </a:r>
            <a:endParaRPr lang="en-US" altLang="zh-CN" sz="2800" u="none">
              <a:ea typeface="隶书" pitchFamily="49" charset="-122"/>
            </a:endParaRPr>
          </a:p>
        </p:txBody>
      </p:sp>
      <p:sp>
        <p:nvSpPr>
          <p:cNvPr id="243740" name="Oval 28"/>
          <p:cNvSpPr>
            <a:spLocks noChangeArrowheads="1"/>
          </p:cNvSpPr>
          <p:nvPr/>
        </p:nvSpPr>
        <p:spPr bwMode="auto">
          <a:xfrm>
            <a:off x="2286000" y="41148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3741" name="Rectangle 29"/>
          <p:cNvSpPr>
            <a:spLocks noChangeArrowheads="1"/>
          </p:cNvSpPr>
          <p:nvPr/>
        </p:nvSpPr>
        <p:spPr bwMode="auto">
          <a:xfrm>
            <a:off x="2667000" y="4953000"/>
            <a:ext cx="457200" cy="12192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42" name="Text Box 30"/>
          <p:cNvSpPr txBox="1">
            <a:spLocks noChangeArrowheads="1"/>
          </p:cNvSpPr>
          <p:nvPr/>
        </p:nvSpPr>
        <p:spPr bwMode="auto">
          <a:xfrm>
            <a:off x="2565400" y="5029200"/>
            <a:ext cx="762000" cy="987425"/>
          </a:xfrm>
          <a:prstGeom prst="rect">
            <a:avLst/>
          </a:prstGeom>
          <a:noFill/>
          <a:ln w="9525">
            <a:noFill/>
            <a:miter lim="800000"/>
            <a:headEnd/>
            <a:tailEnd/>
          </a:ln>
          <a:effectLst/>
        </p:spPr>
        <p:txBody>
          <a:bodyPr>
            <a:spAutoFit/>
          </a:bodyPr>
          <a:lstStyle/>
          <a:p>
            <a:pPr algn="ctr">
              <a:lnSpc>
                <a:spcPct val="70000"/>
              </a:lnSpc>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p>
          <a:p>
            <a:pPr algn="ctr">
              <a:lnSpc>
                <a:spcPct val="70000"/>
              </a:lnSpc>
            </a:pPr>
            <a:r>
              <a:rPr lang="zh-CN" altLang="en-US" sz="2800" b="1" u="none">
                <a:solidFill>
                  <a:schemeClr val="accent2"/>
                </a:solidFill>
                <a:ea typeface="隶书" pitchFamily="49" charset="-122"/>
              </a:rPr>
              <a:t>或</a:t>
            </a:r>
          </a:p>
          <a:p>
            <a:pPr algn="ctr">
              <a:lnSpc>
                <a:spcPct val="70000"/>
              </a:lnSpc>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-2</a:t>
            </a:r>
            <a:endParaRPr lang="en-US" altLang="zh-CN" sz="2800" u="none">
              <a:ea typeface="隶书" pitchFamily="49" charset="-122"/>
            </a:endParaRPr>
          </a:p>
        </p:txBody>
      </p:sp>
      <p:sp>
        <p:nvSpPr>
          <p:cNvPr id="243743" name="Text Box 31"/>
          <p:cNvSpPr txBox="1">
            <a:spLocks noChangeArrowheads="1"/>
          </p:cNvSpPr>
          <p:nvPr/>
        </p:nvSpPr>
        <p:spPr bwMode="auto">
          <a:xfrm>
            <a:off x="3343275" y="4495800"/>
            <a:ext cx="762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243744" name="Text Box 32"/>
          <p:cNvSpPr txBox="1">
            <a:spLocks noChangeArrowheads="1"/>
          </p:cNvSpPr>
          <p:nvPr/>
        </p:nvSpPr>
        <p:spPr bwMode="auto">
          <a:xfrm>
            <a:off x="2133600" y="3687763"/>
            <a:ext cx="473075" cy="519112"/>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r</a:t>
            </a:r>
            <a:endParaRPr lang="en-US" altLang="zh-CN" sz="2800" u="none">
              <a:ea typeface="隶书" pitchFamily="49" charset="-122"/>
            </a:endParaRPr>
          </a:p>
        </p:txBody>
      </p:sp>
      <p:sp>
        <p:nvSpPr>
          <p:cNvPr id="243747" name="Rectangle 35"/>
          <p:cNvSpPr>
            <a:spLocks noChangeArrowheads="1"/>
          </p:cNvSpPr>
          <p:nvPr/>
        </p:nvSpPr>
        <p:spPr bwMode="auto">
          <a:xfrm>
            <a:off x="7924800" y="4572000"/>
            <a:ext cx="457200" cy="12192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48" name="Text Box 36"/>
          <p:cNvSpPr txBox="1">
            <a:spLocks noChangeArrowheads="1"/>
          </p:cNvSpPr>
          <p:nvPr/>
        </p:nvSpPr>
        <p:spPr bwMode="auto">
          <a:xfrm>
            <a:off x="7839075" y="4800600"/>
            <a:ext cx="762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243749" name="Rectangle 37"/>
          <p:cNvSpPr>
            <a:spLocks noChangeArrowheads="1"/>
          </p:cNvSpPr>
          <p:nvPr/>
        </p:nvSpPr>
        <p:spPr bwMode="auto">
          <a:xfrm>
            <a:off x="7162800" y="4572000"/>
            <a:ext cx="457200" cy="12192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50" name="Text Box 38"/>
          <p:cNvSpPr txBox="1">
            <a:spLocks noChangeArrowheads="1"/>
          </p:cNvSpPr>
          <p:nvPr/>
        </p:nvSpPr>
        <p:spPr bwMode="auto">
          <a:xfrm>
            <a:off x="7075488" y="4800600"/>
            <a:ext cx="762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243754" name="Line 42"/>
          <p:cNvSpPr>
            <a:spLocks noChangeShapeType="1"/>
          </p:cNvSpPr>
          <p:nvPr/>
        </p:nvSpPr>
        <p:spPr bwMode="auto">
          <a:xfrm>
            <a:off x="6324600" y="4038600"/>
            <a:ext cx="381000" cy="685800"/>
          </a:xfrm>
          <a:prstGeom prst="line">
            <a:avLst/>
          </a:prstGeom>
          <a:noFill/>
          <a:ln w="38100">
            <a:solidFill>
              <a:srgbClr val="006666"/>
            </a:solidFill>
            <a:round/>
            <a:headEnd/>
            <a:tailEnd/>
          </a:ln>
          <a:effectLst/>
        </p:spPr>
        <p:txBody>
          <a:bodyPr wrap="none" anchor="ctr"/>
          <a:lstStyle/>
          <a:p>
            <a:endParaRPr lang="zh-CN" altLang="en-US"/>
          </a:p>
        </p:txBody>
      </p:sp>
      <p:sp>
        <p:nvSpPr>
          <p:cNvPr id="243755" name="Line 43"/>
          <p:cNvSpPr>
            <a:spLocks noChangeShapeType="1"/>
          </p:cNvSpPr>
          <p:nvPr/>
        </p:nvSpPr>
        <p:spPr bwMode="auto">
          <a:xfrm flipH="1">
            <a:off x="5791200" y="4038600"/>
            <a:ext cx="457200" cy="685800"/>
          </a:xfrm>
          <a:prstGeom prst="line">
            <a:avLst/>
          </a:prstGeom>
          <a:noFill/>
          <a:ln w="38100">
            <a:solidFill>
              <a:srgbClr val="006666"/>
            </a:solidFill>
            <a:round/>
            <a:headEnd/>
            <a:tailEnd/>
          </a:ln>
          <a:effectLst/>
        </p:spPr>
        <p:txBody>
          <a:bodyPr wrap="none" anchor="ctr"/>
          <a:lstStyle/>
          <a:p>
            <a:endParaRPr lang="zh-CN" altLang="en-US"/>
          </a:p>
        </p:txBody>
      </p:sp>
      <p:sp>
        <p:nvSpPr>
          <p:cNvPr id="243756" name="Oval 44"/>
          <p:cNvSpPr>
            <a:spLocks noChangeArrowheads="1"/>
          </p:cNvSpPr>
          <p:nvPr/>
        </p:nvSpPr>
        <p:spPr bwMode="auto">
          <a:xfrm>
            <a:off x="6019800" y="3733800"/>
            <a:ext cx="457200" cy="457200"/>
          </a:xfrm>
          <a:prstGeom prst="ellipse">
            <a:avLst/>
          </a:prstGeom>
          <a:solidFill>
            <a:srgbClr val="99FF99"/>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243757" name="Rectangle 45"/>
          <p:cNvSpPr>
            <a:spLocks noChangeArrowheads="1"/>
          </p:cNvSpPr>
          <p:nvPr/>
        </p:nvSpPr>
        <p:spPr bwMode="auto">
          <a:xfrm>
            <a:off x="6400800" y="4572000"/>
            <a:ext cx="457200" cy="12192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58" name="Text Box 46"/>
          <p:cNvSpPr txBox="1">
            <a:spLocks noChangeArrowheads="1"/>
          </p:cNvSpPr>
          <p:nvPr/>
        </p:nvSpPr>
        <p:spPr bwMode="auto">
          <a:xfrm>
            <a:off x="6311900" y="4800600"/>
            <a:ext cx="762000" cy="519113"/>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243759" name="Rectangle 47"/>
          <p:cNvSpPr>
            <a:spLocks noChangeArrowheads="1"/>
          </p:cNvSpPr>
          <p:nvPr/>
        </p:nvSpPr>
        <p:spPr bwMode="auto">
          <a:xfrm>
            <a:off x="5638800" y="4572000"/>
            <a:ext cx="457200" cy="1219200"/>
          </a:xfrm>
          <a:prstGeom prst="rect">
            <a:avLst/>
          </a:prstGeom>
          <a:solidFill>
            <a:srgbClr val="99FF99"/>
          </a:solidFill>
          <a:ln w="28575">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43760" name="Text Box 48"/>
          <p:cNvSpPr txBox="1">
            <a:spLocks noChangeArrowheads="1"/>
          </p:cNvSpPr>
          <p:nvPr/>
        </p:nvSpPr>
        <p:spPr bwMode="auto">
          <a:xfrm>
            <a:off x="5522913" y="4814888"/>
            <a:ext cx="762000" cy="519112"/>
          </a:xfrm>
          <a:prstGeom prst="rect">
            <a:avLst/>
          </a:prstGeom>
          <a:noFill/>
          <a:ln w="9525">
            <a:noFill/>
            <a:miter lim="800000"/>
            <a:headEnd/>
            <a:tailEnd/>
          </a:ln>
          <a:effectLst/>
        </p:spPr>
        <p:txBody>
          <a:bodyPr>
            <a:spAutoFit/>
          </a:bodyPr>
          <a:lstStyle/>
          <a:p>
            <a:pPr>
              <a:spcBef>
                <a:spcPct val="50000"/>
              </a:spcBef>
            </a:pPr>
            <a:r>
              <a:rPr lang="en-US" altLang="zh-CN" sz="2800" b="1" i="1" u="none">
                <a:solidFill>
                  <a:schemeClr val="accent2"/>
                </a:solidFill>
                <a:ea typeface="隶书" pitchFamily="49" charset="-122"/>
              </a:rPr>
              <a:t>h</a:t>
            </a:r>
            <a:r>
              <a:rPr lang="en-US" altLang="zh-CN" sz="2800" b="1" u="none">
                <a:solidFill>
                  <a:schemeClr val="accent2"/>
                </a:solidFill>
                <a:ea typeface="隶书" pitchFamily="49" charset="-122"/>
              </a:rPr>
              <a:t>-1</a:t>
            </a:r>
            <a:endParaRPr lang="en-US" altLang="zh-CN" sz="2800" u="none">
              <a:ea typeface="隶书" pitchFamily="49" charset="-122"/>
            </a:endParaRPr>
          </a:p>
        </p:txBody>
      </p:sp>
      <p:sp>
        <p:nvSpPr>
          <p:cNvPr id="243765" name="Text Box 53"/>
          <p:cNvSpPr txBox="1">
            <a:spLocks noChangeArrowheads="1"/>
          </p:cNvSpPr>
          <p:nvPr/>
        </p:nvSpPr>
        <p:spPr bwMode="auto">
          <a:xfrm>
            <a:off x="6064250" y="3687763"/>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0</a:t>
            </a:r>
            <a:endParaRPr lang="en-US" altLang="zh-CN" sz="2800" u="none">
              <a:ea typeface="隶书" pitchFamily="49" charset="-122"/>
            </a:endParaRPr>
          </a:p>
        </p:txBody>
      </p:sp>
      <p:sp>
        <p:nvSpPr>
          <p:cNvPr id="243766" name="Text Box 54"/>
          <p:cNvSpPr txBox="1">
            <a:spLocks noChangeArrowheads="1"/>
          </p:cNvSpPr>
          <p:nvPr/>
        </p:nvSpPr>
        <p:spPr bwMode="auto">
          <a:xfrm>
            <a:off x="7572375" y="3687763"/>
            <a:ext cx="533400" cy="519112"/>
          </a:xfrm>
          <a:prstGeom prst="rect">
            <a:avLst/>
          </a:prstGeom>
          <a:noFill/>
          <a:ln w="9525">
            <a:noFill/>
            <a:miter lim="800000"/>
            <a:headEnd/>
            <a:tailEnd/>
          </a:ln>
          <a:effectLst/>
        </p:spPr>
        <p:txBody>
          <a:bodyPr>
            <a:spAutoFit/>
          </a:bodyPr>
          <a:lstStyle/>
          <a:p>
            <a:r>
              <a:rPr lang="en-US" altLang="zh-CN" sz="2800" b="1" u="none">
                <a:solidFill>
                  <a:schemeClr val="tx2"/>
                </a:solidFill>
                <a:ea typeface="隶书" pitchFamily="49" charset="-122"/>
              </a:rPr>
              <a:t>0</a:t>
            </a:r>
            <a:endParaRPr lang="en-US" altLang="zh-CN" sz="2800" u="none">
              <a:ea typeface="隶书" pitchFamily="49" charset="-122"/>
            </a:endParaRPr>
          </a:p>
        </p:txBody>
      </p:sp>
      <p:sp>
        <p:nvSpPr>
          <p:cNvPr id="243767" name="Freeform 55"/>
          <p:cNvSpPr>
            <a:spLocks/>
          </p:cNvSpPr>
          <p:nvPr/>
        </p:nvSpPr>
        <p:spPr bwMode="auto">
          <a:xfrm>
            <a:off x="2057400" y="3352800"/>
            <a:ext cx="609600" cy="177800"/>
          </a:xfrm>
          <a:custGeom>
            <a:avLst/>
            <a:gdLst/>
            <a:ahLst/>
            <a:cxnLst>
              <a:cxn ang="0">
                <a:pos x="0" y="112"/>
              </a:cxn>
              <a:cxn ang="0">
                <a:pos x="48" y="64"/>
              </a:cxn>
              <a:cxn ang="0">
                <a:pos x="144" y="16"/>
              </a:cxn>
              <a:cxn ang="0">
                <a:pos x="240" y="16"/>
              </a:cxn>
              <a:cxn ang="0">
                <a:pos x="384" y="112"/>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mpd="sng">
            <a:solidFill>
              <a:schemeClr val="tx2"/>
            </a:solidFill>
            <a:round/>
            <a:headEnd type="triangle" w="sm" len="lg"/>
            <a:tailEnd type="none" w="med" len="med"/>
          </a:ln>
          <a:effectLst/>
        </p:spPr>
        <p:txBody>
          <a:bodyPr wrap="none" anchor="ctr"/>
          <a:lstStyle/>
          <a:p>
            <a:endParaRPr lang="zh-CN" altLang="en-US"/>
          </a:p>
        </p:txBody>
      </p:sp>
      <p:sp>
        <p:nvSpPr>
          <p:cNvPr id="243769" name="Freeform 57"/>
          <p:cNvSpPr>
            <a:spLocks/>
          </p:cNvSpPr>
          <p:nvPr/>
        </p:nvSpPr>
        <p:spPr bwMode="auto">
          <a:xfrm>
            <a:off x="2895600" y="4025900"/>
            <a:ext cx="381000" cy="88900"/>
          </a:xfrm>
          <a:custGeom>
            <a:avLst/>
            <a:gdLst/>
            <a:ahLst/>
            <a:cxnLst>
              <a:cxn ang="0">
                <a:pos x="0" y="56"/>
              </a:cxn>
              <a:cxn ang="0">
                <a:pos x="48" y="8"/>
              </a:cxn>
              <a:cxn ang="0">
                <a:pos x="96" y="8"/>
              </a:cxn>
              <a:cxn ang="0">
                <a:pos x="192" y="8"/>
              </a:cxn>
              <a:cxn ang="0">
                <a:pos x="240" y="56"/>
              </a:cxn>
            </a:cxnLst>
            <a:rect l="0" t="0" r="r" b="b"/>
            <a:pathLst>
              <a:path w="240" h="56">
                <a:moveTo>
                  <a:pt x="0" y="56"/>
                </a:moveTo>
                <a:cubicBezTo>
                  <a:pt x="16" y="36"/>
                  <a:pt x="32" y="16"/>
                  <a:pt x="48" y="8"/>
                </a:cubicBezTo>
                <a:cubicBezTo>
                  <a:pt x="64" y="0"/>
                  <a:pt x="72" y="8"/>
                  <a:pt x="96" y="8"/>
                </a:cubicBezTo>
                <a:cubicBezTo>
                  <a:pt x="120" y="8"/>
                  <a:pt x="168" y="0"/>
                  <a:pt x="192" y="8"/>
                </a:cubicBezTo>
                <a:cubicBezTo>
                  <a:pt x="216" y="16"/>
                  <a:pt x="232" y="48"/>
                  <a:pt x="240" y="56"/>
                </a:cubicBezTo>
              </a:path>
            </a:pathLst>
          </a:custGeom>
          <a:noFill/>
          <a:ln w="28575" cmpd="sng">
            <a:solidFill>
              <a:schemeClr val="tx2"/>
            </a:solidFill>
            <a:round/>
            <a:headEnd type="none" w="med" len="med"/>
            <a:tailEnd type="triangle" w="sm" len="lg"/>
          </a:ln>
          <a:effectLst/>
        </p:spPr>
        <p:txBody>
          <a:bodyPr wrap="none" anchor="ctr"/>
          <a:lstStyle/>
          <a:p>
            <a:endParaRPr lang="zh-CN" altLang="en-US"/>
          </a:p>
        </p:txBody>
      </p:sp>
      <p:sp>
        <p:nvSpPr>
          <p:cNvPr id="243770" name="Text Box 58"/>
          <p:cNvSpPr txBox="1">
            <a:spLocks noChangeArrowheads="1"/>
          </p:cNvSpPr>
          <p:nvPr/>
        </p:nvSpPr>
        <p:spPr bwMode="auto">
          <a:xfrm>
            <a:off x="5715000" y="335280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p</a:t>
            </a:r>
            <a:endParaRPr lang="en-US" altLang="zh-CN" sz="2800" u="none">
              <a:ea typeface="隶书" pitchFamily="49" charset="-122"/>
            </a:endParaRPr>
          </a:p>
        </p:txBody>
      </p:sp>
      <p:sp>
        <p:nvSpPr>
          <p:cNvPr id="243771" name="Text Box 59"/>
          <p:cNvSpPr txBox="1">
            <a:spLocks noChangeArrowheads="1"/>
          </p:cNvSpPr>
          <p:nvPr/>
        </p:nvSpPr>
        <p:spPr bwMode="auto">
          <a:xfrm>
            <a:off x="7985125" y="3306763"/>
            <a:ext cx="473075" cy="519112"/>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q</a:t>
            </a:r>
            <a:endParaRPr lang="en-US" altLang="zh-CN" sz="2800" u="none">
              <a:ea typeface="隶书" pitchFamily="49" charset="-122"/>
            </a:endParaRPr>
          </a:p>
        </p:txBody>
      </p:sp>
      <p:sp>
        <p:nvSpPr>
          <p:cNvPr id="243772" name="Text Box 60"/>
          <p:cNvSpPr txBox="1">
            <a:spLocks noChangeArrowheads="1"/>
          </p:cNvSpPr>
          <p:nvPr/>
        </p:nvSpPr>
        <p:spPr bwMode="auto">
          <a:xfrm>
            <a:off x="6553200" y="2514600"/>
            <a:ext cx="473075" cy="519113"/>
          </a:xfrm>
          <a:prstGeom prst="rect">
            <a:avLst/>
          </a:prstGeom>
          <a:noFill/>
          <a:ln w="9525">
            <a:noFill/>
            <a:miter lim="800000"/>
            <a:headEnd/>
            <a:tailEnd/>
          </a:ln>
          <a:effectLst/>
        </p:spPr>
        <p:txBody>
          <a:bodyPr>
            <a:spAutoFit/>
          </a:bodyPr>
          <a:lstStyle/>
          <a:p>
            <a:r>
              <a:rPr lang="en-US" altLang="zh-CN" sz="2800" b="1" i="1" u="none">
                <a:solidFill>
                  <a:schemeClr val="accent2"/>
                </a:solidFill>
                <a:ea typeface="隶书" pitchFamily="49" charset="-122"/>
              </a:rPr>
              <a:t>r</a:t>
            </a:r>
            <a:endParaRPr lang="en-US" altLang="zh-CN" sz="2800" u="none">
              <a:ea typeface="隶书" pitchFamily="49" charset="-122"/>
            </a:endParaRPr>
          </a:p>
        </p:txBody>
      </p:sp>
      <p:sp>
        <p:nvSpPr>
          <p:cNvPr id="243773" name="AutoShape 61"/>
          <p:cNvSpPr>
            <a:spLocks noChangeArrowheads="1"/>
          </p:cNvSpPr>
          <p:nvPr/>
        </p:nvSpPr>
        <p:spPr bwMode="auto">
          <a:xfrm>
            <a:off x="4267200" y="4073525"/>
            <a:ext cx="1295400" cy="3048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solidFill>
              <a:schemeClr val="tx1"/>
            </a:solidFill>
            <a:miter lim="800000"/>
            <a:headEnd/>
            <a:tailEnd/>
          </a:ln>
          <a:effectLst/>
        </p:spPr>
        <p:txBody>
          <a:bodyPr wrap="none" anchor="ctr"/>
          <a:lstStyle/>
          <a:p>
            <a:endParaRPr lang="zh-CN" altLang="en-US"/>
          </a:p>
        </p:txBody>
      </p:sp>
      <p:sp>
        <p:nvSpPr>
          <p:cNvPr id="243774" name="Text Box 62"/>
          <p:cNvSpPr txBox="1">
            <a:spLocks noChangeArrowheads="1"/>
          </p:cNvSpPr>
          <p:nvPr/>
        </p:nvSpPr>
        <p:spPr bwMode="auto">
          <a:xfrm>
            <a:off x="3962400" y="3435350"/>
            <a:ext cx="1612900" cy="519113"/>
          </a:xfrm>
          <a:prstGeom prst="rect">
            <a:avLst/>
          </a:prstGeom>
          <a:noFill/>
          <a:ln w="9525">
            <a:noFill/>
            <a:miter lim="800000"/>
            <a:headEnd/>
            <a:tailEnd/>
          </a:ln>
          <a:effectLst/>
        </p:spPr>
        <p:txBody>
          <a:bodyPr wrap="none">
            <a:spAutoFit/>
          </a:bodyPr>
          <a:lstStyle/>
          <a:p>
            <a:r>
              <a:rPr lang="zh-CN" altLang="en-US" sz="2800" b="1" u="none">
                <a:ea typeface="隶书" pitchFamily="49" charset="-122"/>
              </a:rPr>
              <a:t>右左双旋</a:t>
            </a:r>
          </a:p>
        </p:txBody>
      </p:sp>
      <p:sp>
        <p:nvSpPr>
          <p:cNvPr id="243775" name="Text Box 63"/>
          <p:cNvSpPr txBox="1">
            <a:spLocks noChangeArrowheads="1"/>
          </p:cNvSpPr>
          <p:nvPr/>
        </p:nvSpPr>
        <p:spPr bwMode="auto">
          <a:xfrm>
            <a:off x="4038600" y="4448175"/>
            <a:ext cx="1433513" cy="519113"/>
          </a:xfrm>
          <a:prstGeom prst="rect">
            <a:avLst/>
          </a:prstGeom>
          <a:noFill/>
          <a:ln w="9525">
            <a:noFill/>
            <a:miter lim="800000"/>
            <a:headEnd/>
            <a:tailEnd/>
          </a:ln>
          <a:effectLst/>
        </p:spPr>
        <p:txBody>
          <a:bodyPr wrap="none">
            <a:spAutoFit/>
          </a:bodyPr>
          <a:lstStyle/>
          <a:p>
            <a:r>
              <a:rPr lang="zh-CN" altLang="en-US" sz="2800" b="1" u="none">
                <a:ea typeface="隶书" pitchFamily="49" charset="-122"/>
              </a:rPr>
              <a:t>高度减</a:t>
            </a:r>
            <a:r>
              <a:rPr lang="en-US" altLang="zh-CN" sz="2800" b="1" u="none">
                <a:solidFill>
                  <a:schemeClr val="tx2"/>
                </a:solidFill>
                <a:ea typeface="隶书" pitchFamily="49" charset="-122"/>
              </a:rPr>
              <a:t>1</a:t>
            </a:r>
          </a:p>
        </p:txBody>
      </p:sp>
      <p:sp>
        <p:nvSpPr>
          <p:cNvPr id="62" name="灯片编号占位符 61"/>
          <p:cNvSpPr>
            <a:spLocks noGrp="1"/>
          </p:cNvSpPr>
          <p:nvPr>
            <p:ph type="sldNum" sz="quarter" idx="12"/>
          </p:nvPr>
        </p:nvSpPr>
        <p:spPr/>
        <p:txBody>
          <a:bodyPr/>
          <a:lstStyle/>
          <a:p>
            <a:fld id="{CCC81465-2BC0-4388-891C-26893B0BF1E9}" type="slidenum">
              <a:rPr lang="en-US" altLang="zh-CN" smtClean="0"/>
              <a:pPr/>
              <a:t>161</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45"/>
                                        </p:tgtEl>
                                        <p:attrNameLst>
                                          <p:attrName>style.visibility</p:attrName>
                                        </p:attrNameLst>
                                      </p:cBhvr>
                                      <p:to>
                                        <p:strVal val="visible"/>
                                      </p:to>
                                    </p:set>
                                    <p:anim calcmode="lin" valueType="num">
                                      <p:cBhvr additive="base">
                                        <p:cTn id="7" dur="500" fill="hold"/>
                                        <p:tgtEl>
                                          <p:spTgt spid="243745"/>
                                        </p:tgtEl>
                                        <p:attrNameLst>
                                          <p:attrName>ppt_x</p:attrName>
                                        </p:attrNameLst>
                                      </p:cBhvr>
                                      <p:tavLst>
                                        <p:tav tm="0">
                                          <p:val>
                                            <p:strVal val="0-#ppt_w/2"/>
                                          </p:val>
                                        </p:tav>
                                        <p:tav tm="100000">
                                          <p:val>
                                            <p:strVal val="#ppt_x"/>
                                          </p:val>
                                        </p:tav>
                                      </p:tavLst>
                                    </p:anim>
                                    <p:anim calcmode="lin" valueType="num">
                                      <p:cBhvr additive="base">
                                        <p:cTn id="8" dur="500" fill="hold"/>
                                        <p:tgtEl>
                                          <p:spTgt spid="24374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3746"/>
                                        </p:tgtEl>
                                        <p:attrNameLst>
                                          <p:attrName>style.visibility</p:attrName>
                                        </p:attrNameLst>
                                      </p:cBhvr>
                                      <p:to>
                                        <p:strVal val="visible"/>
                                      </p:to>
                                    </p:set>
                                    <p:anim calcmode="lin" valueType="num">
                                      <p:cBhvr additive="base">
                                        <p:cTn id="11" dur="500" fill="hold"/>
                                        <p:tgtEl>
                                          <p:spTgt spid="243746"/>
                                        </p:tgtEl>
                                        <p:attrNameLst>
                                          <p:attrName>ppt_x</p:attrName>
                                        </p:attrNameLst>
                                      </p:cBhvr>
                                      <p:tavLst>
                                        <p:tav tm="0">
                                          <p:val>
                                            <p:strVal val="0-#ppt_w/2"/>
                                          </p:val>
                                        </p:tav>
                                        <p:tav tm="100000">
                                          <p:val>
                                            <p:strVal val="#ppt_x"/>
                                          </p:val>
                                        </p:tav>
                                      </p:tavLst>
                                    </p:anim>
                                    <p:anim calcmode="lin" valueType="num">
                                      <p:cBhvr additive="base">
                                        <p:cTn id="12" dur="500" fill="hold"/>
                                        <p:tgtEl>
                                          <p:spTgt spid="24374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3715"/>
                                        </p:tgtEl>
                                        <p:attrNameLst>
                                          <p:attrName>style.visibility</p:attrName>
                                        </p:attrNameLst>
                                      </p:cBhvr>
                                      <p:to>
                                        <p:strVal val="visible"/>
                                      </p:to>
                                    </p:set>
                                    <p:anim calcmode="lin" valueType="num">
                                      <p:cBhvr additive="base">
                                        <p:cTn id="15" dur="500" fill="hold"/>
                                        <p:tgtEl>
                                          <p:spTgt spid="243715"/>
                                        </p:tgtEl>
                                        <p:attrNameLst>
                                          <p:attrName>ppt_x</p:attrName>
                                        </p:attrNameLst>
                                      </p:cBhvr>
                                      <p:tavLst>
                                        <p:tav tm="0">
                                          <p:val>
                                            <p:strVal val="0-#ppt_w/2"/>
                                          </p:val>
                                        </p:tav>
                                        <p:tav tm="100000">
                                          <p:val>
                                            <p:strVal val="#ppt_x"/>
                                          </p:val>
                                        </p:tav>
                                      </p:tavLst>
                                    </p:anim>
                                    <p:anim calcmode="lin" valueType="num">
                                      <p:cBhvr additive="base">
                                        <p:cTn id="16" dur="500" fill="hold"/>
                                        <p:tgtEl>
                                          <p:spTgt spid="24371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3716"/>
                                        </p:tgtEl>
                                        <p:attrNameLst>
                                          <p:attrName>style.visibility</p:attrName>
                                        </p:attrNameLst>
                                      </p:cBhvr>
                                      <p:to>
                                        <p:strVal val="visible"/>
                                      </p:to>
                                    </p:set>
                                    <p:anim calcmode="lin" valueType="num">
                                      <p:cBhvr additive="base">
                                        <p:cTn id="19" dur="500" fill="hold"/>
                                        <p:tgtEl>
                                          <p:spTgt spid="243716"/>
                                        </p:tgtEl>
                                        <p:attrNameLst>
                                          <p:attrName>ppt_x</p:attrName>
                                        </p:attrNameLst>
                                      </p:cBhvr>
                                      <p:tavLst>
                                        <p:tav tm="0">
                                          <p:val>
                                            <p:strVal val="0-#ppt_w/2"/>
                                          </p:val>
                                        </p:tav>
                                        <p:tav tm="100000">
                                          <p:val>
                                            <p:strVal val="#ppt_x"/>
                                          </p:val>
                                        </p:tav>
                                      </p:tavLst>
                                    </p:anim>
                                    <p:anim calcmode="lin" valueType="num">
                                      <p:cBhvr additive="base">
                                        <p:cTn id="20" dur="500" fill="hold"/>
                                        <p:tgtEl>
                                          <p:spTgt spid="24371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43717"/>
                                        </p:tgtEl>
                                        <p:attrNameLst>
                                          <p:attrName>style.visibility</p:attrName>
                                        </p:attrNameLst>
                                      </p:cBhvr>
                                      <p:to>
                                        <p:strVal val="visible"/>
                                      </p:to>
                                    </p:set>
                                    <p:anim calcmode="lin" valueType="num">
                                      <p:cBhvr additive="base">
                                        <p:cTn id="23" dur="500" fill="hold"/>
                                        <p:tgtEl>
                                          <p:spTgt spid="243717"/>
                                        </p:tgtEl>
                                        <p:attrNameLst>
                                          <p:attrName>ppt_x</p:attrName>
                                        </p:attrNameLst>
                                      </p:cBhvr>
                                      <p:tavLst>
                                        <p:tav tm="0">
                                          <p:val>
                                            <p:strVal val="0-#ppt_w/2"/>
                                          </p:val>
                                        </p:tav>
                                        <p:tav tm="100000">
                                          <p:val>
                                            <p:strVal val="#ppt_x"/>
                                          </p:val>
                                        </p:tav>
                                      </p:tavLst>
                                    </p:anim>
                                    <p:anim calcmode="lin" valueType="num">
                                      <p:cBhvr additive="base">
                                        <p:cTn id="24" dur="500" fill="hold"/>
                                        <p:tgtEl>
                                          <p:spTgt spid="24371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3718"/>
                                        </p:tgtEl>
                                        <p:attrNameLst>
                                          <p:attrName>style.visibility</p:attrName>
                                        </p:attrNameLst>
                                      </p:cBhvr>
                                      <p:to>
                                        <p:strVal val="visible"/>
                                      </p:to>
                                    </p:set>
                                    <p:anim calcmode="lin" valueType="num">
                                      <p:cBhvr additive="base">
                                        <p:cTn id="27" dur="500" fill="hold"/>
                                        <p:tgtEl>
                                          <p:spTgt spid="243718"/>
                                        </p:tgtEl>
                                        <p:attrNameLst>
                                          <p:attrName>ppt_x</p:attrName>
                                        </p:attrNameLst>
                                      </p:cBhvr>
                                      <p:tavLst>
                                        <p:tav tm="0">
                                          <p:val>
                                            <p:strVal val="0-#ppt_w/2"/>
                                          </p:val>
                                        </p:tav>
                                        <p:tav tm="100000">
                                          <p:val>
                                            <p:strVal val="#ppt_x"/>
                                          </p:val>
                                        </p:tav>
                                      </p:tavLst>
                                    </p:anim>
                                    <p:anim calcmode="lin" valueType="num">
                                      <p:cBhvr additive="base">
                                        <p:cTn id="28" dur="500" fill="hold"/>
                                        <p:tgtEl>
                                          <p:spTgt spid="243718"/>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3719"/>
                                        </p:tgtEl>
                                        <p:attrNameLst>
                                          <p:attrName>style.visibility</p:attrName>
                                        </p:attrNameLst>
                                      </p:cBhvr>
                                      <p:to>
                                        <p:strVal val="visible"/>
                                      </p:to>
                                    </p:set>
                                    <p:anim calcmode="lin" valueType="num">
                                      <p:cBhvr additive="base">
                                        <p:cTn id="31" dur="500" fill="hold"/>
                                        <p:tgtEl>
                                          <p:spTgt spid="243719"/>
                                        </p:tgtEl>
                                        <p:attrNameLst>
                                          <p:attrName>ppt_x</p:attrName>
                                        </p:attrNameLst>
                                      </p:cBhvr>
                                      <p:tavLst>
                                        <p:tav tm="0">
                                          <p:val>
                                            <p:strVal val="0-#ppt_w/2"/>
                                          </p:val>
                                        </p:tav>
                                        <p:tav tm="100000">
                                          <p:val>
                                            <p:strVal val="#ppt_x"/>
                                          </p:val>
                                        </p:tav>
                                      </p:tavLst>
                                    </p:anim>
                                    <p:anim calcmode="lin" valueType="num">
                                      <p:cBhvr additive="base">
                                        <p:cTn id="32" dur="500" fill="hold"/>
                                        <p:tgtEl>
                                          <p:spTgt spid="243719"/>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243720"/>
                                        </p:tgtEl>
                                        <p:attrNameLst>
                                          <p:attrName>style.visibility</p:attrName>
                                        </p:attrNameLst>
                                      </p:cBhvr>
                                      <p:to>
                                        <p:strVal val="visible"/>
                                      </p:to>
                                    </p:set>
                                    <p:anim calcmode="lin" valueType="num">
                                      <p:cBhvr additive="base">
                                        <p:cTn id="35" dur="500" fill="hold"/>
                                        <p:tgtEl>
                                          <p:spTgt spid="243720"/>
                                        </p:tgtEl>
                                        <p:attrNameLst>
                                          <p:attrName>ppt_x</p:attrName>
                                        </p:attrNameLst>
                                      </p:cBhvr>
                                      <p:tavLst>
                                        <p:tav tm="0">
                                          <p:val>
                                            <p:strVal val="0-#ppt_w/2"/>
                                          </p:val>
                                        </p:tav>
                                        <p:tav tm="100000">
                                          <p:val>
                                            <p:strVal val="#ppt_x"/>
                                          </p:val>
                                        </p:tav>
                                      </p:tavLst>
                                    </p:anim>
                                    <p:anim calcmode="lin" valueType="num">
                                      <p:cBhvr additive="base">
                                        <p:cTn id="36" dur="500" fill="hold"/>
                                        <p:tgtEl>
                                          <p:spTgt spid="24372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43721"/>
                                        </p:tgtEl>
                                        <p:attrNameLst>
                                          <p:attrName>style.visibility</p:attrName>
                                        </p:attrNameLst>
                                      </p:cBhvr>
                                      <p:to>
                                        <p:strVal val="visible"/>
                                      </p:to>
                                    </p:set>
                                    <p:anim calcmode="lin" valueType="num">
                                      <p:cBhvr additive="base">
                                        <p:cTn id="39" dur="500" fill="hold"/>
                                        <p:tgtEl>
                                          <p:spTgt spid="243721"/>
                                        </p:tgtEl>
                                        <p:attrNameLst>
                                          <p:attrName>ppt_x</p:attrName>
                                        </p:attrNameLst>
                                      </p:cBhvr>
                                      <p:tavLst>
                                        <p:tav tm="0">
                                          <p:val>
                                            <p:strVal val="0-#ppt_w/2"/>
                                          </p:val>
                                        </p:tav>
                                        <p:tav tm="100000">
                                          <p:val>
                                            <p:strVal val="#ppt_x"/>
                                          </p:val>
                                        </p:tav>
                                      </p:tavLst>
                                    </p:anim>
                                    <p:anim calcmode="lin" valueType="num">
                                      <p:cBhvr additive="base">
                                        <p:cTn id="40" dur="500" fill="hold"/>
                                        <p:tgtEl>
                                          <p:spTgt spid="243721"/>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243722"/>
                                        </p:tgtEl>
                                        <p:attrNameLst>
                                          <p:attrName>style.visibility</p:attrName>
                                        </p:attrNameLst>
                                      </p:cBhvr>
                                      <p:to>
                                        <p:strVal val="visible"/>
                                      </p:to>
                                    </p:set>
                                    <p:anim calcmode="lin" valueType="num">
                                      <p:cBhvr additive="base">
                                        <p:cTn id="43" dur="500" fill="hold"/>
                                        <p:tgtEl>
                                          <p:spTgt spid="243722"/>
                                        </p:tgtEl>
                                        <p:attrNameLst>
                                          <p:attrName>ppt_x</p:attrName>
                                        </p:attrNameLst>
                                      </p:cBhvr>
                                      <p:tavLst>
                                        <p:tav tm="0">
                                          <p:val>
                                            <p:strVal val="0-#ppt_w/2"/>
                                          </p:val>
                                        </p:tav>
                                        <p:tav tm="100000">
                                          <p:val>
                                            <p:strVal val="#ppt_x"/>
                                          </p:val>
                                        </p:tav>
                                      </p:tavLst>
                                    </p:anim>
                                    <p:anim calcmode="lin" valueType="num">
                                      <p:cBhvr additive="base">
                                        <p:cTn id="44" dur="500" fill="hold"/>
                                        <p:tgtEl>
                                          <p:spTgt spid="24372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243723"/>
                                        </p:tgtEl>
                                        <p:attrNameLst>
                                          <p:attrName>style.visibility</p:attrName>
                                        </p:attrNameLst>
                                      </p:cBhvr>
                                      <p:to>
                                        <p:strVal val="visible"/>
                                      </p:to>
                                    </p:set>
                                    <p:anim calcmode="lin" valueType="num">
                                      <p:cBhvr additive="base">
                                        <p:cTn id="47" dur="500" fill="hold"/>
                                        <p:tgtEl>
                                          <p:spTgt spid="243723"/>
                                        </p:tgtEl>
                                        <p:attrNameLst>
                                          <p:attrName>ppt_x</p:attrName>
                                        </p:attrNameLst>
                                      </p:cBhvr>
                                      <p:tavLst>
                                        <p:tav tm="0">
                                          <p:val>
                                            <p:strVal val="0-#ppt_w/2"/>
                                          </p:val>
                                        </p:tav>
                                        <p:tav tm="100000">
                                          <p:val>
                                            <p:strVal val="#ppt_x"/>
                                          </p:val>
                                        </p:tav>
                                      </p:tavLst>
                                    </p:anim>
                                    <p:anim calcmode="lin" valueType="num">
                                      <p:cBhvr additive="base">
                                        <p:cTn id="48" dur="500" fill="hold"/>
                                        <p:tgtEl>
                                          <p:spTgt spid="24372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243724"/>
                                        </p:tgtEl>
                                        <p:attrNameLst>
                                          <p:attrName>style.visibility</p:attrName>
                                        </p:attrNameLst>
                                      </p:cBhvr>
                                      <p:to>
                                        <p:strVal val="visible"/>
                                      </p:to>
                                    </p:set>
                                    <p:anim calcmode="lin" valueType="num">
                                      <p:cBhvr additive="base">
                                        <p:cTn id="51" dur="500" fill="hold"/>
                                        <p:tgtEl>
                                          <p:spTgt spid="243724"/>
                                        </p:tgtEl>
                                        <p:attrNameLst>
                                          <p:attrName>ppt_x</p:attrName>
                                        </p:attrNameLst>
                                      </p:cBhvr>
                                      <p:tavLst>
                                        <p:tav tm="0">
                                          <p:val>
                                            <p:strVal val="0-#ppt_w/2"/>
                                          </p:val>
                                        </p:tav>
                                        <p:tav tm="100000">
                                          <p:val>
                                            <p:strVal val="#ppt_x"/>
                                          </p:val>
                                        </p:tav>
                                      </p:tavLst>
                                    </p:anim>
                                    <p:anim calcmode="lin" valueType="num">
                                      <p:cBhvr additive="base">
                                        <p:cTn id="52" dur="500" fill="hold"/>
                                        <p:tgtEl>
                                          <p:spTgt spid="24372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243725"/>
                                        </p:tgtEl>
                                        <p:attrNameLst>
                                          <p:attrName>style.visibility</p:attrName>
                                        </p:attrNameLst>
                                      </p:cBhvr>
                                      <p:to>
                                        <p:strVal val="visible"/>
                                      </p:to>
                                    </p:set>
                                    <p:anim calcmode="lin" valueType="num">
                                      <p:cBhvr additive="base">
                                        <p:cTn id="55" dur="500" fill="hold"/>
                                        <p:tgtEl>
                                          <p:spTgt spid="243725"/>
                                        </p:tgtEl>
                                        <p:attrNameLst>
                                          <p:attrName>ppt_x</p:attrName>
                                        </p:attrNameLst>
                                      </p:cBhvr>
                                      <p:tavLst>
                                        <p:tav tm="0">
                                          <p:val>
                                            <p:strVal val="0-#ppt_w/2"/>
                                          </p:val>
                                        </p:tav>
                                        <p:tav tm="100000">
                                          <p:val>
                                            <p:strVal val="#ppt_x"/>
                                          </p:val>
                                        </p:tav>
                                      </p:tavLst>
                                    </p:anim>
                                    <p:anim calcmode="lin" valueType="num">
                                      <p:cBhvr additive="base">
                                        <p:cTn id="56" dur="500" fill="hold"/>
                                        <p:tgtEl>
                                          <p:spTgt spid="24372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43726"/>
                                        </p:tgtEl>
                                        <p:attrNameLst>
                                          <p:attrName>style.visibility</p:attrName>
                                        </p:attrNameLst>
                                      </p:cBhvr>
                                      <p:to>
                                        <p:strVal val="visible"/>
                                      </p:to>
                                    </p:set>
                                    <p:anim calcmode="lin" valueType="num">
                                      <p:cBhvr additive="base">
                                        <p:cTn id="59" dur="500" fill="hold"/>
                                        <p:tgtEl>
                                          <p:spTgt spid="243726"/>
                                        </p:tgtEl>
                                        <p:attrNameLst>
                                          <p:attrName>ppt_x</p:attrName>
                                        </p:attrNameLst>
                                      </p:cBhvr>
                                      <p:tavLst>
                                        <p:tav tm="0">
                                          <p:val>
                                            <p:strVal val="0-#ppt_w/2"/>
                                          </p:val>
                                        </p:tav>
                                        <p:tav tm="100000">
                                          <p:val>
                                            <p:strVal val="#ppt_x"/>
                                          </p:val>
                                        </p:tav>
                                      </p:tavLst>
                                    </p:anim>
                                    <p:anim calcmode="lin" valueType="num">
                                      <p:cBhvr additive="base">
                                        <p:cTn id="60" dur="500" fill="hold"/>
                                        <p:tgtEl>
                                          <p:spTgt spid="24372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43727"/>
                                        </p:tgtEl>
                                        <p:attrNameLst>
                                          <p:attrName>style.visibility</p:attrName>
                                        </p:attrNameLst>
                                      </p:cBhvr>
                                      <p:to>
                                        <p:strVal val="visible"/>
                                      </p:to>
                                    </p:set>
                                    <p:anim calcmode="lin" valueType="num">
                                      <p:cBhvr additive="base">
                                        <p:cTn id="63" dur="500" fill="hold"/>
                                        <p:tgtEl>
                                          <p:spTgt spid="243727"/>
                                        </p:tgtEl>
                                        <p:attrNameLst>
                                          <p:attrName>ppt_x</p:attrName>
                                        </p:attrNameLst>
                                      </p:cBhvr>
                                      <p:tavLst>
                                        <p:tav tm="0">
                                          <p:val>
                                            <p:strVal val="0-#ppt_w/2"/>
                                          </p:val>
                                        </p:tav>
                                        <p:tav tm="100000">
                                          <p:val>
                                            <p:strVal val="#ppt_x"/>
                                          </p:val>
                                        </p:tav>
                                      </p:tavLst>
                                    </p:anim>
                                    <p:anim calcmode="lin" valueType="num">
                                      <p:cBhvr additive="base">
                                        <p:cTn id="64" dur="500" fill="hold"/>
                                        <p:tgtEl>
                                          <p:spTgt spid="243727"/>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243728"/>
                                        </p:tgtEl>
                                        <p:attrNameLst>
                                          <p:attrName>style.visibility</p:attrName>
                                        </p:attrNameLst>
                                      </p:cBhvr>
                                      <p:to>
                                        <p:strVal val="visible"/>
                                      </p:to>
                                    </p:set>
                                    <p:anim calcmode="lin" valueType="num">
                                      <p:cBhvr additive="base">
                                        <p:cTn id="67" dur="500" fill="hold"/>
                                        <p:tgtEl>
                                          <p:spTgt spid="243728"/>
                                        </p:tgtEl>
                                        <p:attrNameLst>
                                          <p:attrName>ppt_x</p:attrName>
                                        </p:attrNameLst>
                                      </p:cBhvr>
                                      <p:tavLst>
                                        <p:tav tm="0">
                                          <p:val>
                                            <p:strVal val="0-#ppt_w/2"/>
                                          </p:val>
                                        </p:tav>
                                        <p:tav tm="100000">
                                          <p:val>
                                            <p:strVal val="#ppt_x"/>
                                          </p:val>
                                        </p:tav>
                                      </p:tavLst>
                                    </p:anim>
                                    <p:anim calcmode="lin" valueType="num">
                                      <p:cBhvr additive="base">
                                        <p:cTn id="68" dur="500" fill="hold"/>
                                        <p:tgtEl>
                                          <p:spTgt spid="24372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243729"/>
                                        </p:tgtEl>
                                        <p:attrNameLst>
                                          <p:attrName>style.visibility</p:attrName>
                                        </p:attrNameLst>
                                      </p:cBhvr>
                                      <p:to>
                                        <p:strVal val="visible"/>
                                      </p:to>
                                    </p:set>
                                    <p:anim calcmode="lin" valueType="num">
                                      <p:cBhvr additive="base">
                                        <p:cTn id="71" dur="500" fill="hold"/>
                                        <p:tgtEl>
                                          <p:spTgt spid="243729"/>
                                        </p:tgtEl>
                                        <p:attrNameLst>
                                          <p:attrName>ppt_x</p:attrName>
                                        </p:attrNameLst>
                                      </p:cBhvr>
                                      <p:tavLst>
                                        <p:tav tm="0">
                                          <p:val>
                                            <p:strVal val="0-#ppt_w/2"/>
                                          </p:val>
                                        </p:tav>
                                        <p:tav tm="100000">
                                          <p:val>
                                            <p:strVal val="#ppt_x"/>
                                          </p:val>
                                        </p:tav>
                                      </p:tavLst>
                                    </p:anim>
                                    <p:anim calcmode="lin" valueType="num">
                                      <p:cBhvr additive="base">
                                        <p:cTn id="72" dur="500" fill="hold"/>
                                        <p:tgtEl>
                                          <p:spTgt spid="24372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243730"/>
                                        </p:tgtEl>
                                        <p:attrNameLst>
                                          <p:attrName>style.visibility</p:attrName>
                                        </p:attrNameLst>
                                      </p:cBhvr>
                                      <p:to>
                                        <p:strVal val="visible"/>
                                      </p:to>
                                    </p:set>
                                    <p:anim calcmode="lin" valueType="num">
                                      <p:cBhvr additive="base">
                                        <p:cTn id="75" dur="500" fill="hold"/>
                                        <p:tgtEl>
                                          <p:spTgt spid="243730"/>
                                        </p:tgtEl>
                                        <p:attrNameLst>
                                          <p:attrName>ppt_x</p:attrName>
                                        </p:attrNameLst>
                                      </p:cBhvr>
                                      <p:tavLst>
                                        <p:tav tm="0">
                                          <p:val>
                                            <p:strVal val="0-#ppt_w/2"/>
                                          </p:val>
                                        </p:tav>
                                        <p:tav tm="100000">
                                          <p:val>
                                            <p:strVal val="#ppt_x"/>
                                          </p:val>
                                        </p:tav>
                                      </p:tavLst>
                                    </p:anim>
                                    <p:anim calcmode="lin" valueType="num">
                                      <p:cBhvr additive="base">
                                        <p:cTn id="76" dur="500" fill="hold"/>
                                        <p:tgtEl>
                                          <p:spTgt spid="243730"/>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243731"/>
                                        </p:tgtEl>
                                        <p:attrNameLst>
                                          <p:attrName>style.visibility</p:attrName>
                                        </p:attrNameLst>
                                      </p:cBhvr>
                                      <p:to>
                                        <p:strVal val="visible"/>
                                      </p:to>
                                    </p:set>
                                    <p:anim calcmode="lin" valueType="num">
                                      <p:cBhvr additive="base">
                                        <p:cTn id="79" dur="500" fill="hold"/>
                                        <p:tgtEl>
                                          <p:spTgt spid="243731"/>
                                        </p:tgtEl>
                                        <p:attrNameLst>
                                          <p:attrName>ppt_x</p:attrName>
                                        </p:attrNameLst>
                                      </p:cBhvr>
                                      <p:tavLst>
                                        <p:tav tm="0">
                                          <p:val>
                                            <p:strVal val="0-#ppt_w/2"/>
                                          </p:val>
                                        </p:tav>
                                        <p:tav tm="100000">
                                          <p:val>
                                            <p:strVal val="#ppt_x"/>
                                          </p:val>
                                        </p:tav>
                                      </p:tavLst>
                                    </p:anim>
                                    <p:anim calcmode="lin" valueType="num">
                                      <p:cBhvr additive="base">
                                        <p:cTn id="80" dur="500" fill="hold"/>
                                        <p:tgtEl>
                                          <p:spTgt spid="243731"/>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243733"/>
                                        </p:tgtEl>
                                        <p:attrNameLst>
                                          <p:attrName>style.visibility</p:attrName>
                                        </p:attrNameLst>
                                      </p:cBhvr>
                                      <p:to>
                                        <p:strVal val="visible"/>
                                      </p:to>
                                    </p:set>
                                    <p:anim calcmode="lin" valueType="num">
                                      <p:cBhvr additive="base">
                                        <p:cTn id="83" dur="500" fill="hold"/>
                                        <p:tgtEl>
                                          <p:spTgt spid="243733"/>
                                        </p:tgtEl>
                                        <p:attrNameLst>
                                          <p:attrName>ppt_x</p:attrName>
                                        </p:attrNameLst>
                                      </p:cBhvr>
                                      <p:tavLst>
                                        <p:tav tm="0">
                                          <p:val>
                                            <p:strVal val="0-#ppt_w/2"/>
                                          </p:val>
                                        </p:tav>
                                        <p:tav tm="100000">
                                          <p:val>
                                            <p:strVal val="#ppt_x"/>
                                          </p:val>
                                        </p:tav>
                                      </p:tavLst>
                                    </p:anim>
                                    <p:anim calcmode="lin" valueType="num">
                                      <p:cBhvr additive="base">
                                        <p:cTn id="84" dur="500" fill="hold"/>
                                        <p:tgtEl>
                                          <p:spTgt spid="24373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243734"/>
                                        </p:tgtEl>
                                        <p:attrNameLst>
                                          <p:attrName>style.visibility</p:attrName>
                                        </p:attrNameLst>
                                      </p:cBhvr>
                                      <p:to>
                                        <p:strVal val="visible"/>
                                      </p:to>
                                    </p:set>
                                    <p:anim calcmode="lin" valueType="num">
                                      <p:cBhvr additive="base">
                                        <p:cTn id="87" dur="500" fill="hold"/>
                                        <p:tgtEl>
                                          <p:spTgt spid="243734"/>
                                        </p:tgtEl>
                                        <p:attrNameLst>
                                          <p:attrName>ppt_x</p:attrName>
                                        </p:attrNameLst>
                                      </p:cBhvr>
                                      <p:tavLst>
                                        <p:tav tm="0">
                                          <p:val>
                                            <p:strVal val="0-#ppt_w/2"/>
                                          </p:val>
                                        </p:tav>
                                        <p:tav tm="100000">
                                          <p:val>
                                            <p:strVal val="#ppt_x"/>
                                          </p:val>
                                        </p:tav>
                                      </p:tavLst>
                                    </p:anim>
                                    <p:anim calcmode="lin" valueType="num">
                                      <p:cBhvr additive="base">
                                        <p:cTn id="88" dur="500" fill="hold"/>
                                        <p:tgtEl>
                                          <p:spTgt spid="243734"/>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243736"/>
                                        </p:tgtEl>
                                        <p:attrNameLst>
                                          <p:attrName>style.visibility</p:attrName>
                                        </p:attrNameLst>
                                      </p:cBhvr>
                                      <p:to>
                                        <p:strVal val="visible"/>
                                      </p:to>
                                    </p:set>
                                    <p:anim calcmode="lin" valueType="num">
                                      <p:cBhvr additive="base">
                                        <p:cTn id="91" dur="500" fill="hold"/>
                                        <p:tgtEl>
                                          <p:spTgt spid="243736"/>
                                        </p:tgtEl>
                                        <p:attrNameLst>
                                          <p:attrName>ppt_x</p:attrName>
                                        </p:attrNameLst>
                                      </p:cBhvr>
                                      <p:tavLst>
                                        <p:tav tm="0">
                                          <p:val>
                                            <p:strVal val="0-#ppt_w/2"/>
                                          </p:val>
                                        </p:tav>
                                        <p:tav tm="100000">
                                          <p:val>
                                            <p:strVal val="#ppt_x"/>
                                          </p:val>
                                        </p:tav>
                                      </p:tavLst>
                                    </p:anim>
                                    <p:anim calcmode="lin" valueType="num">
                                      <p:cBhvr additive="base">
                                        <p:cTn id="92" dur="500" fill="hold"/>
                                        <p:tgtEl>
                                          <p:spTgt spid="243736"/>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243737"/>
                                        </p:tgtEl>
                                        <p:attrNameLst>
                                          <p:attrName>style.visibility</p:attrName>
                                        </p:attrNameLst>
                                      </p:cBhvr>
                                      <p:to>
                                        <p:strVal val="visible"/>
                                      </p:to>
                                    </p:set>
                                    <p:anim calcmode="lin" valueType="num">
                                      <p:cBhvr additive="base">
                                        <p:cTn id="95" dur="500" fill="hold"/>
                                        <p:tgtEl>
                                          <p:spTgt spid="243737"/>
                                        </p:tgtEl>
                                        <p:attrNameLst>
                                          <p:attrName>ppt_x</p:attrName>
                                        </p:attrNameLst>
                                      </p:cBhvr>
                                      <p:tavLst>
                                        <p:tav tm="0">
                                          <p:val>
                                            <p:strVal val="0-#ppt_w/2"/>
                                          </p:val>
                                        </p:tav>
                                        <p:tav tm="100000">
                                          <p:val>
                                            <p:strVal val="#ppt_x"/>
                                          </p:val>
                                        </p:tav>
                                      </p:tavLst>
                                    </p:anim>
                                    <p:anim calcmode="lin" valueType="num">
                                      <p:cBhvr additive="base">
                                        <p:cTn id="96" dur="500" fill="hold"/>
                                        <p:tgtEl>
                                          <p:spTgt spid="243737"/>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243738"/>
                                        </p:tgtEl>
                                        <p:attrNameLst>
                                          <p:attrName>style.visibility</p:attrName>
                                        </p:attrNameLst>
                                      </p:cBhvr>
                                      <p:to>
                                        <p:strVal val="visible"/>
                                      </p:to>
                                    </p:set>
                                    <p:anim calcmode="lin" valueType="num">
                                      <p:cBhvr additive="base">
                                        <p:cTn id="99" dur="500" fill="hold"/>
                                        <p:tgtEl>
                                          <p:spTgt spid="243738"/>
                                        </p:tgtEl>
                                        <p:attrNameLst>
                                          <p:attrName>ppt_x</p:attrName>
                                        </p:attrNameLst>
                                      </p:cBhvr>
                                      <p:tavLst>
                                        <p:tav tm="0">
                                          <p:val>
                                            <p:strVal val="0-#ppt_w/2"/>
                                          </p:val>
                                        </p:tav>
                                        <p:tav tm="100000">
                                          <p:val>
                                            <p:strVal val="#ppt_x"/>
                                          </p:val>
                                        </p:tav>
                                      </p:tavLst>
                                    </p:anim>
                                    <p:anim calcmode="lin" valueType="num">
                                      <p:cBhvr additive="base">
                                        <p:cTn id="100" dur="500" fill="hold"/>
                                        <p:tgtEl>
                                          <p:spTgt spid="243738"/>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243739"/>
                                        </p:tgtEl>
                                        <p:attrNameLst>
                                          <p:attrName>style.visibility</p:attrName>
                                        </p:attrNameLst>
                                      </p:cBhvr>
                                      <p:to>
                                        <p:strVal val="visible"/>
                                      </p:to>
                                    </p:set>
                                    <p:anim calcmode="lin" valueType="num">
                                      <p:cBhvr additive="base">
                                        <p:cTn id="103" dur="500" fill="hold"/>
                                        <p:tgtEl>
                                          <p:spTgt spid="243739"/>
                                        </p:tgtEl>
                                        <p:attrNameLst>
                                          <p:attrName>ppt_x</p:attrName>
                                        </p:attrNameLst>
                                      </p:cBhvr>
                                      <p:tavLst>
                                        <p:tav tm="0">
                                          <p:val>
                                            <p:strVal val="0-#ppt_w/2"/>
                                          </p:val>
                                        </p:tav>
                                        <p:tav tm="100000">
                                          <p:val>
                                            <p:strVal val="#ppt_x"/>
                                          </p:val>
                                        </p:tav>
                                      </p:tavLst>
                                    </p:anim>
                                    <p:anim calcmode="lin" valueType="num">
                                      <p:cBhvr additive="base">
                                        <p:cTn id="104" dur="500" fill="hold"/>
                                        <p:tgtEl>
                                          <p:spTgt spid="243739"/>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243740"/>
                                        </p:tgtEl>
                                        <p:attrNameLst>
                                          <p:attrName>style.visibility</p:attrName>
                                        </p:attrNameLst>
                                      </p:cBhvr>
                                      <p:to>
                                        <p:strVal val="visible"/>
                                      </p:to>
                                    </p:set>
                                    <p:anim calcmode="lin" valueType="num">
                                      <p:cBhvr additive="base">
                                        <p:cTn id="107" dur="500" fill="hold"/>
                                        <p:tgtEl>
                                          <p:spTgt spid="243740"/>
                                        </p:tgtEl>
                                        <p:attrNameLst>
                                          <p:attrName>ppt_x</p:attrName>
                                        </p:attrNameLst>
                                      </p:cBhvr>
                                      <p:tavLst>
                                        <p:tav tm="0">
                                          <p:val>
                                            <p:strVal val="0-#ppt_w/2"/>
                                          </p:val>
                                        </p:tav>
                                        <p:tav tm="100000">
                                          <p:val>
                                            <p:strVal val="#ppt_x"/>
                                          </p:val>
                                        </p:tav>
                                      </p:tavLst>
                                    </p:anim>
                                    <p:anim calcmode="lin" valueType="num">
                                      <p:cBhvr additive="base">
                                        <p:cTn id="108" dur="500" fill="hold"/>
                                        <p:tgtEl>
                                          <p:spTgt spid="243740"/>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243741"/>
                                        </p:tgtEl>
                                        <p:attrNameLst>
                                          <p:attrName>style.visibility</p:attrName>
                                        </p:attrNameLst>
                                      </p:cBhvr>
                                      <p:to>
                                        <p:strVal val="visible"/>
                                      </p:to>
                                    </p:set>
                                    <p:anim calcmode="lin" valueType="num">
                                      <p:cBhvr additive="base">
                                        <p:cTn id="111" dur="500" fill="hold"/>
                                        <p:tgtEl>
                                          <p:spTgt spid="243741"/>
                                        </p:tgtEl>
                                        <p:attrNameLst>
                                          <p:attrName>ppt_x</p:attrName>
                                        </p:attrNameLst>
                                      </p:cBhvr>
                                      <p:tavLst>
                                        <p:tav tm="0">
                                          <p:val>
                                            <p:strVal val="0-#ppt_w/2"/>
                                          </p:val>
                                        </p:tav>
                                        <p:tav tm="100000">
                                          <p:val>
                                            <p:strVal val="#ppt_x"/>
                                          </p:val>
                                        </p:tav>
                                      </p:tavLst>
                                    </p:anim>
                                    <p:anim calcmode="lin" valueType="num">
                                      <p:cBhvr additive="base">
                                        <p:cTn id="112" dur="500" fill="hold"/>
                                        <p:tgtEl>
                                          <p:spTgt spid="243741"/>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243742"/>
                                        </p:tgtEl>
                                        <p:attrNameLst>
                                          <p:attrName>style.visibility</p:attrName>
                                        </p:attrNameLst>
                                      </p:cBhvr>
                                      <p:to>
                                        <p:strVal val="visible"/>
                                      </p:to>
                                    </p:set>
                                    <p:anim calcmode="lin" valueType="num">
                                      <p:cBhvr additive="base">
                                        <p:cTn id="115" dur="500" fill="hold"/>
                                        <p:tgtEl>
                                          <p:spTgt spid="243742"/>
                                        </p:tgtEl>
                                        <p:attrNameLst>
                                          <p:attrName>ppt_x</p:attrName>
                                        </p:attrNameLst>
                                      </p:cBhvr>
                                      <p:tavLst>
                                        <p:tav tm="0">
                                          <p:val>
                                            <p:strVal val="0-#ppt_w/2"/>
                                          </p:val>
                                        </p:tav>
                                        <p:tav tm="100000">
                                          <p:val>
                                            <p:strVal val="#ppt_x"/>
                                          </p:val>
                                        </p:tav>
                                      </p:tavLst>
                                    </p:anim>
                                    <p:anim calcmode="lin" valueType="num">
                                      <p:cBhvr additive="base">
                                        <p:cTn id="116" dur="500" fill="hold"/>
                                        <p:tgtEl>
                                          <p:spTgt spid="243742"/>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243743"/>
                                        </p:tgtEl>
                                        <p:attrNameLst>
                                          <p:attrName>style.visibility</p:attrName>
                                        </p:attrNameLst>
                                      </p:cBhvr>
                                      <p:to>
                                        <p:strVal val="visible"/>
                                      </p:to>
                                    </p:set>
                                    <p:anim calcmode="lin" valueType="num">
                                      <p:cBhvr additive="base">
                                        <p:cTn id="119" dur="500" fill="hold"/>
                                        <p:tgtEl>
                                          <p:spTgt spid="243743"/>
                                        </p:tgtEl>
                                        <p:attrNameLst>
                                          <p:attrName>ppt_x</p:attrName>
                                        </p:attrNameLst>
                                      </p:cBhvr>
                                      <p:tavLst>
                                        <p:tav tm="0">
                                          <p:val>
                                            <p:strVal val="0-#ppt_w/2"/>
                                          </p:val>
                                        </p:tav>
                                        <p:tav tm="100000">
                                          <p:val>
                                            <p:strVal val="#ppt_x"/>
                                          </p:val>
                                        </p:tav>
                                      </p:tavLst>
                                    </p:anim>
                                    <p:anim calcmode="lin" valueType="num">
                                      <p:cBhvr additive="base">
                                        <p:cTn id="120" dur="500" fill="hold"/>
                                        <p:tgtEl>
                                          <p:spTgt spid="243743"/>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243744"/>
                                        </p:tgtEl>
                                        <p:attrNameLst>
                                          <p:attrName>style.visibility</p:attrName>
                                        </p:attrNameLst>
                                      </p:cBhvr>
                                      <p:to>
                                        <p:strVal val="visible"/>
                                      </p:to>
                                    </p:set>
                                    <p:anim calcmode="lin" valueType="num">
                                      <p:cBhvr additive="base">
                                        <p:cTn id="123" dur="500" fill="hold"/>
                                        <p:tgtEl>
                                          <p:spTgt spid="243744"/>
                                        </p:tgtEl>
                                        <p:attrNameLst>
                                          <p:attrName>ppt_x</p:attrName>
                                        </p:attrNameLst>
                                      </p:cBhvr>
                                      <p:tavLst>
                                        <p:tav tm="0">
                                          <p:val>
                                            <p:strVal val="0-#ppt_w/2"/>
                                          </p:val>
                                        </p:tav>
                                        <p:tav tm="100000">
                                          <p:val>
                                            <p:strVal val="#ppt_x"/>
                                          </p:val>
                                        </p:tav>
                                      </p:tavLst>
                                    </p:anim>
                                    <p:anim calcmode="lin" valueType="num">
                                      <p:cBhvr additive="base">
                                        <p:cTn id="124" dur="500" fill="hold"/>
                                        <p:tgtEl>
                                          <p:spTgt spid="243744"/>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243767"/>
                                        </p:tgtEl>
                                        <p:attrNameLst>
                                          <p:attrName>style.visibility</p:attrName>
                                        </p:attrNameLst>
                                      </p:cBhvr>
                                      <p:to>
                                        <p:strVal val="visible"/>
                                      </p:to>
                                    </p:set>
                                    <p:anim calcmode="lin" valueType="num">
                                      <p:cBhvr additive="base">
                                        <p:cTn id="127" dur="500" fill="hold"/>
                                        <p:tgtEl>
                                          <p:spTgt spid="243767"/>
                                        </p:tgtEl>
                                        <p:attrNameLst>
                                          <p:attrName>ppt_x</p:attrName>
                                        </p:attrNameLst>
                                      </p:cBhvr>
                                      <p:tavLst>
                                        <p:tav tm="0">
                                          <p:val>
                                            <p:strVal val="0-#ppt_w/2"/>
                                          </p:val>
                                        </p:tav>
                                        <p:tav tm="100000">
                                          <p:val>
                                            <p:strVal val="#ppt_x"/>
                                          </p:val>
                                        </p:tav>
                                      </p:tavLst>
                                    </p:anim>
                                    <p:anim calcmode="lin" valueType="num">
                                      <p:cBhvr additive="base">
                                        <p:cTn id="128" dur="500" fill="hold"/>
                                        <p:tgtEl>
                                          <p:spTgt spid="243767"/>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243769"/>
                                        </p:tgtEl>
                                        <p:attrNameLst>
                                          <p:attrName>style.visibility</p:attrName>
                                        </p:attrNameLst>
                                      </p:cBhvr>
                                      <p:to>
                                        <p:strVal val="visible"/>
                                      </p:to>
                                    </p:set>
                                    <p:anim calcmode="lin" valueType="num">
                                      <p:cBhvr additive="base">
                                        <p:cTn id="131" dur="500" fill="hold"/>
                                        <p:tgtEl>
                                          <p:spTgt spid="243769"/>
                                        </p:tgtEl>
                                        <p:attrNameLst>
                                          <p:attrName>ppt_x</p:attrName>
                                        </p:attrNameLst>
                                      </p:cBhvr>
                                      <p:tavLst>
                                        <p:tav tm="0">
                                          <p:val>
                                            <p:strVal val="0-#ppt_w/2"/>
                                          </p:val>
                                        </p:tav>
                                        <p:tav tm="100000">
                                          <p:val>
                                            <p:strVal val="#ppt_x"/>
                                          </p:val>
                                        </p:tav>
                                      </p:tavLst>
                                    </p:anim>
                                    <p:anim calcmode="lin" valueType="num">
                                      <p:cBhvr additive="base">
                                        <p:cTn id="132" dur="500" fill="hold"/>
                                        <p:tgtEl>
                                          <p:spTgt spid="243769"/>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243732"/>
                                        </p:tgtEl>
                                        <p:attrNameLst>
                                          <p:attrName>style.visibility</p:attrName>
                                        </p:attrNameLst>
                                      </p:cBhvr>
                                      <p:to>
                                        <p:strVal val="visible"/>
                                      </p:to>
                                    </p:set>
                                    <p:anim calcmode="lin" valueType="num">
                                      <p:cBhvr additive="base">
                                        <p:cTn id="137" dur="500" fill="hold"/>
                                        <p:tgtEl>
                                          <p:spTgt spid="243732"/>
                                        </p:tgtEl>
                                        <p:attrNameLst>
                                          <p:attrName>ppt_x</p:attrName>
                                        </p:attrNameLst>
                                      </p:cBhvr>
                                      <p:tavLst>
                                        <p:tav tm="0">
                                          <p:val>
                                            <p:strVal val="#ppt_x"/>
                                          </p:val>
                                        </p:tav>
                                        <p:tav tm="100000">
                                          <p:val>
                                            <p:strVal val="#ppt_x"/>
                                          </p:val>
                                        </p:tav>
                                      </p:tavLst>
                                    </p:anim>
                                    <p:anim calcmode="lin" valueType="num">
                                      <p:cBhvr additive="base">
                                        <p:cTn id="138" dur="500" fill="hold"/>
                                        <p:tgtEl>
                                          <p:spTgt spid="243732"/>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8" fill="hold" grpId="0" nodeType="clickEffect">
                                  <p:stCondLst>
                                    <p:cond delay="0"/>
                                  </p:stCondLst>
                                  <p:childTnLst>
                                    <p:set>
                                      <p:cBhvr>
                                        <p:cTn id="142" dur="1" fill="hold">
                                          <p:stCondLst>
                                            <p:cond delay="0"/>
                                          </p:stCondLst>
                                        </p:cTn>
                                        <p:tgtEl>
                                          <p:spTgt spid="243773"/>
                                        </p:tgtEl>
                                        <p:attrNameLst>
                                          <p:attrName>style.visibility</p:attrName>
                                        </p:attrNameLst>
                                      </p:cBhvr>
                                      <p:to>
                                        <p:strVal val="visible"/>
                                      </p:to>
                                    </p:set>
                                    <p:anim calcmode="lin" valueType="num">
                                      <p:cBhvr additive="base">
                                        <p:cTn id="143" dur="500" fill="hold"/>
                                        <p:tgtEl>
                                          <p:spTgt spid="243773"/>
                                        </p:tgtEl>
                                        <p:attrNameLst>
                                          <p:attrName>ppt_x</p:attrName>
                                        </p:attrNameLst>
                                      </p:cBhvr>
                                      <p:tavLst>
                                        <p:tav tm="0">
                                          <p:val>
                                            <p:strVal val="0-#ppt_w/2"/>
                                          </p:val>
                                        </p:tav>
                                        <p:tav tm="100000">
                                          <p:val>
                                            <p:strVal val="#ppt_x"/>
                                          </p:val>
                                        </p:tav>
                                      </p:tavLst>
                                    </p:anim>
                                    <p:anim calcmode="lin" valueType="num">
                                      <p:cBhvr additive="base">
                                        <p:cTn id="144" dur="500" fill="hold"/>
                                        <p:tgtEl>
                                          <p:spTgt spid="243773"/>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243774"/>
                                        </p:tgtEl>
                                        <p:attrNameLst>
                                          <p:attrName>style.visibility</p:attrName>
                                        </p:attrNameLst>
                                      </p:cBhvr>
                                      <p:to>
                                        <p:strVal val="visible"/>
                                      </p:to>
                                    </p:set>
                                    <p:anim calcmode="lin" valueType="num">
                                      <p:cBhvr additive="base">
                                        <p:cTn id="147" dur="500" fill="hold"/>
                                        <p:tgtEl>
                                          <p:spTgt spid="243774"/>
                                        </p:tgtEl>
                                        <p:attrNameLst>
                                          <p:attrName>ppt_x</p:attrName>
                                        </p:attrNameLst>
                                      </p:cBhvr>
                                      <p:tavLst>
                                        <p:tav tm="0">
                                          <p:val>
                                            <p:strVal val="0-#ppt_w/2"/>
                                          </p:val>
                                        </p:tav>
                                        <p:tav tm="100000">
                                          <p:val>
                                            <p:strVal val="#ppt_x"/>
                                          </p:val>
                                        </p:tav>
                                      </p:tavLst>
                                    </p:anim>
                                    <p:anim calcmode="lin" valueType="num">
                                      <p:cBhvr additive="base">
                                        <p:cTn id="148" dur="500" fill="hold"/>
                                        <p:tgtEl>
                                          <p:spTgt spid="243774"/>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243775"/>
                                        </p:tgtEl>
                                        <p:attrNameLst>
                                          <p:attrName>style.visibility</p:attrName>
                                        </p:attrNameLst>
                                      </p:cBhvr>
                                      <p:to>
                                        <p:strVal val="visible"/>
                                      </p:to>
                                    </p:set>
                                    <p:anim calcmode="lin" valueType="num">
                                      <p:cBhvr additive="base">
                                        <p:cTn id="151" dur="500" fill="hold"/>
                                        <p:tgtEl>
                                          <p:spTgt spid="243775"/>
                                        </p:tgtEl>
                                        <p:attrNameLst>
                                          <p:attrName>ppt_x</p:attrName>
                                        </p:attrNameLst>
                                      </p:cBhvr>
                                      <p:tavLst>
                                        <p:tav tm="0">
                                          <p:val>
                                            <p:strVal val="0-#ppt_w/2"/>
                                          </p:val>
                                        </p:tav>
                                        <p:tav tm="100000">
                                          <p:val>
                                            <p:strVal val="#ppt_x"/>
                                          </p:val>
                                        </p:tav>
                                      </p:tavLst>
                                    </p:anim>
                                    <p:anim calcmode="lin" valueType="num">
                                      <p:cBhvr additive="base">
                                        <p:cTn id="152" dur="500" fill="hold"/>
                                        <p:tgtEl>
                                          <p:spTgt spid="243775"/>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grpId="0" nodeType="clickEffect">
                                  <p:stCondLst>
                                    <p:cond delay="0"/>
                                  </p:stCondLst>
                                  <p:childTnLst>
                                    <p:set>
                                      <p:cBhvr>
                                        <p:cTn id="156" dur="1" fill="hold">
                                          <p:stCondLst>
                                            <p:cond delay="0"/>
                                          </p:stCondLst>
                                        </p:cTn>
                                        <p:tgtEl>
                                          <p:spTgt spid="243761"/>
                                        </p:tgtEl>
                                        <p:attrNameLst>
                                          <p:attrName>style.visibility</p:attrName>
                                        </p:attrNameLst>
                                      </p:cBhvr>
                                      <p:to>
                                        <p:strVal val="visible"/>
                                      </p:to>
                                    </p:set>
                                    <p:anim calcmode="lin" valueType="num">
                                      <p:cBhvr additive="base">
                                        <p:cTn id="157" dur="500" fill="hold"/>
                                        <p:tgtEl>
                                          <p:spTgt spid="243761"/>
                                        </p:tgtEl>
                                        <p:attrNameLst>
                                          <p:attrName>ppt_x</p:attrName>
                                        </p:attrNameLst>
                                      </p:cBhvr>
                                      <p:tavLst>
                                        <p:tav tm="0">
                                          <p:val>
                                            <p:strVal val="1+#ppt_w/2"/>
                                          </p:val>
                                        </p:tav>
                                        <p:tav tm="100000">
                                          <p:val>
                                            <p:strVal val="#ppt_x"/>
                                          </p:val>
                                        </p:tav>
                                      </p:tavLst>
                                    </p:anim>
                                    <p:anim calcmode="lin" valueType="num">
                                      <p:cBhvr additive="base">
                                        <p:cTn id="158" dur="500" fill="hold"/>
                                        <p:tgtEl>
                                          <p:spTgt spid="243761"/>
                                        </p:tgtEl>
                                        <p:attrNameLst>
                                          <p:attrName>ppt_y</p:attrName>
                                        </p:attrNameLst>
                                      </p:cBhvr>
                                      <p:tavLst>
                                        <p:tav tm="0">
                                          <p:val>
                                            <p:strVal val="#ppt_y"/>
                                          </p:val>
                                        </p:tav>
                                        <p:tav tm="100000">
                                          <p:val>
                                            <p:strVal val="#ppt_y"/>
                                          </p:val>
                                        </p:tav>
                                      </p:tavLst>
                                    </p:anim>
                                  </p:childTnLst>
                                </p:cTn>
                              </p:par>
                              <p:par>
                                <p:cTn id="159" presetID="2" presetClass="entr" presetSubtype="2" fill="hold" grpId="0" nodeType="withEffect">
                                  <p:stCondLst>
                                    <p:cond delay="0"/>
                                  </p:stCondLst>
                                  <p:childTnLst>
                                    <p:set>
                                      <p:cBhvr>
                                        <p:cTn id="160" dur="1" fill="hold">
                                          <p:stCondLst>
                                            <p:cond delay="0"/>
                                          </p:stCondLst>
                                        </p:cTn>
                                        <p:tgtEl>
                                          <p:spTgt spid="243762"/>
                                        </p:tgtEl>
                                        <p:attrNameLst>
                                          <p:attrName>style.visibility</p:attrName>
                                        </p:attrNameLst>
                                      </p:cBhvr>
                                      <p:to>
                                        <p:strVal val="visible"/>
                                      </p:to>
                                    </p:set>
                                    <p:anim calcmode="lin" valueType="num">
                                      <p:cBhvr additive="base">
                                        <p:cTn id="161" dur="500" fill="hold"/>
                                        <p:tgtEl>
                                          <p:spTgt spid="243762"/>
                                        </p:tgtEl>
                                        <p:attrNameLst>
                                          <p:attrName>ppt_x</p:attrName>
                                        </p:attrNameLst>
                                      </p:cBhvr>
                                      <p:tavLst>
                                        <p:tav tm="0">
                                          <p:val>
                                            <p:strVal val="1+#ppt_w/2"/>
                                          </p:val>
                                        </p:tav>
                                        <p:tav tm="100000">
                                          <p:val>
                                            <p:strVal val="#ppt_x"/>
                                          </p:val>
                                        </p:tav>
                                      </p:tavLst>
                                    </p:anim>
                                    <p:anim calcmode="lin" valueType="num">
                                      <p:cBhvr additive="base">
                                        <p:cTn id="162" dur="500" fill="hold"/>
                                        <p:tgtEl>
                                          <p:spTgt spid="243762"/>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243763"/>
                                        </p:tgtEl>
                                        <p:attrNameLst>
                                          <p:attrName>style.visibility</p:attrName>
                                        </p:attrNameLst>
                                      </p:cBhvr>
                                      <p:to>
                                        <p:strVal val="visible"/>
                                      </p:to>
                                    </p:set>
                                    <p:anim calcmode="lin" valueType="num">
                                      <p:cBhvr additive="base">
                                        <p:cTn id="165" dur="500" fill="hold"/>
                                        <p:tgtEl>
                                          <p:spTgt spid="243763"/>
                                        </p:tgtEl>
                                        <p:attrNameLst>
                                          <p:attrName>ppt_x</p:attrName>
                                        </p:attrNameLst>
                                      </p:cBhvr>
                                      <p:tavLst>
                                        <p:tav tm="0">
                                          <p:val>
                                            <p:strVal val="1+#ppt_w/2"/>
                                          </p:val>
                                        </p:tav>
                                        <p:tav tm="100000">
                                          <p:val>
                                            <p:strVal val="#ppt_x"/>
                                          </p:val>
                                        </p:tav>
                                      </p:tavLst>
                                    </p:anim>
                                    <p:anim calcmode="lin" valueType="num">
                                      <p:cBhvr additive="base">
                                        <p:cTn id="166" dur="500" fill="hold"/>
                                        <p:tgtEl>
                                          <p:spTgt spid="243763"/>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243764"/>
                                        </p:tgtEl>
                                        <p:attrNameLst>
                                          <p:attrName>style.visibility</p:attrName>
                                        </p:attrNameLst>
                                      </p:cBhvr>
                                      <p:to>
                                        <p:strVal val="visible"/>
                                      </p:to>
                                    </p:set>
                                    <p:anim calcmode="lin" valueType="num">
                                      <p:cBhvr additive="base">
                                        <p:cTn id="169" dur="500" fill="hold"/>
                                        <p:tgtEl>
                                          <p:spTgt spid="243764"/>
                                        </p:tgtEl>
                                        <p:attrNameLst>
                                          <p:attrName>ppt_x</p:attrName>
                                        </p:attrNameLst>
                                      </p:cBhvr>
                                      <p:tavLst>
                                        <p:tav tm="0">
                                          <p:val>
                                            <p:strVal val="1+#ppt_w/2"/>
                                          </p:val>
                                        </p:tav>
                                        <p:tav tm="100000">
                                          <p:val>
                                            <p:strVal val="#ppt_x"/>
                                          </p:val>
                                        </p:tav>
                                      </p:tavLst>
                                    </p:anim>
                                    <p:anim calcmode="lin" valueType="num">
                                      <p:cBhvr additive="base">
                                        <p:cTn id="170" dur="500" fill="hold"/>
                                        <p:tgtEl>
                                          <p:spTgt spid="243764"/>
                                        </p:tgtEl>
                                        <p:attrNameLst>
                                          <p:attrName>ppt_y</p:attrName>
                                        </p:attrNameLst>
                                      </p:cBhvr>
                                      <p:tavLst>
                                        <p:tav tm="0">
                                          <p:val>
                                            <p:strVal val="#ppt_y"/>
                                          </p:val>
                                        </p:tav>
                                        <p:tav tm="100000">
                                          <p:val>
                                            <p:strVal val="#ppt_y"/>
                                          </p:val>
                                        </p:tav>
                                      </p:tavLst>
                                    </p:anim>
                                  </p:childTnLst>
                                </p:cTn>
                              </p:par>
                              <p:par>
                                <p:cTn id="171" presetID="2" presetClass="entr" presetSubtype="2" fill="hold" grpId="0" nodeType="withEffect">
                                  <p:stCondLst>
                                    <p:cond delay="0"/>
                                  </p:stCondLst>
                                  <p:childTnLst>
                                    <p:set>
                                      <p:cBhvr>
                                        <p:cTn id="172" dur="1" fill="hold">
                                          <p:stCondLst>
                                            <p:cond delay="0"/>
                                          </p:stCondLst>
                                        </p:cTn>
                                        <p:tgtEl>
                                          <p:spTgt spid="243751"/>
                                        </p:tgtEl>
                                        <p:attrNameLst>
                                          <p:attrName>style.visibility</p:attrName>
                                        </p:attrNameLst>
                                      </p:cBhvr>
                                      <p:to>
                                        <p:strVal val="visible"/>
                                      </p:to>
                                    </p:set>
                                    <p:anim calcmode="lin" valueType="num">
                                      <p:cBhvr additive="base">
                                        <p:cTn id="173" dur="500" fill="hold"/>
                                        <p:tgtEl>
                                          <p:spTgt spid="243751"/>
                                        </p:tgtEl>
                                        <p:attrNameLst>
                                          <p:attrName>ppt_x</p:attrName>
                                        </p:attrNameLst>
                                      </p:cBhvr>
                                      <p:tavLst>
                                        <p:tav tm="0">
                                          <p:val>
                                            <p:strVal val="1+#ppt_w/2"/>
                                          </p:val>
                                        </p:tav>
                                        <p:tav tm="100000">
                                          <p:val>
                                            <p:strVal val="#ppt_x"/>
                                          </p:val>
                                        </p:tav>
                                      </p:tavLst>
                                    </p:anim>
                                    <p:anim calcmode="lin" valueType="num">
                                      <p:cBhvr additive="base">
                                        <p:cTn id="174" dur="500" fill="hold"/>
                                        <p:tgtEl>
                                          <p:spTgt spid="243751"/>
                                        </p:tgtEl>
                                        <p:attrNameLst>
                                          <p:attrName>ppt_y</p:attrName>
                                        </p:attrNameLst>
                                      </p:cBhvr>
                                      <p:tavLst>
                                        <p:tav tm="0">
                                          <p:val>
                                            <p:strVal val="#ppt_y"/>
                                          </p:val>
                                        </p:tav>
                                        <p:tav tm="100000">
                                          <p:val>
                                            <p:strVal val="#ppt_y"/>
                                          </p:val>
                                        </p:tav>
                                      </p:tavLst>
                                    </p:anim>
                                  </p:childTnLst>
                                </p:cTn>
                              </p:par>
                              <p:par>
                                <p:cTn id="175" presetID="2" presetClass="entr" presetSubtype="2" fill="hold" grpId="0" nodeType="withEffect">
                                  <p:stCondLst>
                                    <p:cond delay="0"/>
                                  </p:stCondLst>
                                  <p:childTnLst>
                                    <p:set>
                                      <p:cBhvr>
                                        <p:cTn id="176" dur="1" fill="hold">
                                          <p:stCondLst>
                                            <p:cond delay="0"/>
                                          </p:stCondLst>
                                        </p:cTn>
                                        <p:tgtEl>
                                          <p:spTgt spid="243752"/>
                                        </p:tgtEl>
                                        <p:attrNameLst>
                                          <p:attrName>style.visibility</p:attrName>
                                        </p:attrNameLst>
                                      </p:cBhvr>
                                      <p:to>
                                        <p:strVal val="visible"/>
                                      </p:to>
                                    </p:set>
                                    <p:anim calcmode="lin" valueType="num">
                                      <p:cBhvr additive="base">
                                        <p:cTn id="177" dur="500" fill="hold"/>
                                        <p:tgtEl>
                                          <p:spTgt spid="243752"/>
                                        </p:tgtEl>
                                        <p:attrNameLst>
                                          <p:attrName>ppt_x</p:attrName>
                                        </p:attrNameLst>
                                      </p:cBhvr>
                                      <p:tavLst>
                                        <p:tav tm="0">
                                          <p:val>
                                            <p:strVal val="1+#ppt_w/2"/>
                                          </p:val>
                                        </p:tav>
                                        <p:tav tm="100000">
                                          <p:val>
                                            <p:strVal val="#ppt_x"/>
                                          </p:val>
                                        </p:tav>
                                      </p:tavLst>
                                    </p:anim>
                                    <p:anim calcmode="lin" valueType="num">
                                      <p:cBhvr additive="base">
                                        <p:cTn id="178" dur="500" fill="hold"/>
                                        <p:tgtEl>
                                          <p:spTgt spid="243752"/>
                                        </p:tgtEl>
                                        <p:attrNameLst>
                                          <p:attrName>ppt_y</p:attrName>
                                        </p:attrNameLst>
                                      </p:cBhvr>
                                      <p:tavLst>
                                        <p:tav tm="0">
                                          <p:val>
                                            <p:strVal val="#ppt_y"/>
                                          </p:val>
                                        </p:tav>
                                        <p:tav tm="100000">
                                          <p:val>
                                            <p:strVal val="#ppt_y"/>
                                          </p:val>
                                        </p:tav>
                                      </p:tavLst>
                                    </p:anim>
                                  </p:childTnLst>
                                </p:cTn>
                              </p:par>
                              <p:par>
                                <p:cTn id="179" presetID="2" presetClass="entr" presetSubtype="2" fill="hold" grpId="0" nodeType="withEffect">
                                  <p:stCondLst>
                                    <p:cond delay="0"/>
                                  </p:stCondLst>
                                  <p:childTnLst>
                                    <p:set>
                                      <p:cBhvr>
                                        <p:cTn id="180" dur="1" fill="hold">
                                          <p:stCondLst>
                                            <p:cond delay="0"/>
                                          </p:stCondLst>
                                        </p:cTn>
                                        <p:tgtEl>
                                          <p:spTgt spid="243753"/>
                                        </p:tgtEl>
                                        <p:attrNameLst>
                                          <p:attrName>style.visibility</p:attrName>
                                        </p:attrNameLst>
                                      </p:cBhvr>
                                      <p:to>
                                        <p:strVal val="visible"/>
                                      </p:to>
                                    </p:set>
                                    <p:anim calcmode="lin" valueType="num">
                                      <p:cBhvr additive="base">
                                        <p:cTn id="181" dur="500" fill="hold"/>
                                        <p:tgtEl>
                                          <p:spTgt spid="243753"/>
                                        </p:tgtEl>
                                        <p:attrNameLst>
                                          <p:attrName>ppt_x</p:attrName>
                                        </p:attrNameLst>
                                      </p:cBhvr>
                                      <p:tavLst>
                                        <p:tav tm="0">
                                          <p:val>
                                            <p:strVal val="1+#ppt_w/2"/>
                                          </p:val>
                                        </p:tav>
                                        <p:tav tm="100000">
                                          <p:val>
                                            <p:strVal val="#ppt_x"/>
                                          </p:val>
                                        </p:tav>
                                      </p:tavLst>
                                    </p:anim>
                                    <p:anim calcmode="lin" valueType="num">
                                      <p:cBhvr additive="base">
                                        <p:cTn id="182" dur="500" fill="hold"/>
                                        <p:tgtEl>
                                          <p:spTgt spid="243753"/>
                                        </p:tgtEl>
                                        <p:attrNameLst>
                                          <p:attrName>ppt_y</p:attrName>
                                        </p:attrNameLst>
                                      </p:cBhvr>
                                      <p:tavLst>
                                        <p:tav tm="0">
                                          <p:val>
                                            <p:strVal val="#ppt_y"/>
                                          </p:val>
                                        </p:tav>
                                        <p:tav tm="100000">
                                          <p:val>
                                            <p:strVal val="#ppt_y"/>
                                          </p:val>
                                        </p:tav>
                                      </p:tavLst>
                                    </p:anim>
                                  </p:childTnLst>
                                </p:cTn>
                              </p:par>
                              <p:par>
                                <p:cTn id="183" presetID="2" presetClass="entr" presetSubtype="2" fill="hold" grpId="0" nodeType="withEffect">
                                  <p:stCondLst>
                                    <p:cond delay="0"/>
                                  </p:stCondLst>
                                  <p:childTnLst>
                                    <p:set>
                                      <p:cBhvr>
                                        <p:cTn id="184" dur="1" fill="hold">
                                          <p:stCondLst>
                                            <p:cond delay="0"/>
                                          </p:stCondLst>
                                        </p:cTn>
                                        <p:tgtEl>
                                          <p:spTgt spid="243747"/>
                                        </p:tgtEl>
                                        <p:attrNameLst>
                                          <p:attrName>style.visibility</p:attrName>
                                        </p:attrNameLst>
                                      </p:cBhvr>
                                      <p:to>
                                        <p:strVal val="visible"/>
                                      </p:to>
                                    </p:set>
                                    <p:anim calcmode="lin" valueType="num">
                                      <p:cBhvr additive="base">
                                        <p:cTn id="185" dur="500" fill="hold"/>
                                        <p:tgtEl>
                                          <p:spTgt spid="243747"/>
                                        </p:tgtEl>
                                        <p:attrNameLst>
                                          <p:attrName>ppt_x</p:attrName>
                                        </p:attrNameLst>
                                      </p:cBhvr>
                                      <p:tavLst>
                                        <p:tav tm="0">
                                          <p:val>
                                            <p:strVal val="1+#ppt_w/2"/>
                                          </p:val>
                                        </p:tav>
                                        <p:tav tm="100000">
                                          <p:val>
                                            <p:strVal val="#ppt_x"/>
                                          </p:val>
                                        </p:tav>
                                      </p:tavLst>
                                    </p:anim>
                                    <p:anim calcmode="lin" valueType="num">
                                      <p:cBhvr additive="base">
                                        <p:cTn id="186" dur="500" fill="hold"/>
                                        <p:tgtEl>
                                          <p:spTgt spid="243747"/>
                                        </p:tgtEl>
                                        <p:attrNameLst>
                                          <p:attrName>ppt_y</p:attrName>
                                        </p:attrNameLst>
                                      </p:cBhvr>
                                      <p:tavLst>
                                        <p:tav tm="0">
                                          <p:val>
                                            <p:strVal val="#ppt_y"/>
                                          </p:val>
                                        </p:tav>
                                        <p:tav tm="100000">
                                          <p:val>
                                            <p:strVal val="#ppt_y"/>
                                          </p:val>
                                        </p:tav>
                                      </p:tavLst>
                                    </p:anim>
                                  </p:childTnLst>
                                </p:cTn>
                              </p:par>
                              <p:par>
                                <p:cTn id="187" presetID="2" presetClass="entr" presetSubtype="2" fill="hold" grpId="0" nodeType="withEffect">
                                  <p:stCondLst>
                                    <p:cond delay="0"/>
                                  </p:stCondLst>
                                  <p:childTnLst>
                                    <p:set>
                                      <p:cBhvr>
                                        <p:cTn id="188" dur="1" fill="hold">
                                          <p:stCondLst>
                                            <p:cond delay="0"/>
                                          </p:stCondLst>
                                        </p:cTn>
                                        <p:tgtEl>
                                          <p:spTgt spid="243748"/>
                                        </p:tgtEl>
                                        <p:attrNameLst>
                                          <p:attrName>style.visibility</p:attrName>
                                        </p:attrNameLst>
                                      </p:cBhvr>
                                      <p:to>
                                        <p:strVal val="visible"/>
                                      </p:to>
                                    </p:set>
                                    <p:anim calcmode="lin" valueType="num">
                                      <p:cBhvr additive="base">
                                        <p:cTn id="189" dur="500" fill="hold"/>
                                        <p:tgtEl>
                                          <p:spTgt spid="243748"/>
                                        </p:tgtEl>
                                        <p:attrNameLst>
                                          <p:attrName>ppt_x</p:attrName>
                                        </p:attrNameLst>
                                      </p:cBhvr>
                                      <p:tavLst>
                                        <p:tav tm="0">
                                          <p:val>
                                            <p:strVal val="1+#ppt_w/2"/>
                                          </p:val>
                                        </p:tav>
                                        <p:tav tm="100000">
                                          <p:val>
                                            <p:strVal val="#ppt_x"/>
                                          </p:val>
                                        </p:tav>
                                      </p:tavLst>
                                    </p:anim>
                                    <p:anim calcmode="lin" valueType="num">
                                      <p:cBhvr additive="base">
                                        <p:cTn id="190" dur="500" fill="hold"/>
                                        <p:tgtEl>
                                          <p:spTgt spid="243748"/>
                                        </p:tgtEl>
                                        <p:attrNameLst>
                                          <p:attrName>ppt_y</p:attrName>
                                        </p:attrNameLst>
                                      </p:cBhvr>
                                      <p:tavLst>
                                        <p:tav tm="0">
                                          <p:val>
                                            <p:strVal val="#ppt_y"/>
                                          </p:val>
                                        </p:tav>
                                        <p:tav tm="100000">
                                          <p:val>
                                            <p:strVal val="#ppt_y"/>
                                          </p:val>
                                        </p:tav>
                                      </p:tavLst>
                                    </p:anim>
                                  </p:childTnLst>
                                </p:cTn>
                              </p:par>
                              <p:par>
                                <p:cTn id="191" presetID="2" presetClass="entr" presetSubtype="2" fill="hold" grpId="0" nodeType="withEffect">
                                  <p:stCondLst>
                                    <p:cond delay="0"/>
                                  </p:stCondLst>
                                  <p:childTnLst>
                                    <p:set>
                                      <p:cBhvr>
                                        <p:cTn id="192" dur="1" fill="hold">
                                          <p:stCondLst>
                                            <p:cond delay="0"/>
                                          </p:stCondLst>
                                        </p:cTn>
                                        <p:tgtEl>
                                          <p:spTgt spid="243749"/>
                                        </p:tgtEl>
                                        <p:attrNameLst>
                                          <p:attrName>style.visibility</p:attrName>
                                        </p:attrNameLst>
                                      </p:cBhvr>
                                      <p:to>
                                        <p:strVal val="visible"/>
                                      </p:to>
                                    </p:set>
                                    <p:anim calcmode="lin" valueType="num">
                                      <p:cBhvr additive="base">
                                        <p:cTn id="193" dur="500" fill="hold"/>
                                        <p:tgtEl>
                                          <p:spTgt spid="243749"/>
                                        </p:tgtEl>
                                        <p:attrNameLst>
                                          <p:attrName>ppt_x</p:attrName>
                                        </p:attrNameLst>
                                      </p:cBhvr>
                                      <p:tavLst>
                                        <p:tav tm="0">
                                          <p:val>
                                            <p:strVal val="1+#ppt_w/2"/>
                                          </p:val>
                                        </p:tav>
                                        <p:tav tm="100000">
                                          <p:val>
                                            <p:strVal val="#ppt_x"/>
                                          </p:val>
                                        </p:tav>
                                      </p:tavLst>
                                    </p:anim>
                                    <p:anim calcmode="lin" valueType="num">
                                      <p:cBhvr additive="base">
                                        <p:cTn id="194" dur="500" fill="hold"/>
                                        <p:tgtEl>
                                          <p:spTgt spid="243749"/>
                                        </p:tgtEl>
                                        <p:attrNameLst>
                                          <p:attrName>ppt_y</p:attrName>
                                        </p:attrNameLst>
                                      </p:cBhvr>
                                      <p:tavLst>
                                        <p:tav tm="0">
                                          <p:val>
                                            <p:strVal val="#ppt_y"/>
                                          </p:val>
                                        </p:tav>
                                        <p:tav tm="100000">
                                          <p:val>
                                            <p:strVal val="#ppt_y"/>
                                          </p:val>
                                        </p:tav>
                                      </p:tavLst>
                                    </p:anim>
                                  </p:childTnLst>
                                </p:cTn>
                              </p:par>
                              <p:par>
                                <p:cTn id="195" presetID="2" presetClass="entr" presetSubtype="2" fill="hold" grpId="0" nodeType="withEffect">
                                  <p:stCondLst>
                                    <p:cond delay="0"/>
                                  </p:stCondLst>
                                  <p:childTnLst>
                                    <p:set>
                                      <p:cBhvr>
                                        <p:cTn id="196" dur="1" fill="hold">
                                          <p:stCondLst>
                                            <p:cond delay="0"/>
                                          </p:stCondLst>
                                        </p:cTn>
                                        <p:tgtEl>
                                          <p:spTgt spid="243750"/>
                                        </p:tgtEl>
                                        <p:attrNameLst>
                                          <p:attrName>style.visibility</p:attrName>
                                        </p:attrNameLst>
                                      </p:cBhvr>
                                      <p:to>
                                        <p:strVal val="visible"/>
                                      </p:to>
                                    </p:set>
                                    <p:anim calcmode="lin" valueType="num">
                                      <p:cBhvr additive="base">
                                        <p:cTn id="197" dur="500" fill="hold"/>
                                        <p:tgtEl>
                                          <p:spTgt spid="243750"/>
                                        </p:tgtEl>
                                        <p:attrNameLst>
                                          <p:attrName>ppt_x</p:attrName>
                                        </p:attrNameLst>
                                      </p:cBhvr>
                                      <p:tavLst>
                                        <p:tav tm="0">
                                          <p:val>
                                            <p:strVal val="1+#ppt_w/2"/>
                                          </p:val>
                                        </p:tav>
                                        <p:tav tm="100000">
                                          <p:val>
                                            <p:strVal val="#ppt_x"/>
                                          </p:val>
                                        </p:tav>
                                      </p:tavLst>
                                    </p:anim>
                                    <p:anim calcmode="lin" valueType="num">
                                      <p:cBhvr additive="base">
                                        <p:cTn id="198" dur="500" fill="hold"/>
                                        <p:tgtEl>
                                          <p:spTgt spid="243750"/>
                                        </p:tgtEl>
                                        <p:attrNameLst>
                                          <p:attrName>ppt_y</p:attrName>
                                        </p:attrNameLst>
                                      </p:cBhvr>
                                      <p:tavLst>
                                        <p:tav tm="0">
                                          <p:val>
                                            <p:strVal val="#ppt_y"/>
                                          </p:val>
                                        </p:tav>
                                        <p:tav tm="100000">
                                          <p:val>
                                            <p:strVal val="#ppt_y"/>
                                          </p:val>
                                        </p:tav>
                                      </p:tavLst>
                                    </p:anim>
                                  </p:childTnLst>
                                </p:cTn>
                              </p:par>
                              <p:par>
                                <p:cTn id="199" presetID="2" presetClass="entr" presetSubtype="2" fill="hold" grpId="0" nodeType="withEffect">
                                  <p:stCondLst>
                                    <p:cond delay="0"/>
                                  </p:stCondLst>
                                  <p:childTnLst>
                                    <p:set>
                                      <p:cBhvr>
                                        <p:cTn id="200" dur="1" fill="hold">
                                          <p:stCondLst>
                                            <p:cond delay="0"/>
                                          </p:stCondLst>
                                        </p:cTn>
                                        <p:tgtEl>
                                          <p:spTgt spid="243754"/>
                                        </p:tgtEl>
                                        <p:attrNameLst>
                                          <p:attrName>style.visibility</p:attrName>
                                        </p:attrNameLst>
                                      </p:cBhvr>
                                      <p:to>
                                        <p:strVal val="visible"/>
                                      </p:to>
                                    </p:set>
                                    <p:anim calcmode="lin" valueType="num">
                                      <p:cBhvr additive="base">
                                        <p:cTn id="201" dur="500" fill="hold"/>
                                        <p:tgtEl>
                                          <p:spTgt spid="243754"/>
                                        </p:tgtEl>
                                        <p:attrNameLst>
                                          <p:attrName>ppt_x</p:attrName>
                                        </p:attrNameLst>
                                      </p:cBhvr>
                                      <p:tavLst>
                                        <p:tav tm="0">
                                          <p:val>
                                            <p:strVal val="1+#ppt_w/2"/>
                                          </p:val>
                                        </p:tav>
                                        <p:tav tm="100000">
                                          <p:val>
                                            <p:strVal val="#ppt_x"/>
                                          </p:val>
                                        </p:tav>
                                      </p:tavLst>
                                    </p:anim>
                                    <p:anim calcmode="lin" valueType="num">
                                      <p:cBhvr additive="base">
                                        <p:cTn id="202" dur="500" fill="hold"/>
                                        <p:tgtEl>
                                          <p:spTgt spid="243754"/>
                                        </p:tgtEl>
                                        <p:attrNameLst>
                                          <p:attrName>ppt_y</p:attrName>
                                        </p:attrNameLst>
                                      </p:cBhvr>
                                      <p:tavLst>
                                        <p:tav tm="0">
                                          <p:val>
                                            <p:strVal val="#ppt_y"/>
                                          </p:val>
                                        </p:tav>
                                        <p:tav tm="100000">
                                          <p:val>
                                            <p:strVal val="#ppt_y"/>
                                          </p:val>
                                        </p:tav>
                                      </p:tavLst>
                                    </p:anim>
                                  </p:childTnLst>
                                </p:cTn>
                              </p:par>
                              <p:par>
                                <p:cTn id="203" presetID="2" presetClass="entr" presetSubtype="2" fill="hold" grpId="0" nodeType="withEffect">
                                  <p:stCondLst>
                                    <p:cond delay="0"/>
                                  </p:stCondLst>
                                  <p:childTnLst>
                                    <p:set>
                                      <p:cBhvr>
                                        <p:cTn id="204" dur="1" fill="hold">
                                          <p:stCondLst>
                                            <p:cond delay="0"/>
                                          </p:stCondLst>
                                        </p:cTn>
                                        <p:tgtEl>
                                          <p:spTgt spid="243755"/>
                                        </p:tgtEl>
                                        <p:attrNameLst>
                                          <p:attrName>style.visibility</p:attrName>
                                        </p:attrNameLst>
                                      </p:cBhvr>
                                      <p:to>
                                        <p:strVal val="visible"/>
                                      </p:to>
                                    </p:set>
                                    <p:anim calcmode="lin" valueType="num">
                                      <p:cBhvr additive="base">
                                        <p:cTn id="205" dur="500" fill="hold"/>
                                        <p:tgtEl>
                                          <p:spTgt spid="243755"/>
                                        </p:tgtEl>
                                        <p:attrNameLst>
                                          <p:attrName>ppt_x</p:attrName>
                                        </p:attrNameLst>
                                      </p:cBhvr>
                                      <p:tavLst>
                                        <p:tav tm="0">
                                          <p:val>
                                            <p:strVal val="1+#ppt_w/2"/>
                                          </p:val>
                                        </p:tav>
                                        <p:tav tm="100000">
                                          <p:val>
                                            <p:strVal val="#ppt_x"/>
                                          </p:val>
                                        </p:tav>
                                      </p:tavLst>
                                    </p:anim>
                                    <p:anim calcmode="lin" valueType="num">
                                      <p:cBhvr additive="base">
                                        <p:cTn id="206" dur="500" fill="hold"/>
                                        <p:tgtEl>
                                          <p:spTgt spid="243755"/>
                                        </p:tgtEl>
                                        <p:attrNameLst>
                                          <p:attrName>ppt_y</p:attrName>
                                        </p:attrNameLst>
                                      </p:cBhvr>
                                      <p:tavLst>
                                        <p:tav tm="0">
                                          <p:val>
                                            <p:strVal val="#ppt_y"/>
                                          </p:val>
                                        </p:tav>
                                        <p:tav tm="100000">
                                          <p:val>
                                            <p:strVal val="#ppt_y"/>
                                          </p:val>
                                        </p:tav>
                                      </p:tavLst>
                                    </p:anim>
                                  </p:childTnLst>
                                </p:cTn>
                              </p:par>
                              <p:par>
                                <p:cTn id="207" presetID="2" presetClass="entr" presetSubtype="2" fill="hold" grpId="0" nodeType="withEffect">
                                  <p:stCondLst>
                                    <p:cond delay="0"/>
                                  </p:stCondLst>
                                  <p:childTnLst>
                                    <p:set>
                                      <p:cBhvr>
                                        <p:cTn id="208" dur="1" fill="hold">
                                          <p:stCondLst>
                                            <p:cond delay="0"/>
                                          </p:stCondLst>
                                        </p:cTn>
                                        <p:tgtEl>
                                          <p:spTgt spid="243756"/>
                                        </p:tgtEl>
                                        <p:attrNameLst>
                                          <p:attrName>style.visibility</p:attrName>
                                        </p:attrNameLst>
                                      </p:cBhvr>
                                      <p:to>
                                        <p:strVal val="visible"/>
                                      </p:to>
                                    </p:set>
                                    <p:anim calcmode="lin" valueType="num">
                                      <p:cBhvr additive="base">
                                        <p:cTn id="209" dur="500" fill="hold"/>
                                        <p:tgtEl>
                                          <p:spTgt spid="243756"/>
                                        </p:tgtEl>
                                        <p:attrNameLst>
                                          <p:attrName>ppt_x</p:attrName>
                                        </p:attrNameLst>
                                      </p:cBhvr>
                                      <p:tavLst>
                                        <p:tav tm="0">
                                          <p:val>
                                            <p:strVal val="1+#ppt_w/2"/>
                                          </p:val>
                                        </p:tav>
                                        <p:tav tm="100000">
                                          <p:val>
                                            <p:strVal val="#ppt_x"/>
                                          </p:val>
                                        </p:tav>
                                      </p:tavLst>
                                    </p:anim>
                                    <p:anim calcmode="lin" valueType="num">
                                      <p:cBhvr additive="base">
                                        <p:cTn id="210" dur="500" fill="hold"/>
                                        <p:tgtEl>
                                          <p:spTgt spid="243756"/>
                                        </p:tgtEl>
                                        <p:attrNameLst>
                                          <p:attrName>ppt_y</p:attrName>
                                        </p:attrNameLst>
                                      </p:cBhvr>
                                      <p:tavLst>
                                        <p:tav tm="0">
                                          <p:val>
                                            <p:strVal val="#ppt_y"/>
                                          </p:val>
                                        </p:tav>
                                        <p:tav tm="100000">
                                          <p:val>
                                            <p:strVal val="#ppt_y"/>
                                          </p:val>
                                        </p:tav>
                                      </p:tavLst>
                                    </p:anim>
                                  </p:childTnLst>
                                </p:cTn>
                              </p:par>
                              <p:par>
                                <p:cTn id="211" presetID="2" presetClass="entr" presetSubtype="2" fill="hold" grpId="0" nodeType="withEffect">
                                  <p:stCondLst>
                                    <p:cond delay="0"/>
                                  </p:stCondLst>
                                  <p:childTnLst>
                                    <p:set>
                                      <p:cBhvr>
                                        <p:cTn id="212" dur="1" fill="hold">
                                          <p:stCondLst>
                                            <p:cond delay="0"/>
                                          </p:stCondLst>
                                        </p:cTn>
                                        <p:tgtEl>
                                          <p:spTgt spid="243757"/>
                                        </p:tgtEl>
                                        <p:attrNameLst>
                                          <p:attrName>style.visibility</p:attrName>
                                        </p:attrNameLst>
                                      </p:cBhvr>
                                      <p:to>
                                        <p:strVal val="visible"/>
                                      </p:to>
                                    </p:set>
                                    <p:anim calcmode="lin" valueType="num">
                                      <p:cBhvr additive="base">
                                        <p:cTn id="213" dur="500" fill="hold"/>
                                        <p:tgtEl>
                                          <p:spTgt spid="243757"/>
                                        </p:tgtEl>
                                        <p:attrNameLst>
                                          <p:attrName>ppt_x</p:attrName>
                                        </p:attrNameLst>
                                      </p:cBhvr>
                                      <p:tavLst>
                                        <p:tav tm="0">
                                          <p:val>
                                            <p:strVal val="1+#ppt_w/2"/>
                                          </p:val>
                                        </p:tav>
                                        <p:tav tm="100000">
                                          <p:val>
                                            <p:strVal val="#ppt_x"/>
                                          </p:val>
                                        </p:tav>
                                      </p:tavLst>
                                    </p:anim>
                                    <p:anim calcmode="lin" valueType="num">
                                      <p:cBhvr additive="base">
                                        <p:cTn id="214" dur="500" fill="hold"/>
                                        <p:tgtEl>
                                          <p:spTgt spid="243757"/>
                                        </p:tgtEl>
                                        <p:attrNameLst>
                                          <p:attrName>ppt_y</p:attrName>
                                        </p:attrNameLst>
                                      </p:cBhvr>
                                      <p:tavLst>
                                        <p:tav tm="0">
                                          <p:val>
                                            <p:strVal val="#ppt_y"/>
                                          </p:val>
                                        </p:tav>
                                        <p:tav tm="100000">
                                          <p:val>
                                            <p:strVal val="#ppt_y"/>
                                          </p:val>
                                        </p:tav>
                                      </p:tavLst>
                                    </p:anim>
                                  </p:childTnLst>
                                </p:cTn>
                              </p:par>
                              <p:par>
                                <p:cTn id="215" presetID="2" presetClass="entr" presetSubtype="2" fill="hold" grpId="0" nodeType="withEffect">
                                  <p:stCondLst>
                                    <p:cond delay="0"/>
                                  </p:stCondLst>
                                  <p:childTnLst>
                                    <p:set>
                                      <p:cBhvr>
                                        <p:cTn id="216" dur="1" fill="hold">
                                          <p:stCondLst>
                                            <p:cond delay="0"/>
                                          </p:stCondLst>
                                        </p:cTn>
                                        <p:tgtEl>
                                          <p:spTgt spid="243758"/>
                                        </p:tgtEl>
                                        <p:attrNameLst>
                                          <p:attrName>style.visibility</p:attrName>
                                        </p:attrNameLst>
                                      </p:cBhvr>
                                      <p:to>
                                        <p:strVal val="visible"/>
                                      </p:to>
                                    </p:set>
                                    <p:anim calcmode="lin" valueType="num">
                                      <p:cBhvr additive="base">
                                        <p:cTn id="217" dur="500" fill="hold"/>
                                        <p:tgtEl>
                                          <p:spTgt spid="243758"/>
                                        </p:tgtEl>
                                        <p:attrNameLst>
                                          <p:attrName>ppt_x</p:attrName>
                                        </p:attrNameLst>
                                      </p:cBhvr>
                                      <p:tavLst>
                                        <p:tav tm="0">
                                          <p:val>
                                            <p:strVal val="1+#ppt_w/2"/>
                                          </p:val>
                                        </p:tav>
                                        <p:tav tm="100000">
                                          <p:val>
                                            <p:strVal val="#ppt_x"/>
                                          </p:val>
                                        </p:tav>
                                      </p:tavLst>
                                    </p:anim>
                                    <p:anim calcmode="lin" valueType="num">
                                      <p:cBhvr additive="base">
                                        <p:cTn id="218" dur="500" fill="hold"/>
                                        <p:tgtEl>
                                          <p:spTgt spid="243758"/>
                                        </p:tgtEl>
                                        <p:attrNameLst>
                                          <p:attrName>ppt_y</p:attrName>
                                        </p:attrNameLst>
                                      </p:cBhvr>
                                      <p:tavLst>
                                        <p:tav tm="0">
                                          <p:val>
                                            <p:strVal val="#ppt_y"/>
                                          </p:val>
                                        </p:tav>
                                        <p:tav tm="100000">
                                          <p:val>
                                            <p:strVal val="#ppt_y"/>
                                          </p:val>
                                        </p:tav>
                                      </p:tavLst>
                                    </p:anim>
                                  </p:childTnLst>
                                </p:cTn>
                              </p:par>
                              <p:par>
                                <p:cTn id="219" presetID="2" presetClass="entr" presetSubtype="2" fill="hold" grpId="0" nodeType="withEffect">
                                  <p:stCondLst>
                                    <p:cond delay="0"/>
                                  </p:stCondLst>
                                  <p:childTnLst>
                                    <p:set>
                                      <p:cBhvr>
                                        <p:cTn id="220" dur="1" fill="hold">
                                          <p:stCondLst>
                                            <p:cond delay="0"/>
                                          </p:stCondLst>
                                        </p:cTn>
                                        <p:tgtEl>
                                          <p:spTgt spid="243759"/>
                                        </p:tgtEl>
                                        <p:attrNameLst>
                                          <p:attrName>style.visibility</p:attrName>
                                        </p:attrNameLst>
                                      </p:cBhvr>
                                      <p:to>
                                        <p:strVal val="visible"/>
                                      </p:to>
                                    </p:set>
                                    <p:anim calcmode="lin" valueType="num">
                                      <p:cBhvr additive="base">
                                        <p:cTn id="221" dur="500" fill="hold"/>
                                        <p:tgtEl>
                                          <p:spTgt spid="243759"/>
                                        </p:tgtEl>
                                        <p:attrNameLst>
                                          <p:attrName>ppt_x</p:attrName>
                                        </p:attrNameLst>
                                      </p:cBhvr>
                                      <p:tavLst>
                                        <p:tav tm="0">
                                          <p:val>
                                            <p:strVal val="1+#ppt_w/2"/>
                                          </p:val>
                                        </p:tav>
                                        <p:tav tm="100000">
                                          <p:val>
                                            <p:strVal val="#ppt_x"/>
                                          </p:val>
                                        </p:tav>
                                      </p:tavLst>
                                    </p:anim>
                                    <p:anim calcmode="lin" valueType="num">
                                      <p:cBhvr additive="base">
                                        <p:cTn id="222" dur="500" fill="hold"/>
                                        <p:tgtEl>
                                          <p:spTgt spid="243759"/>
                                        </p:tgtEl>
                                        <p:attrNameLst>
                                          <p:attrName>ppt_y</p:attrName>
                                        </p:attrNameLst>
                                      </p:cBhvr>
                                      <p:tavLst>
                                        <p:tav tm="0">
                                          <p:val>
                                            <p:strVal val="#ppt_y"/>
                                          </p:val>
                                        </p:tav>
                                        <p:tav tm="100000">
                                          <p:val>
                                            <p:strVal val="#ppt_y"/>
                                          </p:val>
                                        </p:tav>
                                      </p:tavLst>
                                    </p:anim>
                                  </p:childTnLst>
                                </p:cTn>
                              </p:par>
                              <p:par>
                                <p:cTn id="223" presetID="2" presetClass="entr" presetSubtype="2" fill="hold" grpId="0" nodeType="withEffect">
                                  <p:stCondLst>
                                    <p:cond delay="0"/>
                                  </p:stCondLst>
                                  <p:childTnLst>
                                    <p:set>
                                      <p:cBhvr>
                                        <p:cTn id="224" dur="1" fill="hold">
                                          <p:stCondLst>
                                            <p:cond delay="0"/>
                                          </p:stCondLst>
                                        </p:cTn>
                                        <p:tgtEl>
                                          <p:spTgt spid="243760"/>
                                        </p:tgtEl>
                                        <p:attrNameLst>
                                          <p:attrName>style.visibility</p:attrName>
                                        </p:attrNameLst>
                                      </p:cBhvr>
                                      <p:to>
                                        <p:strVal val="visible"/>
                                      </p:to>
                                    </p:set>
                                    <p:anim calcmode="lin" valueType="num">
                                      <p:cBhvr additive="base">
                                        <p:cTn id="225" dur="500" fill="hold"/>
                                        <p:tgtEl>
                                          <p:spTgt spid="243760"/>
                                        </p:tgtEl>
                                        <p:attrNameLst>
                                          <p:attrName>ppt_x</p:attrName>
                                        </p:attrNameLst>
                                      </p:cBhvr>
                                      <p:tavLst>
                                        <p:tav tm="0">
                                          <p:val>
                                            <p:strVal val="1+#ppt_w/2"/>
                                          </p:val>
                                        </p:tav>
                                        <p:tav tm="100000">
                                          <p:val>
                                            <p:strVal val="#ppt_x"/>
                                          </p:val>
                                        </p:tav>
                                      </p:tavLst>
                                    </p:anim>
                                    <p:anim calcmode="lin" valueType="num">
                                      <p:cBhvr additive="base">
                                        <p:cTn id="226" dur="500" fill="hold"/>
                                        <p:tgtEl>
                                          <p:spTgt spid="243760"/>
                                        </p:tgtEl>
                                        <p:attrNameLst>
                                          <p:attrName>ppt_y</p:attrName>
                                        </p:attrNameLst>
                                      </p:cBhvr>
                                      <p:tavLst>
                                        <p:tav tm="0">
                                          <p:val>
                                            <p:strVal val="#ppt_y"/>
                                          </p:val>
                                        </p:tav>
                                        <p:tav tm="100000">
                                          <p:val>
                                            <p:strVal val="#ppt_y"/>
                                          </p:val>
                                        </p:tav>
                                      </p:tavLst>
                                    </p:anim>
                                  </p:childTnLst>
                                </p:cTn>
                              </p:par>
                              <p:par>
                                <p:cTn id="227" presetID="2" presetClass="entr" presetSubtype="2" fill="hold" grpId="0" nodeType="withEffect">
                                  <p:stCondLst>
                                    <p:cond delay="0"/>
                                  </p:stCondLst>
                                  <p:childTnLst>
                                    <p:set>
                                      <p:cBhvr>
                                        <p:cTn id="228" dur="1" fill="hold">
                                          <p:stCondLst>
                                            <p:cond delay="0"/>
                                          </p:stCondLst>
                                        </p:cTn>
                                        <p:tgtEl>
                                          <p:spTgt spid="243765"/>
                                        </p:tgtEl>
                                        <p:attrNameLst>
                                          <p:attrName>style.visibility</p:attrName>
                                        </p:attrNameLst>
                                      </p:cBhvr>
                                      <p:to>
                                        <p:strVal val="visible"/>
                                      </p:to>
                                    </p:set>
                                    <p:anim calcmode="lin" valueType="num">
                                      <p:cBhvr additive="base">
                                        <p:cTn id="229" dur="500" fill="hold"/>
                                        <p:tgtEl>
                                          <p:spTgt spid="243765"/>
                                        </p:tgtEl>
                                        <p:attrNameLst>
                                          <p:attrName>ppt_x</p:attrName>
                                        </p:attrNameLst>
                                      </p:cBhvr>
                                      <p:tavLst>
                                        <p:tav tm="0">
                                          <p:val>
                                            <p:strVal val="1+#ppt_w/2"/>
                                          </p:val>
                                        </p:tav>
                                        <p:tav tm="100000">
                                          <p:val>
                                            <p:strVal val="#ppt_x"/>
                                          </p:val>
                                        </p:tav>
                                      </p:tavLst>
                                    </p:anim>
                                    <p:anim calcmode="lin" valueType="num">
                                      <p:cBhvr additive="base">
                                        <p:cTn id="230" dur="500" fill="hold"/>
                                        <p:tgtEl>
                                          <p:spTgt spid="243765"/>
                                        </p:tgtEl>
                                        <p:attrNameLst>
                                          <p:attrName>ppt_y</p:attrName>
                                        </p:attrNameLst>
                                      </p:cBhvr>
                                      <p:tavLst>
                                        <p:tav tm="0">
                                          <p:val>
                                            <p:strVal val="#ppt_y"/>
                                          </p:val>
                                        </p:tav>
                                        <p:tav tm="100000">
                                          <p:val>
                                            <p:strVal val="#ppt_y"/>
                                          </p:val>
                                        </p:tav>
                                      </p:tavLst>
                                    </p:anim>
                                  </p:childTnLst>
                                </p:cTn>
                              </p:par>
                              <p:par>
                                <p:cTn id="231" presetID="2" presetClass="entr" presetSubtype="2" fill="hold" grpId="0" nodeType="withEffect">
                                  <p:stCondLst>
                                    <p:cond delay="0"/>
                                  </p:stCondLst>
                                  <p:childTnLst>
                                    <p:set>
                                      <p:cBhvr>
                                        <p:cTn id="232" dur="1" fill="hold">
                                          <p:stCondLst>
                                            <p:cond delay="0"/>
                                          </p:stCondLst>
                                        </p:cTn>
                                        <p:tgtEl>
                                          <p:spTgt spid="243766"/>
                                        </p:tgtEl>
                                        <p:attrNameLst>
                                          <p:attrName>style.visibility</p:attrName>
                                        </p:attrNameLst>
                                      </p:cBhvr>
                                      <p:to>
                                        <p:strVal val="visible"/>
                                      </p:to>
                                    </p:set>
                                    <p:anim calcmode="lin" valueType="num">
                                      <p:cBhvr additive="base">
                                        <p:cTn id="233" dur="500" fill="hold"/>
                                        <p:tgtEl>
                                          <p:spTgt spid="243766"/>
                                        </p:tgtEl>
                                        <p:attrNameLst>
                                          <p:attrName>ppt_x</p:attrName>
                                        </p:attrNameLst>
                                      </p:cBhvr>
                                      <p:tavLst>
                                        <p:tav tm="0">
                                          <p:val>
                                            <p:strVal val="1+#ppt_w/2"/>
                                          </p:val>
                                        </p:tav>
                                        <p:tav tm="100000">
                                          <p:val>
                                            <p:strVal val="#ppt_x"/>
                                          </p:val>
                                        </p:tav>
                                      </p:tavLst>
                                    </p:anim>
                                    <p:anim calcmode="lin" valueType="num">
                                      <p:cBhvr additive="base">
                                        <p:cTn id="234" dur="500" fill="hold"/>
                                        <p:tgtEl>
                                          <p:spTgt spid="243766"/>
                                        </p:tgtEl>
                                        <p:attrNameLst>
                                          <p:attrName>ppt_y</p:attrName>
                                        </p:attrNameLst>
                                      </p:cBhvr>
                                      <p:tavLst>
                                        <p:tav tm="0">
                                          <p:val>
                                            <p:strVal val="#ppt_y"/>
                                          </p:val>
                                        </p:tav>
                                        <p:tav tm="100000">
                                          <p:val>
                                            <p:strVal val="#ppt_y"/>
                                          </p:val>
                                        </p:tav>
                                      </p:tavLst>
                                    </p:anim>
                                  </p:childTnLst>
                                </p:cTn>
                              </p:par>
                              <p:par>
                                <p:cTn id="235" presetID="2" presetClass="entr" presetSubtype="2" fill="hold" grpId="0" nodeType="withEffect">
                                  <p:stCondLst>
                                    <p:cond delay="0"/>
                                  </p:stCondLst>
                                  <p:childTnLst>
                                    <p:set>
                                      <p:cBhvr>
                                        <p:cTn id="236" dur="1" fill="hold">
                                          <p:stCondLst>
                                            <p:cond delay="0"/>
                                          </p:stCondLst>
                                        </p:cTn>
                                        <p:tgtEl>
                                          <p:spTgt spid="243770"/>
                                        </p:tgtEl>
                                        <p:attrNameLst>
                                          <p:attrName>style.visibility</p:attrName>
                                        </p:attrNameLst>
                                      </p:cBhvr>
                                      <p:to>
                                        <p:strVal val="visible"/>
                                      </p:to>
                                    </p:set>
                                    <p:anim calcmode="lin" valueType="num">
                                      <p:cBhvr additive="base">
                                        <p:cTn id="237" dur="500" fill="hold"/>
                                        <p:tgtEl>
                                          <p:spTgt spid="243770"/>
                                        </p:tgtEl>
                                        <p:attrNameLst>
                                          <p:attrName>ppt_x</p:attrName>
                                        </p:attrNameLst>
                                      </p:cBhvr>
                                      <p:tavLst>
                                        <p:tav tm="0">
                                          <p:val>
                                            <p:strVal val="1+#ppt_w/2"/>
                                          </p:val>
                                        </p:tav>
                                        <p:tav tm="100000">
                                          <p:val>
                                            <p:strVal val="#ppt_x"/>
                                          </p:val>
                                        </p:tav>
                                      </p:tavLst>
                                    </p:anim>
                                    <p:anim calcmode="lin" valueType="num">
                                      <p:cBhvr additive="base">
                                        <p:cTn id="238" dur="500" fill="hold"/>
                                        <p:tgtEl>
                                          <p:spTgt spid="243770"/>
                                        </p:tgtEl>
                                        <p:attrNameLst>
                                          <p:attrName>ppt_y</p:attrName>
                                        </p:attrNameLst>
                                      </p:cBhvr>
                                      <p:tavLst>
                                        <p:tav tm="0">
                                          <p:val>
                                            <p:strVal val="#ppt_y"/>
                                          </p:val>
                                        </p:tav>
                                        <p:tav tm="100000">
                                          <p:val>
                                            <p:strVal val="#ppt_y"/>
                                          </p:val>
                                        </p:tav>
                                      </p:tavLst>
                                    </p:anim>
                                  </p:childTnLst>
                                </p:cTn>
                              </p:par>
                              <p:par>
                                <p:cTn id="239" presetID="2" presetClass="entr" presetSubtype="2" fill="hold" grpId="0" nodeType="withEffect">
                                  <p:stCondLst>
                                    <p:cond delay="0"/>
                                  </p:stCondLst>
                                  <p:childTnLst>
                                    <p:set>
                                      <p:cBhvr>
                                        <p:cTn id="240" dur="1" fill="hold">
                                          <p:stCondLst>
                                            <p:cond delay="0"/>
                                          </p:stCondLst>
                                        </p:cTn>
                                        <p:tgtEl>
                                          <p:spTgt spid="243771"/>
                                        </p:tgtEl>
                                        <p:attrNameLst>
                                          <p:attrName>style.visibility</p:attrName>
                                        </p:attrNameLst>
                                      </p:cBhvr>
                                      <p:to>
                                        <p:strVal val="visible"/>
                                      </p:to>
                                    </p:set>
                                    <p:anim calcmode="lin" valueType="num">
                                      <p:cBhvr additive="base">
                                        <p:cTn id="241" dur="500" fill="hold"/>
                                        <p:tgtEl>
                                          <p:spTgt spid="243771"/>
                                        </p:tgtEl>
                                        <p:attrNameLst>
                                          <p:attrName>ppt_x</p:attrName>
                                        </p:attrNameLst>
                                      </p:cBhvr>
                                      <p:tavLst>
                                        <p:tav tm="0">
                                          <p:val>
                                            <p:strVal val="1+#ppt_w/2"/>
                                          </p:val>
                                        </p:tav>
                                        <p:tav tm="100000">
                                          <p:val>
                                            <p:strVal val="#ppt_x"/>
                                          </p:val>
                                        </p:tav>
                                      </p:tavLst>
                                    </p:anim>
                                    <p:anim calcmode="lin" valueType="num">
                                      <p:cBhvr additive="base">
                                        <p:cTn id="242" dur="500" fill="hold"/>
                                        <p:tgtEl>
                                          <p:spTgt spid="243771"/>
                                        </p:tgtEl>
                                        <p:attrNameLst>
                                          <p:attrName>ppt_y</p:attrName>
                                        </p:attrNameLst>
                                      </p:cBhvr>
                                      <p:tavLst>
                                        <p:tav tm="0">
                                          <p:val>
                                            <p:strVal val="#ppt_y"/>
                                          </p:val>
                                        </p:tav>
                                        <p:tav tm="100000">
                                          <p:val>
                                            <p:strVal val="#ppt_y"/>
                                          </p:val>
                                        </p:tav>
                                      </p:tavLst>
                                    </p:anim>
                                  </p:childTnLst>
                                </p:cTn>
                              </p:par>
                              <p:par>
                                <p:cTn id="243" presetID="2" presetClass="entr" presetSubtype="2" fill="hold" grpId="0" nodeType="withEffect">
                                  <p:stCondLst>
                                    <p:cond delay="0"/>
                                  </p:stCondLst>
                                  <p:childTnLst>
                                    <p:set>
                                      <p:cBhvr>
                                        <p:cTn id="244" dur="1" fill="hold">
                                          <p:stCondLst>
                                            <p:cond delay="0"/>
                                          </p:stCondLst>
                                        </p:cTn>
                                        <p:tgtEl>
                                          <p:spTgt spid="243772"/>
                                        </p:tgtEl>
                                        <p:attrNameLst>
                                          <p:attrName>style.visibility</p:attrName>
                                        </p:attrNameLst>
                                      </p:cBhvr>
                                      <p:to>
                                        <p:strVal val="visible"/>
                                      </p:to>
                                    </p:set>
                                    <p:anim calcmode="lin" valueType="num">
                                      <p:cBhvr additive="base">
                                        <p:cTn id="245" dur="500" fill="hold"/>
                                        <p:tgtEl>
                                          <p:spTgt spid="243772"/>
                                        </p:tgtEl>
                                        <p:attrNameLst>
                                          <p:attrName>ppt_x</p:attrName>
                                        </p:attrNameLst>
                                      </p:cBhvr>
                                      <p:tavLst>
                                        <p:tav tm="0">
                                          <p:val>
                                            <p:strVal val="1+#ppt_w/2"/>
                                          </p:val>
                                        </p:tav>
                                        <p:tav tm="100000">
                                          <p:val>
                                            <p:strVal val="#ppt_x"/>
                                          </p:val>
                                        </p:tav>
                                      </p:tavLst>
                                    </p:anim>
                                    <p:anim calcmode="lin" valueType="num">
                                      <p:cBhvr additive="base">
                                        <p:cTn id="246" dur="500" fill="hold"/>
                                        <p:tgtEl>
                                          <p:spTgt spid="243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61" grpId="0" animBg="1"/>
      <p:bldP spid="243762" grpId="0" animBg="1"/>
      <p:bldP spid="243763" grpId="0" animBg="1"/>
      <p:bldP spid="243764" grpId="0"/>
      <p:bldP spid="243751" grpId="0" animBg="1"/>
      <p:bldP spid="243752" grpId="0" animBg="1"/>
      <p:bldP spid="243753" grpId="0" animBg="1"/>
      <p:bldP spid="243745" grpId="0" animBg="1"/>
      <p:bldP spid="243746" grpId="0" animBg="1"/>
      <p:bldP spid="243715" grpId="0" animBg="1"/>
      <p:bldP spid="243716" grpId="0" animBg="1"/>
      <p:bldP spid="243717" grpId="0" animBg="1"/>
      <p:bldP spid="243718" grpId="0" animBg="1"/>
      <p:bldP spid="243719" grpId="0" animBg="1"/>
      <p:bldP spid="243720" grpId="0" animBg="1"/>
      <p:bldP spid="243721" grpId="0" animBg="1"/>
      <p:bldP spid="243722" grpId="0" animBg="1"/>
      <p:bldP spid="243723" grpId="0" animBg="1"/>
      <p:bldP spid="243724" grpId="0" animBg="1"/>
      <p:bldP spid="243725" grpId="0"/>
      <p:bldP spid="243726" grpId="0"/>
      <p:bldP spid="243727" grpId="0"/>
      <p:bldP spid="243728" grpId="0" animBg="1"/>
      <p:bldP spid="243729" grpId="0" animBg="1"/>
      <p:bldP spid="243730" grpId="0" animBg="1"/>
      <p:bldP spid="243731" grpId="0" animBg="1"/>
      <p:bldP spid="243732" grpId="0" animBg="1"/>
      <p:bldP spid="243733" grpId="0"/>
      <p:bldP spid="243734" grpId="0" animBg="1"/>
      <p:bldP spid="243736" grpId="0" animBg="1"/>
      <p:bldP spid="243737" grpId="0"/>
      <p:bldP spid="243738" grpId="0"/>
      <p:bldP spid="243739" grpId="0"/>
      <p:bldP spid="243740" grpId="0" animBg="1"/>
      <p:bldP spid="243741" grpId="0" animBg="1"/>
      <p:bldP spid="243742" grpId="0"/>
      <p:bldP spid="243743" grpId="0"/>
      <p:bldP spid="243744" grpId="0"/>
      <p:bldP spid="243747" grpId="0" animBg="1"/>
      <p:bldP spid="243748" grpId="0"/>
      <p:bldP spid="243749" grpId="0" animBg="1"/>
      <p:bldP spid="243750" grpId="0"/>
      <p:bldP spid="243754" grpId="0" animBg="1"/>
      <p:bldP spid="243755" grpId="0" animBg="1"/>
      <p:bldP spid="243756" grpId="0" animBg="1"/>
      <p:bldP spid="243757" grpId="0" animBg="1"/>
      <p:bldP spid="243758" grpId="0"/>
      <p:bldP spid="243759" grpId="0" animBg="1"/>
      <p:bldP spid="243760" grpId="0"/>
      <p:bldP spid="243765" grpId="0"/>
      <p:bldP spid="243766" grpId="0"/>
      <p:bldP spid="243767" grpId="0" animBg="1"/>
      <p:bldP spid="243769" grpId="0" animBg="1"/>
      <p:bldP spid="243770" grpId="0"/>
      <p:bldP spid="243771" grpId="0"/>
      <p:bldP spid="243772" grpId="0"/>
      <p:bldP spid="243773" grpId="0" animBg="1"/>
      <p:bldP spid="243774" grpId="0"/>
      <p:bldP spid="243775" grpId="0"/>
    </p:bld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3146" name="Line 42"/>
          <p:cNvSpPr>
            <a:spLocks noChangeShapeType="1"/>
          </p:cNvSpPr>
          <p:nvPr/>
        </p:nvSpPr>
        <p:spPr bwMode="auto">
          <a:xfrm flipV="1">
            <a:off x="1143000" y="3429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45" name="Line 41"/>
          <p:cNvSpPr>
            <a:spLocks noChangeShapeType="1"/>
          </p:cNvSpPr>
          <p:nvPr/>
        </p:nvSpPr>
        <p:spPr bwMode="auto">
          <a:xfrm>
            <a:off x="4267200" y="3429000"/>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43" name="Line 39"/>
          <p:cNvSpPr>
            <a:spLocks noChangeShapeType="1"/>
          </p:cNvSpPr>
          <p:nvPr/>
        </p:nvSpPr>
        <p:spPr bwMode="auto">
          <a:xfrm>
            <a:off x="3352800" y="3429000"/>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44" name="Line 40"/>
          <p:cNvSpPr>
            <a:spLocks noChangeShapeType="1"/>
          </p:cNvSpPr>
          <p:nvPr/>
        </p:nvSpPr>
        <p:spPr bwMode="auto">
          <a:xfrm flipV="1">
            <a:off x="2971800" y="3429000"/>
            <a:ext cx="381000" cy="762000"/>
          </a:xfrm>
          <a:prstGeom prst="line">
            <a:avLst/>
          </a:prstGeom>
          <a:noFill/>
          <a:ln w="28575">
            <a:solidFill>
              <a:srgbClr val="009900"/>
            </a:solidFill>
            <a:round/>
            <a:headEnd/>
            <a:tailEnd/>
          </a:ln>
          <a:effectLst/>
        </p:spPr>
        <p:txBody>
          <a:bodyPr wrap="none" anchor="ctr"/>
          <a:lstStyle/>
          <a:p>
            <a:endParaRPr lang="zh-CN" altLang="en-US"/>
          </a:p>
        </p:txBody>
      </p:sp>
      <p:sp>
        <p:nvSpPr>
          <p:cNvPr id="303141" name="Line 37"/>
          <p:cNvSpPr>
            <a:spLocks noChangeShapeType="1"/>
          </p:cNvSpPr>
          <p:nvPr/>
        </p:nvSpPr>
        <p:spPr bwMode="auto">
          <a:xfrm>
            <a:off x="56388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3142" name="Line 38"/>
          <p:cNvSpPr>
            <a:spLocks noChangeShapeType="1"/>
          </p:cNvSpPr>
          <p:nvPr/>
        </p:nvSpPr>
        <p:spPr bwMode="auto">
          <a:xfrm flipV="1">
            <a:off x="7543800" y="3429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39" name="Line 35"/>
          <p:cNvSpPr>
            <a:spLocks noChangeShapeType="1"/>
          </p:cNvSpPr>
          <p:nvPr/>
        </p:nvSpPr>
        <p:spPr bwMode="auto">
          <a:xfrm>
            <a:off x="74676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3140" name="Line 36"/>
          <p:cNvSpPr>
            <a:spLocks noChangeShapeType="1"/>
          </p:cNvSpPr>
          <p:nvPr/>
        </p:nvSpPr>
        <p:spPr bwMode="auto">
          <a:xfrm flipV="1">
            <a:off x="70104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37" name="Line 33"/>
          <p:cNvSpPr>
            <a:spLocks noChangeShapeType="1"/>
          </p:cNvSpPr>
          <p:nvPr/>
        </p:nvSpPr>
        <p:spPr bwMode="auto">
          <a:xfrm>
            <a:off x="38100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3138" name="Line 34"/>
          <p:cNvSpPr>
            <a:spLocks noChangeShapeType="1"/>
          </p:cNvSpPr>
          <p:nvPr/>
        </p:nvSpPr>
        <p:spPr bwMode="auto">
          <a:xfrm flipV="1">
            <a:off x="33528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13" name="Line 9"/>
          <p:cNvSpPr>
            <a:spLocks noChangeShapeType="1"/>
          </p:cNvSpPr>
          <p:nvPr/>
        </p:nvSpPr>
        <p:spPr bwMode="auto">
          <a:xfrm>
            <a:off x="19812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3136" name="Line 32"/>
          <p:cNvSpPr>
            <a:spLocks noChangeShapeType="1"/>
          </p:cNvSpPr>
          <p:nvPr/>
        </p:nvSpPr>
        <p:spPr bwMode="auto">
          <a:xfrm flipH="1" flipV="1">
            <a:off x="29718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35" name="Line 31"/>
          <p:cNvSpPr>
            <a:spLocks noChangeShapeType="1"/>
          </p:cNvSpPr>
          <p:nvPr/>
        </p:nvSpPr>
        <p:spPr bwMode="auto">
          <a:xfrm flipH="1" flipV="1">
            <a:off x="6705600" y="18288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34" name="Line 30"/>
          <p:cNvSpPr>
            <a:spLocks noChangeShapeType="1"/>
          </p:cNvSpPr>
          <p:nvPr/>
        </p:nvSpPr>
        <p:spPr bwMode="auto">
          <a:xfrm flipV="1">
            <a:off x="57150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07" name="Oval 3"/>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09" name="Line 5"/>
          <p:cNvSpPr>
            <a:spLocks noChangeShapeType="1"/>
          </p:cNvSpPr>
          <p:nvPr/>
        </p:nvSpPr>
        <p:spPr bwMode="auto">
          <a:xfrm>
            <a:off x="4648200" y="990600"/>
            <a:ext cx="1828800" cy="609600"/>
          </a:xfrm>
          <a:prstGeom prst="line">
            <a:avLst/>
          </a:prstGeom>
          <a:noFill/>
          <a:ln w="28575">
            <a:solidFill>
              <a:srgbClr val="009900"/>
            </a:solidFill>
            <a:round/>
            <a:headEnd/>
            <a:tailEnd/>
          </a:ln>
          <a:effectLst/>
        </p:spPr>
        <p:txBody>
          <a:bodyPr wrap="none" anchor="ctr"/>
          <a:lstStyle/>
          <a:p>
            <a:endParaRPr lang="zh-CN" altLang="en-US"/>
          </a:p>
        </p:txBody>
      </p:sp>
      <p:sp>
        <p:nvSpPr>
          <p:cNvPr id="303110" name="Line 6"/>
          <p:cNvSpPr>
            <a:spLocks noChangeShapeType="1"/>
          </p:cNvSpPr>
          <p:nvPr/>
        </p:nvSpPr>
        <p:spPr bwMode="auto">
          <a:xfrm flipV="1">
            <a:off x="2590800" y="42672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11" name="Line 7"/>
          <p:cNvSpPr>
            <a:spLocks noChangeShapeType="1"/>
          </p:cNvSpPr>
          <p:nvPr/>
        </p:nvSpPr>
        <p:spPr bwMode="auto">
          <a:xfrm flipV="1">
            <a:off x="20574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12" name="Line 8"/>
          <p:cNvSpPr>
            <a:spLocks noChangeShapeType="1"/>
          </p:cNvSpPr>
          <p:nvPr/>
        </p:nvSpPr>
        <p:spPr bwMode="auto">
          <a:xfrm flipV="1">
            <a:off x="15240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3114" name="Line 10"/>
          <p:cNvSpPr>
            <a:spLocks noChangeShapeType="1"/>
          </p:cNvSpPr>
          <p:nvPr/>
        </p:nvSpPr>
        <p:spPr bwMode="auto">
          <a:xfrm flipV="1">
            <a:off x="3048000" y="990600"/>
            <a:ext cx="1524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3115" name="Oval 11"/>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16" name="Oval 12"/>
          <p:cNvSpPr>
            <a:spLocks noChangeArrowheads="1"/>
          </p:cNvSpPr>
          <p:nvPr/>
        </p:nvSpPr>
        <p:spPr bwMode="auto">
          <a:xfrm>
            <a:off x="2286000" y="48006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17" name="Oval 13"/>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18" name="Oval 14"/>
          <p:cNvSpPr>
            <a:spLocks noChangeArrowheads="1"/>
          </p:cNvSpPr>
          <p:nvPr/>
        </p:nvSpPr>
        <p:spPr bwMode="auto">
          <a:xfrm>
            <a:off x="40386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19" name="Oval 15"/>
          <p:cNvSpPr>
            <a:spLocks noChangeArrowheads="1"/>
          </p:cNvSpPr>
          <p:nvPr/>
        </p:nvSpPr>
        <p:spPr bwMode="auto">
          <a:xfrm>
            <a:off x="5867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0" name="Oval 16"/>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1" name="Oval 17"/>
          <p:cNvSpPr>
            <a:spLocks noChangeArrowheads="1"/>
          </p:cNvSpPr>
          <p:nvPr/>
        </p:nvSpPr>
        <p:spPr bwMode="auto">
          <a:xfrm>
            <a:off x="7696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2" name="Oval 18"/>
          <p:cNvSpPr>
            <a:spLocks noChangeArrowheads="1"/>
          </p:cNvSpPr>
          <p:nvPr/>
        </p:nvSpPr>
        <p:spPr bwMode="auto">
          <a:xfrm>
            <a:off x="2743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3" name="Oval 19"/>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4" name="Oval 20"/>
          <p:cNvSpPr>
            <a:spLocks noChangeArrowheads="1"/>
          </p:cNvSpPr>
          <p:nvPr/>
        </p:nvSpPr>
        <p:spPr bwMode="auto">
          <a:xfrm>
            <a:off x="7315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5" name="Oval 21"/>
          <p:cNvSpPr>
            <a:spLocks noChangeArrowheads="1"/>
          </p:cNvSpPr>
          <p:nvPr/>
        </p:nvSpPr>
        <p:spPr bwMode="auto">
          <a:xfrm>
            <a:off x="3429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6" name="Oval 22"/>
          <p:cNvSpPr>
            <a:spLocks noChangeArrowheads="1"/>
          </p:cNvSpPr>
          <p:nvPr/>
        </p:nvSpPr>
        <p:spPr bwMode="auto">
          <a:xfrm>
            <a:off x="43434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7" name="Oval 23"/>
          <p:cNvSpPr>
            <a:spLocks noChangeArrowheads="1"/>
          </p:cNvSpPr>
          <p:nvPr/>
        </p:nvSpPr>
        <p:spPr bwMode="auto">
          <a:xfrm>
            <a:off x="35814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8" name="Oval 24"/>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29" name="Oval 25"/>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30" name="Oval 26"/>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31" name="Oval 27"/>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32" name="Oval 28"/>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33" name="Oval 29"/>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3147" name="Text Box 43"/>
          <p:cNvSpPr txBox="1">
            <a:spLocks noChangeArrowheads="1"/>
          </p:cNvSpPr>
          <p:nvPr/>
        </p:nvSpPr>
        <p:spPr bwMode="auto">
          <a:xfrm>
            <a:off x="869950" y="38909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A</a:t>
            </a:r>
            <a:endParaRPr lang="en-US" altLang="zh-CN" u="none"/>
          </a:p>
        </p:txBody>
      </p:sp>
      <p:sp>
        <p:nvSpPr>
          <p:cNvPr id="303148" name="Text Box 44"/>
          <p:cNvSpPr txBox="1">
            <a:spLocks noChangeArrowheads="1"/>
          </p:cNvSpPr>
          <p:nvPr/>
        </p:nvSpPr>
        <p:spPr bwMode="auto">
          <a:xfrm>
            <a:off x="1327150" y="30527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B</a:t>
            </a:r>
            <a:endParaRPr lang="en-US" altLang="zh-CN" u="none"/>
          </a:p>
        </p:txBody>
      </p:sp>
      <p:sp>
        <p:nvSpPr>
          <p:cNvPr id="303149" name="Text Box 45"/>
          <p:cNvSpPr txBox="1">
            <a:spLocks noChangeArrowheads="1"/>
          </p:cNvSpPr>
          <p:nvPr/>
        </p:nvSpPr>
        <p:spPr bwMode="auto">
          <a:xfrm>
            <a:off x="17526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C</a:t>
            </a:r>
            <a:endParaRPr lang="en-US" altLang="zh-CN" u="none"/>
          </a:p>
        </p:txBody>
      </p:sp>
      <p:sp>
        <p:nvSpPr>
          <p:cNvPr id="303150" name="Text Box 46"/>
          <p:cNvSpPr txBox="1">
            <a:spLocks noChangeArrowheads="1"/>
          </p:cNvSpPr>
          <p:nvPr/>
        </p:nvSpPr>
        <p:spPr bwMode="auto">
          <a:xfrm>
            <a:off x="2241550" y="30527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D</a:t>
            </a:r>
            <a:endParaRPr lang="en-US" altLang="zh-CN" u="none"/>
          </a:p>
        </p:txBody>
      </p:sp>
      <p:sp>
        <p:nvSpPr>
          <p:cNvPr id="303151" name="Text Box 47"/>
          <p:cNvSpPr txBox="1">
            <a:spLocks noChangeArrowheads="1"/>
          </p:cNvSpPr>
          <p:nvPr/>
        </p:nvSpPr>
        <p:spPr bwMode="auto">
          <a:xfrm>
            <a:off x="2717800" y="13763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E</a:t>
            </a:r>
            <a:endParaRPr lang="en-US" altLang="zh-CN" u="none"/>
          </a:p>
        </p:txBody>
      </p:sp>
      <p:sp>
        <p:nvSpPr>
          <p:cNvPr id="303152" name="Text Box 48"/>
          <p:cNvSpPr txBox="1">
            <a:spLocks noChangeArrowheads="1"/>
          </p:cNvSpPr>
          <p:nvPr/>
        </p:nvSpPr>
        <p:spPr bwMode="auto">
          <a:xfrm>
            <a:off x="2355850" y="4729163"/>
            <a:ext cx="4318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F</a:t>
            </a:r>
            <a:endParaRPr lang="en-US" altLang="zh-CN" u="none"/>
          </a:p>
        </p:txBody>
      </p:sp>
      <p:sp>
        <p:nvSpPr>
          <p:cNvPr id="303153" name="Text Box 49"/>
          <p:cNvSpPr txBox="1">
            <a:spLocks noChangeArrowheads="1"/>
          </p:cNvSpPr>
          <p:nvPr/>
        </p:nvSpPr>
        <p:spPr bwMode="auto">
          <a:xfrm>
            <a:off x="2743200" y="38909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G</a:t>
            </a:r>
            <a:endParaRPr lang="en-US" altLang="zh-CN" u="none"/>
          </a:p>
        </p:txBody>
      </p:sp>
      <p:sp>
        <p:nvSpPr>
          <p:cNvPr id="303154" name="Text Box 50"/>
          <p:cNvSpPr txBox="1">
            <a:spLocks noChangeArrowheads="1"/>
          </p:cNvSpPr>
          <p:nvPr/>
        </p:nvSpPr>
        <p:spPr bwMode="auto">
          <a:xfrm>
            <a:off x="315595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H</a:t>
            </a:r>
            <a:endParaRPr lang="en-US" altLang="zh-CN" u="none"/>
          </a:p>
        </p:txBody>
      </p:sp>
      <p:sp>
        <p:nvSpPr>
          <p:cNvPr id="303155" name="Text Box 51"/>
          <p:cNvSpPr txBox="1">
            <a:spLocks noChangeArrowheads="1"/>
          </p:cNvSpPr>
          <p:nvPr/>
        </p:nvSpPr>
        <p:spPr bwMode="auto">
          <a:xfrm>
            <a:off x="3533775" y="3890963"/>
            <a:ext cx="3429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I</a:t>
            </a:r>
            <a:endParaRPr lang="en-US" altLang="zh-CN" u="none"/>
          </a:p>
        </p:txBody>
      </p:sp>
      <p:sp>
        <p:nvSpPr>
          <p:cNvPr id="303156" name="Text Box 52"/>
          <p:cNvSpPr txBox="1">
            <a:spLocks noChangeArrowheads="1"/>
          </p:cNvSpPr>
          <p:nvPr/>
        </p:nvSpPr>
        <p:spPr bwMode="auto">
          <a:xfrm>
            <a:off x="3592513" y="2214563"/>
            <a:ext cx="38735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J</a:t>
            </a:r>
            <a:endParaRPr lang="en-US" altLang="zh-CN" u="none"/>
          </a:p>
        </p:txBody>
      </p:sp>
      <p:sp>
        <p:nvSpPr>
          <p:cNvPr id="303157" name="Text Box 53"/>
          <p:cNvSpPr txBox="1">
            <a:spLocks noChangeArrowheads="1"/>
          </p:cNvSpPr>
          <p:nvPr/>
        </p:nvSpPr>
        <p:spPr bwMode="auto">
          <a:xfrm>
            <a:off x="4049713" y="3052763"/>
            <a:ext cx="500062"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K</a:t>
            </a:r>
            <a:endParaRPr lang="en-US" altLang="zh-CN" u="none"/>
          </a:p>
        </p:txBody>
      </p:sp>
      <p:sp>
        <p:nvSpPr>
          <p:cNvPr id="303158" name="Text Box 54"/>
          <p:cNvSpPr txBox="1">
            <a:spLocks noChangeArrowheads="1"/>
          </p:cNvSpPr>
          <p:nvPr/>
        </p:nvSpPr>
        <p:spPr bwMode="auto">
          <a:xfrm>
            <a:off x="4343400" y="38909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L</a:t>
            </a:r>
            <a:endParaRPr lang="en-US" altLang="zh-CN" u="none"/>
          </a:p>
        </p:txBody>
      </p:sp>
      <p:sp>
        <p:nvSpPr>
          <p:cNvPr id="303159" name="Text Box 55"/>
          <p:cNvSpPr txBox="1">
            <a:spLocks noChangeArrowheads="1"/>
          </p:cNvSpPr>
          <p:nvPr/>
        </p:nvSpPr>
        <p:spPr bwMode="auto">
          <a:xfrm>
            <a:off x="4419600" y="614363"/>
            <a:ext cx="56832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M</a:t>
            </a:r>
            <a:endParaRPr lang="en-US" altLang="zh-CN" u="none"/>
          </a:p>
        </p:txBody>
      </p:sp>
      <p:sp>
        <p:nvSpPr>
          <p:cNvPr id="303160" name="Text Box 56"/>
          <p:cNvSpPr txBox="1">
            <a:spLocks noChangeArrowheads="1"/>
          </p:cNvSpPr>
          <p:nvPr/>
        </p:nvSpPr>
        <p:spPr bwMode="auto">
          <a:xfrm>
            <a:off x="54102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N</a:t>
            </a:r>
            <a:endParaRPr lang="en-US" altLang="zh-CN" u="none"/>
          </a:p>
        </p:txBody>
      </p:sp>
      <p:sp>
        <p:nvSpPr>
          <p:cNvPr id="303161" name="Text Box 57"/>
          <p:cNvSpPr txBox="1">
            <a:spLocks noChangeArrowheads="1"/>
          </p:cNvSpPr>
          <p:nvPr/>
        </p:nvSpPr>
        <p:spPr bwMode="auto">
          <a:xfrm>
            <a:off x="586740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O</a:t>
            </a:r>
            <a:endParaRPr lang="en-US" altLang="zh-CN" u="none"/>
          </a:p>
        </p:txBody>
      </p:sp>
      <p:sp>
        <p:nvSpPr>
          <p:cNvPr id="303162" name="Text Box 58"/>
          <p:cNvSpPr txBox="1">
            <a:spLocks noChangeArrowheads="1"/>
          </p:cNvSpPr>
          <p:nvPr/>
        </p:nvSpPr>
        <p:spPr bwMode="auto">
          <a:xfrm>
            <a:off x="6375400" y="1376363"/>
            <a:ext cx="4318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P</a:t>
            </a:r>
            <a:endParaRPr lang="en-US" altLang="zh-CN" u="none"/>
          </a:p>
        </p:txBody>
      </p:sp>
      <p:sp>
        <p:nvSpPr>
          <p:cNvPr id="303163" name="Text Box 59"/>
          <p:cNvSpPr txBox="1">
            <a:spLocks noChangeArrowheads="1"/>
          </p:cNvSpPr>
          <p:nvPr/>
        </p:nvSpPr>
        <p:spPr bwMode="auto">
          <a:xfrm>
            <a:off x="678180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Q</a:t>
            </a:r>
            <a:endParaRPr lang="en-US" altLang="zh-CN" u="none"/>
          </a:p>
        </p:txBody>
      </p:sp>
      <p:sp>
        <p:nvSpPr>
          <p:cNvPr id="303164" name="Text Box 60"/>
          <p:cNvSpPr txBox="1">
            <a:spLocks noChangeArrowheads="1"/>
          </p:cNvSpPr>
          <p:nvPr/>
        </p:nvSpPr>
        <p:spPr bwMode="auto">
          <a:xfrm>
            <a:off x="72390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R</a:t>
            </a:r>
            <a:endParaRPr lang="en-US" altLang="zh-CN" u="none"/>
          </a:p>
        </p:txBody>
      </p:sp>
      <p:sp>
        <p:nvSpPr>
          <p:cNvPr id="303165" name="Text Box 61"/>
          <p:cNvSpPr txBox="1">
            <a:spLocks noChangeArrowheads="1"/>
          </p:cNvSpPr>
          <p:nvPr/>
        </p:nvSpPr>
        <p:spPr bwMode="auto">
          <a:xfrm>
            <a:off x="7366000" y="3890963"/>
            <a:ext cx="40957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S</a:t>
            </a:r>
            <a:endParaRPr lang="en-US" altLang="zh-CN" u="none"/>
          </a:p>
        </p:txBody>
      </p:sp>
      <p:sp>
        <p:nvSpPr>
          <p:cNvPr id="303166" name="Text Box 62"/>
          <p:cNvSpPr txBox="1">
            <a:spLocks noChangeArrowheads="1"/>
          </p:cNvSpPr>
          <p:nvPr/>
        </p:nvSpPr>
        <p:spPr bwMode="auto">
          <a:xfrm>
            <a:off x="7696200" y="3082925"/>
            <a:ext cx="455613"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T</a:t>
            </a:r>
            <a:endParaRPr lang="en-US" altLang="zh-CN" u="none"/>
          </a:p>
        </p:txBody>
      </p:sp>
      <p:sp>
        <p:nvSpPr>
          <p:cNvPr id="303167" name="Text Box 63"/>
          <p:cNvSpPr txBox="1">
            <a:spLocks noChangeArrowheads="1"/>
          </p:cNvSpPr>
          <p:nvPr/>
        </p:nvSpPr>
        <p:spPr bwMode="auto">
          <a:xfrm>
            <a:off x="533400" y="3671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3168" name="Text Box 64"/>
          <p:cNvSpPr txBox="1">
            <a:spLocks noChangeArrowheads="1"/>
          </p:cNvSpPr>
          <p:nvPr/>
        </p:nvSpPr>
        <p:spPr bwMode="auto">
          <a:xfrm>
            <a:off x="1981200" y="45100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3169" name="Text Box 65"/>
          <p:cNvSpPr txBox="1">
            <a:spLocks noChangeArrowheads="1"/>
          </p:cNvSpPr>
          <p:nvPr/>
        </p:nvSpPr>
        <p:spPr bwMode="auto">
          <a:xfrm>
            <a:off x="3829050" y="3671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3171" name="Text Box 67"/>
          <p:cNvSpPr txBox="1">
            <a:spLocks noChangeArrowheads="1"/>
          </p:cNvSpPr>
          <p:nvPr/>
        </p:nvSpPr>
        <p:spPr bwMode="auto">
          <a:xfrm>
            <a:off x="4819650" y="36576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3172" name="Text Box 68"/>
          <p:cNvSpPr txBox="1">
            <a:spLocks noChangeArrowheads="1"/>
          </p:cNvSpPr>
          <p:nvPr/>
        </p:nvSpPr>
        <p:spPr bwMode="auto">
          <a:xfrm>
            <a:off x="5943600" y="26670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3173" name="Text Box 69"/>
          <p:cNvSpPr txBox="1">
            <a:spLocks noChangeArrowheads="1"/>
          </p:cNvSpPr>
          <p:nvPr/>
        </p:nvSpPr>
        <p:spPr bwMode="auto">
          <a:xfrm>
            <a:off x="6705600" y="26670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3174" name="Text Box 70"/>
          <p:cNvSpPr txBox="1">
            <a:spLocks noChangeArrowheads="1"/>
          </p:cNvSpPr>
          <p:nvPr/>
        </p:nvSpPr>
        <p:spPr bwMode="auto">
          <a:xfrm>
            <a:off x="7239000" y="35052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3175" name="Text Box 71"/>
          <p:cNvSpPr txBox="1">
            <a:spLocks noChangeArrowheads="1"/>
          </p:cNvSpPr>
          <p:nvPr/>
        </p:nvSpPr>
        <p:spPr bwMode="auto">
          <a:xfrm>
            <a:off x="8070850" y="28336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3176" name="Text Box 72"/>
          <p:cNvSpPr txBox="1">
            <a:spLocks noChangeArrowheads="1"/>
          </p:cNvSpPr>
          <p:nvPr/>
        </p:nvSpPr>
        <p:spPr bwMode="auto">
          <a:xfrm>
            <a:off x="4794250" y="3952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3177" name="Text Box 73"/>
          <p:cNvSpPr txBox="1">
            <a:spLocks noChangeArrowheads="1"/>
          </p:cNvSpPr>
          <p:nvPr/>
        </p:nvSpPr>
        <p:spPr bwMode="auto">
          <a:xfrm>
            <a:off x="3886200" y="19812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3178" name="Text Box 74"/>
          <p:cNvSpPr txBox="1">
            <a:spLocks noChangeArrowheads="1"/>
          </p:cNvSpPr>
          <p:nvPr/>
        </p:nvSpPr>
        <p:spPr bwMode="auto">
          <a:xfrm>
            <a:off x="1219200" y="19954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3179" name="Text Box 75"/>
          <p:cNvSpPr txBox="1">
            <a:spLocks noChangeArrowheads="1"/>
          </p:cNvSpPr>
          <p:nvPr/>
        </p:nvSpPr>
        <p:spPr bwMode="auto">
          <a:xfrm>
            <a:off x="762000" y="28336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3180" name="Text Box 76"/>
          <p:cNvSpPr txBox="1">
            <a:spLocks noChangeArrowheads="1"/>
          </p:cNvSpPr>
          <p:nvPr/>
        </p:nvSpPr>
        <p:spPr bwMode="auto">
          <a:xfrm>
            <a:off x="2279650" y="36718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3181" name="Text Box 77"/>
          <p:cNvSpPr txBox="1">
            <a:spLocks noChangeArrowheads="1"/>
          </p:cNvSpPr>
          <p:nvPr/>
        </p:nvSpPr>
        <p:spPr bwMode="auto">
          <a:xfrm>
            <a:off x="2813050" y="26670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3182" name="Text Box 78"/>
          <p:cNvSpPr txBox="1">
            <a:spLocks noChangeArrowheads="1"/>
          </p:cNvSpPr>
          <p:nvPr/>
        </p:nvSpPr>
        <p:spPr bwMode="auto">
          <a:xfrm>
            <a:off x="4337050" y="26812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3183" name="Text Box 79"/>
          <p:cNvSpPr txBox="1">
            <a:spLocks noChangeArrowheads="1"/>
          </p:cNvSpPr>
          <p:nvPr/>
        </p:nvSpPr>
        <p:spPr bwMode="auto">
          <a:xfrm>
            <a:off x="5276850" y="18288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3184" name="Text Box 80"/>
          <p:cNvSpPr txBox="1">
            <a:spLocks noChangeArrowheads="1"/>
          </p:cNvSpPr>
          <p:nvPr/>
        </p:nvSpPr>
        <p:spPr bwMode="auto">
          <a:xfrm>
            <a:off x="7486650" y="18288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3185" name="Text Box 81"/>
          <p:cNvSpPr txBox="1">
            <a:spLocks noChangeArrowheads="1"/>
          </p:cNvSpPr>
          <p:nvPr/>
        </p:nvSpPr>
        <p:spPr bwMode="auto">
          <a:xfrm>
            <a:off x="6629400" y="1004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3186" name="Text Box 82"/>
          <p:cNvSpPr txBox="1">
            <a:spLocks noChangeArrowheads="1"/>
          </p:cNvSpPr>
          <p:nvPr/>
        </p:nvSpPr>
        <p:spPr bwMode="auto">
          <a:xfrm>
            <a:off x="2438400" y="1004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3187" name="Text Box 83"/>
          <p:cNvSpPr txBox="1">
            <a:spLocks noChangeArrowheads="1"/>
          </p:cNvSpPr>
          <p:nvPr/>
        </p:nvSpPr>
        <p:spPr bwMode="auto">
          <a:xfrm>
            <a:off x="3149600" y="5440363"/>
            <a:ext cx="2632075" cy="579437"/>
          </a:xfrm>
          <a:prstGeom prst="rect">
            <a:avLst/>
          </a:prstGeom>
          <a:noFill/>
          <a:ln w="9525">
            <a:noFill/>
            <a:miter lim="800000"/>
            <a:headEnd/>
            <a:tailEnd/>
          </a:ln>
          <a:effectLst/>
        </p:spPr>
        <p:txBody>
          <a:bodyPr wrap="none">
            <a:spAutoFit/>
          </a:bodyPr>
          <a:lstStyle/>
          <a:p>
            <a:r>
              <a:rPr lang="zh-CN" altLang="en-US" sz="3200" b="1">
                <a:solidFill>
                  <a:schemeClr val="accent2"/>
                </a:solidFill>
                <a:effectLst>
                  <a:outerShdw blurRad="38100" dist="38100" dir="2700000" algn="tl">
                    <a:srgbClr val="C0C0C0"/>
                  </a:outerShdw>
                </a:effectLst>
                <a:ea typeface="隶书" pitchFamily="49" charset="-122"/>
              </a:rPr>
              <a:t>树的初始状态</a:t>
            </a:r>
            <a:endParaRPr lang="zh-CN" altLang="en-US">
              <a:ea typeface="隶书" pitchFamily="49" charset="-122"/>
            </a:endParaRPr>
          </a:p>
        </p:txBody>
      </p:sp>
      <p:sp>
        <p:nvSpPr>
          <p:cNvPr id="303188" name="Text Box 84"/>
          <p:cNvSpPr txBox="1">
            <a:spLocks noChangeArrowheads="1"/>
          </p:cNvSpPr>
          <p:nvPr/>
        </p:nvSpPr>
        <p:spPr bwMode="auto">
          <a:xfrm>
            <a:off x="647700" y="577850"/>
            <a:ext cx="1101725" cy="641350"/>
          </a:xfrm>
          <a:prstGeom prst="rect">
            <a:avLst/>
          </a:prstGeom>
          <a:noFill/>
          <a:ln w="9525">
            <a:noFill/>
            <a:miter lim="800000"/>
            <a:headEnd/>
            <a:tailEnd/>
          </a:ln>
          <a:effectLst/>
        </p:spPr>
        <p:txBody>
          <a:bodyPr wrap="none">
            <a:spAutoFit/>
          </a:bodyPr>
          <a:lstStyle/>
          <a:p>
            <a:r>
              <a:rPr lang="zh-CN" altLang="en-US" sz="3600" b="1">
                <a:effectLst>
                  <a:outerShdw blurRad="38100" dist="38100" dir="2700000" algn="tl">
                    <a:srgbClr val="C0C0C0"/>
                  </a:outerShdw>
                </a:effectLst>
                <a:ea typeface="隶书" pitchFamily="49" charset="-122"/>
              </a:rPr>
              <a:t>举例</a:t>
            </a:r>
            <a:endParaRPr lang="zh-CN" altLang="en-US" sz="3600">
              <a:ea typeface="隶书" pitchFamily="49" charset="-122"/>
            </a:endParaRPr>
          </a:p>
        </p:txBody>
      </p:sp>
      <p:sp>
        <p:nvSpPr>
          <p:cNvPr id="82" name="灯片编号占位符 81"/>
          <p:cNvSpPr>
            <a:spLocks noGrp="1"/>
          </p:cNvSpPr>
          <p:nvPr>
            <p:ph type="sldNum" sz="quarter" idx="12"/>
          </p:nvPr>
        </p:nvSpPr>
        <p:spPr/>
        <p:txBody>
          <a:bodyPr/>
          <a:lstStyle/>
          <a:p>
            <a:fld id="{CCC81465-2BC0-4388-891C-26893B0BF1E9}" type="slidenum">
              <a:rPr lang="en-US" altLang="zh-CN" smtClean="0"/>
              <a:pPr/>
              <a:t>162</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3187"/>
                                        </p:tgtEl>
                                        <p:attrNameLst>
                                          <p:attrName>style.visibility</p:attrName>
                                        </p:attrNameLst>
                                      </p:cBhvr>
                                      <p:to>
                                        <p:strVal val="visible"/>
                                      </p:to>
                                    </p:set>
                                    <p:animEffect transition="in" filter="box(in)">
                                      <p:cBhvr>
                                        <p:cTn id="7" dur="500"/>
                                        <p:tgtEl>
                                          <p:spTgt spid="3031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3146"/>
                                        </p:tgtEl>
                                        <p:attrNameLst>
                                          <p:attrName>style.visibility</p:attrName>
                                        </p:attrNameLst>
                                      </p:cBhvr>
                                      <p:to>
                                        <p:strVal val="visible"/>
                                      </p:to>
                                    </p:set>
                                    <p:anim calcmode="lin" valueType="num">
                                      <p:cBhvr additive="base">
                                        <p:cTn id="12" dur="500" fill="hold"/>
                                        <p:tgtEl>
                                          <p:spTgt spid="303146"/>
                                        </p:tgtEl>
                                        <p:attrNameLst>
                                          <p:attrName>ppt_x</p:attrName>
                                        </p:attrNameLst>
                                      </p:cBhvr>
                                      <p:tavLst>
                                        <p:tav tm="0">
                                          <p:val>
                                            <p:strVal val="0-#ppt_w/2"/>
                                          </p:val>
                                        </p:tav>
                                        <p:tav tm="100000">
                                          <p:val>
                                            <p:strVal val="#ppt_x"/>
                                          </p:val>
                                        </p:tav>
                                      </p:tavLst>
                                    </p:anim>
                                    <p:anim calcmode="lin" valueType="num">
                                      <p:cBhvr additive="base">
                                        <p:cTn id="13" dur="500" fill="hold"/>
                                        <p:tgtEl>
                                          <p:spTgt spid="30314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303145"/>
                                        </p:tgtEl>
                                        <p:attrNameLst>
                                          <p:attrName>style.visibility</p:attrName>
                                        </p:attrNameLst>
                                      </p:cBhvr>
                                      <p:to>
                                        <p:strVal val="visible"/>
                                      </p:to>
                                    </p:set>
                                    <p:anim calcmode="lin" valueType="num">
                                      <p:cBhvr additive="base">
                                        <p:cTn id="16" dur="500" fill="hold"/>
                                        <p:tgtEl>
                                          <p:spTgt spid="303145"/>
                                        </p:tgtEl>
                                        <p:attrNameLst>
                                          <p:attrName>ppt_x</p:attrName>
                                        </p:attrNameLst>
                                      </p:cBhvr>
                                      <p:tavLst>
                                        <p:tav tm="0">
                                          <p:val>
                                            <p:strVal val="0-#ppt_w/2"/>
                                          </p:val>
                                        </p:tav>
                                        <p:tav tm="100000">
                                          <p:val>
                                            <p:strVal val="#ppt_x"/>
                                          </p:val>
                                        </p:tav>
                                      </p:tavLst>
                                    </p:anim>
                                    <p:anim calcmode="lin" valueType="num">
                                      <p:cBhvr additive="base">
                                        <p:cTn id="17" dur="500" fill="hold"/>
                                        <p:tgtEl>
                                          <p:spTgt spid="303145"/>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03143"/>
                                        </p:tgtEl>
                                        <p:attrNameLst>
                                          <p:attrName>style.visibility</p:attrName>
                                        </p:attrNameLst>
                                      </p:cBhvr>
                                      <p:to>
                                        <p:strVal val="visible"/>
                                      </p:to>
                                    </p:set>
                                    <p:anim calcmode="lin" valueType="num">
                                      <p:cBhvr additive="base">
                                        <p:cTn id="20" dur="500" fill="hold"/>
                                        <p:tgtEl>
                                          <p:spTgt spid="303143"/>
                                        </p:tgtEl>
                                        <p:attrNameLst>
                                          <p:attrName>ppt_x</p:attrName>
                                        </p:attrNameLst>
                                      </p:cBhvr>
                                      <p:tavLst>
                                        <p:tav tm="0">
                                          <p:val>
                                            <p:strVal val="0-#ppt_w/2"/>
                                          </p:val>
                                        </p:tav>
                                        <p:tav tm="100000">
                                          <p:val>
                                            <p:strVal val="#ppt_x"/>
                                          </p:val>
                                        </p:tav>
                                      </p:tavLst>
                                    </p:anim>
                                    <p:anim calcmode="lin" valueType="num">
                                      <p:cBhvr additive="base">
                                        <p:cTn id="21" dur="500" fill="hold"/>
                                        <p:tgtEl>
                                          <p:spTgt spid="30314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303144"/>
                                        </p:tgtEl>
                                        <p:attrNameLst>
                                          <p:attrName>style.visibility</p:attrName>
                                        </p:attrNameLst>
                                      </p:cBhvr>
                                      <p:to>
                                        <p:strVal val="visible"/>
                                      </p:to>
                                    </p:set>
                                    <p:anim calcmode="lin" valueType="num">
                                      <p:cBhvr additive="base">
                                        <p:cTn id="24" dur="500" fill="hold"/>
                                        <p:tgtEl>
                                          <p:spTgt spid="303144"/>
                                        </p:tgtEl>
                                        <p:attrNameLst>
                                          <p:attrName>ppt_x</p:attrName>
                                        </p:attrNameLst>
                                      </p:cBhvr>
                                      <p:tavLst>
                                        <p:tav tm="0">
                                          <p:val>
                                            <p:strVal val="0-#ppt_w/2"/>
                                          </p:val>
                                        </p:tav>
                                        <p:tav tm="100000">
                                          <p:val>
                                            <p:strVal val="#ppt_x"/>
                                          </p:val>
                                        </p:tav>
                                      </p:tavLst>
                                    </p:anim>
                                    <p:anim calcmode="lin" valueType="num">
                                      <p:cBhvr additive="base">
                                        <p:cTn id="25" dur="500" fill="hold"/>
                                        <p:tgtEl>
                                          <p:spTgt spid="30314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03141"/>
                                        </p:tgtEl>
                                        <p:attrNameLst>
                                          <p:attrName>style.visibility</p:attrName>
                                        </p:attrNameLst>
                                      </p:cBhvr>
                                      <p:to>
                                        <p:strVal val="visible"/>
                                      </p:to>
                                    </p:set>
                                    <p:anim calcmode="lin" valueType="num">
                                      <p:cBhvr additive="base">
                                        <p:cTn id="28" dur="500" fill="hold"/>
                                        <p:tgtEl>
                                          <p:spTgt spid="303141"/>
                                        </p:tgtEl>
                                        <p:attrNameLst>
                                          <p:attrName>ppt_x</p:attrName>
                                        </p:attrNameLst>
                                      </p:cBhvr>
                                      <p:tavLst>
                                        <p:tav tm="0">
                                          <p:val>
                                            <p:strVal val="0-#ppt_w/2"/>
                                          </p:val>
                                        </p:tav>
                                        <p:tav tm="100000">
                                          <p:val>
                                            <p:strVal val="#ppt_x"/>
                                          </p:val>
                                        </p:tav>
                                      </p:tavLst>
                                    </p:anim>
                                    <p:anim calcmode="lin" valueType="num">
                                      <p:cBhvr additive="base">
                                        <p:cTn id="29" dur="500" fill="hold"/>
                                        <p:tgtEl>
                                          <p:spTgt spid="303141"/>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303142"/>
                                        </p:tgtEl>
                                        <p:attrNameLst>
                                          <p:attrName>style.visibility</p:attrName>
                                        </p:attrNameLst>
                                      </p:cBhvr>
                                      <p:to>
                                        <p:strVal val="visible"/>
                                      </p:to>
                                    </p:set>
                                    <p:anim calcmode="lin" valueType="num">
                                      <p:cBhvr additive="base">
                                        <p:cTn id="32" dur="500" fill="hold"/>
                                        <p:tgtEl>
                                          <p:spTgt spid="303142"/>
                                        </p:tgtEl>
                                        <p:attrNameLst>
                                          <p:attrName>ppt_x</p:attrName>
                                        </p:attrNameLst>
                                      </p:cBhvr>
                                      <p:tavLst>
                                        <p:tav tm="0">
                                          <p:val>
                                            <p:strVal val="0-#ppt_w/2"/>
                                          </p:val>
                                        </p:tav>
                                        <p:tav tm="100000">
                                          <p:val>
                                            <p:strVal val="#ppt_x"/>
                                          </p:val>
                                        </p:tav>
                                      </p:tavLst>
                                    </p:anim>
                                    <p:anim calcmode="lin" valueType="num">
                                      <p:cBhvr additive="base">
                                        <p:cTn id="33" dur="500" fill="hold"/>
                                        <p:tgtEl>
                                          <p:spTgt spid="303142"/>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303139"/>
                                        </p:tgtEl>
                                        <p:attrNameLst>
                                          <p:attrName>style.visibility</p:attrName>
                                        </p:attrNameLst>
                                      </p:cBhvr>
                                      <p:to>
                                        <p:strVal val="visible"/>
                                      </p:to>
                                    </p:set>
                                    <p:anim calcmode="lin" valueType="num">
                                      <p:cBhvr additive="base">
                                        <p:cTn id="36" dur="500" fill="hold"/>
                                        <p:tgtEl>
                                          <p:spTgt spid="303139"/>
                                        </p:tgtEl>
                                        <p:attrNameLst>
                                          <p:attrName>ppt_x</p:attrName>
                                        </p:attrNameLst>
                                      </p:cBhvr>
                                      <p:tavLst>
                                        <p:tav tm="0">
                                          <p:val>
                                            <p:strVal val="0-#ppt_w/2"/>
                                          </p:val>
                                        </p:tav>
                                        <p:tav tm="100000">
                                          <p:val>
                                            <p:strVal val="#ppt_x"/>
                                          </p:val>
                                        </p:tav>
                                      </p:tavLst>
                                    </p:anim>
                                    <p:anim calcmode="lin" valueType="num">
                                      <p:cBhvr additive="base">
                                        <p:cTn id="37" dur="500" fill="hold"/>
                                        <p:tgtEl>
                                          <p:spTgt spid="303139"/>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303140"/>
                                        </p:tgtEl>
                                        <p:attrNameLst>
                                          <p:attrName>style.visibility</p:attrName>
                                        </p:attrNameLst>
                                      </p:cBhvr>
                                      <p:to>
                                        <p:strVal val="visible"/>
                                      </p:to>
                                    </p:set>
                                    <p:anim calcmode="lin" valueType="num">
                                      <p:cBhvr additive="base">
                                        <p:cTn id="40" dur="500" fill="hold"/>
                                        <p:tgtEl>
                                          <p:spTgt spid="303140"/>
                                        </p:tgtEl>
                                        <p:attrNameLst>
                                          <p:attrName>ppt_x</p:attrName>
                                        </p:attrNameLst>
                                      </p:cBhvr>
                                      <p:tavLst>
                                        <p:tav tm="0">
                                          <p:val>
                                            <p:strVal val="0-#ppt_w/2"/>
                                          </p:val>
                                        </p:tav>
                                        <p:tav tm="100000">
                                          <p:val>
                                            <p:strVal val="#ppt_x"/>
                                          </p:val>
                                        </p:tav>
                                      </p:tavLst>
                                    </p:anim>
                                    <p:anim calcmode="lin" valueType="num">
                                      <p:cBhvr additive="base">
                                        <p:cTn id="41" dur="500" fill="hold"/>
                                        <p:tgtEl>
                                          <p:spTgt spid="303140"/>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303137"/>
                                        </p:tgtEl>
                                        <p:attrNameLst>
                                          <p:attrName>style.visibility</p:attrName>
                                        </p:attrNameLst>
                                      </p:cBhvr>
                                      <p:to>
                                        <p:strVal val="visible"/>
                                      </p:to>
                                    </p:set>
                                    <p:anim calcmode="lin" valueType="num">
                                      <p:cBhvr additive="base">
                                        <p:cTn id="44" dur="500" fill="hold"/>
                                        <p:tgtEl>
                                          <p:spTgt spid="303137"/>
                                        </p:tgtEl>
                                        <p:attrNameLst>
                                          <p:attrName>ppt_x</p:attrName>
                                        </p:attrNameLst>
                                      </p:cBhvr>
                                      <p:tavLst>
                                        <p:tav tm="0">
                                          <p:val>
                                            <p:strVal val="0-#ppt_w/2"/>
                                          </p:val>
                                        </p:tav>
                                        <p:tav tm="100000">
                                          <p:val>
                                            <p:strVal val="#ppt_x"/>
                                          </p:val>
                                        </p:tav>
                                      </p:tavLst>
                                    </p:anim>
                                    <p:anim calcmode="lin" valueType="num">
                                      <p:cBhvr additive="base">
                                        <p:cTn id="45" dur="500" fill="hold"/>
                                        <p:tgtEl>
                                          <p:spTgt spid="303137"/>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303138"/>
                                        </p:tgtEl>
                                        <p:attrNameLst>
                                          <p:attrName>style.visibility</p:attrName>
                                        </p:attrNameLst>
                                      </p:cBhvr>
                                      <p:to>
                                        <p:strVal val="visible"/>
                                      </p:to>
                                    </p:set>
                                    <p:anim calcmode="lin" valueType="num">
                                      <p:cBhvr additive="base">
                                        <p:cTn id="48" dur="500" fill="hold"/>
                                        <p:tgtEl>
                                          <p:spTgt spid="303138"/>
                                        </p:tgtEl>
                                        <p:attrNameLst>
                                          <p:attrName>ppt_x</p:attrName>
                                        </p:attrNameLst>
                                      </p:cBhvr>
                                      <p:tavLst>
                                        <p:tav tm="0">
                                          <p:val>
                                            <p:strVal val="0-#ppt_w/2"/>
                                          </p:val>
                                        </p:tav>
                                        <p:tav tm="100000">
                                          <p:val>
                                            <p:strVal val="#ppt_x"/>
                                          </p:val>
                                        </p:tav>
                                      </p:tavLst>
                                    </p:anim>
                                    <p:anim calcmode="lin" valueType="num">
                                      <p:cBhvr additive="base">
                                        <p:cTn id="49" dur="500" fill="hold"/>
                                        <p:tgtEl>
                                          <p:spTgt spid="303138"/>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303113"/>
                                        </p:tgtEl>
                                        <p:attrNameLst>
                                          <p:attrName>style.visibility</p:attrName>
                                        </p:attrNameLst>
                                      </p:cBhvr>
                                      <p:to>
                                        <p:strVal val="visible"/>
                                      </p:to>
                                    </p:set>
                                    <p:anim calcmode="lin" valueType="num">
                                      <p:cBhvr additive="base">
                                        <p:cTn id="52" dur="500" fill="hold"/>
                                        <p:tgtEl>
                                          <p:spTgt spid="303113"/>
                                        </p:tgtEl>
                                        <p:attrNameLst>
                                          <p:attrName>ppt_x</p:attrName>
                                        </p:attrNameLst>
                                      </p:cBhvr>
                                      <p:tavLst>
                                        <p:tav tm="0">
                                          <p:val>
                                            <p:strVal val="0-#ppt_w/2"/>
                                          </p:val>
                                        </p:tav>
                                        <p:tav tm="100000">
                                          <p:val>
                                            <p:strVal val="#ppt_x"/>
                                          </p:val>
                                        </p:tav>
                                      </p:tavLst>
                                    </p:anim>
                                    <p:anim calcmode="lin" valueType="num">
                                      <p:cBhvr additive="base">
                                        <p:cTn id="53" dur="500" fill="hold"/>
                                        <p:tgtEl>
                                          <p:spTgt spid="303113"/>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303136"/>
                                        </p:tgtEl>
                                        <p:attrNameLst>
                                          <p:attrName>style.visibility</p:attrName>
                                        </p:attrNameLst>
                                      </p:cBhvr>
                                      <p:to>
                                        <p:strVal val="visible"/>
                                      </p:to>
                                    </p:set>
                                    <p:anim calcmode="lin" valueType="num">
                                      <p:cBhvr additive="base">
                                        <p:cTn id="56" dur="500" fill="hold"/>
                                        <p:tgtEl>
                                          <p:spTgt spid="303136"/>
                                        </p:tgtEl>
                                        <p:attrNameLst>
                                          <p:attrName>ppt_x</p:attrName>
                                        </p:attrNameLst>
                                      </p:cBhvr>
                                      <p:tavLst>
                                        <p:tav tm="0">
                                          <p:val>
                                            <p:strVal val="0-#ppt_w/2"/>
                                          </p:val>
                                        </p:tav>
                                        <p:tav tm="100000">
                                          <p:val>
                                            <p:strVal val="#ppt_x"/>
                                          </p:val>
                                        </p:tav>
                                      </p:tavLst>
                                    </p:anim>
                                    <p:anim calcmode="lin" valueType="num">
                                      <p:cBhvr additive="base">
                                        <p:cTn id="57" dur="500" fill="hold"/>
                                        <p:tgtEl>
                                          <p:spTgt spid="303136"/>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303135"/>
                                        </p:tgtEl>
                                        <p:attrNameLst>
                                          <p:attrName>style.visibility</p:attrName>
                                        </p:attrNameLst>
                                      </p:cBhvr>
                                      <p:to>
                                        <p:strVal val="visible"/>
                                      </p:to>
                                    </p:set>
                                    <p:anim calcmode="lin" valueType="num">
                                      <p:cBhvr additive="base">
                                        <p:cTn id="60" dur="500" fill="hold"/>
                                        <p:tgtEl>
                                          <p:spTgt spid="303135"/>
                                        </p:tgtEl>
                                        <p:attrNameLst>
                                          <p:attrName>ppt_x</p:attrName>
                                        </p:attrNameLst>
                                      </p:cBhvr>
                                      <p:tavLst>
                                        <p:tav tm="0">
                                          <p:val>
                                            <p:strVal val="0-#ppt_w/2"/>
                                          </p:val>
                                        </p:tav>
                                        <p:tav tm="100000">
                                          <p:val>
                                            <p:strVal val="#ppt_x"/>
                                          </p:val>
                                        </p:tav>
                                      </p:tavLst>
                                    </p:anim>
                                    <p:anim calcmode="lin" valueType="num">
                                      <p:cBhvr additive="base">
                                        <p:cTn id="61" dur="500" fill="hold"/>
                                        <p:tgtEl>
                                          <p:spTgt spid="303135"/>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303134"/>
                                        </p:tgtEl>
                                        <p:attrNameLst>
                                          <p:attrName>style.visibility</p:attrName>
                                        </p:attrNameLst>
                                      </p:cBhvr>
                                      <p:to>
                                        <p:strVal val="visible"/>
                                      </p:to>
                                    </p:set>
                                    <p:anim calcmode="lin" valueType="num">
                                      <p:cBhvr additive="base">
                                        <p:cTn id="64" dur="500" fill="hold"/>
                                        <p:tgtEl>
                                          <p:spTgt spid="303134"/>
                                        </p:tgtEl>
                                        <p:attrNameLst>
                                          <p:attrName>ppt_x</p:attrName>
                                        </p:attrNameLst>
                                      </p:cBhvr>
                                      <p:tavLst>
                                        <p:tav tm="0">
                                          <p:val>
                                            <p:strVal val="0-#ppt_w/2"/>
                                          </p:val>
                                        </p:tav>
                                        <p:tav tm="100000">
                                          <p:val>
                                            <p:strVal val="#ppt_x"/>
                                          </p:val>
                                        </p:tav>
                                      </p:tavLst>
                                    </p:anim>
                                    <p:anim calcmode="lin" valueType="num">
                                      <p:cBhvr additive="base">
                                        <p:cTn id="65" dur="500" fill="hold"/>
                                        <p:tgtEl>
                                          <p:spTgt spid="303134"/>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303107"/>
                                        </p:tgtEl>
                                        <p:attrNameLst>
                                          <p:attrName>style.visibility</p:attrName>
                                        </p:attrNameLst>
                                      </p:cBhvr>
                                      <p:to>
                                        <p:strVal val="visible"/>
                                      </p:to>
                                    </p:set>
                                    <p:anim calcmode="lin" valueType="num">
                                      <p:cBhvr additive="base">
                                        <p:cTn id="68" dur="500" fill="hold"/>
                                        <p:tgtEl>
                                          <p:spTgt spid="303107"/>
                                        </p:tgtEl>
                                        <p:attrNameLst>
                                          <p:attrName>ppt_x</p:attrName>
                                        </p:attrNameLst>
                                      </p:cBhvr>
                                      <p:tavLst>
                                        <p:tav tm="0">
                                          <p:val>
                                            <p:strVal val="0-#ppt_w/2"/>
                                          </p:val>
                                        </p:tav>
                                        <p:tav tm="100000">
                                          <p:val>
                                            <p:strVal val="#ppt_x"/>
                                          </p:val>
                                        </p:tav>
                                      </p:tavLst>
                                    </p:anim>
                                    <p:anim calcmode="lin" valueType="num">
                                      <p:cBhvr additive="base">
                                        <p:cTn id="69" dur="500" fill="hold"/>
                                        <p:tgtEl>
                                          <p:spTgt spid="303107"/>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303109"/>
                                        </p:tgtEl>
                                        <p:attrNameLst>
                                          <p:attrName>style.visibility</p:attrName>
                                        </p:attrNameLst>
                                      </p:cBhvr>
                                      <p:to>
                                        <p:strVal val="visible"/>
                                      </p:to>
                                    </p:set>
                                    <p:anim calcmode="lin" valueType="num">
                                      <p:cBhvr additive="base">
                                        <p:cTn id="72" dur="500" fill="hold"/>
                                        <p:tgtEl>
                                          <p:spTgt spid="303109"/>
                                        </p:tgtEl>
                                        <p:attrNameLst>
                                          <p:attrName>ppt_x</p:attrName>
                                        </p:attrNameLst>
                                      </p:cBhvr>
                                      <p:tavLst>
                                        <p:tav tm="0">
                                          <p:val>
                                            <p:strVal val="0-#ppt_w/2"/>
                                          </p:val>
                                        </p:tav>
                                        <p:tav tm="100000">
                                          <p:val>
                                            <p:strVal val="#ppt_x"/>
                                          </p:val>
                                        </p:tav>
                                      </p:tavLst>
                                    </p:anim>
                                    <p:anim calcmode="lin" valueType="num">
                                      <p:cBhvr additive="base">
                                        <p:cTn id="73" dur="500" fill="hold"/>
                                        <p:tgtEl>
                                          <p:spTgt spid="303109"/>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303110"/>
                                        </p:tgtEl>
                                        <p:attrNameLst>
                                          <p:attrName>style.visibility</p:attrName>
                                        </p:attrNameLst>
                                      </p:cBhvr>
                                      <p:to>
                                        <p:strVal val="visible"/>
                                      </p:to>
                                    </p:set>
                                    <p:anim calcmode="lin" valueType="num">
                                      <p:cBhvr additive="base">
                                        <p:cTn id="76" dur="500" fill="hold"/>
                                        <p:tgtEl>
                                          <p:spTgt spid="303110"/>
                                        </p:tgtEl>
                                        <p:attrNameLst>
                                          <p:attrName>ppt_x</p:attrName>
                                        </p:attrNameLst>
                                      </p:cBhvr>
                                      <p:tavLst>
                                        <p:tav tm="0">
                                          <p:val>
                                            <p:strVal val="0-#ppt_w/2"/>
                                          </p:val>
                                        </p:tav>
                                        <p:tav tm="100000">
                                          <p:val>
                                            <p:strVal val="#ppt_x"/>
                                          </p:val>
                                        </p:tav>
                                      </p:tavLst>
                                    </p:anim>
                                    <p:anim calcmode="lin" valueType="num">
                                      <p:cBhvr additive="base">
                                        <p:cTn id="77" dur="500" fill="hold"/>
                                        <p:tgtEl>
                                          <p:spTgt spid="303110"/>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303111"/>
                                        </p:tgtEl>
                                        <p:attrNameLst>
                                          <p:attrName>style.visibility</p:attrName>
                                        </p:attrNameLst>
                                      </p:cBhvr>
                                      <p:to>
                                        <p:strVal val="visible"/>
                                      </p:to>
                                    </p:set>
                                    <p:anim calcmode="lin" valueType="num">
                                      <p:cBhvr additive="base">
                                        <p:cTn id="80" dur="500" fill="hold"/>
                                        <p:tgtEl>
                                          <p:spTgt spid="303111"/>
                                        </p:tgtEl>
                                        <p:attrNameLst>
                                          <p:attrName>ppt_x</p:attrName>
                                        </p:attrNameLst>
                                      </p:cBhvr>
                                      <p:tavLst>
                                        <p:tav tm="0">
                                          <p:val>
                                            <p:strVal val="0-#ppt_w/2"/>
                                          </p:val>
                                        </p:tav>
                                        <p:tav tm="100000">
                                          <p:val>
                                            <p:strVal val="#ppt_x"/>
                                          </p:val>
                                        </p:tav>
                                      </p:tavLst>
                                    </p:anim>
                                    <p:anim calcmode="lin" valueType="num">
                                      <p:cBhvr additive="base">
                                        <p:cTn id="81" dur="500" fill="hold"/>
                                        <p:tgtEl>
                                          <p:spTgt spid="303111"/>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303112"/>
                                        </p:tgtEl>
                                        <p:attrNameLst>
                                          <p:attrName>style.visibility</p:attrName>
                                        </p:attrNameLst>
                                      </p:cBhvr>
                                      <p:to>
                                        <p:strVal val="visible"/>
                                      </p:to>
                                    </p:set>
                                    <p:anim calcmode="lin" valueType="num">
                                      <p:cBhvr additive="base">
                                        <p:cTn id="84" dur="500" fill="hold"/>
                                        <p:tgtEl>
                                          <p:spTgt spid="303112"/>
                                        </p:tgtEl>
                                        <p:attrNameLst>
                                          <p:attrName>ppt_x</p:attrName>
                                        </p:attrNameLst>
                                      </p:cBhvr>
                                      <p:tavLst>
                                        <p:tav tm="0">
                                          <p:val>
                                            <p:strVal val="0-#ppt_w/2"/>
                                          </p:val>
                                        </p:tav>
                                        <p:tav tm="100000">
                                          <p:val>
                                            <p:strVal val="#ppt_x"/>
                                          </p:val>
                                        </p:tav>
                                      </p:tavLst>
                                    </p:anim>
                                    <p:anim calcmode="lin" valueType="num">
                                      <p:cBhvr additive="base">
                                        <p:cTn id="85" dur="500" fill="hold"/>
                                        <p:tgtEl>
                                          <p:spTgt spid="303112"/>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303114"/>
                                        </p:tgtEl>
                                        <p:attrNameLst>
                                          <p:attrName>style.visibility</p:attrName>
                                        </p:attrNameLst>
                                      </p:cBhvr>
                                      <p:to>
                                        <p:strVal val="visible"/>
                                      </p:to>
                                    </p:set>
                                    <p:anim calcmode="lin" valueType="num">
                                      <p:cBhvr additive="base">
                                        <p:cTn id="88" dur="500" fill="hold"/>
                                        <p:tgtEl>
                                          <p:spTgt spid="303114"/>
                                        </p:tgtEl>
                                        <p:attrNameLst>
                                          <p:attrName>ppt_x</p:attrName>
                                        </p:attrNameLst>
                                      </p:cBhvr>
                                      <p:tavLst>
                                        <p:tav tm="0">
                                          <p:val>
                                            <p:strVal val="0-#ppt_w/2"/>
                                          </p:val>
                                        </p:tav>
                                        <p:tav tm="100000">
                                          <p:val>
                                            <p:strVal val="#ppt_x"/>
                                          </p:val>
                                        </p:tav>
                                      </p:tavLst>
                                    </p:anim>
                                    <p:anim calcmode="lin" valueType="num">
                                      <p:cBhvr additive="base">
                                        <p:cTn id="89" dur="500" fill="hold"/>
                                        <p:tgtEl>
                                          <p:spTgt spid="303114"/>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303115"/>
                                        </p:tgtEl>
                                        <p:attrNameLst>
                                          <p:attrName>style.visibility</p:attrName>
                                        </p:attrNameLst>
                                      </p:cBhvr>
                                      <p:to>
                                        <p:strVal val="visible"/>
                                      </p:to>
                                    </p:set>
                                    <p:anim calcmode="lin" valueType="num">
                                      <p:cBhvr additive="base">
                                        <p:cTn id="92" dur="500" fill="hold"/>
                                        <p:tgtEl>
                                          <p:spTgt spid="303115"/>
                                        </p:tgtEl>
                                        <p:attrNameLst>
                                          <p:attrName>ppt_x</p:attrName>
                                        </p:attrNameLst>
                                      </p:cBhvr>
                                      <p:tavLst>
                                        <p:tav tm="0">
                                          <p:val>
                                            <p:strVal val="0-#ppt_w/2"/>
                                          </p:val>
                                        </p:tav>
                                        <p:tav tm="100000">
                                          <p:val>
                                            <p:strVal val="#ppt_x"/>
                                          </p:val>
                                        </p:tav>
                                      </p:tavLst>
                                    </p:anim>
                                    <p:anim calcmode="lin" valueType="num">
                                      <p:cBhvr additive="base">
                                        <p:cTn id="93" dur="500" fill="hold"/>
                                        <p:tgtEl>
                                          <p:spTgt spid="303115"/>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303116"/>
                                        </p:tgtEl>
                                        <p:attrNameLst>
                                          <p:attrName>style.visibility</p:attrName>
                                        </p:attrNameLst>
                                      </p:cBhvr>
                                      <p:to>
                                        <p:strVal val="visible"/>
                                      </p:to>
                                    </p:set>
                                    <p:anim calcmode="lin" valueType="num">
                                      <p:cBhvr additive="base">
                                        <p:cTn id="96" dur="500" fill="hold"/>
                                        <p:tgtEl>
                                          <p:spTgt spid="303116"/>
                                        </p:tgtEl>
                                        <p:attrNameLst>
                                          <p:attrName>ppt_x</p:attrName>
                                        </p:attrNameLst>
                                      </p:cBhvr>
                                      <p:tavLst>
                                        <p:tav tm="0">
                                          <p:val>
                                            <p:strVal val="0-#ppt_w/2"/>
                                          </p:val>
                                        </p:tav>
                                        <p:tav tm="100000">
                                          <p:val>
                                            <p:strVal val="#ppt_x"/>
                                          </p:val>
                                        </p:tav>
                                      </p:tavLst>
                                    </p:anim>
                                    <p:anim calcmode="lin" valueType="num">
                                      <p:cBhvr additive="base">
                                        <p:cTn id="97" dur="500" fill="hold"/>
                                        <p:tgtEl>
                                          <p:spTgt spid="303116"/>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303117"/>
                                        </p:tgtEl>
                                        <p:attrNameLst>
                                          <p:attrName>style.visibility</p:attrName>
                                        </p:attrNameLst>
                                      </p:cBhvr>
                                      <p:to>
                                        <p:strVal val="visible"/>
                                      </p:to>
                                    </p:set>
                                    <p:anim calcmode="lin" valueType="num">
                                      <p:cBhvr additive="base">
                                        <p:cTn id="100" dur="500" fill="hold"/>
                                        <p:tgtEl>
                                          <p:spTgt spid="303117"/>
                                        </p:tgtEl>
                                        <p:attrNameLst>
                                          <p:attrName>ppt_x</p:attrName>
                                        </p:attrNameLst>
                                      </p:cBhvr>
                                      <p:tavLst>
                                        <p:tav tm="0">
                                          <p:val>
                                            <p:strVal val="0-#ppt_w/2"/>
                                          </p:val>
                                        </p:tav>
                                        <p:tav tm="100000">
                                          <p:val>
                                            <p:strVal val="#ppt_x"/>
                                          </p:val>
                                        </p:tav>
                                      </p:tavLst>
                                    </p:anim>
                                    <p:anim calcmode="lin" valueType="num">
                                      <p:cBhvr additive="base">
                                        <p:cTn id="101" dur="500" fill="hold"/>
                                        <p:tgtEl>
                                          <p:spTgt spid="303117"/>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303118"/>
                                        </p:tgtEl>
                                        <p:attrNameLst>
                                          <p:attrName>style.visibility</p:attrName>
                                        </p:attrNameLst>
                                      </p:cBhvr>
                                      <p:to>
                                        <p:strVal val="visible"/>
                                      </p:to>
                                    </p:set>
                                    <p:anim calcmode="lin" valueType="num">
                                      <p:cBhvr additive="base">
                                        <p:cTn id="104" dur="500" fill="hold"/>
                                        <p:tgtEl>
                                          <p:spTgt spid="303118"/>
                                        </p:tgtEl>
                                        <p:attrNameLst>
                                          <p:attrName>ppt_x</p:attrName>
                                        </p:attrNameLst>
                                      </p:cBhvr>
                                      <p:tavLst>
                                        <p:tav tm="0">
                                          <p:val>
                                            <p:strVal val="0-#ppt_w/2"/>
                                          </p:val>
                                        </p:tav>
                                        <p:tav tm="100000">
                                          <p:val>
                                            <p:strVal val="#ppt_x"/>
                                          </p:val>
                                        </p:tav>
                                      </p:tavLst>
                                    </p:anim>
                                    <p:anim calcmode="lin" valueType="num">
                                      <p:cBhvr additive="base">
                                        <p:cTn id="105" dur="500" fill="hold"/>
                                        <p:tgtEl>
                                          <p:spTgt spid="303118"/>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303119"/>
                                        </p:tgtEl>
                                        <p:attrNameLst>
                                          <p:attrName>style.visibility</p:attrName>
                                        </p:attrNameLst>
                                      </p:cBhvr>
                                      <p:to>
                                        <p:strVal val="visible"/>
                                      </p:to>
                                    </p:set>
                                    <p:anim calcmode="lin" valueType="num">
                                      <p:cBhvr additive="base">
                                        <p:cTn id="108" dur="500" fill="hold"/>
                                        <p:tgtEl>
                                          <p:spTgt spid="303119"/>
                                        </p:tgtEl>
                                        <p:attrNameLst>
                                          <p:attrName>ppt_x</p:attrName>
                                        </p:attrNameLst>
                                      </p:cBhvr>
                                      <p:tavLst>
                                        <p:tav tm="0">
                                          <p:val>
                                            <p:strVal val="0-#ppt_w/2"/>
                                          </p:val>
                                        </p:tav>
                                        <p:tav tm="100000">
                                          <p:val>
                                            <p:strVal val="#ppt_x"/>
                                          </p:val>
                                        </p:tav>
                                      </p:tavLst>
                                    </p:anim>
                                    <p:anim calcmode="lin" valueType="num">
                                      <p:cBhvr additive="base">
                                        <p:cTn id="109" dur="500" fill="hold"/>
                                        <p:tgtEl>
                                          <p:spTgt spid="303119"/>
                                        </p:tgtEl>
                                        <p:attrNameLst>
                                          <p:attrName>ppt_y</p:attrName>
                                        </p:attrNameLst>
                                      </p:cBhvr>
                                      <p:tavLst>
                                        <p:tav tm="0">
                                          <p:val>
                                            <p:strVal val="#ppt_y"/>
                                          </p:val>
                                        </p:tav>
                                        <p:tav tm="100000">
                                          <p:val>
                                            <p:strVal val="#ppt_y"/>
                                          </p:val>
                                        </p:tav>
                                      </p:tavLst>
                                    </p:anim>
                                  </p:childTnLst>
                                </p:cTn>
                              </p:par>
                              <p:par>
                                <p:cTn id="110" presetID="2" presetClass="entr" presetSubtype="8" fill="hold" grpId="0" nodeType="withEffect">
                                  <p:stCondLst>
                                    <p:cond delay="0"/>
                                  </p:stCondLst>
                                  <p:childTnLst>
                                    <p:set>
                                      <p:cBhvr>
                                        <p:cTn id="111" dur="1" fill="hold">
                                          <p:stCondLst>
                                            <p:cond delay="0"/>
                                          </p:stCondLst>
                                        </p:cTn>
                                        <p:tgtEl>
                                          <p:spTgt spid="303120"/>
                                        </p:tgtEl>
                                        <p:attrNameLst>
                                          <p:attrName>style.visibility</p:attrName>
                                        </p:attrNameLst>
                                      </p:cBhvr>
                                      <p:to>
                                        <p:strVal val="visible"/>
                                      </p:to>
                                    </p:set>
                                    <p:anim calcmode="lin" valueType="num">
                                      <p:cBhvr additive="base">
                                        <p:cTn id="112" dur="500" fill="hold"/>
                                        <p:tgtEl>
                                          <p:spTgt spid="303120"/>
                                        </p:tgtEl>
                                        <p:attrNameLst>
                                          <p:attrName>ppt_x</p:attrName>
                                        </p:attrNameLst>
                                      </p:cBhvr>
                                      <p:tavLst>
                                        <p:tav tm="0">
                                          <p:val>
                                            <p:strVal val="0-#ppt_w/2"/>
                                          </p:val>
                                        </p:tav>
                                        <p:tav tm="100000">
                                          <p:val>
                                            <p:strVal val="#ppt_x"/>
                                          </p:val>
                                        </p:tav>
                                      </p:tavLst>
                                    </p:anim>
                                    <p:anim calcmode="lin" valueType="num">
                                      <p:cBhvr additive="base">
                                        <p:cTn id="113" dur="500" fill="hold"/>
                                        <p:tgtEl>
                                          <p:spTgt spid="303120"/>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0"/>
                                  </p:stCondLst>
                                  <p:childTnLst>
                                    <p:set>
                                      <p:cBhvr>
                                        <p:cTn id="115" dur="1" fill="hold">
                                          <p:stCondLst>
                                            <p:cond delay="0"/>
                                          </p:stCondLst>
                                        </p:cTn>
                                        <p:tgtEl>
                                          <p:spTgt spid="303121"/>
                                        </p:tgtEl>
                                        <p:attrNameLst>
                                          <p:attrName>style.visibility</p:attrName>
                                        </p:attrNameLst>
                                      </p:cBhvr>
                                      <p:to>
                                        <p:strVal val="visible"/>
                                      </p:to>
                                    </p:set>
                                    <p:anim calcmode="lin" valueType="num">
                                      <p:cBhvr additive="base">
                                        <p:cTn id="116" dur="500" fill="hold"/>
                                        <p:tgtEl>
                                          <p:spTgt spid="303121"/>
                                        </p:tgtEl>
                                        <p:attrNameLst>
                                          <p:attrName>ppt_x</p:attrName>
                                        </p:attrNameLst>
                                      </p:cBhvr>
                                      <p:tavLst>
                                        <p:tav tm="0">
                                          <p:val>
                                            <p:strVal val="0-#ppt_w/2"/>
                                          </p:val>
                                        </p:tav>
                                        <p:tav tm="100000">
                                          <p:val>
                                            <p:strVal val="#ppt_x"/>
                                          </p:val>
                                        </p:tav>
                                      </p:tavLst>
                                    </p:anim>
                                    <p:anim calcmode="lin" valueType="num">
                                      <p:cBhvr additive="base">
                                        <p:cTn id="117" dur="500" fill="hold"/>
                                        <p:tgtEl>
                                          <p:spTgt spid="303121"/>
                                        </p:tgtEl>
                                        <p:attrNameLst>
                                          <p:attrName>ppt_y</p:attrName>
                                        </p:attrNameLst>
                                      </p:cBhvr>
                                      <p:tavLst>
                                        <p:tav tm="0">
                                          <p:val>
                                            <p:strVal val="#ppt_y"/>
                                          </p:val>
                                        </p:tav>
                                        <p:tav tm="100000">
                                          <p:val>
                                            <p:strVal val="#ppt_y"/>
                                          </p:val>
                                        </p:tav>
                                      </p:tavLst>
                                    </p:anim>
                                  </p:childTnLst>
                                </p:cTn>
                              </p:par>
                              <p:par>
                                <p:cTn id="118" presetID="2" presetClass="entr" presetSubtype="8" fill="hold" grpId="0" nodeType="withEffect">
                                  <p:stCondLst>
                                    <p:cond delay="0"/>
                                  </p:stCondLst>
                                  <p:childTnLst>
                                    <p:set>
                                      <p:cBhvr>
                                        <p:cTn id="119" dur="1" fill="hold">
                                          <p:stCondLst>
                                            <p:cond delay="0"/>
                                          </p:stCondLst>
                                        </p:cTn>
                                        <p:tgtEl>
                                          <p:spTgt spid="303122"/>
                                        </p:tgtEl>
                                        <p:attrNameLst>
                                          <p:attrName>style.visibility</p:attrName>
                                        </p:attrNameLst>
                                      </p:cBhvr>
                                      <p:to>
                                        <p:strVal val="visible"/>
                                      </p:to>
                                    </p:set>
                                    <p:anim calcmode="lin" valueType="num">
                                      <p:cBhvr additive="base">
                                        <p:cTn id="120" dur="500" fill="hold"/>
                                        <p:tgtEl>
                                          <p:spTgt spid="303122"/>
                                        </p:tgtEl>
                                        <p:attrNameLst>
                                          <p:attrName>ppt_x</p:attrName>
                                        </p:attrNameLst>
                                      </p:cBhvr>
                                      <p:tavLst>
                                        <p:tav tm="0">
                                          <p:val>
                                            <p:strVal val="0-#ppt_w/2"/>
                                          </p:val>
                                        </p:tav>
                                        <p:tav tm="100000">
                                          <p:val>
                                            <p:strVal val="#ppt_x"/>
                                          </p:val>
                                        </p:tav>
                                      </p:tavLst>
                                    </p:anim>
                                    <p:anim calcmode="lin" valueType="num">
                                      <p:cBhvr additive="base">
                                        <p:cTn id="121" dur="500" fill="hold"/>
                                        <p:tgtEl>
                                          <p:spTgt spid="303122"/>
                                        </p:tgtEl>
                                        <p:attrNameLst>
                                          <p:attrName>ppt_y</p:attrName>
                                        </p:attrNameLst>
                                      </p:cBhvr>
                                      <p:tavLst>
                                        <p:tav tm="0">
                                          <p:val>
                                            <p:strVal val="#ppt_y"/>
                                          </p:val>
                                        </p:tav>
                                        <p:tav tm="100000">
                                          <p:val>
                                            <p:strVal val="#ppt_y"/>
                                          </p:val>
                                        </p:tav>
                                      </p:tavLst>
                                    </p:anim>
                                  </p:childTnLst>
                                </p:cTn>
                              </p:par>
                              <p:par>
                                <p:cTn id="122" presetID="2" presetClass="entr" presetSubtype="8" fill="hold" grpId="0" nodeType="withEffect">
                                  <p:stCondLst>
                                    <p:cond delay="0"/>
                                  </p:stCondLst>
                                  <p:childTnLst>
                                    <p:set>
                                      <p:cBhvr>
                                        <p:cTn id="123" dur="1" fill="hold">
                                          <p:stCondLst>
                                            <p:cond delay="0"/>
                                          </p:stCondLst>
                                        </p:cTn>
                                        <p:tgtEl>
                                          <p:spTgt spid="303123"/>
                                        </p:tgtEl>
                                        <p:attrNameLst>
                                          <p:attrName>style.visibility</p:attrName>
                                        </p:attrNameLst>
                                      </p:cBhvr>
                                      <p:to>
                                        <p:strVal val="visible"/>
                                      </p:to>
                                    </p:set>
                                    <p:anim calcmode="lin" valueType="num">
                                      <p:cBhvr additive="base">
                                        <p:cTn id="124" dur="500" fill="hold"/>
                                        <p:tgtEl>
                                          <p:spTgt spid="303123"/>
                                        </p:tgtEl>
                                        <p:attrNameLst>
                                          <p:attrName>ppt_x</p:attrName>
                                        </p:attrNameLst>
                                      </p:cBhvr>
                                      <p:tavLst>
                                        <p:tav tm="0">
                                          <p:val>
                                            <p:strVal val="0-#ppt_w/2"/>
                                          </p:val>
                                        </p:tav>
                                        <p:tav tm="100000">
                                          <p:val>
                                            <p:strVal val="#ppt_x"/>
                                          </p:val>
                                        </p:tav>
                                      </p:tavLst>
                                    </p:anim>
                                    <p:anim calcmode="lin" valueType="num">
                                      <p:cBhvr additive="base">
                                        <p:cTn id="125" dur="500" fill="hold"/>
                                        <p:tgtEl>
                                          <p:spTgt spid="303123"/>
                                        </p:tgtEl>
                                        <p:attrNameLst>
                                          <p:attrName>ppt_y</p:attrName>
                                        </p:attrNameLst>
                                      </p:cBhvr>
                                      <p:tavLst>
                                        <p:tav tm="0">
                                          <p:val>
                                            <p:strVal val="#ppt_y"/>
                                          </p:val>
                                        </p:tav>
                                        <p:tav tm="100000">
                                          <p:val>
                                            <p:strVal val="#ppt_y"/>
                                          </p:val>
                                        </p:tav>
                                      </p:tavLst>
                                    </p:anim>
                                  </p:childTnLst>
                                </p:cTn>
                              </p:par>
                              <p:par>
                                <p:cTn id="126" presetID="2" presetClass="entr" presetSubtype="8" fill="hold" grpId="0" nodeType="withEffect">
                                  <p:stCondLst>
                                    <p:cond delay="0"/>
                                  </p:stCondLst>
                                  <p:childTnLst>
                                    <p:set>
                                      <p:cBhvr>
                                        <p:cTn id="127" dur="1" fill="hold">
                                          <p:stCondLst>
                                            <p:cond delay="0"/>
                                          </p:stCondLst>
                                        </p:cTn>
                                        <p:tgtEl>
                                          <p:spTgt spid="303124"/>
                                        </p:tgtEl>
                                        <p:attrNameLst>
                                          <p:attrName>style.visibility</p:attrName>
                                        </p:attrNameLst>
                                      </p:cBhvr>
                                      <p:to>
                                        <p:strVal val="visible"/>
                                      </p:to>
                                    </p:set>
                                    <p:anim calcmode="lin" valueType="num">
                                      <p:cBhvr additive="base">
                                        <p:cTn id="128" dur="500" fill="hold"/>
                                        <p:tgtEl>
                                          <p:spTgt spid="303124"/>
                                        </p:tgtEl>
                                        <p:attrNameLst>
                                          <p:attrName>ppt_x</p:attrName>
                                        </p:attrNameLst>
                                      </p:cBhvr>
                                      <p:tavLst>
                                        <p:tav tm="0">
                                          <p:val>
                                            <p:strVal val="0-#ppt_w/2"/>
                                          </p:val>
                                        </p:tav>
                                        <p:tav tm="100000">
                                          <p:val>
                                            <p:strVal val="#ppt_x"/>
                                          </p:val>
                                        </p:tav>
                                      </p:tavLst>
                                    </p:anim>
                                    <p:anim calcmode="lin" valueType="num">
                                      <p:cBhvr additive="base">
                                        <p:cTn id="129" dur="500" fill="hold"/>
                                        <p:tgtEl>
                                          <p:spTgt spid="303124"/>
                                        </p:tgtEl>
                                        <p:attrNameLst>
                                          <p:attrName>ppt_y</p:attrName>
                                        </p:attrNameLst>
                                      </p:cBhvr>
                                      <p:tavLst>
                                        <p:tav tm="0">
                                          <p:val>
                                            <p:strVal val="#ppt_y"/>
                                          </p:val>
                                        </p:tav>
                                        <p:tav tm="100000">
                                          <p:val>
                                            <p:strVal val="#ppt_y"/>
                                          </p:val>
                                        </p:tav>
                                      </p:tavLst>
                                    </p:anim>
                                  </p:childTnLst>
                                </p:cTn>
                              </p:par>
                              <p:par>
                                <p:cTn id="130" presetID="2" presetClass="entr" presetSubtype="8" fill="hold" grpId="0" nodeType="withEffect">
                                  <p:stCondLst>
                                    <p:cond delay="0"/>
                                  </p:stCondLst>
                                  <p:childTnLst>
                                    <p:set>
                                      <p:cBhvr>
                                        <p:cTn id="131" dur="1" fill="hold">
                                          <p:stCondLst>
                                            <p:cond delay="0"/>
                                          </p:stCondLst>
                                        </p:cTn>
                                        <p:tgtEl>
                                          <p:spTgt spid="303125"/>
                                        </p:tgtEl>
                                        <p:attrNameLst>
                                          <p:attrName>style.visibility</p:attrName>
                                        </p:attrNameLst>
                                      </p:cBhvr>
                                      <p:to>
                                        <p:strVal val="visible"/>
                                      </p:to>
                                    </p:set>
                                    <p:anim calcmode="lin" valueType="num">
                                      <p:cBhvr additive="base">
                                        <p:cTn id="132" dur="500" fill="hold"/>
                                        <p:tgtEl>
                                          <p:spTgt spid="303125"/>
                                        </p:tgtEl>
                                        <p:attrNameLst>
                                          <p:attrName>ppt_x</p:attrName>
                                        </p:attrNameLst>
                                      </p:cBhvr>
                                      <p:tavLst>
                                        <p:tav tm="0">
                                          <p:val>
                                            <p:strVal val="0-#ppt_w/2"/>
                                          </p:val>
                                        </p:tav>
                                        <p:tav tm="100000">
                                          <p:val>
                                            <p:strVal val="#ppt_x"/>
                                          </p:val>
                                        </p:tav>
                                      </p:tavLst>
                                    </p:anim>
                                    <p:anim calcmode="lin" valueType="num">
                                      <p:cBhvr additive="base">
                                        <p:cTn id="133" dur="500" fill="hold"/>
                                        <p:tgtEl>
                                          <p:spTgt spid="303125"/>
                                        </p:tgtEl>
                                        <p:attrNameLst>
                                          <p:attrName>ppt_y</p:attrName>
                                        </p:attrNameLst>
                                      </p:cBhvr>
                                      <p:tavLst>
                                        <p:tav tm="0">
                                          <p:val>
                                            <p:strVal val="#ppt_y"/>
                                          </p:val>
                                        </p:tav>
                                        <p:tav tm="100000">
                                          <p:val>
                                            <p:strVal val="#ppt_y"/>
                                          </p:val>
                                        </p:tav>
                                      </p:tavLst>
                                    </p:anim>
                                  </p:childTnLst>
                                </p:cTn>
                              </p:par>
                              <p:par>
                                <p:cTn id="134" presetID="2" presetClass="entr" presetSubtype="8" fill="hold" grpId="0" nodeType="withEffect">
                                  <p:stCondLst>
                                    <p:cond delay="0"/>
                                  </p:stCondLst>
                                  <p:childTnLst>
                                    <p:set>
                                      <p:cBhvr>
                                        <p:cTn id="135" dur="1" fill="hold">
                                          <p:stCondLst>
                                            <p:cond delay="0"/>
                                          </p:stCondLst>
                                        </p:cTn>
                                        <p:tgtEl>
                                          <p:spTgt spid="303126"/>
                                        </p:tgtEl>
                                        <p:attrNameLst>
                                          <p:attrName>style.visibility</p:attrName>
                                        </p:attrNameLst>
                                      </p:cBhvr>
                                      <p:to>
                                        <p:strVal val="visible"/>
                                      </p:to>
                                    </p:set>
                                    <p:anim calcmode="lin" valueType="num">
                                      <p:cBhvr additive="base">
                                        <p:cTn id="136" dur="500" fill="hold"/>
                                        <p:tgtEl>
                                          <p:spTgt spid="303126"/>
                                        </p:tgtEl>
                                        <p:attrNameLst>
                                          <p:attrName>ppt_x</p:attrName>
                                        </p:attrNameLst>
                                      </p:cBhvr>
                                      <p:tavLst>
                                        <p:tav tm="0">
                                          <p:val>
                                            <p:strVal val="0-#ppt_w/2"/>
                                          </p:val>
                                        </p:tav>
                                        <p:tav tm="100000">
                                          <p:val>
                                            <p:strVal val="#ppt_x"/>
                                          </p:val>
                                        </p:tav>
                                      </p:tavLst>
                                    </p:anim>
                                    <p:anim calcmode="lin" valueType="num">
                                      <p:cBhvr additive="base">
                                        <p:cTn id="137" dur="500" fill="hold"/>
                                        <p:tgtEl>
                                          <p:spTgt spid="303126"/>
                                        </p:tgtEl>
                                        <p:attrNameLst>
                                          <p:attrName>ppt_y</p:attrName>
                                        </p:attrNameLst>
                                      </p:cBhvr>
                                      <p:tavLst>
                                        <p:tav tm="0">
                                          <p:val>
                                            <p:strVal val="#ppt_y"/>
                                          </p:val>
                                        </p:tav>
                                        <p:tav tm="100000">
                                          <p:val>
                                            <p:strVal val="#ppt_y"/>
                                          </p:val>
                                        </p:tav>
                                      </p:tavLst>
                                    </p:anim>
                                  </p:childTnLst>
                                </p:cTn>
                              </p:par>
                              <p:par>
                                <p:cTn id="138" presetID="2" presetClass="entr" presetSubtype="8" fill="hold" grpId="0" nodeType="withEffect">
                                  <p:stCondLst>
                                    <p:cond delay="0"/>
                                  </p:stCondLst>
                                  <p:childTnLst>
                                    <p:set>
                                      <p:cBhvr>
                                        <p:cTn id="139" dur="1" fill="hold">
                                          <p:stCondLst>
                                            <p:cond delay="0"/>
                                          </p:stCondLst>
                                        </p:cTn>
                                        <p:tgtEl>
                                          <p:spTgt spid="303127"/>
                                        </p:tgtEl>
                                        <p:attrNameLst>
                                          <p:attrName>style.visibility</p:attrName>
                                        </p:attrNameLst>
                                      </p:cBhvr>
                                      <p:to>
                                        <p:strVal val="visible"/>
                                      </p:to>
                                    </p:set>
                                    <p:anim calcmode="lin" valueType="num">
                                      <p:cBhvr additive="base">
                                        <p:cTn id="140" dur="500" fill="hold"/>
                                        <p:tgtEl>
                                          <p:spTgt spid="303127"/>
                                        </p:tgtEl>
                                        <p:attrNameLst>
                                          <p:attrName>ppt_x</p:attrName>
                                        </p:attrNameLst>
                                      </p:cBhvr>
                                      <p:tavLst>
                                        <p:tav tm="0">
                                          <p:val>
                                            <p:strVal val="0-#ppt_w/2"/>
                                          </p:val>
                                        </p:tav>
                                        <p:tav tm="100000">
                                          <p:val>
                                            <p:strVal val="#ppt_x"/>
                                          </p:val>
                                        </p:tav>
                                      </p:tavLst>
                                    </p:anim>
                                    <p:anim calcmode="lin" valueType="num">
                                      <p:cBhvr additive="base">
                                        <p:cTn id="141" dur="500" fill="hold"/>
                                        <p:tgtEl>
                                          <p:spTgt spid="303127"/>
                                        </p:tgtEl>
                                        <p:attrNameLst>
                                          <p:attrName>ppt_y</p:attrName>
                                        </p:attrNameLst>
                                      </p:cBhvr>
                                      <p:tavLst>
                                        <p:tav tm="0">
                                          <p:val>
                                            <p:strVal val="#ppt_y"/>
                                          </p:val>
                                        </p:tav>
                                        <p:tav tm="100000">
                                          <p:val>
                                            <p:strVal val="#ppt_y"/>
                                          </p:val>
                                        </p:tav>
                                      </p:tavLst>
                                    </p:anim>
                                  </p:childTnLst>
                                </p:cTn>
                              </p:par>
                              <p:par>
                                <p:cTn id="142" presetID="2" presetClass="entr" presetSubtype="8" fill="hold" grpId="0" nodeType="withEffect">
                                  <p:stCondLst>
                                    <p:cond delay="0"/>
                                  </p:stCondLst>
                                  <p:childTnLst>
                                    <p:set>
                                      <p:cBhvr>
                                        <p:cTn id="143" dur="1" fill="hold">
                                          <p:stCondLst>
                                            <p:cond delay="0"/>
                                          </p:stCondLst>
                                        </p:cTn>
                                        <p:tgtEl>
                                          <p:spTgt spid="303128"/>
                                        </p:tgtEl>
                                        <p:attrNameLst>
                                          <p:attrName>style.visibility</p:attrName>
                                        </p:attrNameLst>
                                      </p:cBhvr>
                                      <p:to>
                                        <p:strVal val="visible"/>
                                      </p:to>
                                    </p:set>
                                    <p:anim calcmode="lin" valueType="num">
                                      <p:cBhvr additive="base">
                                        <p:cTn id="144" dur="500" fill="hold"/>
                                        <p:tgtEl>
                                          <p:spTgt spid="303128"/>
                                        </p:tgtEl>
                                        <p:attrNameLst>
                                          <p:attrName>ppt_x</p:attrName>
                                        </p:attrNameLst>
                                      </p:cBhvr>
                                      <p:tavLst>
                                        <p:tav tm="0">
                                          <p:val>
                                            <p:strVal val="0-#ppt_w/2"/>
                                          </p:val>
                                        </p:tav>
                                        <p:tav tm="100000">
                                          <p:val>
                                            <p:strVal val="#ppt_x"/>
                                          </p:val>
                                        </p:tav>
                                      </p:tavLst>
                                    </p:anim>
                                    <p:anim calcmode="lin" valueType="num">
                                      <p:cBhvr additive="base">
                                        <p:cTn id="145" dur="500" fill="hold"/>
                                        <p:tgtEl>
                                          <p:spTgt spid="303128"/>
                                        </p:tgtEl>
                                        <p:attrNameLst>
                                          <p:attrName>ppt_y</p:attrName>
                                        </p:attrNameLst>
                                      </p:cBhvr>
                                      <p:tavLst>
                                        <p:tav tm="0">
                                          <p:val>
                                            <p:strVal val="#ppt_y"/>
                                          </p:val>
                                        </p:tav>
                                        <p:tav tm="100000">
                                          <p:val>
                                            <p:strVal val="#ppt_y"/>
                                          </p:val>
                                        </p:tav>
                                      </p:tavLst>
                                    </p:anim>
                                  </p:childTnLst>
                                </p:cTn>
                              </p:par>
                              <p:par>
                                <p:cTn id="146" presetID="2" presetClass="entr" presetSubtype="8" fill="hold" grpId="0" nodeType="withEffect">
                                  <p:stCondLst>
                                    <p:cond delay="0"/>
                                  </p:stCondLst>
                                  <p:childTnLst>
                                    <p:set>
                                      <p:cBhvr>
                                        <p:cTn id="147" dur="1" fill="hold">
                                          <p:stCondLst>
                                            <p:cond delay="0"/>
                                          </p:stCondLst>
                                        </p:cTn>
                                        <p:tgtEl>
                                          <p:spTgt spid="303129"/>
                                        </p:tgtEl>
                                        <p:attrNameLst>
                                          <p:attrName>style.visibility</p:attrName>
                                        </p:attrNameLst>
                                      </p:cBhvr>
                                      <p:to>
                                        <p:strVal val="visible"/>
                                      </p:to>
                                    </p:set>
                                    <p:anim calcmode="lin" valueType="num">
                                      <p:cBhvr additive="base">
                                        <p:cTn id="148" dur="500" fill="hold"/>
                                        <p:tgtEl>
                                          <p:spTgt spid="303129"/>
                                        </p:tgtEl>
                                        <p:attrNameLst>
                                          <p:attrName>ppt_x</p:attrName>
                                        </p:attrNameLst>
                                      </p:cBhvr>
                                      <p:tavLst>
                                        <p:tav tm="0">
                                          <p:val>
                                            <p:strVal val="0-#ppt_w/2"/>
                                          </p:val>
                                        </p:tav>
                                        <p:tav tm="100000">
                                          <p:val>
                                            <p:strVal val="#ppt_x"/>
                                          </p:val>
                                        </p:tav>
                                      </p:tavLst>
                                    </p:anim>
                                    <p:anim calcmode="lin" valueType="num">
                                      <p:cBhvr additive="base">
                                        <p:cTn id="149" dur="500" fill="hold"/>
                                        <p:tgtEl>
                                          <p:spTgt spid="303129"/>
                                        </p:tgtEl>
                                        <p:attrNameLst>
                                          <p:attrName>ppt_y</p:attrName>
                                        </p:attrNameLst>
                                      </p:cBhvr>
                                      <p:tavLst>
                                        <p:tav tm="0">
                                          <p:val>
                                            <p:strVal val="#ppt_y"/>
                                          </p:val>
                                        </p:tav>
                                        <p:tav tm="100000">
                                          <p:val>
                                            <p:strVal val="#ppt_y"/>
                                          </p:val>
                                        </p:tav>
                                      </p:tavLst>
                                    </p:anim>
                                  </p:childTnLst>
                                </p:cTn>
                              </p:par>
                              <p:par>
                                <p:cTn id="150" presetID="2" presetClass="entr" presetSubtype="8" fill="hold" grpId="0" nodeType="withEffect">
                                  <p:stCondLst>
                                    <p:cond delay="0"/>
                                  </p:stCondLst>
                                  <p:childTnLst>
                                    <p:set>
                                      <p:cBhvr>
                                        <p:cTn id="151" dur="1" fill="hold">
                                          <p:stCondLst>
                                            <p:cond delay="0"/>
                                          </p:stCondLst>
                                        </p:cTn>
                                        <p:tgtEl>
                                          <p:spTgt spid="303130"/>
                                        </p:tgtEl>
                                        <p:attrNameLst>
                                          <p:attrName>style.visibility</p:attrName>
                                        </p:attrNameLst>
                                      </p:cBhvr>
                                      <p:to>
                                        <p:strVal val="visible"/>
                                      </p:to>
                                    </p:set>
                                    <p:anim calcmode="lin" valueType="num">
                                      <p:cBhvr additive="base">
                                        <p:cTn id="152" dur="500" fill="hold"/>
                                        <p:tgtEl>
                                          <p:spTgt spid="303130"/>
                                        </p:tgtEl>
                                        <p:attrNameLst>
                                          <p:attrName>ppt_x</p:attrName>
                                        </p:attrNameLst>
                                      </p:cBhvr>
                                      <p:tavLst>
                                        <p:tav tm="0">
                                          <p:val>
                                            <p:strVal val="0-#ppt_w/2"/>
                                          </p:val>
                                        </p:tav>
                                        <p:tav tm="100000">
                                          <p:val>
                                            <p:strVal val="#ppt_x"/>
                                          </p:val>
                                        </p:tav>
                                      </p:tavLst>
                                    </p:anim>
                                    <p:anim calcmode="lin" valueType="num">
                                      <p:cBhvr additive="base">
                                        <p:cTn id="153" dur="500" fill="hold"/>
                                        <p:tgtEl>
                                          <p:spTgt spid="303130"/>
                                        </p:tgtEl>
                                        <p:attrNameLst>
                                          <p:attrName>ppt_y</p:attrName>
                                        </p:attrNameLst>
                                      </p:cBhvr>
                                      <p:tavLst>
                                        <p:tav tm="0">
                                          <p:val>
                                            <p:strVal val="#ppt_y"/>
                                          </p:val>
                                        </p:tav>
                                        <p:tav tm="100000">
                                          <p:val>
                                            <p:strVal val="#ppt_y"/>
                                          </p:val>
                                        </p:tav>
                                      </p:tavLst>
                                    </p:anim>
                                  </p:childTnLst>
                                </p:cTn>
                              </p:par>
                              <p:par>
                                <p:cTn id="154" presetID="2" presetClass="entr" presetSubtype="8" fill="hold" grpId="0" nodeType="withEffect">
                                  <p:stCondLst>
                                    <p:cond delay="0"/>
                                  </p:stCondLst>
                                  <p:childTnLst>
                                    <p:set>
                                      <p:cBhvr>
                                        <p:cTn id="155" dur="1" fill="hold">
                                          <p:stCondLst>
                                            <p:cond delay="0"/>
                                          </p:stCondLst>
                                        </p:cTn>
                                        <p:tgtEl>
                                          <p:spTgt spid="303131"/>
                                        </p:tgtEl>
                                        <p:attrNameLst>
                                          <p:attrName>style.visibility</p:attrName>
                                        </p:attrNameLst>
                                      </p:cBhvr>
                                      <p:to>
                                        <p:strVal val="visible"/>
                                      </p:to>
                                    </p:set>
                                    <p:anim calcmode="lin" valueType="num">
                                      <p:cBhvr additive="base">
                                        <p:cTn id="156" dur="500" fill="hold"/>
                                        <p:tgtEl>
                                          <p:spTgt spid="303131"/>
                                        </p:tgtEl>
                                        <p:attrNameLst>
                                          <p:attrName>ppt_x</p:attrName>
                                        </p:attrNameLst>
                                      </p:cBhvr>
                                      <p:tavLst>
                                        <p:tav tm="0">
                                          <p:val>
                                            <p:strVal val="0-#ppt_w/2"/>
                                          </p:val>
                                        </p:tav>
                                        <p:tav tm="100000">
                                          <p:val>
                                            <p:strVal val="#ppt_x"/>
                                          </p:val>
                                        </p:tav>
                                      </p:tavLst>
                                    </p:anim>
                                    <p:anim calcmode="lin" valueType="num">
                                      <p:cBhvr additive="base">
                                        <p:cTn id="157" dur="500" fill="hold"/>
                                        <p:tgtEl>
                                          <p:spTgt spid="303131"/>
                                        </p:tgtEl>
                                        <p:attrNameLst>
                                          <p:attrName>ppt_y</p:attrName>
                                        </p:attrNameLst>
                                      </p:cBhvr>
                                      <p:tavLst>
                                        <p:tav tm="0">
                                          <p:val>
                                            <p:strVal val="#ppt_y"/>
                                          </p:val>
                                        </p:tav>
                                        <p:tav tm="100000">
                                          <p:val>
                                            <p:strVal val="#ppt_y"/>
                                          </p:val>
                                        </p:tav>
                                      </p:tavLst>
                                    </p:anim>
                                  </p:childTnLst>
                                </p:cTn>
                              </p:par>
                              <p:par>
                                <p:cTn id="158" presetID="2" presetClass="entr" presetSubtype="8" fill="hold" grpId="0" nodeType="withEffect">
                                  <p:stCondLst>
                                    <p:cond delay="0"/>
                                  </p:stCondLst>
                                  <p:childTnLst>
                                    <p:set>
                                      <p:cBhvr>
                                        <p:cTn id="159" dur="1" fill="hold">
                                          <p:stCondLst>
                                            <p:cond delay="0"/>
                                          </p:stCondLst>
                                        </p:cTn>
                                        <p:tgtEl>
                                          <p:spTgt spid="303132"/>
                                        </p:tgtEl>
                                        <p:attrNameLst>
                                          <p:attrName>style.visibility</p:attrName>
                                        </p:attrNameLst>
                                      </p:cBhvr>
                                      <p:to>
                                        <p:strVal val="visible"/>
                                      </p:to>
                                    </p:set>
                                    <p:anim calcmode="lin" valueType="num">
                                      <p:cBhvr additive="base">
                                        <p:cTn id="160" dur="500" fill="hold"/>
                                        <p:tgtEl>
                                          <p:spTgt spid="303132"/>
                                        </p:tgtEl>
                                        <p:attrNameLst>
                                          <p:attrName>ppt_x</p:attrName>
                                        </p:attrNameLst>
                                      </p:cBhvr>
                                      <p:tavLst>
                                        <p:tav tm="0">
                                          <p:val>
                                            <p:strVal val="0-#ppt_w/2"/>
                                          </p:val>
                                        </p:tav>
                                        <p:tav tm="100000">
                                          <p:val>
                                            <p:strVal val="#ppt_x"/>
                                          </p:val>
                                        </p:tav>
                                      </p:tavLst>
                                    </p:anim>
                                    <p:anim calcmode="lin" valueType="num">
                                      <p:cBhvr additive="base">
                                        <p:cTn id="161" dur="500" fill="hold"/>
                                        <p:tgtEl>
                                          <p:spTgt spid="303132"/>
                                        </p:tgtEl>
                                        <p:attrNameLst>
                                          <p:attrName>ppt_y</p:attrName>
                                        </p:attrNameLst>
                                      </p:cBhvr>
                                      <p:tavLst>
                                        <p:tav tm="0">
                                          <p:val>
                                            <p:strVal val="#ppt_y"/>
                                          </p:val>
                                        </p:tav>
                                        <p:tav tm="100000">
                                          <p:val>
                                            <p:strVal val="#ppt_y"/>
                                          </p:val>
                                        </p:tav>
                                      </p:tavLst>
                                    </p:anim>
                                  </p:childTnLst>
                                </p:cTn>
                              </p:par>
                              <p:par>
                                <p:cTn id="162" presetID="2" presetClass="entr" presetSubtype="8" fill="hold" grpId="0" nodeType="withEffect">
                                  <p:stCondLst>
                                    <p:cond delay="0"/>
                                  </p:stCondLst>
                                  <p:childTnLst>
                                    <p:set>
                                      <p:cBhvr>
                                        <p:cTn id="163" dur="1" fill="hold">
                                          <p:stCondLst>
                                            <p:cond delay="0"/>
                                          </p:stCondLst>
                                        </p:cTn>
                                        <p:tgtEl>
                                          <p:spTgt spid="303133"/>
                                        </p:tgtEl>
                                        <p:attrNameLst>
                                          <p:attrName>style.visibility</p:attrName>
                                        </p:attrNameLst>
                                      </p:cBhvr>
                                      <p:to>
                                        <p:strVal val="visible"/>
                                      </p:to>
                                    </p:set>
                                    <p:anim calcmode="lin" valueType="num">
                                      <p:cBhvr additive="base">
                                        <p:cTn id="164" dur="500" fill="hold"/>
                                        <p:tgtEl>
                                          <p:spTgt spid="303133"/>
                                        </p:tgtEl>
                                        <p:attrNameLst>
                                          <p:attrName>ppt_x</p:attrName>
                                        </p:attrNameLst>
                                      </p:cBhvr>
                                      <p:tavLst>
                                        <p:tav tm="0">
                                          <p:val>
                                            <p:strVal val="0-#ppt_w/2"/>
                                          </p:val>
                                        </p:tav>
                                        <p:tav tm="100000">
                                          <p:val>
                                            <p:strVal val="#ppt_x"/>
                                          </p:val>
                                        </p:tav>
                                      </p:tavLst>
                                    </p:anim>
                                    <p:anim calcmode="lin" valueType="num">
                                      <p:cBhvr additive="base">
                                        <p:cTn id="165" dur="500" fill="hold"/>
                                        <p:tgtEl>
                                          <p:spTgt spid="303133"/>
                                        </p:tgtEl>
                                        <p:attrNameLst>
                                          <p:attrName>ppt_y</p:attrName>
                                        </p:attrNameLst>
                                      </p:cBhvr>
                                      <p:tavLst>
                                        <p:tav tm="0">
                                          <p:val>
                                            <p:strVal val="#ppt_y"/>
                                          </p:val>
                                        </p:tav>
                                        <p:tav tm="100000">
                                          <p:val>
                                            <p:strVal val="#ppt_y"/>
                                          </p:val>
                                        </p:tav>
                                      </p:tavLst>
                                    </p:anim>
                                  </p:childTnLst>
                                </p:cTn>
                              </p:par>
                              <p:par>
                                <p:cTn id="166" presetID="2" presetClass="entr" presetSubtype="8" fill="hold" grpId="0" nodeType="withEffect">
                                  <p:stCondLst>
                                    <p:cond delay="0"/>
                                  </p:stCondLst>
                                  <p:childTnLst>
                                    <p:set>
                                      <p:cBhvr>
                                        <p:cTn id="167" dur="1" fill="hold">
                                          <p:stCondLst>
                                            <p:cond delay="0"/>
                                          </p:stCondLst>
                                        </p:cTn>
                                        <p:tgtEl>
                                          <p:spTgt spid="303147"/>
                                        </p:tgtEl>
                                        <p:attrNameLst>
                                          <p:attrName>style.visibility</p:attrName>
                                        </p:attrNameLst>
                                      </p:cBhvr>
                                      <p:to>
                                        <p:strVal val="visible"/>
                                      </p:to>
                                    </p:set>
                                    <p:anim calcmode="lin" valueType="num">
                                      <p:cBhvr additive="base">
                                        <p:cTn id="168" dur="500" fill="hold"/>
                                        <p:tgtEl>
                                          <p:spTgt spid="303147"/>
                                        </p:tgtEl>
                                        <p:attrNameLst>
                                          <p:attrName>ppt_x</p:attrName>
                                        </p:attrNameLst>
                                      </p:cBhvr>
                                      <p:tavLst>
                                        <p:tav tm="0">
                                          <p:val>
                                            <p:strVal val="0-#ppt_w/2"/>
                                          </p:val>
                                        </p:tav>
                                        <p:tav tm="100000">
                                          <p:val>
                                            <p:strVal val="#ppt_x"/>
                                          </p:val>
                                        </p:tav>
                                      </p:tavLst>
                                    </p:anim>
                                    <p:anim calcmode="lin" valueType="num">
                                      <p:cBhvr additive="base">
                                        <p:cTn id="169" dur="500" fill="hold"/>
                                        <p:tgtEl>
                                          <p:spTgt spid="303147"/>
                                        </p:tgtEl>
                                        <p:attrNameLst>
                                          <p:attrName>ppt_y</p:attrName>
                                        </p:attrNameLst>
                                      </p:cBhvr>
                                      <p:tavLst>
                                        <p:tav tm="0">
                                          <p:val>
                                            <p:strVal val="#ppt_y"/>
                                          </p:val>
                                        </p:tav>
                                        <p:tav tm="100000">
                                          <p:val>
                                            <p:strVal val="#ppt_y"/>
                                          </p:val>
                                        </p:tav>
                                      </p:tavLst>
                                    </p:anim>
                                  </p:childTnLst>
                                </p:cTn>
                              </p:par>
                              <p:par>
                                <p:cTn id="170" presetID="2" presetClass="entr" presetSubtype="8" fill="hold" grpId="0" nodeType="withEffect">
                                  <p:stCondLst>
                                    <p:cond delay="0"/>
                                  </p:stCondLst>
                                  <p:childTnLst>
                                    <p:set>
                                      <p:cBhvr>
                                        <p:cTn id="171" dur="1" fill="hold">
                                          <p:stCondLst>
                                            <p:cond delay="0"/>
                                          </p:stCondLst>
                                        </p:cTn>
                                        <p:tgtEl>
                                          <p:spTgt spid="303148"/>
                                        </p:tgtEl>
                                        <p:attrNameLst>
                                          <p:attrName>style.visibility</p:attrName>
                                        </p:attrNameLst>
                                      </p:cBhvr>
                                      <p:to>
                                        <p:strVal val="visible"/>
                                      </p:to>
                                    </p:set>
                                    <p:anim calcmode="lin" valueType="num">
                                      <p:cBhvr additive="base">
                                        <p:cTn id="172" dur="500" fill="hold"/>
                                        <p:tgtEl>
                                          <p:spTgt spid="303148"/>
                                        </p:tgtEl>
                                        <p:attrNameLst>
                                          <p:attrName>ppt_x</p:attrName>
                                        </p:attrNameLst>
                                      </p:cBhvr>
                                      <p:tavLst>
                                        <p:tav tm="0">
                                          <p:val>
                                            <p:strVal val="0-#ppt_w/2"/>
                                          </p:val>
                                        </p:tav>
                                        <p:tav tm="100000">
                                          <p:val>
                                            <p:strVal val="#ppt_x"/>
                                          </p:val>
                                        </p:tav>
                                      </p:tavLst>
                                    </p:anim>
                                    <p:anim calcmode="lin" valueType="num">
                                      <p:cBhvr additive="base">
                                        <p:cTn id="173" dur="500" fill="hold"/>
                                        <p:tgtEl>
                                          <p:spTgt spid="303148"/>
                                        </p:tgtEl>
                                        <p:attrNameLst>
                                          <p:attrName>ppt_y</p:attrName>
                                        </p:attrNameLst>
                                      </p:cBhvr>
                                      <p:tavLst>
                                        <p:tav tm="0">
                                          <p:val>
                                            <p:strVal val="#ppt_y"/>
                                          </p:val>
                                        </p:tav>
                                        <p:tav tm="100000">
                                          <p:val>
                                            <p:strVal val="#ppt_y"/>
                                          </p:val>
                                        </p:tav>
                                      </p:tavLst>
                                    </p:anim>
                                  </p:childTnLst>
                                </p:cTn>
                              </p:par>
                              <p:par>
                                <p:cTn id="174" presetID="2" presetClass="entr" presetSubtype="8" fill="hold" grpId="0" nodeType="withEffect">
                                  <p:stCondLst>
                                    <p:cond delay="0"/>
                                  </p:stCondLst>
                                  <p:childTnLst>
                                    <p:set>
                                      <p:cBhvr>
                                        <p:cTn id="175" dur="1" fill="hold">
                                          <p:stCondLst>
                                            <p:cond delay="0"/>
                                          </p:stCondLst>
                                        </p:cTn>
                                        <p:tgtEl>
                                          <p:spTgt spid="303149"/>
                                        </p:tgtEl>
                                        <p:attrNameLst>
                                          <p:attrName>style.visibility</p:attrName>
                                        </p:attrNameLst>
                                      </p:cBhvr>
                                      <p:to>
                                        <p:strVal val="visible"/>
                                      </p:to>
                                    </p:set>
                                    <p:anim calcmode="lin" valueType="num">
                                      <p:cBhvr additive="base">
                                        <p:cTn id="176" dur="500" fill="hold"/>
                                        <p:tgtEl>
                                          <p:spTgt spid="303149"/>
                                        </p:tgtEl>
                                        <p:attrNameLst>
                                          <p:attrName>ppt_x</p:attrName>
                                        </p:attrNameLst>
                                      </p:cBhvr>
                                      <p:tavLst>
                                        <p:tav tm="0">
                                          <p:val>
                                            <p:strVal val="0-#ppt_w/2"/>
                                          </p:val>
                                        </p:tav>
                                        <p:tav tm="100000">
                                          <p:val>
                                            <p:strVal val="#ppt_x"/>
                                          </p:val>
                                        </p:tav>
                                      </p:tavLst>
                                    </p:anim>
                                    <p:anim calcmode="lin" valueType="num">
                                      <p:cBhvr additive="base">
                                        <p:cTn id="177" dur="500" fill="hold"/>
                                        <p:tgtEl>
                                          <p:spTgt spid="303149"/>
                                        </p:tgtEl>
                                        <p:attrNameLst>
                                          <p:attrName>ppt_y</p:attrName>
                                        </p:attrNameLst>
                                      </p:cBhvr>
                                      <p:tavLst>
                                        <p:tav tm="0">
                                          <p:val>
                                            <p:strVal val="#ppt_y"/>
                                          </p:val>
                                        </p:tav>
                                        <p:tav tm="100000">
                                          <p:val>
                                            <p:strVal val="#ppt_y"/>
                                          </p:val>
                                        </p:tav>
                                      </p:tavLst>
                                    </p:anim>
                                  </p:childTnLst>
                                </p:cTn>
                              </p:par>
                              <p:par>
                                <p:cTn id="178" presetID="2" presetClass="entr" presetSubtype="8" fill="hold" grpId="0" nodeType="withEffect">
                                  <p:stCondLst>
                                    <p:cond delay="0"/>
                                  </p:stCondLst>
                                  <p:childTnLst>
                                    <p:set>
                                      <p:cBhvr>
                                        <p:cTn id="179" dur="1" fill="hold">
                                          <p:stCondLst>
                                            <p:cond delay="0"/>
                                          </p:stCondLst>
                                        </p:cTn>
                                        <p:tgtEl>
                                          <p:spTgt spid="303150"/>
                                        </p:tgtEl>
                                        <p:attrNameLst>
                                          <p:attrName>style.visibility</p:attrName>
                                        </p:attrNameLst>
                                      </p:cBhvr>
                                      <p:to>
                                        <p:strVal val="visible"/>
                                      </p:to>
                                    </p:set>
                                    <p:anim calcmode="lin" valueType="num">
                                      <p:cBhvr additive="base">
                                        <p:cTn id="180" dur="500" fill="hold"/>
                                        <p:tgtEl>
                                          <p:spTgt spid="303150"/>
                                        </p:tgtEl>
                                        <p:attrNameLst>
                                          <p:attrName>ppt_x</p:attrName>
                                        </p:attrNameLst>
                                      </p:cBhvr>
                                      <p:tavLst>
                                        <p:tav tm="0">
                                          <p:val>
                                            <p:strVal val="0-#ppt_w/2"/>
                                          </p:val>
                                        </p:tav>
                                        <p:tav tm="100000">
                                          <p:val>
                                            <p:strVal val="#ppt_x"/>
                                          </p:val>
                                        </p:tav>
                                      </p:tavLst>
                                    </p:anim>
                                    <p:anim calcmode="lin" valueType="num">
                                      <p:cBhvr additive="base">
                                        <p:cTn id="181" dur="500" fill="hold"/>
                                        <p:tgtEl>
                                          <p:spTgt spid="303150"/>
                                        </p:tgtEl>
                                        <p:attrNameLst>
                                          <p:attrName>ppt_y</p:attrName>
                                        </p:attrNameLst>
                                      </p:cBhvr>
                                      <p:tavLst>
                                        <p:tav tm="0">
                                          <p:val>
                                            <p:strVal val="#ppt_y"/>
                                          </p:val>
                                        </p:tav>
                                        <p:tav tm="100000">
                                          <p:val>
                                            <p:strVal val="#ppt_y"/>
                                          </p:val>
                                        </p:tav>
                                      </p:tavLst>
                                    </p:anim>
                                  </p:childTnLst>
                                </p:cTn>
                              </p:par>
                              <p:par>
                                <p:cTn id="182" presetID="2" presetClass="entr" presetSubtype="8" fill="hold" grpId="0" nodeType="withEffect">
                                  <p:stCondLst>
                                    <p:cond delay="0"/>
                                  </p:stCondLst>
                                  <p:childTnLst>
                                    <p:set>
                                      <p:cBhvr>
                                        <p:cTn id="183" dur="1" fill="hold">
                                          <p:stCondLst>
                                            <p:cond delay="0"/>
                                          </p:stCondLst>
                                        </p:cTn>
                                        <p:tgtEl>
                                          <p:spTgt spid="303151"/>
                                        </p:tgtEl>
                                        <p:attrNameLst>
                                          <p:attrName>style.visibility</p:attrName>
                                        </p:attrNameLst>
                                      </p:cBhvr>
                                      <p:to>
                                        <p:strVal val="visible"/>
                                      </p:to>
                                    </p:set>
                                    <p:anim calcmode="lin" valueType="num">
                                      <p:cBhvr additive="base">
                                        <p:cTn id="184" dur="500" fill="hold"/>
                                        <p:tgtEl>
                                          <p:spTgt spid="303151"/>
                                        </p:tgtEl>
                                        <p:attrNameLst>
                                          <p:attrName>ppt_x</p:attrName>
                                        </p:attrNameLst>
                                      </p:cBhvr>
                                      <p:tavLst>
                                        <p:tav tm="0">
                                          <p:val>
                                            <p:strVal val="0-#ppt_w/2"/>
                                          </p:val>
                                        </p:tav>
                                        <p:tav tm="100000">
                                          <p:val>
                                            <p:strVal val="#ppt_x"/>
                                          </p:val>
                                        </p:tav>
                                      </p:tavLst>
                                    </p:anim>
                                    <p:anim calcmode="lin" valueType="num">
                                      <p:cBhvr additive="base">
                                        <p:cTn id="185" dur="500" fill="hold"/>
                                        <p:tgtEl>
                                          <p:spTgt spid="303151"/>
                                        </p:tgtEl>
                                        <p:attrNameLst>
                                          <p:attrName>ppt_y</p:attrName>
                                        </p:attrNameLst>
                                      </p:cBhvr>
                                      <p:tavLst>
                                        <p:tav tm="0">
                                          <p:val>
                                            <p:strVal val="#ppt_y"/>
                                          </p:val>
                                        </p:tav>
                                        <p:tav tm="100000">
                                          <p:val>
                                            <p:strVal val="#ppt_y"/>
                                          </p:val>
                                        </p:tav>
                                      </p:tavLst>
                                    </p:anim>
                                  </p:childTnLst>
                                </p:cTn>
                              </p:par>
                              <p:par>
                                <p:cTn id="186" presetID="2" presetClass="entr" presetSubtype="8" fill="hold" grpId="0" nodeType="withEffect">
                                  <p:stCondLst>
                                    <p:cond delay="0"/>
                                  </p:stCondLst>
                                  <p:childTnLst>
                                    <p:set>
                                      <p:cBhvr>
                                        <p:cTn id="187" dur="1" fill="hold">
                                          <p:stCondLst>
                                            <p:cond delay="0"/>
                                          </p:stCondLst>
                                        </p:cTn>
                                        <p:tgtEl>
                                          <p:spTgt spid="303152"/>
                                        </p:tgtEl>
                                        <p:attrNameLst>
                                          <p:attrName>style.visibility</p:attrName>
                                        </p:attrNameLst>
                                      </p:cBhvr>
                                      <p:to>
                                        <p:strVal val="visible"/>
                                      </p:to>
                                    </p:set>
                                    <p:anim calcmode="lin" valueType="num">
                                      <p:cBhvr additive="base">
                                        <p:cTn id="188" dur="500" fill="hold"/>
                                        <p:tgtEl>
                                          <p:spTgt spid="303152"/>
                                        </p:tgtEl>
                                        <p:attrNameLst>
                                          <p:attrName>ppt_x</p:attrName>
                                        </p:attrNameLst>
                                      </p:cBhvr>
                                      <p:tavLst>
                                        <p:tav tm="0">
                                          <p:val>
                                            <p:strVal val="0-#ppt_w/2"/>
                                          </p:val>
                                        </p:tav>
                                        <p:tav tm="100000">
                                          <p:val>
                                            <p:strVal val="#ppt_x"/>
                                          </p:val>
                                        </p:tav>
                                      </p:tavLst>
                                    </p:anim>
                                    <p:anim calcmode="lin" valueType="num">
                                      <p:cBhvr additive="base">
                                        <p:cTn id="189" dur="500" fill="hold"/>
                                        <p:tgtEl>
                                          <p:spTgt spid="303152"/>
                                        </p:tgtEl>
                                        <p:attrNameLst>
                                          <p:attrName>ppt_y</p:attrName>
                                        </p:attrNameLst>
                                      </p:cBhvr>
                                      <p:tavLst>
                                        <p:tav tm="0">
                                          <p:val>
                                            <p:strVal val="#ppt_y"/>
                                          </p:val>
                                        </p:tav>
                                        <p:tav tm="100000">
                                          <p:val>
                                            <p:strVal val="#ppt_y"/>
                                          </p:val>
                                        </p:tav>
                                      </p:tavLst>
                                    </p:anim>
                                  </p:childTnLst>
                                </p:cTn>
                              </p:par>
                              <p:par>
                                <p:cTn id="190" presetID="2" presetClass="entr" presetSubtype="8" fill="hold" grpId="0" nodeType="withEffect">
                                  <p:stCondLst>
                                    <p:cond delay="0"/>
                                  </p:stCondLst>
                                  <p:childTnLst>
                                    <p:set>
                                      <p:cBhvr>
                                        <p:cTn id="191" dur="1" fill="hold">
                                          <p:stCondLst>
                                            <p:cond delay="0"/>
                                          </p:stCondLst>
                                        </p:cTn>
                                        <p:tgtEl>
                                          <p:spTgt spid="303153"/>
                                        </p:tgtEl>
                                        <p:attrNameLst>
                                          <p:attrName>style.visibility</p:attrName>
                                        </p:attrNameLst>
                                      </p:cBhvr>
                                      <p:to>
                                        <p:strVal val="visible"/>
                                      </p:to>
                                    </p:set>
                                    <p:anim calcmode="lin" valueType="num">
                                      <p:cBhvr additive="base">
                                        <p:cTn id="192" dur="500" fill="hold"/>
                                        <p:tgtEl>
                                          <p:spTgt spid="303153"/>
                                        </p:tgtEl>
                                        <p:attrNameLst>
                                          <p:attrName>ppt_x</p:attrName>
                                        </p:attrNameLst>
                                      </p:cBhvr>
                                      <p:tavLst>
                                        <p:tav tm="0">
                                          <p:val>
                                            <p:strVal val="0-#ppt_w/2"/>
                                          </p:val>
                                        </p:tav>
                                        <p:tav tm="100000">
                                          <p:val>
                                            <p:strVal val="#ppt_x"/>
                                          </p:val>
                                        </p:tav>
                                      </p:tavLst>
                                    </p:anim>
                                    <p:anim calcmode="lin" valueType="num">
                                      <p:cBhvr additive="base">
                                        <p:cTn id="193" dur="500" fill="hold"/>
                                        <p:tgtEl>
                                          <p:spTgt spid="303153"/>
                                        </p:tgtEl>
                                        <p:attrNameLst>
                                          <p:attrName>ppt_y</p:attrName>
                                        </p:attrNameLst>
                                      </p:cBhvr>
                                      <p:tavLst>
                                        <p:tav tm="0">
                                          <p:val>
                                            <p:strVal val="#ppt_y"/>
                                          </p:val>
                                        </p:tav>
                                        <p:tav tm="100000">
                                          <p:val>
                                            <p:strVal val="#ppt_y"/>
                                          </p:val>
                                        </p:tav>
                                      </p:tavLst>
                                    </p:anim>
                                  </p:childTnLst>
                                </p:cTn>
                              </p:par>
                              <p:par>
                                <p:cTn id="194" presetID="2" presetClass="entr" presetSubtype="8" fill="hold" grpId="0" nodeType="withEffect">
                                  <p:stCondLst>
                                    <p:cond delay="0"/>
                                  </p:stCondLst>
                                  <p:childTnLst>
                                    <p:set>
                                      <p:cBhvr>
                                        <p:cTn id="195" dur="1" fill="hold">
                                          <p:stCondLst>
                                            <p:cond delay="0"/>
                                          </p:stCondLst>
                                        </p:cTn>
                                        <p:tgtEl>
                                          <p:spTgt spid="303154"/>
                                        </p:tgtEl>
                                        <p:attrNameLst>
                                          <p:attrName>style.visibility</p:attrName>
                                        </p:attrNameLst>
                                      </p:cBhvr>
                                      <p:to>
                                        <p:strVal val="visible"/>
                                      </p:to>
                                    </p:set>
                                    <p:anim calcmode="lin" valueType="num">
                                      <p:cBhvr additive="base">
                                        <p:cTn id="196" dur="500" fill="hold"/>
                                        <p:tgtEl>
                                          <p:spTgt spid="303154"/>
                                        </p:tgtEl>
                                        <p:attrNameLst>
                                          <p:attrName>ppt_x</p:attrName>
                                        </p:attrNameLst>
                                      </p:cBhvr>
                                      <p:tavLst>
                                        <p:tav tm="0">
                                          <p:val>
                                            <p:strVal val="0-#ppt_w/2"/>
                                          </p:val>
                                        </p:tav>
                                        <p:tav tm="100000">
                                          <p:val>
                                            <p:strVal val="#ppt_x"/>
                                          </p:val>
                                        </p:tav>
                                      </p:tavLst>
                                    </p:anim>
                                    <p:anim calcmode="lin" valueType="num">
                                      <p:cBhvr additive="base">
                                        <p:cTn id="197" dur="500" fill="hold"/>
                                        <p:tgtEl>
                                          <p:spTgt spid="303154"/>
                                        </p:tgtEl>
                                        <p:attrNameLst>
                                          <p:attrName>ppt_y</p:attrName>
                                        </p:attrNameLst>
                                      </p:cBhvr>
                                      <p:tavLst>
                                        <p:tav tm="0">
                                          <p:val>
                                            <p:strVal val="#ppt_y"/>
                                          </p:val>
                                        </p:tav>
                                        <p:tav tm="100000">
                                          <p:val>
                                            <p:strVal val="#ppt_y"/>
                                          </p:val>
                                        </p:tav>
                                      </p:tavLst>
                                    </p:anim>
                                  </p:childTnLst>
                                </p:cTn>
                              </p:par>
                              <p:par>
                                <p:cTn id="198" presetID="2" presetClass="entr" presetSubtype="8" fill="hold" grpId="0" nodeType="withEffect">
                                  <p:stCondLst>
                                    <p:cond delay="0"/>
                                  </p:stCondLst>
                                  <p:childTnLst>
                                    <p:set>
                                      <p:cBhvr>
                                        <p:cTn id="199" dur="1" fill="hold">
                                          <p:stCondLst>
                                            <p:cond delay="0"/>
                                          </p:stCondLst>
                                        </p:cTn>
                                        <p:tgtEl>
                                          <p:spTgt spid="303155"/>
                                        </p:tgtEl>
                                        <p:attrNameLst>
                                          <p:attrName>style.visibility</p:attrName>
                                        </p:attrNameLst>
                                      </p:cBhvr>
                                      <p:to>
                                        <p:strVal val="visible"/>
                                      </p:to>
                                    </p:set>
                                    <p:anim calcmode="lin" valueType="num">
                                      <p:cBhvr additive="base">
                                        <p:cTn id="200" dur="500" fill="hold"/>
                                        <p:tgtEl>
                                          <p:spTgt spid="303155"/>
                                        </p:tgtEl>
                                        <p:attrNameLst>
                                          <p:attrName>ppt_x</p:attrName>
                                        </p:attrNameLst>
                                      </p:cBhvr>
                                      <p:tavLst>
                                        <p:tav tm="0">
                                          <p:val>
                                            <p:strVal val="0-#ppt_w/2"/>
                                          </p:val>
                                        </p:tav>
                                        <p:tav tm="100000">
                                          <p:val>
                                            <p:strVal val="#ppt_x"/>
                                          </p:val>
                                        </p:tav>
                                      </p:tavLst>
                                    </p:anim>
                                    <p:anim calcmode="lin" valueType="num">
                                      <p:cBhvr additive="base">
                                        <p:cTn id="201" dur="500" fill="hold"/>
                                        <p:tgtEl>
                                          <p:spTgt spid="303155"/>
                                        </p:tgtEl>
                                        <p:attrNameLst>
                                          <p:attrName>ppt_y</p:attrName>
                                        </p:attrNameLst>
                                      </p:cBhvr>
                                      <p:tavLst>
                                        <p:tav tm="0">
                                          <p:val>
                                            <p:strVal val="#ppt_y"/>
                                          </p:val>
                                        </p:tav>
                                        <p:tav tm="100000">
                                          <p:val>
                                            <p:strVal val="#ppt_y"/>
                                          </p:val>
                                        </p:tav>
                                      </p:tavLst>
                                    </p:anim>
                                  </p:childTnLst>
                                </p:cTn>
                              </p:par>
                              <p:par>
                                <p:cTn id="202" presetID="2" presetClass="entr" presetSubtype="8" fill="hold" grpId="0" nodeType="withEffect">
                                  <p:stCondLst>
                                    <p:cond delay="0"/>
                                  </p:stCondLst>
                                  <p:childTnLst>
                                    <p:set>
                                      <p:cBhvr>
                                        <p:cTn id="203" dur="1" fill="hold">
                                          <p:stCondLst>
                                            <p:cond delay="0"/>
                                          </p:stCondLst>
                                        </p:cTn>
                                        <p:tgtEl>
                                          <p:spTgt spid="303156"/>
                                        </p:tgtEl>
                                        <p:attrNameLst>
                                          <p:attrName>style.visibility</p:attrName>
                                        </p:attrNameLst>
                                      </p:cBhvr>
                                      <p:to>
                                        <p:strVal val="visible"/>
                                      </p:to>
                                    </p:set>
                                    <p:anim calcmode="lin" valueType="num">
                                      <p:cBhvr additive="base">
                                        <p:cTn id="204" dur="500" fill="hold"/>
                                        <p:tgtEl>
                                          <p:spTgt spid="303156"/>
                                        </p:tgtEl>
                                        <p:attrNameLst>
                                          <p:attrName>ppt_x</p:attrName>
                                        </p:attrNameLst>
                                      </p:cBhvr>
                                      <p:tavLst>
                                        <p:tav tm="0">
                                          <p:val>
                                            <p:strVal val="0-#ppt_w/2"/>
                                          </p:val>
                                        </p:tav>
                                        <p:tav tm="100000">
                                          <p:val>
                                            <p:strVal val="#ppt_x"/>
                                          </p:val>
                                        </p:tav>
                                      </p:tavLst>
                                    </p:anim>
                                    <p:anim calcmode="lin" valueType="num">
                                      <p:cBhvr additive="base">
                                        <p:cTn id="205" dur="500" fill="hold"/>
                                        <p:tgtEl>
                                          <p:spTgt spid="303156"/>
                                        </p:tgtEl>
                                        <p:attrNameLst>
                                          <p:attrName>ppt_y</p:attrName>
                                        </p:attrNameLst>
                                      </p:cBhvr>
                                      <p:tavLst>
                                        <p:tav tm="0">
                                          <p:val>
                                            <p:strVal val="#ppt_y"/>
                                          </p:val>
                                        </p:tav>
                                        <p:tav tm="100000">
                                          <p:val>
                                            <p:strVal val="#ppt_y"/>
                                          </p:val>
                                        </p:tav>
                                      </p:tavLst>
                                    </p:anim>
                                  </p:childTnLst>
                                </p:cTn>
                              </p:par>
                              <p:par>
                                <p:cTn id="206" presetID="2" presetClass="entr" presetSubtype="8" fill="hold" grpId="0" nodeType="withEffect">
                                  <p:stCondLst>
                                    <p:cond delay="0"/>
                                  </p:stCondLst>
                                  <p:childTnLst>
                                    <p:set>
                                      <p:cBhvr>
                                        <p:cTn id="207" dur="1" fill="hold">
                                          <p:stCondLst>
                                            <p:cond delay="0"/>
                                          </p:stCondLst>
                                        </p:cTn>
                                        <p:tgtEl>
                                          <p:spTgt spid="303157"/>
                                        </p:tgtEl>
                                        <p:attrNameLst>
                                          <p:attrName>style.visibility</p:attrName>
                                        </p:attrNameLst>
                                      </p:cBhvr>
                                      <p:to>
                                        <p:strVal val="visible"/>
                                      </p:to>
                                    </p:set>
                                    <p:anim calcmode="lin" valueType="num">
                                      <p:cBhvr additive="base">
                                        <p:cTn id="208" dur="500" fill="hold"/>
                                        <p:tgtEl>
                                          <p:spTgt spid="303157"/>
                                        </p:tgtEl>
                                        <p:attrNameLst>
                                          <p:attrName>ppt_x</p:attrName>
                                        </p:attrNameLst>
                                      </p:cBhvr>
                                      <p:tavLst>
                                        <p:tav tm="0">
                                          <p:val>
                                            <p:strVal val="0-#ppt_w/2"/>
                                          </p:val>
                                        </p:tav>
                                        <p:tav tm="100000">
                                          <p:val>
                                            <p:strVal val="#ppt_x"/>
                                          </p:val>
                                        </p:tav>
                                      </p:tavLst>
                                    </p:anim>
                                    <p:anim calcmode="lin" valueType="num">
                                      <p:cBhvr additive="base">
                                        <p:cTn id="209" dur="500" fill="hold"/>
                                        <p:tgtEl>
                                          <p:spTgt spid="303157"/>
                                        </p:tgtEl>
                                        <p:attrNameLst>
                                          <p:attrName>ppt_y</p:attrName>
                                        </p:attrNameLst>
                                      </p:cBhvr>
                                      <p:tavLst>
                                        <p:tav tm="0">
                                          <p:val>
                                            <p:strVal val="#ppt_y"/>
                                          </p:val>
                                        </p:tav>
                                        <p:tav tm="100000">
                                          <p:val>
                                            <p:strVal val="#ppt_y"/>
                                          </p:val>
                                        </p:tav>
                                      </p:tavLst>
                                    </p:anim>
                                  </p:childTnLst>
                                </p:cTn>
                              </p:par>
                              <p:par>
                                <p:cTn id="210" presetID="2" presetClass="entr" presetSubtype="8" fill="hold" grpId="0" nodeType="withEffect">
                                  <p:stCondLst>
                                    <p:cond delay="0"/>
                                  </p:stCondLst>
                                  <p:childTnLst>
                                    <p:set>
                                      <p:cBhvr>
                                        <p:cTn id="211" dur="1" fill="hold">
                                          <p:stCondLst>
                                            <p:cond delay="0"/>
                                          </p:stCondLst>
                                        </p:cTn>
                                        <p:tgtEl>
                                          <p:spTgt spid="303158"/>
                                        </p:tgtEl>
                                        <p:attrNameLst>
                                          <p:attrName>style.visibility</p:attrName>
                                        </p:attrNameLst>
                                      </p:cBhvr>
                                      <p:to>
                                        <p:strVal val="visible"/>
                                      </p:to>
                                    </p:set>
                                    <p:anim calcmode="lin" valueType="num">
                                      <p:cBhvr additive="base">
                                        <p:cTn id="212" dur="500" fill="hold"/>
                                        <p:tgtEl>
                                          <p:spTgt spid="303158"/>
                                        </p:tgtEl>
                                        <p:attrNameLst>
                                          <p:attrName>ppt_x</p:attrName>
                                        </p:attrNameLst>
                                      </p:cBhvr>
                                      <p:tavLst>
                                        <p:tav tm="0">
                                          <p:val>
                                            <p:strVal val="0-#ppt_w/2"/>
                                          </p:val>
                                        </p:tav>
                                        <p:tav tm="100000">
                                          <p:val>
                                            <p:strVal val="#ppt_x"/>
                                          </p:val>
                                        </p:tav>
                                      </p:tavLst>
                                    </p:anim>
                                    <p:anim calcmode="lin" valueType="num">
                                      <p:cBhvr additive="base">
                                        <p:cTn id="213" dur="500" fill="hold"/>
                                        <p:tgtEl>
                                          <p:spTgt spid="303158"/>
                                        </p:tgtEl>
                                        <p:attrNameLst>
                                          <p:attrName>ppt_y</p:attrName>
                                        </p:attrNameLst>
                                      </p:cBhvr>
                                      <p:tavLst>
                                        <p:tav tm="0">
                                          <p:val>
                                            <p:strVal val="#ppt_y"/>
                                          </p:val>
                                        </p:tav>
                                        <p:tav tm="100000">
                                          <p:val>
                                            <p:strVal val="#ppt_y"/>
                                          </p:val>
                                        </p:tav>
                                      </p:tavLst>
                                    </p:anim>
                                  </p:childTnLst>
                                </p:cTn>
                              </p:par>
                              <p:par>
                                <p:cTn id="214" presetID="2" presetClass="entr" presetSubtype="8" fill="hold" grpId="0" nodeType="withEffect">
                                  <p:stCondLst>
                                    <p:cond delay="0"/>
                                  </p:stCondLst>
                                  <p:childTnLst>
                                    <p:set>
                                      <p:cBhvr>
                                        <p:cTn id="215" dur="1" fill="hold">
                                          <p:stCondLst>
                                            <p:cond delay="0"/>
                                          </p:stCondLst>
                                        </p:cTn>
                                        <p:tgtEl>
                                          <p:spTgt spid="303159"/>
                                        </p:tgtEl>
                                        <p:attrNameLst>
                                          <p:attrName>style.visibility</p:attrName>
                                        </p:attrNameLst>
                                      </p:cBhvr>
                                      <p:to>
                                        <p:strVal val="visible"/>
                                      </p:to>
                                    </p:set>
                                    <p:anim calcmode="lin" valueType="num">
                                      <p:cBhvr additive="base">
                                        <p:cTn id="216" dur="500" fill="hold"/>
                                        <p:tgtEl>
                                          <p:spTgt spid="303159"/>
                                        </p:tgtEl>
                                        <p:attrNameLst>
                                          <p:attrName>ppt_x</p:attrName>
                                        </p:attrNameLst>
                                      </p:cBhvr>
                                      <p:tavLst>
                                        <p:tav tm="0">
                                          <p:val>
                                            <p:strVal val="0-#ppt_w/2"/>
                                          </p:val>
                                        </p:tav>
                                        <p:tav tm="100000">
                                          <p:val>
                                            <p:strVal val="#ppt_x"/>
                                          </p:val>
                                        </p:tav>
                                      </p:tavLst>
                                    </p:anim>
                                    <p:anim calcmode="lin" valueType="num">
                                      <p:cBhvr additive="base">
                                        <p:cTn id="217" dur="500" fill="hold"/>
                                        <p:tgtEl>
                                          <p:spTgt spid="303159"/>
                                        </p:tgtEl>
                                        <p:attrNameLst>
                                          <p:attrName>ppt_y</p:attrName>
                                        </p:attrNameLst>
                                      </p:cBhvr>
                                      <p:tavLst>
                                        <p:tav tm="0">
                                          <p:val>
                                            <p:strVal val="#ppt_y"/>
                                          </p:val>
                                        </p:tav>
                                        <p:tav tm="100000">
                                          <p:val>
                                            <p:strVal val="#ppt_y"/>
                                          </p:val>
                                        </p:tav>
                                      </p:tavLst>
                                    </p:anim>
                                  </p:childTnLst>
                                </p:cTn>
                              </p:par>
                              <p:par>
                                <p:cTn id="218" presetID="2" presetClass="entr" presetSubtype="8" fill="hold" grpId="0" nodeType="withEffect">
                                  <p:stCondLst>
                                    <p:cond delay="0"/>
                                  </p:stCondLst>
                                  <p:childTnLst>
                                    <p:set>
                                      <p:cBhvr>
                                        <p:cTn id="219" dur="1" fill="hold">
                                          <p:stCondLst>
                                            <p:cond delay="0"/>
                                          </p:stCondLst>
                                        </p:cTn>
                                        <p:tgtEl>
                                          <p:spTgt spid="303160"/>
                                        </p:tgtEl>
                                        <p:attrNameLst>
                                          <p:attrName>style.visibility</p:attrName>
                                        </p:attrNameLst>
                                      </p:cBhvr>
                                      <p:to>
                                        <p:strVal val="visible"/>
                                      </p:to>
                                    </p:set>
                                    <p:anim calcmode="lin" valueType="num">
                                      <p:cBhvr additive="base">
                                        <p:cTn id="220" dur="500" fill="hold"/>
                                        <p:tgtEl>
                                          <p:spTgt spid="303160"/>
                                        </p:tgtEl>
                                        <p:attrNameLst>
                                          <p:attrName>ppt_x</p:attrName>
                                        </p:attrNameLst>
                                      </p:cBhvr>
                                      <p:tavLst>
                                        <p:tav tm="0">
                                          <p:val>
                                            <p:strVal val="0-#ppt_w/2"/>
                                          </p:val>
                                        </p:tav>
                                        <p:tav tm="100000">
                                          <p:val>
                                            <p:strVal val="#ppt_x"/>
                                          </p:val>
                                        </p:tav>
                                      </p:tavLst>
                                    </p:anim>
                                    <p:anim calcmode="lin" valueType="num">
                                      <p:cBhvr additive="base">
                                        <p:cTn id="221" dur="500" fill="hold"/>
                                        <p:tgtEl>
                                          <p:spTgt spid="303160"/>
                                        </p:tgtEl>
                                        <p:attrNameLst>
                                          <p:attrName>ppt_y</p:attrName>
                                        </p:attrNameLst>
                                      </p:cBhvr>
                                      <p:tavLst>
                                        <p:tav tm="0">
                                          <p:val>
                                            <p:strVal val="#ppt_y"/>
                                          </p:val>
                                        </p:tav>
                                        <p:tav tm="100000">
                                          <p:val>
                                            <p:strVal val="#ppt_y"/>
                                          </p:val>
                                        </p:tav>
                                      </p:tavLst>
                                    </p:anim>
                                  </p:childTnLst>
                                </p:cTn>
                              </p:par>
                              <p:par>
                                <p:cTn id="222" presetID="2" presetClass="entr" presetSubtype="8" fill="hold" grpId="0" nodeType="withEffect">
                                  <p:stCondLst>
                                    <p:cond delay="0"/>
                                  </p:stCondLst>
                                  <p:childTnLst>
                                    <p:set>
                                      <p:cBhvr>
                                        <p:cTn id="223" dur="1" fill="hold">
                                          <p:stCondLst>
                                            <p:cond delay="0"/>
                                          </p:stCondLst>
                                        </p:cTn>
                                        <p:tgtEl>
                                          <p:spTgt spid="303161"/>
                                        </p:tgtEl>
                                        <p:attrNameLst>
                                          <p:attrName>style.visibility</p:attrName>
                                        </p:attrNameLst>
                                      </p:cBhvr>
                                      <p:to>
                                        <p:strVal val="visible"/>
                                      </p:to>
                                    </p:set>
                                    <p:anim calcmode="lin" valueType="num">
                                      <p:cBhvr additive="base">
                                        <p:cTn id="224" dur="500" fill="hold"/>
                                        <p:tgtEl>
                                          <p:spTgt spid="303161"/>
                                        </p:tgtEl>
                                        <p:attrNameLst>
                                          <p:attrName>ppt_x</p:attrName>
                                        </p:attrNameLst>
                                      </p:cBhvr>
                                      <p:tavLst>
                                        <p:tav tm="0">
                                          <p:val>
                                            <p:strVal val="0-#ppt_w/2"/>
                                          </p:val>
                                        </p:tav>
                                        <p:tav tm="100000">
                                          <p:val>
                                            <p:strVal val="#ppt_x"/>
                                          </p:val>
                                        </p:tav>
                                      </p:tavLst>
                                    </p:anim>
                                    <p:anim calcmode="lin" valueType="num">
                                      <p:cBhvr additive="base">
                                        <p:cTn id="225" dur="500" fill="hold"/>
                                        <p:tgtEl>
                                          <p:spTgt spid="303161"/>
                                        </p:tgtEl>
                                        <p:attrNameLst>
                                          <p:attrName>ppt_y</p:attrName>
                                        </p:attrNameLst>
                                      </p:cBhvr>
                                      <p:tavLst>
                                        <p:tav tm="0">
                                          <p:val>
                                            <p:strVal val="#ppt_y"/>
                                          </p:val>
                                        </p:tav>
                                        <p:tav tm="100000">
                                          <p:val>
                                            <p:strVal val="#ppt_y"/>
                                          </p:val>
                                        </p:tav>
                                      </p:tavLst>
                                    </p:anim>
                                  </p:childTnLst>
                                </p:cTn>
                              </p:par>
                              <p:par>
                                <p:cTn id="226" presetID="2" presetClass="entr" presetSubtype="8" fill="hold" grpId="0" nodeType="withEffect">
                                  <p:stCondLst>
                                    <p:cond delay="0"/>
                                  </p:stCondLst>
                                  <p:childTnLst>
                                    <p:set>
                                      <p:cBhvr>
                                        <p:cTn id="227" dur="1" fill="hold">
                                          <p:stCondLst>
                                            <p:cond delay="0"/>
                                          </p:stCondLst>
                                        </p:cTn>
                                        <p:tgtEl>
                                          <p:spTgt spid="303162"/>
                                        </p:tgtEl>
                                        <p:attrNameLst>
                                          <p:attrName>style.visibility</p:attrName>
                                        </p:attrNameLst>
                                      </p:cBhvr>
                                      <p:to>
                                        <p:strVal val="visible"/>
                                      </p:to>
                                    </p:set>
                                    <p:anim calcmode="lin" valueType="num">
                                      <p:cBhvr additive="base">
                                        <p:cTn id="228" dur="500" fill="hold"/>
                                        <p:tgtEl>
                                          <p:spTgt spid="303162"/>
                                        </p:tgtEl>
                                        <p:attrNameLst>
                                          <p:attrName>ppt_x</p:attrName>
                                        </p:attrNameLst>
                                      </p:cBhvr>
                                      <p:tavLst>
                                        <p:tav tm="0">
                                          <p:val>
                                            <p:strVal val="0-#ppt_w/2"/>
                                          </p:val>
                                        </p:tav>
                                        <p:tav tm="100000">
                                          <p:val>
                                            <p:strVal val="#ppt_x"/>
                                          </p:val>
                                        </p:tav>
                                      </p:tavLst>
                                    </p:anim>
                                    <p:anim calcmode="lin" valueType="num">
                                      <p:cBhvr additive="base">
                                        <p:cTn id="229" dur="500" fill="hold"/>
                                        <p:tgtEl>
                                          <p:spTgt spid="303162"/>
                                        </p:tgtEl>
                                        <p:attrNameLst>
                                          <p:attrName>ppt_y</p:attrName>
                                        </p:attrNameLst>
                                      </p:cBhvr>
                                      <p:tavLst>
                                        <p:tav tm="0">
                                          <p:val>
                                            <p:strVal val="#ppt_y"/>
                                          </p:val>
                                        </p:tav>
                                        <p:tav tm="100000">
                                          <p:val>
                                            <p:strVal val="#ppt_y"/>
                                          </p:val>
                                        </p:tav>
                                      </p:tavLst>
                                    </p:anim>
                                  </p:childTnLst>
                                </p:cTn>
                              </p:par>
                              <p:par>
                                <p:cTn id="230" presetID="2" presetClass="entr" presetSubtype="8" fill="hold" grpId="0" nodeType="withEffect">
                                  <p:stCondLst>
                                    <p:cond delay="0"/>
                                  </p:stCondLst>
                                  <p:childTnLst>
                                    <p:set>
                                      <p:cBhvr>
                                        <p:cTn id="231" dur="1" fill="hold">
                                          <p:stCondLst>
                                            <p:cond delay="0"/>
                                          </p:stCondLst>
                                        </p:cTn>
                                        <p:tgtEl>
                                          <p:spTgt spid="303163"/>
                                        </p:tgtEl>
                                        <p:attrNameLst>
                                          <p:attrName>style.visibility</p:attrName>
                                        </p:attrNameLst>
                                      </p:cBhvr>
                                      <p:to>
                                        <p:strVal val="visible"/>
                                      </p:to>
                                    </p:set>
                                    <p:anim calcmode="lin" valueType="num">
                                      <p:cBhvr additive="base">
                                        <p:cTn id="232" dur="500" fill="hold"/>
                                        <p:tgtEl>
                                          <p:spTgt spid="303163"/>
                                        </p:tgtEl>
                                        <p:attrNameLst>
                                          <p:attrName>ppt_x</p:attrName>
                                        </p:attrNameLst>
                                      </p:cBhvr>
                                      <p:tavLst>
                                        <p:tav tm="0">
                                          <p:val>
                                            <p:strVal val="0-#ppt_w/2"/>
                                          </p:val>
                                        </p:tav>
                                        <p:tav tm="100000">
                                          <p:val>
                                            <p:strVal val="#ppt_x"/>
                                          </p:val>
                                        </p:tav>
                                      </p:tavLst>
                                    </p:anim>
                                    <p:anim calcmode="lin" valueType="num">
                                      <p:cBhvr additive="base">
                                        <p:cTn id="233" dur="500" fill="hold"/>
                                        <p:tgtEl>
                                          <p:spTgt spid="303163"/>
                                        </p:tgtEl>
                                        <p:attrNameLst>
                                          <p:attrName>ppt_y</p:attrName>
                                        </p:attrNameLst>
                                      </p:cBhvr>
                                      <p:tavLst>
                                        <p:tav tm="0">
                                          <p:val>
                                            <p:strVal val="#ppt_y"/>
                                          </p:val>
                                        </p:tav>
                                        <p:tav tm="100000">
                                          <p:val>
                                            <p:strVal val="#ppt_y"/>
                                          </p:val>
                                        </p:tav>
                                      </p:tavLst>
                                    </p:anim>
                                  </p:childTnLst>
                                </p:cTn>
                              </p:par>
                              <p:par>
                                <p:cTn id="234" presetID="2" presetClass="entr" presetSubtype="8" fill="hold" grpId="0" nodeType="withEffect">
                                  <p:stCondLst>
                                    <p:cond delay="0"/>
                                  </p:stCondLst>
                                  <p:childTnLst>
                                    <p:set>
                                      <p:cBhvr>
                                        <p:cTn id="235" dur="1" fill="hold">
                                          <p:stCondLst>
                                            <p:cond delay="0"/>
                                          </p:stCondLst>
                                        </p:cTn>
                                        <p:tgtEl>
                                          <p:spTgt spid="303164"/>
                                        </p:tgtEl>
                                        <p:attrNameLst>
                                          <p:attrName>style.visibility</p:attrName>
                                        </p:attrNameLst>
                                      </p:cBhvr>
                                      <p:to>
                                        <p:strVal val="visible"/>
                                      </p:to>
                                    </p:set>
                                    <p:anim calcmode="lin" valueType="num">
                                      <p:cBhvr additive="base">
                                        <p:cTn id="236" dur="500" fill="hold"/>
                                        <p:tgtEl>
                                          <p:spTgt spid="303164"/>
                                        </p:tgtEl>
                                        <p:attrNameLst>
                                          <p:attrName>ppt_x</p:attrName>
                                        </p:attrNameLst>
                                      </p:cBhvr>
                                      <p:tavLst>
                                        <p:tav tm="0">
                                          <p:val>
                                            <p:strVal val="0-#ppt_w/2"/>
                                          </p:val>
                                        </p:tav>
                                        <p:tav tm="100000">
                                          <p:val>
                                            <p:strVal val="#ppt_x"/>
                                          </p:val>
                                        </p:tav>
                                      </p:tavLst>
                                    </p:anim>
                                    <p:anim calcmode="lin" valueType="num">
                                      <p:cBhvr additive="base">
                                        <p:cTn id="237" dur="500" fill="hold"/>
                                        <p:tgtEl>
                                          <p:spTgt spid="303164"/>
                                        </p:tgtEl>
                                        <p:attrNameLst>
                                          <p:attrName>ppt_y</p:attrName>
                                        </p:attrNameLst>
                                      </p:cBhvr>
                                      <p:tavLst>
                                        <p:tav tm="0">
                                          <p:val>
                                            <p:strVal val="#ppt_y"/>
                                          </p:val>
                                        </p:tav>
                                        <p:tav tm="100000">
                                          <p:val>
                                            <p:strVal val="#ppt_y"/>
                                          </p:val>
                                        </p:tav>
                                      </p:tavLst>
                                    </p:anim>
                                  </p:childTnLst>
                                </p:cTn>
                              </p:par>
                              <p:par>
                                <p:cTn id="238" presetID="2" presetClass="entr" presetSubtype="8" fill="hold" grpId="0" nodeType="withEffect">
                                  <p:stCondLst>
                                    <p:cond delay="0"/>
                                  </p:stCondLst>
                                  <p:childTnLst>
                                    <p:set>
                                      <p:cBhvr>
                                        <p:cTn id="239" dur="1" fill="hold">
                                          <p:stCondLst>
                                            <p:cond delay="0"/>
                                          </p:stCondLst>
                                        </p:cTn>
                                        <p:tgtEl>
                                          <p:spTgt spid="303165"/>
                                        </p:tgtEl>
                                        <p:attrNameLst>
                                          <p:attrName>style.visibility</p:attrName>
                                        </p:attrNameLst>
                                      </p:cBhvr>
                                      <p:to>
                                        <p:strVal val="visible"/>
                                      </p:to>
                                    </p:set>
                                    <p:anim calcmode="lin" valueType="num">
                                      <p:cBhvr additive="base">
                                        <p:cTn id="240" dur="500" fill="hold"/>
                                        <p:tgtEl>
                                          <p:spTgt spid="303165"/>
                                        </p:tgtEl>
                                        <p:attrNameLst>
                                          <p:attrName>ppt_x</p:attrName>
                                        </p:attrNameLst>
                                      </p:cBhvr>
                                      <p:tavLst>
                                        <p:tav tm="0">
                                          <p:val>
                                            <p:strVal val="0-#ppt_w/2"/>
                                          </p:val>
                                        </p:tav>
                                        <p:tav tm="100000">
                                          <p:val>
                                            <p:strVal val="#ppt_x"/>
                                          </p:val>
                                        </p:tav>
                                      </p:tavLst>
                                    </p:anim>
                                    <p:anim calcmode="lin" valueType="num">
                                      <p:cBhvr additive="base">
                                        <p:cTn id="241" dur="500" fill="hold"/>
                                        <p:tgtEl>
                                          <p:spTgt spid="303165"/>
                                        </p:tgtEl>
                                        <p:attrNameLst>
                                          <p:attrName>ppt_y</p:attrName>
                                        </p:attrNameLst>
                                      </p:cBhvr>
                                      <p:tavLst>
                                        <p:tav tm="0">
                                          <p:val>
                                            <p:strVal val="#ppt_y"/>
                                          </p:val>
                                        </p:tav>
                                        <p:tav tm="100000">
                                          <p:val>
                                            <p:strVal val="#ppt_y"/>
                                          </p:val>
                                        </p:tav>
                                      </p:tavLst>
                                    </p:anim>
                                  </p:childTnLst>
                                </p:cTn>
                              </p:par>
                              <p:par>
                                <p:cTn id="242" presetID="2" presetClass="entr" presetSubtype="8" fill="hold" grpId="0" nodeType="withEffect">
                                  <p:stCondLst>
                                    <p:cond delay="0"/>
                                  </p:stCondLst>
                                  <p:childTnLst>
                                    <p:set>
                                      <p:cBhvr>
                                        <p:cTn id="243" dur="1" fill="hold">
                                          <p:stCondLst>
                                            <p:cond delay="0"/>
                                          </p:stCondLst>
                                        </p:cTn>
                                        <p:tgtEl>
                                          <p:spTgt spid="303166"/>
                                        </p:tgtEl>
                                        <p:attrNameLst>
                                          <p:attrName>style.visibility</p:attrName>
                                        </p:attrNameLst>
                                      </p:cBhvr>
                                      <p:to>
                                        <p:strVal val="visible"/>
                                      </p:to>
                                    </p:set>
                                    <p:anim calcmode="lin" valueType="num">
                                      <p:cBhvr additive="base">
                                        <p:cTn id="244" dur="500" fill="hold"/>
                                        <p:tgtEl>
                                          <p:spTgt spid="303166"/>
                                        </p:tgtEl>
                                        <p:attrNameLst>
                                          <p:attrName>ppt_x</p:attrName>
                                        </p:attrNameLst>
                                      </p:cBhvr>
                                      <p:tavLst>
                                        <p:tav tm="0">
                                          <p:val>
                                            <p:strVal val="0-#ppt_w/2"/>
                                          </p:val>
                                        </p:tav>
                                        <p:tav tm="100000">
                                          <p:val>
                                            <p:strVal val="#ppt_x"/>
                                          </p:val>
                                        </p:tav>
                                      </p:tavLst>
                                    </p:anim>
                                    <p:anim calcmode="lin" valueType="num">
                                      <p:cBhvr additive="base">
                                        <p:cTn id="245" dur="500" fill="hold"/>
                                        <p:tgtEl>
                                          <p:spTgt spid="303166"/>
                                        </p:tgtEl>
                                        <p:attrNameLst>
                                          <p:attrName>ppt_y</p:attrName>
                                        </p:attrNameLst>
                                      </p:cBhvr>
                                      <p:tavLst>
                                        <p:tav tm="0">
                                          <p:val>
                                            <p:strVal val="#ppt_y"/>
                                          </p:val>
                                        </p:tav>
                                        <p:tav tm="100000">
                                          <p:val>
                                            <p:strVal val="#ppt_y"/>
                                          </p:val>
                                        </p:tav>
                                      </p:tavLst>
                                    </p:anim>
                                  </p:childTnLst>
                                </p:cTn>
                              </p:par>
                              <p:par>
                                <p:cTn id="246" presetID="2" presetClass="entr" presetSubtype="8" fill="hold" grpId="0" nodeType="withEffect">
                                  <p:stCondLst>
                                    <p:cond delay="0"/>
                                  </p:stCondLst>
                                  <p:childTnLst>
                                    <p:set>
                                      <p:cBhvr>
                                        <p:cTn id="247" dur="1" fill="hold">
                                          <p:stCondLst>
                                            <p:cond delay="0"/>
                                          </p:stCondLst>
                                        </p:cTn>
                                        <p:tgtEl>
                                          <p:spTgt spid="303167"/>
                                        </p:tgtEl>
                                        <p:attrNameLst>
                                          <p:attrName>style.visibility</p:attrName>
                                        </p:attrNameLst>
                                      </p:cBhvr>
                                      <p:to>
                                        <p:strVal val="visible"/>
                                      </p:to>
                                    </p:set>
                                    <p:anim calcmode="lin" valueType="num">
                                      <p:cBhvr additive="base">
                                        <p:cTn id="248" dur="500" fill="hold"/>
                                        <p:tgtEl>
                                          <p:spTgt spid="303167"/>
                                        </p:tgtEl>
                                        <p:attrNameLst>
                                          <p:attrName>ppt_x</p:attrName>
                                        </p:attrNameLst>
                                      </p:cBhvr>
                                      <p:tavLst>
                                        <p:tav tm="0">
                                          <p:val>
                                            <p:strVal val="0-#ppt_w/2"/>
                                          </p:val>
                                        </p:tav>
                                        <p:tav tm="100000">
                                          <p:val>
                                            <p:strVal val="#ppt_x"/>
                                          </p:val>
                                        </p:tav>
                                      </p:tavLst>
                                    </p:anim>
                                    <p:anim calcmode="lin" valueType="num">
                                      <p:cBhvr additive="base">
                                        <p:cTn id="249" dur="500" fill="hold"/>
                                        <p:tgtEl>
                                          <p:spTgt spid="303167"/>
                                        </p:tgtEl>
                                        <p:attrNameLst>
                                          <p:attrName>ppt_y</p:attrName>
                                        </p:attrNameLst>
                                      </p:cBhvr>
                                      <p:tavLst>
                                        <p:tav tm="0">
                                          <p:val>
                                            <p:strVal val="#ppt_y"/>
                                          </p:val>
                                        </p:tav>
                                        <p:tav tm="100000">
                                          <p:val>
                                            <p:strVal val="#ppt_y"/>
                                          </p:val>
                                        </p:tav>
                                      </p:tavLst>
                                    </p:anim>
                                  </p:childTnLst>
                                </p:cTn>
                              </p:par>
                              <p:par>
                                <p:cTn id="250" presetID="2" presetClass="entr" presetSubtype="8" fill="hold" grpId="0" nodeType="withEffect">
                                  <p:stCondLst>
                                    <p:cond delay="0"/>
                                  </p:stCondLst>
                                  <p:childTnLst>
                                    <p:set>
                                      <p:cBhvr>
                                        <p:cTn id="251" dur="1" fill="hold">
                                          <p:stCondLst>
                                            <p:cond delay="0"/>
                                          </p:stCondLst>
                                        </p:cTn>
                                        <p:tgtEl>
                                          <p:spTgt spid="303168"/>
                                        </p:tgtEl>
                                        <p:attrNameLst>
                                          <p:attrName>style.visibility</p:attrName>
                                        </p:attrNameLst>
                                      </p:cBhvr>
                                      <p:to>
                                        <p:strVal val="visible"/>
                                      </p:to>
                                    </p:set>
                                    <p:anim calcmode="lin" valueType="num">
                                      <p:cBhvr additive="base">
                                        <p:cTn id="252" dur="500" fill="hold"/>
                                        <p:tgtEl>
                                          <p:spTgt spid="303168"/>
                                        </p:tgtEl>
                                        <p:attrNameLst>
                                          <p:attrName>ppt_x</p:attrName>
                                        </p:attrNameLst>
                                      </p:cBhvr>
                                      <p:tavLst>
                                        <p:tav tm="0">
                                          <p:val>
                                            <p:strVal val="0-#ppt_w/2"/>
                                          </p:val>
                                        </p:tav>
                                        <p:tav tm="100000">
                                          <p:val>
                                            <p:strVal val="#ppt_x"/>
                                          </p:val>
                                        </p:tav>
                                      </p:tavLst>
                                    </p:anim>
                                    <p:anim calcmode="lin" valueType="num">
                                      <p:cBhvr additive="base">
                                        <p:cTn id="253" dur="500" fill="hold"/>
                                        <p:tgtEl>
                                          <p:spTgt spid="303168"/>
                                        </p:tgtEl>
                                        <p:attrNameLst>
                                          <p:attrName>ppt_y</p:attrName>
                                        </p:attrNameLst>
                                      </p:cBhvr>
                                      <p:tavLst>
                                        <p:tav tm="0">
                                          <p:val>
                                            <p:strVal val="#ppt_y"/>
                                          </p:val>
                                        </p:tav>
                                        <p:tav tm="100000">
                                          <p:val>
                                            <p:strVal val="#ppt_y"/>
                                          </p:val>
                                        </p:tav>
                                      </p:tavLst>
                                    </p:anim>
                                  </p:childTnLst>
                                </p:cTn>
                              </p:par>
                              <p:par>
                                <p:cTn id="254" presetID="2" presetClass="entr" presetSubtype="8" fill="hold" grpId="0" nodeType="withEffect">
                                  <p:stCondLst>
                                    <p:cond delay="0"/>
                                  </p:stCondLst>
                                  <p:childTnLst>
                                    <p:set>
                                      <p:cBhvr>
                                        <p:cTn id="255" dur="1" fill="hold">
                                          <p:stCondLst>
                                            <p:cond delay="0"/>
                                          </p:stCondLst>
                                        </p:cTn>
                                        <p:tgtEl>
                                          <p:spTgt spid="303169"/>
                                        </p:tgtEl>
                                        <p:attrNameLst>
                                          <p:attrName>style.visibility</p:attrName>
                                        </p:attrNameLst>
                                      </p:cBhvr>
                                      <p:to>
                                        <p:strVal val="visible"/>
                                      </p:to>
                                    </p:set>
                                    <p:anim calcmode="lin" valueType="num">
                                      <p:cBhvr additive="base">
                                        <p:cTn id="256" dur="500" fill="hold"/>
                                        <p:tgtEl>
                                          <p:spTgt spid="303169"/>
                                        </p:tgtEl>
                                        <p:attrNameLst>
                                          <p:attrName>ppt_x</p:attrName>
                                        </p:attrNameLst>
                                      </p:cBhvr>
                                      <p:tavLst>
                                        <p:tav tm="0">
                                          <p:val>
                                            <p:strVal val="0-#ppt_w/2"/>
                                          </p:val>
                                        </p:tav>
                                        <p:tav tm="100000">
                                          <p:val>
                                            <p:strVal val="#ppt_x"/>
                                          </p:val>
                                        </p:tav>
                                      </p:tavLst>
                                    </p:anim>
                                    <p:anim calcmode="lin" valueType="num">
                                      <p:cBhvr additive="base">
                                        <p:cTn id="257" dur="500" fill="hold"/>
                                        <p:tgtEl>
                                          <p:spTgt spid="303169"/>
                                        </p:tgtEl>
                                        <p:attrNameLst>
                                          <p:attrName>ppt_y</p:attrName>
                                        </p:attrNameLst>
                                      </p:cBhvr>
                                      <p:tavLst>
                                        <p:tav tm="0">
                                          <p:val>
                                            <p:strVal val="#ppt_y"/>
                                          </p:val>
                                        </p:tav>
                                        <p:tav tm="100000">
                                          <p:val>
                                            <p:strVal val="#ppt_y"/>
                                          </p:val>
                                        </p:tav>
                                      </p:tavLst>
                                    </p:anim>
                                  </p:childTnLst>
                                </p:cTn>
                              </p:par>
                              <p:par>
                                <p:cTn id="258" presetID="2" presetClass="entr" presetSubtype="8" fill="hold" grpId="0" nodeType="withEffect">
                                  <p:stCondLst>
                                    <p:cond delay="0"/>
                                  </p:stCondLst>
                                  <p:childTnLst>
                                    <p:set>
                                      <p:cBhvr>
                                        <p:cTn id="259" dur="1" fill="hold">
                                          <p:stCondLst>
                                            <p:cond delay="0"/>
                                          </p:stCondLst>
                                        </p:cTn>
                                        <p:tgtEl>
                                          <p:spTgt spid="303171"/>
                                        </p:tgtEl>
                                        <p:attrNameLst>
                                          <p:attrName>style.visibility</p:attrName>
                                        </p:attrNameLst>
                                      </p:cBhvr>
                                      <p:to>
                                        <p:strVal val="visible"/>
                                      </p:to>
                                    </p:set>
                                    <p:anim calcmode="lin" valueType="num">
                                      <p:cBhvr additive="base">
                                        <p:cTn id="260" dur="500" fill="hold"/>
                                        <p:tgtEl>
                                          <p:spTgt spid="303171"/>
                                        </p:tgtEl>
                                        <p:attrNameLst>
                                          <p:attrName>ppt_x</p:attrName>
                                        </p:attrNameLst>
                                      </p:cBhvr>
                                      <p:tavLst>
                                        <p:tav tm="0">
                                          <p:val>
                                            <p:strVal val="0-#ppt_w/2"/>
                                          </p:val>
                                        </p:tav>
                                        <p:tav tm="100000">
                                          <p:val>
                                            <p:strVal val="#ppt_x"/>
                                          </p:val>
                                        </p:tav>
                                      </p:tavLst>
                                    </p:anim>
                                    <p:anim calcmode="lin" valueType="num">
                                      <p:cBhvr additive="base">
                                        <p:cTn id="261" dur="500" fill="hold"/>
                                        <p:tgtEl>
                                          <p:spTgt spid="303171"/>
                                        </p:tgtEl>
                                        <p:attrNameLst>
                                          <p:attrName>ppt_y</p:attrName>
                                        </p:attrNameLst>
                                      </p:cBhvr>
                                      <p:tavLst>
                                        <p:tav tm="0">
                                          <p:val>
                                            <p:strVal val="#ppt_y"/>
                                          </p:val>
                                        </p:tav>
                                        <p:tav tm="100000">
                                          <p:val>
                                            <p:strVal val="#ppt_y"/>
                                          </p:val>
                                        </p:tav>
                                      </p:tavLst>
                                    </p:anim>
                                  </p:childTnLst>
                                </p:cTn>
                              </p:par>
                              <p:par>
                                <p:cTn id="262" presetID="2" presetClass="entr" presetSubtype="8" fill="hold" grpId="0" nodeType="withEffect">
                                  <p:stCondLst>
                                    <p:cond delay="0"/>
                                  </p:stCondLst>
                                  <p:childTnLst>
                                    <p:set>
                                      <p:cBhvr>
                                        <p:cTn id="263" dur="1" fill="hold">
                                          <p:stCondLst>
                                            <p:cond delay="0"/>
                                          </p:stCondLst>
                                        </p:cTn>
                                        <p:tgtEl>
                                          <p:spTgt spid="303172"/>
                                        </p:tgtEl>
                                        <p:attrNameLst>
                                          <p:attrName>style.visibility</p:attrName>
                                        </p:attrNameLst>
                                      </p:cBhvr>
                                      <p:to>
                                        <p:strVal val="visible"/>
                                      </p:to>
                                    </p:set>
                                    <p:anim calcmode="lin" valueType="num">
                                      <p:cBhvr additive="base">
                                        <p:cTn id="264" dur="500" fill="hold"/>
                                        <p:tgtEl>
                                          <p:spTgt spid="303172"/>
                                        </p:tgtEl>
                                        <p:attrNameLst>
                                          <p:attrName>ppt_x</p:attrName>
                                        </p:attrNameLst>
                                      </p:cBhvr>
                                      <p:tavLst>
                                        <p:tav tm="0">
                                          <p:val>
                                            <p:strVal val="0-#ppt_w/2"/>
                                          </p:val>
                                        </p:tav>
                                        <p:tav tm="100000">
                                          <p:val>
                                            <p:strVal val="#ppt_x"/>
                                          </p:val>
                                        </p:tav>
                                      </p:tavLst>
                                    </p:anim>
                                    <p:anim calcmode="lin" valueType="num">
                                      <p:cBhvr additive="base">
                                        <p:cTn id="265" dur="500" fill="hold"/>
                                        <p:tgtEl>
                                          <p:spTgt spid="303172"/>
                                        </p:tgtEl>
                                        <p:attrNameLst>
                                          <p:attrName>ppt_y</p:attrName>
                                        </p:attrNameLst>
                                      </p:cBhvr>
                                      <p:tavLst>
                                        <p:tav tm="0">
                                          <p:val>
                                            <p:strVal val="#ppt_y"/>
                                          </p:val>
                                        </p:tav>
                                        <p:tav tm="100000">
                                          <p:val>
                                            <p:strVal val="#ppt_y"/>
                                          </p:val>
                                        </p:tav>
                                      </p:tavLst>
                                    </p:anim>
                                  </p:childTnLst>
                                </p:cTn>
                              </p:par>
                              <p:par>
                                <p:cTn id="266" presetID="2" presetClass="entr" presetSubtype="8" fill="hold" grpId="0" nodeType="withEffect">
                                  <p:stCondLst>
                                    <p:cond delay="0"/>
                                  </p:stCondLst>
                                  <p:childTnLst>
                                    <p:set>
                                      <p:cBhvr>
                                        <p:cTn id="267" dur="1" fill="hold">
                                          <p:stCondLst>
                                            <p:cond delay="0"/>
                                          </p:stCondLst>
                                        </p:cTn>
                                        <p:tgtEl>
                                          <p:spTgt spid="303173"/>
                                        </p:tgtEl>
                                        <p:attrNameLst>
                                          <p:attrName>style.visibility</p:attrName>
                                        </p:attrNameLst>
                                      </p:cBhvr>
                                      <p:to>
                                        <p:strVal val="visible"/>
                                      </p:to>
                                    </p:set>
                                    <p:anim calcmode="lin" valueType="num">
                                      <p:cBhvr additive="base">
                                        <p:cTn id="268" dur="500" fill="hold"/>
                                        <p:tgtEl>
                                          <p:spTgt spid="303173"/>
                                        </p:tgtEl>
                                        <p:attrNameLst>
                                          <p:attrName>ppt_x</p:attrName>
                                        </p:attrNameLst>
                                      </p:cBhvr>
                                      <p:tavLst>
                                        <p:tav tm="0">
                                          <p:val>
                                            <p:strVal val="0-#ppt_w/2"/>
                                          </p:val>
                                        </p:tav>
                                        <p:tav tm="100000">
                                          <p:val>
                                            <p:strVal val="#ppt_x"/>
                                          </p:val>
                                        </p:tav>
                                      </p:tavLst>
                                    </p:anim>
                                    <p:anim calcmode="lin" valueType="num">
                                      <p:cBhvr additive="base">
                                        <p:cTn id="269" dur="500" fill="hold"/>
                                        <p:tgtEl>
                                          <p:spTgt spid="303173"/>
                                        </p:tgtEl>
                                        <p:attrNameLst>
                                          <p:attrName>ppt_y</p:attrName>
                                        </p:attrNameLst>
                                      </p:cBhvr>
                                      <p:tavLst>
                                        <p:tav tm="0">
                                          <p:val>
                                            <p:strVal val="#ppt_y"/>
                                          </p:val>
                                        </p:tav>
                                        <p:tav tm="100000">
                                          <p:val>
                                            <p:strVal val="#ppt_y"/>
                                          </p:val>
                                        </p:tav>
                                      </p:tavLst>
                                    </p:anim>
                                  </p:childTnLst>
                                </p:cTn>
                              </p:par>
                              <p:par>
                                <p:cTn id="270" presetID="2" presetClass="entr" presetSubtype="8" fill="hold" grpId="0" nodeType="withEffect">
                                  <p:stCondLst>
                                    <p:cond delay="0"/>
                                  </p:stCondLst>
                                  <p:childTnLst>
                                    <p:set>
                                      <p:cBhvr>
                                        <p:cTn id="271" dur="1" fill="hold">
                                          <p:stCondLst>
                                            <p:cond delay="0"/>
                                          </p:stCondLst>
                                        </p:cTn>
                                        <p:tgtEl>
                                          <p:spTgt spid="303174"/>
                                        </p:tgtEl>
                                        <p:attrNameLst>
                                          <p:attrName>style.visibility</p:attrName>
                                        </p:attrNameLst>
                                      </p:cBhvr>
                                      <p:to>
                                        <p:strVal val="visible"/>
                                      </p:to>
                                    </p:set>
                                    <p:anim calcmode="lin" valueType="num">
                                      <p:cBhvr additive="base">
                                        <p:cTn id="272" dur="500" fill="hold"/>
                                        <p:tgtEl>
                                          <p:spTgt spid="303174"/>
                                        </p:tgtEl>
                                        <p:attrNameLst>
                                          <p:attrName>ppt_x</p:attrName>
                                        </p:attrNameLst>
                                      </p:cBhvr>
                                      <p:tavLst>
                                        <p:tav tm="0">
                                          <p:val>
                                            <p:strVal val="0-#ppt_w/2"/>
                                          </p:val>
                                        </p:tav>
                                        <p:tav tm="100000">
                                          <p:val>
                                            <p:strVal val="#ppt_x"/>
                                          </p:val>
                                        </p:tav>
                                      </p:tavLst>
                                    </p:anim>
                                    <p:anim calcmode="lin" valueType="num">
                                      <p:cBhvr additive="base">
                                        <p:cTn id="273" dur="500" fill="hold"/>
                                        <p:tgtEl>
                                          <p:spTgt spid="303174"/>
                                        </p:tgtEl>
                                        <p:attrNameLst>
                                          <p:attrName>ppt_y</p:attrName>
                                        </p:attrNameLst>
                                      </p:cBhvr>
                                      <p:tavLst>
                                        <p:tav tm="0">
                                          <p:val>
                                            <p:strVal val="#ppt_y"/>
                                          </p:val>
                                        </p:tav>
                                        <p:tav tm="100000">
                                          <p:val>
                                            <p:strVal val="#ppt_y"/>
                                          </p:val>
                                        </p:tav>
                                      </p:tavLst>
                                    </p:anim>
                                  </p:childTnLst>
                                </p:cTn>
                              </p:par>
                              <p:par>
                                <p:cTn id="274" presetID="2" presetClass="entr" presetSubtype="8" fill="hold" grpId="0" nodeType="withEffect">
                                  <p:stCondLst>
                                    <p:cond delay="0"/>
                                  </p:stCondLst>
                                  <p:childTnLst>
                                    <p:set>
                                      <p:cBhvr>
                                        <p:cTn id="275" dur="1" fill="hold">
                                          <p:stCondLst>
                                            <p:cond delay="0"/>
                                          </p:stCondLst>
                                        </p:cTn>
                                        <p:tgtEl>
                                          <p:spTgt spid="303175"/>
                                        </p:tgtEl>
                                        <p:attrNameLst>
                                          <p:attrName>style.visibility</p:attrName>
                                        </p:attrNameLst>
                                      </p:cBhvr>
                                      <p:to>
                                        <p:strVal val="visible"/>
                                      </p:to>
                                    </p:set>
                                    <p:anim calcmode="lin" valueType="num">
                                      <p:cBhvr additive="base">
                                        <p:cTn id="276" dur="500" fill="hold"/>
                                        <p:tgtEl>
                                          <p:spTgt spid="303175"/>
                                        </p:tgtEl>
                                        <p:attrNameLst>
                                          <p:attrName>ppt_x</p:attrName>
                                        </p:attrNameLst>
                                      </p:cBhvr>
                                      <p:tavLst>
                                        <p:tav tm="0">
                                          <p:val>
                                            <p:strVal val="0-#ppt_w/2"/>
                                          </p:val>
                                        </p:tav>
                                        <p:tav tm="100000">
                                          <p:val>
                                            <p:strVal val="#ppt_x"/>
                                          </p:val>
                                        </p:tav>
                                      </p:tavLst>
                                    </p:anim>
                                    <p:anim calcmode="lin" valueType="num">
                                      <p:cBhvr additive="base">
                                        <p:cTn id="277" dur="500" fill="hold"/>
                                        <p:tgtEl>
                                          <p:spTgt spid="303175"/>
                                        </p:tgtEl>
                                        <p:attrNameLst>
                                          <p:attrName>ppt_y</p:attrName>
                                        </p:attrNameLst>
                                      </p:cBhvr>
                                      <p:tavLst>
                                        <p:tav tm="0">
                                          <p:val>
                                            <p:strVal val="#ppt_y"/>
                                          </p:val>
                                        </p:tav>
                                        <p:tav tm="100000">
                                          <p:val>
                                            <p:strVal val="#ppt_y"/>
                                          </p:val>
                                        </p:tav>
                                      </p:tavLst>
                                    </p:anim>
                                  </p:childTnLst>
                                </p:cTn>
                              </p:par>
                              <p:par>
                                <p:cTn id="278" presetID="2" presetClass="entr" presetSubtype="8" fill="hold" grpId="0" nodeType="withEffect">
                                  <p:stCondLst>
                                    <p:cond delay="0"/>
                                  </p:stCondLst>
                                  <p:childTnLst>
                                    <p:set>
                                      <p:cBhvr>
                                        <p:cTn id="279" dur="1" fill="hold">
                                          <p:stCondLst>
                                            <p:cond delay="0"/>
                                          </p:stCondLst>
                                        </p:cTn>
                                        <p:tgtEl>
                                          <p:spTgt spid="303176"/>
                                        </p:tgtEl>
                                        <p:attrNameLst>
                                          <p:attrName>style.visibility</p:attrName>
                                        </p:attrNameLst>
                                      </p:cBhvr>
                                      <p:to>
                                        <p:strVal val="visible"/>
                                      </p:to>
                                    </p:set>
                                    <p:anim calcmode="lin" valueType="num">
                                      <p:cBhvr additive="base">
                                        <p:cTn id="280" dur="500" fill="hold"/>
                                        <p:tgtEl>
                                          <p:spTgt spid="303176"/>
                                        </p:tgtEl>
                                        <p:attrNameLst>
                                          <p:attrName>ppt_x</p:attrName>
                                        </p:attrNameLst>
                                      </p:cBhvr>
                                      <p:tavLst>
                                        <p:tav tm="0">
                                          <p:val>
                                            <p:strVal val="0-#ppt_w/2"/>
                                          </p:val>
                                        </p:tav>
                                        <p:tav tm="100000">
                                          <p:val>
                                            <p:strVal val="#ppt_x"/>
                                          </p:val>
                                        </p:tav>
                                      </p:tavLst>
                                    </p:anim>
                                    <p:anim calcmode="lin" valueType="num">
                                      <p:cBhvr additive="base">
                                        <p:cTn id="281" dur="500" fill="hold"/>
                                        <p:tgtEl>
                                          <p:spTgt spid="303176"/>
                                        </p:tgtEl>
                                        <p:attrNameLst>
                                          <p:attrName>ppt_y</p:attrName>
                                        </p:attrNameLst>
                                      </p:cBhvr>
                                      <p:tavLst>
                                        <p:tav tm="0">
                                          <p:val>
                                            <p:strVal val="#ppt_y"/>
                                          </p:val>
                                        </p:tav>
                                        <p:tav tm="100000">
                                          <p:val>
                                            <p:strVal val="#ppt_y"/>
                                          </p:val>
                                        </p:tav>
                                      </p:tavLst>
                                    </p:anim>
                                  </p:childTnLst>
                                </p:cTn>
                              </p:par>
                              <p:par>
                                <p:cTn id="282" presetID="2" presetClass="entr" presetSubtype="8" fill="hold" grpId="0" nodeType="withEffect">
                                  <p:stCondLst>
                                    <p:cond delay="0"/>
                                  </p:stCondLst>
                                  <p:childTnLst>
                                    <p:set>
                                      <p:cBhvr>
                                        <p:cTn id="283" dur="1" fill="hold">
                                          <p:stCondLst>
                                            <p:cond delay="0"/>
                                          </p:stCondLst>
                                        </p:cTn>
                                        <p:tgtEl>
                                          <p:spTgt spid="303177"/>
                                        </p:tgtEl>
                                        <p:attrNameLst>
                                          <p:attrName>style.visibility</p:attrName>
                                        </p:attrNameLst>
                                      </p:cBhvr>
                                      <p:to>
                                        <p:strVal val="visible"/>
                                      </p:to>
                                    </p:set>
                                    <p:anim calcmode="lin" valueType="num">
                                      <p:cBhvr additive="base">
                                        <p:cTn id="284" dur="500" fill="hold"/>
                                        <p:tgtEl>
                                          <p:spTgt spid="303177"/>
                                        </p:tgtEl>
                                        <p:attrNameLst>
                                          <p:attrName>ppt_x</p:attrName>
                                        </p:attrNameLst>
                                      </p:cBhvr>
                                      <p:tavLst>
                                        <p:tav tm="0">
                                          <p:val>
                                            <p:strVal val="0-#ppt_w/2"/>
                                          </p:val>
                                        </p:tav>
                                        <p:tav tm="100000">
                                          <p:val>
                                            <p:strVal val="#ppt_x"/>
                                          </p:val>
                                        </p:tav>
                                      </p:tavLst>
                                    </p:anim>
                                    <p:anim calcmode="lin" valueType="num">
                                      <p:cBhvr additive="base">
                                        <p:cTn id="285" dur="500" fill="hold"/>
                                        <p:tgtEl>
                                          <p:spTgt spid="303177"/>
                                        </p:tgtEl>
                                        <p:attrNameLst>
                                          <p:attrName>ppt_y</p:attrName>
                                        </p:attrNameLst>
                                      </p:cBhvr>
                                      <p:tavLst>
                                        <p:tav tm="0">
                                          <p:val>
                                            <p:strVal val="#ppt_y"/>
                                          </p:val>
                                        </p:tav>
                                        <p:tav tm="100000">
                                          <p:val>
                                            <p:strVal val="#ppt_y"/>
                                          </p:val>
                                        </p:tav>
                                      </p:tavLst>
                                    </p:anim>
                                  </p:childTnLst>
                                </p:cTn>
                              </p:par>
                              <p:par>
                                <p:cTn id="286" presetID="2" presetClass="entr" presetSubtype="8" fill="hold" grpId="0" nodeType="withEffect">
                                  <p:stCondLst>
                                    <p:cond delay="0"/>
                                  </p:stCondLst>
                                  <p:childTnLst>
                                    <p:set>
                                      <p:cBhvr>
                                        <p:cTn id="287" dur="1" fill="hold">
                                          <p:stCondLst>
                                            <p:cond delay="0"/>
                                          </p:stCondLst>
                                        </p:cTn>
                                        <p:tgtEl>
                                          <p:spTgt spid="303178"/>
                                        </p:tgtEl>
                                        <p:attrNameLst>
                                          <p:attrName>style.visibility</p:attrName>
                                        </p:attrNameLst>
                                      </p:cBhvr>
                                      <p:to>
                                        <p:strVal val="visible"/>
                                      </p:to>
                                    </p:set>
                                    <p:anim calcmode="lin" valueType="num">
                                      <p:cBhvr additive="base">
                                        <p:cTn id="288" dur="500" fill="hold"/>
                                        <p:tgtEl>
                                          <p:spTgt spid="303178"/>
                                        </p:tgtEl>
                                        <p:attrNameLst>
                                          <p:attrName>ppt_x</p:attrName>
                                        </p:attrNameLst>
                                      </p:cBhvr>
                                      <p:tavLst>
                                        <p:tav tm="0">
                                          <p:val>
                                            <p:strVal val="0-#ppt_w/2"/>
                                          </p:val>
                                        </p:tav>
                                        <p:tav tm="100000">
                                          <p:val>
                                            <p:strVal val="#ppt_x"/>
                                          </p:val>
                                        </p:tav>
                                      </p:tavLst>
                                    </p:anim>
                                    <p:anim calcmode="lin" valueType="num">
                                      <p:cBhvr additive="base">
                                        <p:cTn id="289" dur="500" fill="hold"/>
                                        <p:tgtEl>
                                          <p:spTgt spid="303178"/>
                                        </p:tgtEl>
                                        <p:attrNameLst>
                                          <p:attrName>ppt_y</p:attrName>
                                        </p:attrNameLst>
                                      </p:cBhvr>
                                      <p:tavLst>
                                        <p:tav tm="0">
                                          <p:val>
                                            <p:strVal val="#ppt_y"/>
                                          </p:val>
                                        </p:tav>
                                        <p:tav tm="100000">
                                          <p:val>
                                            <p:strVal val="#ppt_y"/>
                                          </p:val>
                                        </p:tav>
                                      </p:tavLst>
                                    </p:anim>
                                  </p:childTnLst>
                                </p:cTn>
                              </p:par>
                              <p:par>
                                <p:cTn id="290" presetID="2" presetClass="entr" presetSubtype="8" fill="hold" grpId="0" nodeType="withEffect">
                                  <p:stCondLst>
                                    <p:cond delay="0"/>
                                  </p:stCondLst>
                                  <p:childTnLst>
                                    <p:set>
                                      <p:cBhvr>
                                        <p:cTn id="291" dur="1" fill="hold">
                                          <p:stCondLst>
                                            <p:cond delay="0"/>
                                          </p:stCondLst>
                                        </p:cTn>
                                        <p:tgtEl>
                                          <p:spTgt spid="303179"/>
                                        </p:tgtEl>
                                        <p:attrNameLst>
                                          <p:attrName>style.visibility</p:attrName>
                                        </p:attrNameLst>
                                      </p:cBhvr>
                                      <p:to>
                                        <p:strVal val="visible"/>
                                      </p:to>
                                    </p:set>
                                    <p:anim calcmode="lin" valueType="num">
                                      <p:cBhvr additive="base">
                                        <p:cTn id="292" dur="500" fill="hold"/>
                                        <p:tgtEl>
                                          <p:spTgt spid="303179"/>
                                        </p:tgtEl>
                                        <p:attrNameLst>
                                          <p:attrName>ppt_x</p:attrName>
                                        </p:attrNameLst>
                                      </p:cBhvr>
                                      <p:tavLst>
                                        <p:tav tm="0">
                                          <p:val>
                                            <p:strVal val="0-#ppt_w/2"/>
                                          </p:val>
                                        </p:tav>
                                        <p:tav tm="100000">
                                          <p:val>
                                            <p:strVal val="#ppt_x"/>
                                          </p:val>
                                        </p:tav>
                                      </p:tavLst>
                                    </p:anim>
                                    <p:anim calcmode="lin" valueType="num">
                                      <p:cBhvr additive="base">
                                        <p:cTn id="293" dur="500" fill="hold"/>
                                        <p:tgtEl>
                                          <p:spTgt spid="303179"/>
                                        </p:tgtEl>
                                        <p:attrNameLst>
                                          <p:attrName>ppt_y</p:attrName>
                                        </p:attrNameLst>
                                      </p:cBhvr>
                                      <p:tavLst>
                                        <p:tav tm="0">
                                          <p:val>
                                            <p:strVal val="#ppt_y"/>
                                          </p:val>
                                        </p:tav>
                                        <p:tav tm="100000">
                                          <p:val>
                                            <p:strVal val="#ppt_y"/>
                                          </p:val>
                                        </p:tav>
                                      </p:tavLst>
                                    </p:anim>
                                  </p:childTnLst>
                                </p:cTn>
                              </p:par>
                              <p:par>
                                <p:cTn id="294" presetID="2" presetClass="entr" presetSubtype="8" fill="hold" grpId="0" nodeType="withEffect">
                                  <p:stCondLst>
                                    <p:cond delay="0"/>
                                  </p:stCondLst>
                                  <p:childTnLst>
                                    <p:set>
                                      <p:cBhvr>
                                        <p:cTn id="295" dur="1" fill="hold">
                                          <p:stCondLst>
                                            <p:cond delay="0"/>
                                          </p:stCondLst>
                                        </p:cTn>
                                        <p:tgtEl>
                                          <p:spTgt spid="303180"/>
                                        </p:tgtEl>
                                        <p:attrNameLst>
                                          <p:attrName>style.visibility</p:attrName>
                                        </p:attrNameLst>
                                      </p:cBhvr>
                                      <p:to>
                                        <p:strVal val="visible"/>
                                      </p:to>
                                    </p:set>
                                    <p:anim calcmode="lin" valueType="num">
                                      <p:cBhvr additive="base">
                                        <p:cTn id="296" dur="500" fill="hold"/>
                                        <p:tgtEl>
                                          <p:spTgt spid="303180"/>
                                        </p:tgtEl>
                                        <p:attrNameLst>
                                          <p:attrName>ppt_x</p:attrName>
                                        </p:attrNameLst>
                                      </p:cBhvr>
                                      <p:tavLst>
                                        <p:tav tm="0">
                                          <p:val>
                                            <p:strVal val="0-#ppt_w/2"/>
                                          </p:val>
                                        </p:tav>
                                        <p:tav tm="100000">
                                          <p:val>
                                            <p:strVal val="#ppt_x"/>
                                          </p:val>
                                        </p:tav>
                                      </p:tavLst>
                                    </p:anim>
                                    <p:anim calcmode="lin" valueType="num">
                                      <p:cBhvr additive="base">
                                        <p:cTn id="297" dur="500" fill="hold"/>
                                        <p:tgtEl>
                                          <p:spTgt spid="303180"/>
                                        </p:tgtEl>
                                        <p:attrNameLst>
                                          <p:attrName>ppt_y</p:attrName>
                                        </p:attrNameLst>
                                      </p:cBhvr>
                                      <p:tavLst>
                                        <p:tav tm="0">
                                          <p:val>
                                            <p:strVal val="#ppt_y"/>
                                          </p:val>
                                        </p:tav>
                                        <p:tav tm="100000">
                                          <p:val>
                                            <p:strVal val="#ppt_y"/>
                                          </p:val>
                                        </p:tav>
                                      </p:tavLst>
                                    </p:anim>
                                  </p:childTnLst>
                                </p:cTn>
                              </p:par>
                              <p:par>
                                <p:cTn id="298" presetID="2" presetClass="entr" presetSubtype="8" fill="hold" grpId="0" nodeType="withEffect">
                                  <p:stCondLst>
                                    <p:cond delay="0"/>
                                  </p:stCondLst>
                                  <p:childTnLst>
                                    <p:set>
                                      <p:cBhvr>
                                        <p:cTn id="299" dur="1" fill="hold">
                                          <p:stCondLst>
                                            <p:cond delay="0"/>
                                          </p:stCondLst>
                                        </p:cTn>
                                        <p:tgtEl>
                                          <p:spTgt spid="303181"/>
                                        </p:tgtEl>
                                        <p:attrNameLst>
                                          <p:attrName>style.visibility</p:attrName>
                                        </p:attrNameLst>
                                      </p:cBhvr>
                                      <p:to>
                                        <p:strVal val="visible"/>
                                      </p:to>
                                    </p:set>
                                    <p:anim calcmode="lin" valueType="num">
                                      <p:cBhvr additive="base">
                                        <p:cTn id="300" dur="500" fill="hold"/>
                                        <p:tgtEl>
                                          <p:spTgt spid="303181"/>
                                        </p:tgtEl>
                                        <p:attrNameLst>
                                          <p:attrName>ppt_x</p:attrName>
                                        </p:attrNameLst>
                                      </p:cBhvr>
                                      <p:tavLst>
                                        <p:tav tm="0">
                                          <p:val>
                                            <p:strVal val="0-#ppt_w/2"/>
                                          </p:val>
                                        </p:tav>
                                        <p:tav tm="100000">
                                          <p:val>
                                            <p:strVal val="#ppt_x"/>
                                          </p:val>
                                        </p:tav>
                                      </p:tavLst>
                                    </p:anim>
                                    <p:anim calcmode="lin" valueType="num">
                                      <p:cBhvr additive="base">
                                        <p:cTn id="301" dur="500" fill="hold"/>
                                        <p:tgtEl>
                                          <p:spTgt spid="303181"/>
                                        </p:tgtEl>
                                        <p:attrNameLst>
                                          <p:attrName>ppt_y</p:attrName>
                                        </p:attrNameLst>
                                      </p:cBhvr>
                                      <p:tavLst>
                                        <p:tav tm="0">
                                          <p:val>
                                            <p:strVal val="#ppt_y"/>
                                          </p:val>
                                        </p:tav>
                                        <p:tav tm="100000">
                                          <p:val>
                                            <p:strVal val="#ppt_y"/>
                                          </p:val>
                                        </p:tav>
                                      </p:tavLst>
                                    </p:anim>
                                  </p:childTnLst>
                                </p:cTn>
                              </p:par>
                              <p:par>
                                <p:cTn id="302" presetID="2" presetClass="entr" presetSubtype="8" fill="hold" grpId="0" nodeType="withEffect">
                                  <p:stCondLst>
                                    <p:cond delay="0"/>
                                  </p:stCondLst>
                                  <p:childTnLst>
                                    <p:set>
                                      <p:cBhvr>
                                        <p:cTn id="303" dur="1" fill="hold">
                                          <p:stCondLst>
                                            <p:cond delay="0"/>
                                          </p:stCondLst>
                                        </p:cTn>
                                        <p:tgtEl>
                                          <p:spTgt spid="303182"/>
                                        </p:tgtEl>
                                        <p:attrNameLst>
                                          <p:attrName>style.visibility</p:attrName>
                                        </p:attrNameLst>
                                      </p:cBhvr>
                                      <p:to>
                                        <p:strVal val="visible"/>
                                      </p:to>
                                    </p:set>
                                    <p:anim calcmode="lin" valueType="num">
                                      <p:cBhvr additive="base">
                                        <p:cTn id="304" dur="500" fill="hold"/>
                                        <p:tgtEl>
                                          <p:spTgt spid="303182"/>
                                        </p:tgtEl>
                                        <p:attrNameLst>
                                          <p:attrName>ppt_x</p:attrName>
                                        </p:attrNameLst>
                                      </p:cBhvr>
                                      <p:tavLst>
                                        <p:tav tm="0">
                                          <p:val>
                                            <p:strVal val="0-#ppt_w/2"/>
                                          </p:val>
                                        </p:tav>
                                        <p:tav tm="100000">
                                          <p:val>
                                            <p:strVal val="#ppt_x"/>
                                          </p:val>
                                        </p:tav>
                                      </p:tavLst>
                                    </p:anim>
                                    <p:anim calcmode="lin" valueType="num">
                                      <p:cBhvr additive="base">
                                        <p:cTn id="305" dur="500" fill="hold"/>
                                        <p:tgtEl>
                                          <p:spTgt spid="303182"/>
                                        </p:tgtEl>
                                        <p:attrNameLst>
                                          <p:attrName>ppt_y</p:attrName>
                                        </p:attrNameLst>
                                      </p:cBhvr>
                                      <p:tavLst>
                                        <p:tav tm="0">
                                          <p:val>
                                            <p:strVal val="#ppt_y"/>
                                          </p:val>
                                        </p:tav>
                                        <p:tav tm="100000">
                                          <p:val>
                                            <p:strVal val="#ppt_y"/>
                                          </p:val>
                                        </p:tav>
                                      </p:tavLst>
                                    </p:anim>
                                  </p:childTnLst>
                                </p:cTn>
                              </p:par>
                              <p:par>
                                <p:cTn id="306" presetID="2" presetClass="entr" presetSubtype="8" fill="hold" grpId="0" nodeType="withEffect">
                                  <p:stCondLst>
                                    <p:cond delay="0"/>
                                  </p:stCondLst>
                                  <p:childTnLst>
                                    <p:set>
                                      <p:cBhvr>
                                        <p:cTn id="307" dur="1" fill="hold">
                                          <p:stCondLst>
                                            <p:cond delay="0"/>
                                          </p:stCondLst>
                                        </p:cTn>
                                        <p:tgtEl>
                                          <p:spTgt spid="303183"/>
                                        </p:tgtEl>
                                        <p:attrNameLst>
                                          <p:attrName>style.visibility</p:attrName>
                                        </p:attrNameLst>
                                      </p:cBhvr>
                                      <p:to>
                                        <p:strVal val="visible"/>
                                      </p:to>
                                    </p:set>
                                    <p:anim calcmode="lin" valueType="num">
                                      <p:cBhvr additive="base">
                                        <p:cTn id="308" dur="500" fill="hold"/>
                                        <p:tgtEl>
                                          <p:spTgt spid="303183"/>
                                        </p:tgtEl>
                                        <p:attrNameLst>
                                          <p:attrName>ppt_x</p:attrName>
                                        </p:attrNameLst>
                                      </p:cBhvr>
                                      <p:tavLst>
                                        <p:tav tm="0">
                                          <p:val>
                                            <p:strVal val="0-#ppt_w/2"/>
                                          </p:val>
                                        </p:tav>
                                        <p:tav tm="100000">
                                          <p:val>
                                            <p:strVal val="#ppt_x"/>
                                          </p:val>
                                        </p:tav>
                                      </p:tavLst>
                                    </p:anim>
                                    <p:anim calcmode="lin" valueType="num">
                                      <p:cBhvr additive="base">
                                        <p:cTn id="309" dur="500" fill="hold"/>
                                        <p:tgtEl>
                                          <p:spTgt spid="303183"/>
                                        </p:tgtEl>
                                        <p:attrNameLst>
                                          <p:attrName>ppt_y</p:attrName>
                                        </p:attrNameLst>
                                      </p:cBhvr>
                                      <p:tavLst>
                                        <p:tav tm="0">
                                          <p:val>
                                            <p:strVal val="#ppt_y"/>
                                          </p:val>
                                        </p:tav>
                                        <p:tav tm="100000">
                                          <p:val>
                                            <p:strVal val="#ppt_y"/>
                                          </p:val>
                                        </p:tav>
                                      </p:tavLst>
                                    </p:anim>
                                  </p:childTnLst>
                                </p:cTn>
                              </p:par>
                              <p:par>
                                <p:cTn id="310" presetID="2" presetClass="entr" presetSubtype="8" fill="hold" grpId="0" nodeType="withEffect">
                                  <p:stCondLst>
                                    <p:cond delay="0"/>
                                  </p:stCondLst>
                                  <p:childTnLst>
                                    <p:set>
                                      <p:cBhvr>
                                        <p:cTn id="311" dur="1" fill="hold">
                                          <p:stCondLst>
                                            <p:cond delay="0"/>
                                          </p:stCondLst>
                                        </p:cTn>
                                        <p:tgtEl>
                                          <p:spTgt spid="303184"/>
                                        </p:tgtEl>
                                        <p:attrNameLst>
                                          <p:attrName>style.visibility</p:attrName>
                                        </p:attrNameLst>
                                      </p:cBhvr>
                                      <p:to>
                                        <p:strVal val="visible"/>
                                      </p:to>
                                    </p:set>
                                    <p:anim calcmode="lin" valueType="num">
                                      <p:cBhvr additive="base">
                                        <p:cTn id="312" dur="500" fill="hold"/>
                                        <p:tgtEl>
                                          <p:spTgt spid="303184"/>
                                        </p:tgtEl>
                                        <p:attrNameLst>
                                          <p:attrName>ppt_x</p:attrName>
                                        </p:attrNameLst>
                                      </p:cBhvr>
                                      <p:tavLst>
                                        <p:tav tm="0">
                                          <p:val>
                                            <p:strVal val="0-#ppt_w/2"/>
                                          </p:val>
                                        </p:tav>
                                        <p:tav tm="100000">
                                          <p:val>
                                            <p:strVal val="#ppt_x"/>
                                          </p:val>
                                        </p:tav>
                                      </p:tavLst>
                                    </p:anim>
                                    <p:anim calcmode="lin" valueType="num">
                                      <p:cBhvr additive="base">
                                        <p:cTn id="313" dur="500" fill="hold"/>
                                        <p:tgtEl>
                                          <p:spTgt spid="303184"/>
                                        </p:tgtEl>
                                        <p:attrNameLst>
                                          <p:attrName>ppt_y</p:attrName>
                                        </p:attrNameLst>
                                      </p:cBhvr>
                                      <p:tavLst>
                                        <p:tav tm="0">
                                          <p:val>
                                            <p:strVal val="#ppt_y"/>
                                          </p:val>
                                        </p:tav>
                                        <p:tav tm="100000">
                                          <p:val>
                                            <p:strVal val="#ppt_y"/>
                                          </p:val>
                                        </p:tav>
                                      </p:tavLst>
                                    </p:anim>
                                  </p:childTnLst>
                                </p:cTn>
                              </p:par>
                              <p:par>
                                <p:cTn id="314" presetID="2" presetClass="entr" presetSubtype="8" fill="hold" grpId="0" nodeType="withEffect">
                                  <p:stCondLst>
                                    <p:cond delay="0"/>
                                  </p:stCondLst>
                                  <p:childTnLst>
                                    <p:set>
                                      <p:cBhvr>
                                        <p:cTn id="315" dur="1" fill="hold">
                                          <p:stCondLst>
                                            <p:cond delay="0"/>
                                          </p:stCondLst>
                                        </p:cTn>
                                        <p:tgtEl>
                                          <p:spTgt spid="303185"/>
                                        </p:tgtEl>
                                        <p:attrNameLst>
                                          <p:attrName>style.visibility</p:attrName>
                                        </p:attrNameLst>
                                      </p:cBhvr>
                                      <p:to>
                                        <p:strVal val="visible"/>
                                      </p:to>
                                    </p:set>
                                    <p:anim calcmode="lin" valueType="num">
                                      <p:cBhvr additive="base">
                                        <p:cTn id="316" dur="500" fill="hold"/>
                                        <p:tgtEl>
                                          <p:spTgt spid="303185"/>
                                        </p:tgtEl>
                                        <p:attrNameLst>
                                          <p:attrName>ppt_x</p:attrName>
                                        </p:attrNameLst>
                                      </p:cBhvr>
                                      <p:tavLst>
                                        <p:tav tm="0">
                                          <p:val>
                                            <p:strVal val="0-#ppt_w/2"/>
                                          </p:val>
                                        </p:tav>
                                        <p:tav tm="100000">
                                          <p:val>
                                            <p:strVal val="#ppt_x"/>
                                          </p:val>
                                        </p:tav>
                                      </p:tavLst>
                                    </p:anim>
                                    <p:anim calcmode="lin" valueType="num">
                                      <p:cBhvr additive="base">
                                        <p:cTn id="317" dur="500" fill="hold"/>
                                        <p:tgtEl>
                                          <p:spTgt spid="303185"/>
                                        </p:tgtEl>
                                        <p:attrNameLst>
                                          <p:attrName>ppt_y</p:attrName>
                                        </p:attrNameLst>
                                      </p:cBhvr>
                                      <p:tavLst>
                                        <p:tav tm="0">
                                          <p:val>
                                            <p:strVal val="#ppt_y"/>
                                          </p:val>
                                        </p:tav>
                                        <p:tav tm="100000">
                                          <p:val>
                                            <p:strVal val="#ppt_y"/>
                                          </p:val>
                                        </p:tav>
                                      </p:tavLst>
                                    </p:anim>
                                  </p:childTnLst>
                                </p:cTn>
                              </p:par>
                              <p:par>
                                <p:cTn id="318" presetID="2" presetClass="entr" presetSubtype="8" fill="hold" grpId="0" nodeType="withEffect">
                                  <p:stCondLst>
                                    <p:cond delay="0"/>
                                  </p:stCondLst>
                                  <p:childTnLst>
                                    <p:set>
                                      <p:cBhvr>
                                        <p:cTn id="319" dur="1" fill="hold">
                                          <p:stCondLst>
                                            <p:cond delay="0"/>
                                          </p:stCondLst>
                                        </p:cTn>
                                        <p:tgtEl>
                                          <p:spTgt spid="303186"/>
                                        </p:tgtEl>
                                        <p:attrNameLst>
                                          <p:attrName>style.visibility</p:attrName>
                                        </p:attrNameLst>
                                      </p:cBhvr>
                                      <p:to>
                                        <p:strVal val="visible"/>
                                      </p:to>
                                    </p:set>
                                    <p:anim calcmode="lin" valueType="num">
                                      <p:cBhvr additive="base">
                                        <p:cTn id="320" dur="500" fill="hold"/>
                                        <p:tgtEl>
                                          <p:spTgt spid="303186"/>
                                        </p:tgtEl>
                                        <p:attrNameLst>
                                          <p:attrName>ppt_x</p:attrName>
                                        </p:attrNameLst>
                                      </p:cBhvr>
                                      <p:tavLst>
                                        <p:tav tm="0">
                                          <p:val>
                                            <p:strVal val="0-#ppt_w/2"/>
                                          </p:val>
                                        </p:tav>
                                        <p:tav tm="100000">
                                          <p:val>
                                            <p:strVal val="#ppt_x"/>
                                          </p:val>
                                        </p:tav>
                                      </p:tavLst>
                                    </p:anim>
                                    <p:anim calcmode="lin" valueType="num">
                                      <p:cBhvr additive="base">
                                        <p:cTn id="321" dur="500" fill="hold"/>
                                        <p:tgtEl>
                                          <p:spTgt spid="303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46" grpId="0" animBg="1"/>
      <p:bldP spid="303145" grpId="0" animBg="1"/>
      <p:bldP spid="303143" grpId="0" animBg="1"/>
      <p:bldP spid="303144" grpId="0" animBg="1"/>
      <p:bldP spid="303141" grpId="0" animBg="1"/>
      <p:bldP spid="303142" grpId="0" animBg="1"/>
      <p:bldP spid="303139" grpId="0" animBg="1"/>
      <p:bldP spid="303140" grpId="0" animBg="1"/>
      <p:bldP spid="303137" grpId="0" animBg="1"/>
      <p:bldP spid="303138" grpId="0" animBg="1"/>
      <p:bldP spid="303113" grpId="0" animBg="1"/>
      <p:bldP spid="303136" grpId="0" animBg="1"/>
      <p:bldP spid="303135" grpId="0" animBg="1"/>
      <p:bldP spid="303134" grpId="0" animBg="1"/>
      <p:bldP spid="303107" grpId="0" animBg="1"/>
      <p:bldP spid="303109" grpId="0" animBg="1"/>
      <p:bldP spid="303110" grpId="0" animBg="1"/>
      <p:bldP spid="303111" grpId="0" animBg="1"/>
      <p:bldP spid="303112" grpId="0" animBg="1"/>
      <p:bldP spid="303114" grpId="0" animBg="1"/>
      <p:bldP spid="303115" grpId="0" animBg="1"/>
      <p:bldP spid="303116" grpId="0" animBg="1"/>
      <p:bldP spid="303117" grpId="0" animBg="1"/>
      <p:bldP spid="303118" grpId="0" animBg="1"/>
      <p:bldP spid="303119" grpId="0" animBg="1"/>
      <p:bldP spid="303120" grpId="0" animBg="1"/>
      <p:bldP spid="303121" grpId="0" animBg="1"/>
      <p:bldP spid="303122" grpId="0" animBg="1"/>
      <p:bldP spid="303123" grpId="0" animBg="1"/>
      <p:bldP spid="303124" grpId="0" animBg="1"/>
      <p:bldP spid="303125" grpId="0" animBg="1"/>
      <p:bldP spid="303126" grpId="0" animBg="1"/>
      <p:bldP spid="303127" grpId="0" animBg="1"/>
      <p:bldP spid="303128" grpId="0" animBg="1"/>
      <p:bldP spid="303129" grpId="0" animBg="1"/>
      <p:bldP spid="303130" grpId="0" animBg="1"/>
      <p:bldP spid="303131" grpId="0" animBg="1"/>
      <p:bldP spid="303132" grpId="0" animBg="1"/>
      <p:bldP spid="303133" grpId="0" animBg="1"/>
      <p:bldP spid="303147" grpId="0"/>
      <p:bldP spid="303148" grpId="0"/>
      <p:bldP spid="303149" grpId="0"/>
      <p:bldP spid="303150" grpId="0"/>
      <p:bldP spid="303151" grpId="0"/>
      <p:bldP spid="303152" grpId="0"/>
      <p:bldP spid="303153" grpId="0"/>
      <p:bldP spid="303154" grpId="0"/>
      <p:bldP spid="303155" grpId="0"/>
      <p:bldP spid="303156" grpId="0"/>
      <p:bldP spid="303157" grpId="0"/>
      <p:bldP spid="303158" grpId="0"/>
      <p:bldP spid="303159" grpId="0"/>
      <p:bldP spid="303160" grpId="0"/>
      <p:bldP spid="303161" grpId="0"/>
      <p:bldP spid="303162" grpId="0"/>
      <p:bldP spid="303163" grpId="0"/>
      <p:bldP spid="303164" grpId="0"/>
      <p:bldP spid="303165" grpId="0"/>
      <p:bldP spid="303166" grpId="0"/>
      <p:bldP spid="303167" grpId="0"/>
      <p:bldP spid="303168" grpId="0"/>
      <p:bldP spid="303169" grpId="0"/>
      <p:bldP spid="303171" grpId="0"/>
      <p:bldP spid="303172" grpId="0"/>
      <p:bldP spid="303173" grpId="0"/>
      <p:bldP spid="303174" grpId="0"/>
      <p:bldP spid="303175" grpId="0"/>
      <p:bldP spid="303176" grpId="0"/>
      <p:bldP spid="303177" grpId="0"/>
      <p:bldP spid="303178" grpId="0"/>
      <p:bldP spid="303179" grpId="0"/>
      <p:bldP spid="303180" grpId="0"/>
      <p:bldP spid="303181" grpId="0"/>
      <p:bldP spid="303182" grpId="0"/>
      <p:bldP spid="303183" grpId="0"/>
      <p:bldP spid="303184" grpId="0"/>
      <p:bldP spid="303185" grpId="0"/>
      <p:bldP spid="303186" grpId="0"/>
      <p:bldP spid="303187" grpId="0"/>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5154" name="Line 2"/>
          <p:cNvSpPr>
            <a:spLocks noChangeShapeType="1"/>
          </p:cNvSpPr>
          <p:nvPr/>
        </p:nvSpPr>
        <p:spPr bwMode="auto">
          <a:xfrm flipV="1">
            <a:off x="1143000" y="3429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55" name="Line 3"/>
          <p:cNvSpPr>
            <a:spLocks noChangeShapeType="1"/>
          </p:cNvSpPr>
          <p:nvPr/>
        </p:nvSpPr>
        <p:spPr bwMode="auto">
          <a:xfrm>
            <a:off x="4267200" y="3429000"/>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56" name="Line 4"/>
          <p:cNvSpPr>
            <a:spLocks noChangeShapeType="1"/>
          </p:cNvSpPr>
          <p:nvPr/>
        </p:nvSpPr>
        <p:spPr bwMode="auto">
          <a:xfrm>
            <a:off x="3352800" y="3429000"/>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57" name="Line 5"/>
          <p:cNvSpPr>
            <a:spLocks noChangeShapeType="1"/>
          </p:cNvSpPr>
          <p:nvPr/>
        </p:nvSpPr>
        <p:spPr bwMode="auto">
          <a:xfrm flipV="1">
            <a:off x="2971800" y="3429000"/>
            <a:ext cx="381000" cy="762000"/>
          </a:xfrm>
          <a:prstGeom prst="line">
            <a:avLst/>
          </a:prstGeom>
          <a:noFill/>
          <a:ln w="28575">
            <a:solidFill>
              <a:srgbClr val="009900"/>
            </a:solidFill>
            <a:round/>
            <a:headEnd/>
            <a:tailEnd/>
          </a:ln>
          <a:effectLst/>
        </p:spPr>
        <p:txBody>
          <a:bodyPr wrap="none" anchor="ctr"/>
          <a:lstStyle/>
          <a:p>
            <a:endParaRPr lang="zh-CN" altLang="en-US"/>
          </a:p>
        </p:txBody>
      </p:sp>
      <p:sp>
        <p:nvSpPr>
          <p:cNvPr id="305158" name="Line 6"/>
          <p:cNvSpPr>
            <a:spLocks noChangeShapeType="1"/>
          </p:cNvSpPr>
          <p:nvPr/>
        </p:nvSpPr>
        <p:spPr bwMode="auto">
          <a:xfrm>
            <a:off x="56388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5159" name="Line 7"/>
          <p:cNvSpPr>
            <a:spLocks noChangeShapeType="1"/>
          </p:cNvSpPr>
          <p:nvPr/>
        </p:nvSpPr>
        <p:spPr bwMode="auto">
          <a:xfrm flipV="1">
            <a:off x="7543800" y="3429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60" name="Line 8"/>
          <p:cNvSpPr>
            <a:spLocks noChangeShapeType="1"/>
          </p:cNvSpPr>
          <p:nvPr/>
        </p:nvSpPr>
        <p:spPr bwMode="auto">
          <a:xfrm>
            <a:off x="74676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5161" name="Line 9"/>
          <p:cNvSpPr>
            <a:spLocks noChangeShapeType="1"/>
          </p:cNvSpPr>
          <p:nvPr/>
        </p:nvSpPr>
        <p:spPr bwMode="auto">
          <a:xfrm flipV="1">
            <a:off x="70104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62" name="Line 10"/>
          <p:cNvSpPr>
            <a:spLocks noChangeShapeType="1"/>
          </p:cNvSpPr>
          <p:nvPr/>
        </p:nvSpPr>
        <p:spPr bwMode="auto">
          <a:xfrm>
            <a:off x="38100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5163" name="Line 11"/>
          <p:cNvSpPr>
            <a:spLocks noChangeShapeType="1"/>
          </p:cNvSpPr>
          <p:nvPr/>
        </p:nvSpPr>
        <p:spPr bwMode="auto">
          <a:xfrm flipV="1">
            <a:off x="33528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64" name="Line 12"/>
          <p:cNvSpPr>
            <a:spLocks noChangeShapeType="1"/>
          </p:cNvSpPr>
          <p:nvPr/>
        </p:nvSpPr>
        <p:spPr bwMode="auto">
          <a:xfrm>
            <a:off x="19812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5165" name="Line 13"/>
          <p:cNvSpPr>
            <a:spLocks noChangeShapeType="1"/>
          </p:cNvSpPr>
          <p:nvPr/>
        </p:nvSpPr>
        <p:spPr bwMode="auto">
          <a:xfrm flipH="1" flipV="1">
            <a:off x="29718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66" name="Line 14"/>
          <p:cNvSpPr>
            <a:spLocks noChangeShapeType="1"/>
          </p:cNvSpPr>
          <p:nvPr/>
        </p:nvSpPr>
        <p:spPr bwMode="auto">
          <a:xfrm flipH="1" flipV="1">
            <a:off x="6705600" y="18288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67" name="Line 15"/>
          <p:cNvSpPr>
            <a:spLocks noChangeShapeType="1"/>
          </p:cNvSpPr>
          <p:nvPr/>
        </p:nvSpPr>
        <p:spPr bwMode="auto">
          <a:xfrm flipV="1">
            <a:off x="57150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68" name="Oval 16"/>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69" name="Line 17"/>
          <p:cNvSpPr>
            <a:spLocks noChangeShapeType="1"/>
          </p:cNvSpPr>
          <p:nvPr/>
        </p:nvSpPr>
        <p:spPr bwMode="auto">
          <a:xfrm>
            <a:off x="4648200" y="990600"/>
            <a:ext cx="1828800" cy="609600"/>
          </a:xfrm>
          <a:prstGeom prst="line">
            <a:avLst/>
          </a:prstGeom>
          <a:noFill/>
          <a:ln w="28575">
            <a:solidFill>
              <a:srgbClr val="009900"/>
            </a:solidFill>
            <a:round/>
            <a:headEnd/>
            <a:tailEnd/>
          </a:ln>
          <a:effectLst/>
        </p:spPr>
        <p:txBody>
          <a:bodyPr wrap="none" anchor="ctr"/>
          <a:lstStyle/>
          <a:p>
            <a:endParaRPr lang="zh-CN" altLang="en-US"/>
          </a:p>
        </p:txBody>
      </p:sp>
      <p:sp>
        <p:nvSpPr>
          <p:cNvPr id="305170" name="Line 18"/>
          <p:cNvSpPr>
            <a:spLocks noChangeShapeType="1"/>
          </p:cNvSpPr>
          <p:nvPr/>
        </p:nvSpPr>
        <p:spPr bwMode="auto">
          <a:xfrm flipV="1">
            <a:off x="2590800" y="42672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71" name="Line 19"/>
          <p:cNvSpPr>
            <a:spLocks noChangeShapeType="1"/>
          </p:cNvSpPr>
          <p:nvPr/>
        </p:nvSpPr>
        <p:spPr bwMode="auto">
          <a:xfrm flipV="1">
            <a:off x="20574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72" name="Line 20"/>
          <p:cNvSpPr>
            <a:spLocks noChangeShapeType="1"/>
          </p:cNvSpPr>
          <p:nvPr/>
        </p:nvSpPr>
        <p:spPr bwMode="auto">
          <a:xfrm flipV="1">
            <a:off x="15240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5173" name="Line 21"/>
          <p:cNvSpPr>
            <a:spLocks noChangeShapeType="1"/>
          </p:cNvSpPr>
          <p:nvPr/>
        </p:nvSpPr>
        <p:spPr bwMode="auto">
          <a:xfrm flipV="1">
            <a:off x="3048000" y="990600"/>
            <a:ext cx="1524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5174" name="Oval 22"/>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75" name="Oval 23"/>
          <p:cNvSpPr>
            <a:spLocks noChangeArrowheads="1"/>
          </p:cNvSpPr>
          <p:nvPr/>
        </p:nvSpPr>
        <p:spPr bwMode="auto">
          <a:xfrm>
            <a:off x="2286000" y="48006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76" name="Oval 24"/>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77" name="Oval 25"/>
          <p:cNvSpPr>
            <a:spLocks noChangeArrowheads="1"/>
          </p:cNvSpPr>
          <p:nvPr/>
        </p:nvSpPr>
        <p:spPr bwMode="auto">
          <a:xfrm>
            <a:off x="40386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78" name="Oval 26"/>
          <p:cNvSpPr>
            <a:spLocks noChangeArrowheads="1"/>
          </p:cNvSpPr>
          <p:nvPr/>
        </p:nvSpPr>
        <p:spPr bwMode="auto">
          <a:xfrm>
            <a:off x="5867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79" name="Oval 27"/>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0" name="Oval 28"/>
          <p:cNvSpPr>
            <a:spLocks noChangeArrowheads="1"/>
          </p:cNvSpPr>
          <p:nvPr/>
        </p:nvSpPr>
        <p:spPr bwMode="auto">
          <a:xfrm>
            <a:off x="7696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1" name="Oval 29"/>
          <p:cNvSpPr>
            <a:spLocks noChangeArrowheads="1"/>
          </p:cNvSpPr>
          <p:nvPr/>
        </p:nvSpPr>
        <p:spPr bwMode="auto">
          <a:xfrm>
            <a:off x="2743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2" name="Oval 30"/>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3" name="Oval 31"/>
          <p:cNvSpPr>
            <a:spLocks noChangeArrowheads="1"/>
          </p:cNvSpPr>
          <p:nvPr/>
        </p:nvSpPr>
        <p:spPr bwMode="auto">
          <a:xfrm>
            <a:off x="7315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4" name="Oval 32"/>
          <p:cNvSpPr>
            <a:spLocks noChangeArrowheads="1"/>
          </p:cNvSpPr>
          <p:nvPr/>
        </p:nvSpPr>
        <p:spPr bwMode="auto">
          <a:xfrm>
            <a:off x="3429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5" name="Oval 33"/>
          <p:cNvSpPr>
            <a:spLocks noChangeArrowheads="1"/>
          </p:cNvSpPr>
          <p:nvPr/>
        </p:nvSpPr>
        <p:spPr bwMode="auto">
          <a:xfrm>
            <a:off x="43434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6" name="Oval 34"/>
          <p:cNvSpPr>
            <a:spLocks noChangeArrowheads="1"/>
          </p:cNvSpPr>
          <p:nvPr/>
        </p:nvSpPr>
        <p:spPr bwMode="auto">
          <a:xfrm>
            <a:off x="35814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7" name="Oval 35"/>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8" name="Oval 36"/>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89" name="Oval 37"/>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90" name="Oval 38"/>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91" name="Oval 39"/>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92" name="Oval 40"/>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5193" name="Text Box 41"/>
          <p:cNvSpPr txBox="1">
            <a:spLocks noChangeArrowheads="1"/>
          </p:cNvSpPr>
          <p:nvPr/>
        </p:nvSpPr>
        <p:spPr bwMode="auto">
          <a:xfrm>
            <a:off x="869950" y="38909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A</a:t>
            </a:r>
            <a:endParaRPr lang="en-US" altLang="zh-CN" u="none"/>
          </a:p>
        </p:txBody>
      </p:sp>
      <p:sp>
        <p:nvSpPr>
          <p:cNvPr id="305194" name="Text Box 42"/>
          <p:cNvSpPr txBox="1">
            <a:spLocks noChangeArrowheads="1"/>
          </p:cNvSpPr>
          <p:nvPr/>
        </p:nvSpPr>
        <p:spPr bwMode="auto">
          <a:xfrm>
            <a:off x="1327150" y="30527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B</a:t>
            </a:r>
            <a:endParaRPr lang="en-US" altLang="zh-CN" u="none"/>
          </a:p>
        </p:txBody>
      </p:sp>
      <p:sp>
        <p:nvSpPr>
          <p:cNvPr id="305195" name="Text Box 43"/>
          <p:cNvSpPr txBox="1">
            <a:spLocks noChangeArrowheads="1"/>
          </p:cNvSpPr>
          <p:nvPr/>
        </p:nvSpPr>
        <p:spPr bwMode="auto">
          <a:xfrm>
            <a:off x="17526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C</a:t>
            </a:r>
            <a:endParaRPr lang="en-US" altLang="zh-CN" u="none"/>
          </a:p>
        </p:txBody>
      </p:sp>
      <p:sp>
        <p:nvSpPr>
          <p:cNvPr id="305196" name="Text Box 44"/>
          <p:cNvSpPr txBox="1">
            <a:spLocks noChangeArrowheads="1"/>
          </p:cNvSpPr>
          <p:nvPr/>
        </p:nvSpPr>
        <p:spPr bwMode="auto">
          <a:xfrm>
            <a:off x="2241550" y="30527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D</a:t>
            </a:r>
            <a:endParaRPr lang="en-US" altLang="zh-CN" u="none"/>
          </a:p>
        </p:txBody>
      </p:sp>
      <p:sp>
        <p:nvSpPr>
          <p:cNvPr id="305197" name="Text Box 45"/>
          <p:cNvSpPr txBox="1">
            <a:spLocks noChangeArrowheads="1"/>
          </p:cNvSpPr>
          <p:nvPr/>
        </p:nvSpPr>
        <p:spPr bwMode="auto">
          <a:xfrm>
            <a:off x="2717800" y="13763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E</a:t>
            </a:r>
            <a:endParaRPr lang="en-US" altLang="zh-CN" u="none"/>
          </a:p>
        </p:txBody>
      </p:sp>
      <p:sp>
        <p:nvSpPr>
          <p:cNvPr id="305198" name="Text Box 46"/>
          <p:cNvSpPr txBox="1">
            <a:spLocks noChangeArrowheads="1"/>
          </p:cNvSpPr>
          <p:nvPr/>
        </p:nvSpPr>
        <p:spPr bwMode="auto">
          <a:xfrm>
            <a:off x="2355850" y="4729163"/>
            <a:ext cx="4318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F</a:t>
            </a:r>
            <a:endParaRPr lang="en-US" altLang="zh-CN" u="none"/>
          </a:p>
        </p:txBody>
      </p:sp>
      <p:sp>
        <p:nvSpPr>
          <p:cNvPr id="305199" name="Text Box 47"/>
          <p:cNvSpPr txBox="1">
            <a:spLocks noChangeArrowheads="1"/>
          </p:cNvSpPr>
          <p:nvPr/>
        </p:nvSpPr>
        <p:spPr bwMode="auto">
          <a:xfrm>
            <a:off x="2743200" y="38909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G</a:t>
            </a:r>
            <a:endParaRPr lang="en-US" altLang="zh-CN" u="none"/>
          </a:p>
        </p:txBody>
      </p:sp>
      <p:sp>
        <p:nvSpPr>
          <p:cNvPr id="305200" name="Text Box 48"/>
          <p:cNvSpPr txBox="1">
            <a:spLocks noChangeArrowheads="1"/>
          </p:cNvSpPr>
          <p:nvPr/>
        </p:nvSpPr>
        <p:spPr bwMode="auto">
          <a:xfrm>
            <a:off x="315595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H</a:t>
            </a:r>
            <a:endParaRPr lang="en-US" altLang="zh-CN" u="none"/>
          </a:p>
        </p:txBody>
      </p:sp>
      <p:sp>
        <p:nvSpPr>
          <p:cNvPr id="305201" name="Text Box 49"/>
          <p:cNvSpPr txBox="1">
            <a:spLocks noChangeArrowheads="1"/>
          </p:cNvSpPr>
          <p:nvPr/>
        </p:nvSpPr>
        <p:spPr bwMode="auto">
          <a:xfrm>
            <a:off x="3533775" y="3890963"/>
            <a:ext cx="3429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I</a:t>
            </a:r>
            <a:endParaRPr lang="en-US" altLang="zh-CN" u="none"/>
          </a:p>
        </p:txBody>
      </p:sp>
      <p:sp>
        <p:nvSpPr>
          <p:cNvPr id="305202" name="Text Box 50"/>
          <p:cNvSpPr txBox="1">
            <a:spLocks noChangeArrowheads="1"/>
          </p:cNvSpPr>
          <p:nvPr/>
        </p:nvSpPr>
        <p:spPr bwMode="auto">
          <a:xfrm>
            <a:off x="3592513" y="2214563"/>
            <a:ext cx="38735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J</a:t>
            </a:r>
            <a:endParaRPr lang="en-US" altLang="zh-CN" u="none"/>
          </a:p>
        </p:txBody>
      </p:sp>
      <p:sp>
        <p:nvSpPr>
          <p:cNvPr id="305203" name="Text Box 51"/>
          <p:cNvSpPr txBox="1">
            <a:spLocks noChangeArrowheads="1"/>
          </p:cNvSpPr>
          <p:nvPr/>
        </p:nvSpPr>
        <p:spPr bwMode="auto">
          <a:xfrm>
            <a:off x="4049713" y="3052763"/>
            <a:ext cx="500062"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K</a:t>
            </a:r>
            <a:endParaRPr lang="en-US" altLang="zh-CN" u="none"/>
          </a:p>
        </p:txBody>
      </p:sp>
      <p:sp>
        <p:nvSpPr>
          <p:cNvPr id="305204" name="Text Box 52"/>
          <p:cNvSpPr txBox="1">
            <a:spLocks noChangeArrowheads="1"/>
          </p:cNvSpPr>
          <p:nvPr/>
        </p:nvSpPr>
        <p:spPr bwMode="auto">
          <a:xfrm>
            <a:off x="4343400" y="38909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L</a:t>
            </a:r>
            <a:endParaRPr lang="en-US" altLang="zh-CN" u="none"/>
          </a:p>
        </p:txBody>
      </p:sp>
      <p:sp>
        <p:nvSpPr>
          <p:cNvPr id="305205" name="Text Box 53"/>
          <p:cNvSpPr txBox="1">
            <a:spLocks noChangeArrowheads="1"/>
          </p:cNvSpPr>
          <p:nvPr/>
        </p:nvSpPr>
        <p:spPr bwMode="auto">
          <a:xfrm>
            <a:off x="4419600" y="614363"/>
            <a:ext cx="56832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M</a:t>
            </a:r>
            <a:endParaRPr lang="en-US" altLang="zh-CN" u="none"/>
          </a:p>
        </p:txBody>
      </p:sp>
      <p:sp>
        <p:nvSpPr>
          <p:cNvPr id="305206" name="Text Box 54"/>
          <p:cNvSpPr txBox="1">
            <a:spLocks noChangeArrowheads="1"/>
          </p:cNvSpPr>
          <p:nvPr/>
        </p:nvSpPr>
        <p:spPr bwMode="auto">
          <a:xfrm>
            <a:off x="54102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N</a:t>
            </a:r>
            <a:endParaRPr lang="en-US" altLang="zh-CN" u="none"/>
          </a:p>
        </p:txBody>
      </p:sp>
      <p:sp>
        <p:nvSpPr>
          <p:cNvPr id="305207" name="Text Box 55"/>
          <p:cNvSpPr txBox="1">
            <a:spLocks noChangeArrowheads="1"/>
          </p:cNvSpPr>
          <p:nvPr/>
        </p:nvSpPr>
        <p:spPr bwMode="auto">
          <a:xfrm>
            <a:off x="586740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O</a:t>
            </a:r>
            <a:endParaRPr lang="en-US" altLang="zh-CN" u="none"/>
          </a:p>
        </p:txBody>
      </p:sp>
      <p:sp>
        <p:nvSpPr>
          <p:cNvPr id="305208" name="Text Box 56"/>
          <p:cNvSpPr txBox="1">
            <a:spLocks noChangeArrowheads="1"/>
          </p:cNvSpPr>
          <p:nvPr/>
        </p:nvSpPr>
        <p:spPr bwMode="auto">
          <a:xfrm>
            <a:off x="6375400" y="1376363"/>
            <a:ext cx="4318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P</a:t>
            </a:r>
            <a:endParaRPr lang="en-US" altLang="zh-CN" u="none"/>
          </a:p>
        </p:txBody>
      </p:sp>
      <p:sp>
        <p:nvSpPr>
          <p:cNvPr id="305209" name="Text Box 57"/>
          <p:cNvSpPr txBox="1">
            <a:spLocks noChangeArrowheads="1"/>
          </p:cNvSpPr>
          <p:nvPr/>
        </p:nvSpPr>
        <p:spPr bwMode="auto">
          <a:xfrm>
            <a:off x="678180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Q</a:t>
            </a:r>
            <a:endParaRPr lang="en-US" altLang="zh-CN" u="none"/>
          </a:p>
        </p:txBody>
      </p:sp>
      <p:sp>
        <p:nvSpPr>
          <p:cNvPr id="305210" name="Text Box 58"/>
          <p:cNvSpPr txBox="1">
            <a:spLocks noChangeArrowheads="1"/>
          </p:cNvSpPr>
          <p:nvPr/>
        </p:nvSpPr>
        <p:spPr bwMode="auto">
          <a:xfrm>
            <a:off x="72390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R</a:t>
            </a:r>
            <a:endParaRPr lang="en-US" altLang="zh-CN" u="none"/>
          </a:p>
        </p:txBody>
      </p:sp>
      <p:sp>
        <p:nvSpPr>
          <p:cNvPr id="305211" name="Text Box 59"/>
          <p:cNvSpPr txBox="1">
            <a:spLocks noChangeArrowheads="1"/>
          </p:cNvSpPr>
          <p:nvPr/>
        </p:nvSpPr>
        <p:spPr bwMode="auto">
          <a:xfrm>
            <a:off x="7366000" y="3890963"/>
            <a:ext cx="40957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S</a:t>
            </a:r>
            <a:endParaRPr lang="en-US" altLang="zh-CN" u="none"/>
          </a:p>
        </p:txBody>
      </p:sp>
      <p:sp>
        <p:nvSpPr>
          <p:cNvPr id="305212" name="Text Box 60"/>
          <p:cNvSpPr txBox="1">
            <a:spLocks noChangeArrowheads="1"/>
          </p:cNvSpPr>
          <p:nvPr/>
        </p:nvSpPr>
        <p:spPr bwMode="auto">
          <a:xfrm>
            <a:off x="7696200" y="3082925"/>
            <a:ext cx="455613"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T</a:t>
            </a:r>
            <a:endParaRPr lang="en-US" altLang="zh-CN" u="none"/>
          </a:p>
        </p:txBody>
      </p:sp>
      <p:sp>
        <p:nvSpPr>
          <p:cNvPr id="305213" name="Text Box 61"/>
          <p:cNvSpPr txBox="1">
            <a:spLocks noChangeArrowheads="1"/>
          </p:cNvSpPr>
          <p:nvPr/>
        </p:nvSpPr>
        <p:spPr bwMode="auto">
          <a:xfrm>
            <a:off x="533400" y="3671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5214" name="Text Box 62"/>
          <p:cNvSpPr txBox="1">
            <a:spLocks noChangeArrowheads="1"/>
          </p:cNvSpPr>
          <p:nvPr/>
        </p:nvSpPr>
        <p:spPr bwMode="auto">
          <a:xfrm>
            <a:off x="1981200" y="45100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5215" name="Text Box 63"/>
          <p:cNvSpPr txBox="1">
            <a:spLocks noChangeArrowheads="1"/>
          </p:cNvSpPr>
          <p:nvPr/>
        </p:nvSpPr>
        <p:spPr bwMode="auto">
          <a:xfrm>
            <a:off x="3829050" y="3671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5216" name="Text Box 64"/>
          <p:cNvSpPr txBox="1">
            <a:spLocks noChangeArrowheads="1"/>
          </p:cNvSpPr>
          <p:nvPr/>
        </p:nvSpPr>
        <p:spPr bwMode="auto">
          <a:xfrm>
            <a:off x="4819650" y="36576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5217" name="Text Box 65"/>
          <p:cNvSpPr txBox="1">
            <a:spLocks noChangeArrowheads="1"/>
          </p:cNvSpPr>
          <p:nvPr/>
        </p:nvSpPr>
        <p:spPr bwMode="auto">
          <a:xfrm>
            <a:off x="5943600" y="26670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5218" name="Text Box 66"/>
          <p:cNvSpPr txBox="1">
            <a:spLocks noChangeArrowheads="1"/>
          </p:cNvSpPr>
          <p:nvPr/>
        </p:nvSpPr>
        <p:spPr bwMode="auto">
          <a:xfrm>
            <a:off x="6705600" y="26670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5219" name="Text Box 67"/>
          <p:cNvSpPr txBox="1">
            <a:spLocks noChangeArrowheads="1"/>
          </p:cNvSpPr>
          <p:nvPr/>
        </p:nvSpPr>
        <p:spPr bwMode="auto">
          <a:xfrm>
            <a:off x="7239000" y="35052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5220" name="Text Box 68"/>
          <p:cNvSpPr txBox="1">
            <a:spLocks noChangeArrowheads="1"/>
          </p:cNvSpPr>
          <p:nvPr/>
        </p:nvSpPr>
        <p:spPr bwMode="auto">
          <a:xfrm>
            <a:off x="8070850" y="28336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5221" name="Text Box 69"/>
          <p:cNvSpPr txBox="1">
            <a:spLocks noChangeArrowheads="1"/>
          </p:cNvSpPr>
          <p:nvPr/>
        </p:nvSpPr>
        <p:spPr bwMode="auto">
          <a:xfrm>
            <a:off x="4794250" y="3952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5222" name="Text Box 70"/>
          <p:cNvSpPr txBox="1">
            <a:spLocks noChangeArrowheads="1"/>
          </p:cNvSpPr>
          <p:nvPr/>
        </p:nvSpPr>
        <p:spPr bwMode="auto">
          <a:xfrm>
            <a:off x="3886200" y="19812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5223" name="Text Box 71"/>
          <p:cNvSpPr txBox="1">
            <a:spLocks noChangeArrowheads="1"/>
          </p:cNvSpPr>
          <p:nvPr/>
        </p:nvSpPr>
        <p:spPr bwMode="auto">
          <a:xfrm>
            <a:off x="1219200" y="19954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5224" name="Text Box 72"/>
          <p:cNvSpPr txBox="1">
            <a:spLocks noChangeArrowheads="1"/>
          </p:cNvSpPr>
          <p:nvPr/>
        </p:nvSpPr>
        <p:spPr bwMode="auto">
          <a:xfrm>
            <a:off x="762000" y="28336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5225" name="Text Box 73"/>
          <p:cNvSpPr txBox="1">
            <a:spLocks noChangeArrowheads="1"/>
          </p:cNvSpPr>
          <p:nvPr/>
        </p:nvSpPr>
        <p:spPr bwMode="auto">
          <a:xfrm>
            <a:off x="2279650" y="36718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5226" name="Text Box 74"/>
          <p:cNvSpPr txBox="1">
            <a:spLocks noChangeArrowheads="1"/>
          </p:cNvSpPr>
          <p:nvPr/>
        </p:nvSpPr>
        <p:spPr bwMode="auto">
          <a:xfrm>
            <a:off x="2813050" y="26670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5227" name="Text Box 75"/>
          <p:cNvSpPr txBox="1">
            <a:spLocks noChangeArrowheads="1"/>
          </p:cNvSpPr>
          <p:nvPr/>
        </p:nvSpPr>
        <p:spPr bwMode="auto">
          <a:xfrm>
            <a:off x="4337050" y="26812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5228" name="Text Box 76"/>
          <p:cNvSpPr txBox="1">
            <a:spLocks noChangeArrowheads="1"/>
          </p:cNvSpPr>
          <p:nvPr/>
        </p:nvSpPr>
        <p:spPr bwMode="auto">
          <a:xfrm>
            <a:off x="5276850" y="18288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5229" name="Text Box 77"/>
          <p:cNvSpPr txBox="1">
            <a:spLocks noChangeArrowheads="1"/>
          </p:cNvSpPr>
          <p:nvPr/>
        </p:nvSpPr>
        <p:spPr bwMode="auto">
          <a:xfrm>
            <a:off x="7486650" y="18288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5230" name="Text Box 78"/>
          <p:cNvSpPr txBox="1">
            <a:spLocks noChangeArrowheads="1"/>
          </p:cNvSpPr>
          <p:nvPr/>
        </p:nvSpPr>
        <p:spPr bwMode="auto">
          <a:xfrm>
            <a:off x="6629400" y="1004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5231" name="Text Box 79"/>
          <p:cNvSpPr txBox="1">
            <a:spLocks noChangeArrowheads="1"/>
          </p:cNvSpPr>
          <p:nvPr/>
        </p:nvSpPr>
        <p:spPr bwMode="auto">
          <a:xfrm>
            <a:off x="2438400" y="1004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5232" name="Text Box 80"/>
          <p:cNvSpPr txBox="1">
            <a:spLocks noChangeArrowheads="1"/>
          </p:cNvSpPr>
          <p:nvPr/>
        </p:nvSpPr>
        <p:spPr bwMode="auto">
          <a:xfrm>
            <a:off x="457200" y="438150"/>
            <a:ext cx="2063750" cy="579438"/>
          </a:xfrm>
          <a:prstGeom prst="rect">
            <a:avLst/>
          </a:prstGeom>
          <a:noFill/>
          <a:ln w="9525">
            <a:noFill/>
            <a:miter lim="800000"/>
            <a:headEnd/>
            <a:tailEnd/>
          </a:ln>
          <a:effectLst/>
        </p:spPr>
        <p:txBody>
          <a:bodyPr wrap="none">
            <a:spAutoFit/>
          </a:bodyPr>
          <a:lstStyle/>
          <a:p>
            <a:r>
              <a:rPr lang="zh-CN" altLang="en-US" sz="3200" b="1">
                <a:effectLst>
                  <a:outerShdw blurRad="38100" dist="38100" dir="2700000" algn="tl">
                    <a:srgbClr val="C0C0C0"/>
                  </a:outerShdw>
                </a:effectLst>
                <a:ea typeface="隶书" pitchFamily="49" charset="-122"/>
              </a:rPr>
              <a:t>删除结点</a:t>
            </a:r>
            <a:r>
              <a:rPr lang="en-US" altLang="zh-CN" sz="3200" b="1">
                <a:solidFill>
                  <a:schemeClr val="tx2"/>
                </a:solidFill>
                <a:effectLst>
                  <a:outerShdw blurRad="38100" dist="38100" dir="2700000" algn="tl">
                    <a:srgbClr val="C0C0C0"/>
                  </a:outerShdw>
                </a:effectLst>
                <a:ea typeface="隶书" pitchFamily="49" charset="-122"/>
              </a:rPr>
              <a:t>P</a:t>
            </a:r>
            <a:endParaRPr lang="en-US" altLang="zh-CN">
              <a:ea typeface="隶书" pitchFamily="49" charset="-122"/>
            </a:endParaRPr>
          </a:p>
        </p:txBody>
      </p:sp>
      <p:sp>
        <p:nvSpPr>
          <p:cNvPr id="305233" name="Text Box 81"/>
          <p:cNvSpPr txBox="1">
            <a:spLocks noChangeArrowheads="1"/>
          </p:cNvSpPr>
          <p:nvPr/>
        </p:nvSpPr>
        <p:spPr bwMode="auto">
          <a:xfrm>
            <a:off x="669925" y="5292725"/>
            <a:ext cx="7788275" cy="1066800"/>
          </a:xfrm>
          <a:prstGeom prst="rect">
            <a:avLst/>
          </a:prstGeom>
          <a:noFill/>
          <a:ln w="9525">
            <a:noFill/>
            <a:miter lim="800000"/>
            <a:headEnd/>
            <a:tailEnd/>
          </a:ln>
          <a:effectLst/>
        </p:spPr>
        <p:txBody>
          <a:bodyPr>
            <a:spAutoFit/>
          </a:bodyPr>
          <a:lstStyle/>
          <a:p>
            <a:r>
              <a:rPr lang="en-US" altLang="zh-CN" sz="3200" b="1" u="none">
                <a:solidFill>
                  <a:schemeClr val="accent2"/>
                </a:solidFill>
                <a:effectLst>
                  <a:outerShdw blurRad="38100" dist="38100" dir="2700000" algn="tl">
                    <a:srgbClr val="C0C0C0"/>
                  </a:outerShdw>
                </a:effectLst>
                <a:ea typeface="仿宋_GB2312" pitchFamily="49" charset="-122"/>
              </a:rPr>
              <a:t>        </a:t>
            </a:r>
            <a:r>
              <a:rPr lang="zh-CN" altLang="en-US" sz="3200" b="1" u="none">
                <a:solidFill>
                  <a:schemeClr val="accent2"/>
                </a:solidFill>
                <a:effectLst>
                  <a:outerShdw blurRad="38100" dist="38100" dir="2700000" algn="tl">
                    <a:srgbClr val="C0C0C0"/>
                  </a:outerShdw>
                </a:effectLst>
                <a:ea typeface="隶书" pitchFamily="49" charset="-122"/>
              </a:rPr>
              <a:t>寻找结点</a:t>
            </a:r>
            <a:r>
              <a:rPr lang="en-US" altLang="zh-CN" sz="3200" b="1" u="none">
                <a:solidFill>
                  <a:schemeClr val="tx2"/>
                </a:solidFill>
                <a:ea typeface="仿宋_GB2312" pitchFamily="49" charset="-122"/>
              </a:rPr>
              <a:t>P</a:t>
            </a:r>
            <a:r>
              <a:rPr lang="zh-CN" altLang="en-US" sz="3200" b="1" u="none">
                <a:solidFill>
                  <a:schemeClr val="accent2"/>
                </a:solidFill>
                <a:effectLst>
                  <a:outerShdw blurRad="38100" dist="38100" dir="2700000" algn="tl">
                    <a:srgbClr val="C0C0C0"/>
                  </a:outerShdw>
                </a:effectLst>
                <a:ea typeface="隶书" pitchFamily="49" charset="-122"/>
              </a:rPr>
              <a:t>在中序下的直接前驱</a:t>
            </a:r>
            <a:r>
              <a:rPr lang="en-US" altLang="zh-CN" sz="3200" b="1" u="none">
                <a:solidFill>
                  <a:schemeClr val="tx2"/>
                </a:solidFill>
                <a:ea typeface="仿宋_GB2312" pitchFamily="49" charset="-122"/>
              </a:rPr>
              <a:t>O</a:t>
            </a:r>
            <a:r>
              <a:rPr lang="zh-CN" altLang="en-US" sz="3200" b="1" u="none">
                <a:solidFill>
                  <a:schemeClr val="accent2"/>
                </a:solidFill>
                <a:effectLst>
                  <a:outerShdw blurRad="38100" dist="38100" dir="2700000" algn="tl">
                    <a:srgbClr val="C0C0C0"/>
                  </a:outerShdw>
                </a:effectLst>
                <a:ea typeface="仿宋_GB2312" pitchFamily="49" charset="-122"/>
              </a:rPr>
              <a:t>，</a:t>
            </a:r>
            <a:r>
              <a:rPr lang="zh-CN" altLang="en-US" sz="3200" b="1" u="none">
                <a:solidFill>
                  <a:schemeClr val="accent2"/>
                </a:solidFill>
                <a:effectLst>
                  <a:outerShdw blurRad="38100" dist="38100" dir="2700000" algn="tl">
                    <a:srgbClr val="C0C0C0"/>
                  </a:outerShdw>
                </a:effectLst>
                <a:ea typeface="隶书" pitchFamily="49" charset="-122"/>
              </a:rPr>
              <a:t>用</a:t>
            </a:r>
            <a:r>
              <a:rPr lang="en-US" altLang="zh-CN" sz="3200" b="1" u="none">
                <a:solidFill>
                  <a:schemeClr val="tx2"/>
                </a:solidFill>
                <a:ea typeface="仿宋_GB2312" pitchFamily="49" charset="-122"/>
              </a:rPr>
              <a:t>O</a:t>
            </a:r>
            <a:r>
              <a:rPr lang="zh-CN" altLang="en-US" sz="3200" b="1" u="none">
                <a:solidFill>
                  <a:schemeClr val="accent2"/>
                </a:solidFill>
                <a:effectLst>
                  <a:outerShdw blurRad="38100" dist="38100" dir="2700000" algn="tl">
                    <a:srgbClr val="C0C0C0"/>
                  </a:outerShdw>
                </a:effectLst>
                <a:ea typeface="隶书" pitchFamily="49" charset="-122"/>
              </a:rPr>
              <a:t>顶替</a:t>
            </a:r>
            <a:r>
              <a:rPr lang="en-US" altLang="zh-CN" sz="3200" b="1" u="none">
                <a:solidFill>
                  <a:schemeClr val="tx2"/>
                </a:solidFill>
                <a:ea typeface="仿宋_GB2312" pitchFamily="49" charset="-122"/>
              </a:rPr>
              <a:t>P</a:t>
            </a:r>
            <a:r>
              <a:rPr lang="zh-CN" altLang="en-US" sz="3200" b="1" u="none">
                <a:solidFill>
                  <a:schemeClr val="accent2"/>
                </a:solidFill>
                <a:effectLst>
                  <a:outerShdw blurRad="38100" dist="38100" dir="2700000" algn="tl">
                    <a:srgbClr val="C0C0C0"/>
                  </a:outerShdw>
                </a:effectLst>
                <a:ea typeface="仿宋_GB2312" pitchFamily="49" charset="-122"/>
              </a:rPr>
              <a:t>，</a:t>
            </a:r>
            <a:r>
              <a:rPr lang="zh-CN" altLang="en-US" sz="3200" b="1" u="none">
                <a:solidFill>
                  <a:schemeClr val="accent2"/>
                </a:solidFill>
                <a:effectLst>
                  <a:outerShdw blurRad="38100" dist="38100" dir="2700000" algn="tl">
                    <a:srgbClr val="C0C0C0"/>
                  </a:outerShdw>
                </a:effectLst>
                <a:ea typeface="隶书" pitchFamily="49" charset="-122"/>
              </a:rPr>
              <a:t>删除</a:t>
            </a:r>
            <a:r>
              <a:rPr lang="en-US" altLang="zh-CN" sz="3200" b="1" u="none">
                <a:solidFill>
                  <a:schemeClr val="tx2"/>
                </a:solidFill>
                <a:ea typeface="仿宋_GB2312" pitchFamily="49" charset="-122"/>
              </a:rPr>
              <a:t>O</a:t>
            </a:r>
            <a:r>
              <a:rPr lang="zh-CN" altLang="en-US" sz="3200" b="1" u="none">
                <a:solidFill>
                  <a:schemeClr val="accent2"/>
                </a:solidFill>
                <a:effectLst>
                  <a:outerShdw blurRad="38100" dist="38100" dir="2700000" algn="tl">
                    <a:srgbClr val="C0C0C0"/>
                  </a:outerShdw>
                </a:effectLst>
                <a:ea typeface="仿宋_GB2312" pitchFamily="49" charset="-122"/>
              </a:rPr>
              <a:t>。</a:t>
            </a:r>
            <a:endParaRPr lang="zh-CN" altLang="en-US" u="none"/>
          </a:p>
        </p:txBody>
      </p:sp>
      <p:sp>
        <p:nvSpPr>
          <p:cNvPr id="305234" name="Line 82"/>
          <p:cNvSpPr>
            <a:spLocks noChangeShapeType="1"/>
          </p:cNvSpPr>
          <p:nvPr/>
        </p:nvSpPr>
        <p:spPr bwMode="auto">
          <a:xfrm>
            <a:off x="6248400" y="990600"/>
            <a:ext cx="228600" cy="4572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305235" name="Line 83"/>
          <p:cNvSpPr>
            <a:spLocks noChangeShapeType="1"/>
          </p:cNvSpPr>
          <p:nvPr/>
        </p:nvSpPr>
        <p:spPr bwMode="auto">
          <a:xfrm flipV="1">
            <a:off x="6248400" y="1981200"/>
            <a:ext cx="228600" cy="1143000"/>
          </a:xfrm>
          <a:prstGeom prst="line">
            <a:avLst/>
          </a:prstGeom>
          <a:noFill/>
          <a:ln w="28575">
            <a:solidFill>
              <a:srgbClr val="0000FF"/>
            </a:solidFill>
            <a:prstDash val="sysDot"/>
            <a:round/>
            <a:headEnd/>
            <a:tailEnd type="triangle" w="sm" len="lg"/>
          </a:ln>
          <a:effectLst/>
        </p:spPr>
        <p:txBody>
          <a:bodyPr wrap="none" anchor="ctr"/>
          <a:lstStyle/>
          <a:p>
            <a:endParaRPr lang="zh-CN" altLang="en-US"/>
          </a:p>
        </p:txBody>
      </p:sp>
      <p:sp>
        <p:nvSpPr>
          <p:cNvPr id="305236" name="Line 84"/>
          <p:cNvSpPr>
            <a:spLocks noChangeShapeType="1"/>
          </p:cNvSpPr>
          <p:nvPr/>
        </p:nvSpPr>
        <p:spPr bwMode="auto">
          <a:xfrm flipH="1">
            <a:off x="5791200" y="3124200"/>
            <a:ext cx="533400" cy="533400"/>
          </a:xfrm>
          <a:prstGeom prst="line">
            <a:avLst/>
          </a:prstGeom>
          <a:noFill/>
          <a:ln w="28575">
            <a:solidFill>
              <a:schemeClr val="tx1"/>
            </a:solidFill>
            <a:prstDash val="sysDot"/>
            <a:round/>
            <a:headEnd/>
            <a:tailEnd/>
          </a:ln>
          <a:effectLst/>
        </p:spPr>
        <p:txBody>
          <a:bodyPr wrap="none" anchor="ctr"/>
          <a:lstStyle/>
          <a:p>
            <a:endParaRPr lang="zh-CN" altLang="en-US"/>
          </a:p>
        </p:txBody>
      </p:sp>
      <p:sp>
        <p:nvSpPr>
          <p:cNvPr id="305237" name="Line 85"/>
          <p:cNvSpPr>
            <a:spLocks noChangeShapeType="1"/>
          </p:cNvSpPr>
          <p:nvPr/>
        </p:nvSpPr>
        <p:spPr bwMode="auto">
          <a:xfrm>
            <a:off x="5791200" y="3124200"/>
            <a:ext cx="609600" cy="457200"/>
          </a:xfrm>
          <a:prstGeom prst="line">
            <a:avLst/>
          </a:prstGeom>
          <a:noFill/>
          <a:ln w="28575">
            <a:solidFill>
              <a:schemeClr val="tx1"/>
            </a:solidFill>
            <a:prstDash val="sysDot"/>
            <a:round/>
            <a:headEnd/>
            <a:tailEnd/>
          </a:ln>
          <a:effectLst/>
        </p:spPr>
        <p:txBody>
          <a:bodyPr wrap="none" anchor="ctr"/>
          <a:lstStyle/>
          <a:p>
            <a:endParaRPr lang="zh-CN" altLang="en-US"/>
          </a:p>
        </p:txBody>
      </p:sp>
      <p:sp>
        <p:nvSpPr>
          <p:cNvPr id="305238" name="Text Box 86"/>
          <p:cNvSpPr txBox="1">
            <a:spLocks noChangeArrowheads="1"/>
          </p:cNvSpPr>
          <p:nvPr/>
        </p:nvSpPr>
        <p:spPr bwMode="auto">
          <a:xfrm>
            <a:off x="5715000" y="484188"/>
            <a:ext cx="1981200" cy="588962"/>
          </a:xfrm>
          <a:prstGeom prst="rect">
            <a:avLst/>
          </a:prstGeom>
          <a:noFill/>
          <a:ln w="9525">
            <a:solidFill>
              <a:schemeClr val="tx2"/>
            </a:solidFill>
            <a:miter lim="800000"/>
            <a:headEnd/>
            <a:tailEnd/>
          </a:ln>
          <a:effectLst/>
        </p:spPr>
        <p:txBody>
          <a:bodyPr wrap="none">
            <a:spAutoFit/>
          </a:bodyPr>
          <a:lstStyle/>
          <a:p>
            <a:r>
              <a:rPr lang="zh-CN" altLang="en-US" sz="3200" b="1" u="none">
                <a:effectLst>
                  <a:outerShdw blurRad="38100" dist="38100" dir="2700000" algn="tl">
                    <a:srgbClr val="C0C0C0"/>
                  </a:outerShdw>
                </a:effectLst>
                <a:ea typeface="隶书" pitchFamily="49" charset="-122"/>
              </a:rPr>
              <a:t>用</a:t>
            </a:r>
            <a:r>
              <a:rPr lang="en-US" altLang="zh-CN" sz="3200" b="1" u="none">
                <a:solidFill>
                  <a:schemeClr val="tx2"/>
                </a:solidFill>
                <a:ea typeface="仿宋_GB2312" pitchFamily="49" charset="-122"/>
              </a:rPr>
              <a:t>O</a:t>
            </a:r>
            <a:r>
              <a:rPr lang="zh-CN" altLang="en-US" sz="3200" b="1" u="none">
                <a:effectLst>
                  <a:outerShdw blurRad="38100" dist="38100" dir="2700000" algn="tl">
                    <a:srgbClr val="C0C0C0"/>
                  </a:outerShdw>
                </a:effectLst>
                <a:ea typeface="隶书" pitchFamily="49" charset="-122"/>
              </a:rPr>
              <a:t>取代</a:t>
            </a:r>
            <a:r>
              <a:rPr lang="en-US" altLang="zh-CN" sz="3200" b="1" u="none">
                <a:solidFill>
                  <a:schemeClr val="tx2"/>
                </a:solidFill>
                <a:ea typeface="仿宋_GB2312" pitchFamily="49" charset="-122"/>
              </a:rPr>
              <a:t>P</a:t>
            </a:r>
            <a:endParaRPr lang="en-US" altLang="zh-CN" u="none"/>
          </a:p>
        </p:txBody>
      </p:sp>
      <p:sp>
        <p:nvSpPr>
          <p:cNvPr id="87" name="灯片编号占位符 86"/>
          <p:cNvSpPr>
            <a:spLocks noGrp="1"/>
          </p:cNvSpPr>
          <p:nvPr>
            <p:ph type="sldNum" sz="quarter" idx="12"/>
          </p:nvPr>
        </p:nvSpPr>
        <p:spPr/>
        <p:txBody>
          <a:bodyPr/>
          <a:lstStyle/>
          <a:p>
            <a:fld id="{CCC81465-2BC0-4388-891C-26893B0BF1E9}" type="slidenum">
              <a:rPr lang="en-US" altLang="zh-CN" smtClean="0"/>
              <a:pPr/>
              <a:t>163</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4"/>
                                        </p:tgtEl>
                                        <p:attrNameLst>
                                          <p:attrName>style.visibility</p:attrName>
                                        </p:attrNameLst>
                                      </p:cBhvr>
                                      <p:to>
                                        <p:strVal val="visible"/>
                                      </p:to>
                                    </p:set>
                                    <p:anim calcmode="lin" valueType="num">
                                      <p:cBhvr additive="base">
                                        <p:cTn id="7" dur="500" fill="hold"/>
                                        <p:tgtEl>
                                          <p:spTgt spid="305154"/>
                                        </p:tgtEl>
                                        <p:attrNameLst>
                                          <p:attrName>ppt_x</p:attrName>
                                        </p:attrNameLst>
                                      </p:cBhvr>
                                      <p:tavLst>
                                        <p:tav tm="0">
                                          <p:val>
                                            <p:strVal val="0-#ppt_w/2"/>
                                          </p:val>
                                        </p:tav>
                                        <p:tav tm="100000">
                                          <p:val>
                                            <p:strVal val="#ppt_x"/>
                                          </p:val>
                                        </p:tav>
                                      </p:tavLst>
                                    </p:anim>
                                    <p:anim calcmode="lin" valueType="num">
                                      <p:cBhvr additive="base">
                                        <p:cTn id="8" dur="500" fill="hold"/>
                                        <p:tgtEl>
                                          <p:spTgt spid="30515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5155"/>
                                        </p:tgtEl>
                                        <p:attrNameLst>
                                          <p:attrName>style.visibility</p:attrName>
                                        </p:attrNameLst>
                                      </p:cBhvr>
                                      <p:to>
                                        <p:strVal val="visible"/>
                                      </p:to>
                                    </p:set>
                                    <p:anim calcmode="lin" valueType="num">
                                      <p:cBhvr additive="base">
                                        <p:cTn id="11" dur="500" fill="hold"/>
                                        <p:tgtEl>
                                          <p:spTgt spid="305155"/>
                                        </p:tgtEl>
                                        <p:attrNameLst>
                                          <p:attrName>ppt_x</p:attrName>
                                        </p:attrNameLst>
                                      </p:cBhvr>
                                      <p:tavLst>
                                        <p:tav tm="0">
                                          <p:val>
                                            <p:strVal val="0-#ppt_w/2"/>
                                          </p:val>
                                        </p:tav>
                                        <p:tav tm="100000">
                                          <p:val>
                                            <p:strVal val="#ppt_x"/>
                                          </p:val>
                                        </p:tav>
                                      </p:tavLst>
                                    </p:anim>
                                    <p:anim calcmode="lin" valueType="num">
                                      <p:cBhvr additive="base">
                                        <p:cTn id="12" dur="500" fill="hold"/>
                                        <p:tgtEl>
                                          <p:spTgt spid="30515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5156"/>
                                        </p:tgtEl>
                                        <p:attrNameLst>
                                          <p:attrName>style.visibility</p:attrName>
                                        </p:attrNameLst>
                                      </p:cBhvr>
                                      <p:to>
                                        <p:strVal val="visible"/>
                                      </p:to>
                                    </p:set>
                                    <p:anim calcmode="lin" valueType="num">
                                      <p:cBhvr additive="base">
                                        <p:cTn id="15" dur="500" fill="hold"/>
                                        <p:tgtEl>
                                          <p:spTgt spid="305156"/>
                                        </p:tgtEl>
                                        <p:attrNameLst>
                                          <p:attrName>ppt_x</p:attrName>
                                        </p:attrNameLst>
                                      </p:cBhvr>
                                      <p:tavLst>
                                        <p:tav tm="0">
                                          <p:val>
                                            <p:strVal val="0-#ppt_w/2"/>
                                          </p:val>
                                        </p:tav>
                                        <p:tav tm="100000">
                                          <p:val>
                                            <p:strVal val="#ppt_x"/>
                                          </p:val>
                                        </p:tav>
                                      </p:tavLst>
                                    </p:anim>
                                    <p:anim calcmode="lin" valueType="num">
                                      <p:cBhvr additive="base">
                                        <p:cTn id="16" dur="500" fill="hold"/>
                                        <p:tgtEl>
                                          <p:spTgt spid="30515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5157"/>
                                        </p:tgtEl>
                                        <p:attrNameLst>
                                          <p:attrName>style.visibility</p:attrName>
                                        </p:attrNameLst>
                                      </p:cBhvr>
                                      <p:to>
                                        <p:strVal val="visible"/>
                                      </p:to>
                                    </p:set>
                                    <p:anim calcmode="lin" valueType="num">
                                      <p:cBhvr additive="base">
                                        <p:cTn id="19" dur="500" fill="hold"/>
                                        <p:tgtEl>
                                          <p:spTgt spid="305157"/>
                                        </p:tgtEl>
                                        <p:attrNameLst>
                                          <p:attrName>ppt_x</p:attrName>
                                        </p:attrNameLst>
                                      </p:cBhvr>
                                      <p:tavLst>
                                        <p:tav tm="0">
                                          <p:val>
                                            <p:strVal val="0-#ppt_w/2"/>
                                          </p:val>
                                        </p:tav>
                                        <p:tav tm="100000">
                                          <p:val>
                                            <p:strVal val="#ppt_x"/>
                                          </p:val>
                                        </p:tav>
                                      </p:tavLst>
                                    </p:anim>
                                    <p:anim calcmode="lin" valueType="num">
                                      <p:cBhvr additive="base">
                                        <p:cTn id="20" dur="500" fill="hold"/>
                                        <p:tgtEl>
                                          <p:spTgt spid="30515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05158"/>
                                        </p:tgtEl>
                                        <p:attrNameLst>
                                          <p:attrName>style.visibility</p:attrName>
                                        </p:attrNameLst>
                                      </p:cBhvr>
                                      <p:to>
                                        <p:strVal val="visible"/>
                                      </p:to>
                                    </p:set>
                                    <p:anim calcmode="lin" valueType="num">
                                      <p:cBhvr additive="base">
                                        <p:cTn id="23" dur="500" fill="hold"/>
                                        <p:tgtEl>
                                          <p:spTgt spid="305158"/>
                                        </p:tgtEl>
                                        <p:attrNameLst>
                                          <p:attrName>ppt_x</p:attrName>
                                        </p:attrNameLst>
                                      </p:cBhvr>
                                      <p:tavLst>
                                        <p:tav tm="0">
                                          <p:val>
                                            <p:strVal val="0-#ppt_w/2"/>
                                          </p:val>
                                        </p:tav>
                                        <p:tav tm="100000">
                                          <p:val>
                                            <p:strVal val="#ppt_x"/>
                                          </p:val>
                                        </p:tav>
                                      </p:tavLst>
                                    </p:anim>
                                    <p:anim calcmode="lin" valueType="num">
                                      <p:cBhvr additive="base">
                                        <p:cTn id="24" dur="500" fill="hold"/>
                                        <p:tgtEl>
                                          <p:spTgt spid="30515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5159"/>
                                        </p:tgtEl>
                                        <p:attrNameLst>
                                          <p:attrName>style.visibility</p:attrName>
                                        </p:attrNameLst>
                                      </p:cBhvr>
                                      <p:to>
                                        <p:strVal val="visible"/>
                                      </p:to>
                                    </p:set>
                                    <p:anim calcmode="lin" valueType="num">
                                      <p:cBhvr additive="base">
                                        <p:cTn id="27" dur="500" fill="hold"/>
                                        <p:tgtEl>
                                          <p:spTgt spid="305159"/>
                                        </p:tgtEl>
                                        <p:attrNameLst>
                                          <p:attrName>ppt_x</p:attrName>
                                        </p:attrNameLst>
                                      </p:cBhvr>
                                      <p:tavLst>
                                        <p:tav tm="0">
                                          <p:val>
                                            <p:strVal val="0-#ppt_w/2"/>
                                          </p:val>
                                        </p:tav>
                                        <p:tav tm="100000">
                                          <p:val>
                                            <p:strVal val="#ppt_x"/>
                                          </p:val>
                                        </p:tav>
                                      </p:tavLst>
                                    </p:anim>
                                    <p:anim calcmode="lin" valueType="num">
                                      <p:cBhvr additive="base">
                                        <p:cTn id="28" dur="500" fill="hold"/>
                                        <p:tgtEl>
                                          <p:spTgt spid="30515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5160"/>
                                        </p:tgtEl>
                                        <p:attrNameLst>
                                          <p:attrName>style.visibility</p:attrName>
                                        </p:attrNameLst>
                                      </p:cBhvr>
                                      <p:to>
                                        <p:strVal val="visible"/>
                                      </p:to>
                                    </p:set>
                                    <p:anim calcmode="lin" valueType="num">
                                      <p:cBhvr additive="base">
                                        <p:cTn id="31" dur="500" fill="hold"/>
                                        <p:tgtEl>
                                          <p:spTgt spid="305160"/>
                                        </p:tgtEl>
                                        <p:attrNameLst>
                                          <p:attrName>ppt_x</p:attrName>
                                        </p:attrNameLst>
                                      </p:cBhvr>
                                      <p:tavLst>
                                        <p:tav tm="0">
                                          <p:val>
                                            <p:strVal val="0-#ppt_w/2"/>
                                          </p:val>
                                        </p:tav>
                                        <p:tav tm="100000">
                                          <p:val>
                                            <p:strVal val="#ppt_x"/>
                                          </p:val>
                                        </p:tav>
                                      </p:tavLst>
                                    </p:anim>
                                    <p:anim calcmode="lin" valueType="num">
                                      <p:cBhvr additive="base">
                                        <p:cTn id="32" dur="500" fill="hold"/>
                                        <p:tgtEl>
                                          <p:spTgt spid="30516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5161"/>
                                        </p:tgtEl>
                                        <p:attrNameLst>
                                          <p:attrName>style.visibility</p:attrName>
                                        </p:attrNameLst>
                                      </p:cBhvr>
                                      <p:to>
                                        <p:strVal val="visible"/>
                                      </p:to>
                                    </p:set>
                                    <p:anim calcmode="lin" valueType="num">
                                      <p:cBhvr additive="base">
                                        <p:cTn id="35" dur="500" fill="hold"/>
                                        <p:tgtEl>
                                          <p:spTgt spid="305161"/>
                                        </p:tgtEl>
                                        <p:attrNameLst>
                                          <p:attrName>ppt_x</p:attrName>
                                        </p:attrNameLst>
                                      </p:cBhvr>
                                      <p:tavLst>
                                        <p:tav tm="0">
                                          <p:val>
                                            <p:strVal val="0-#ppt_w/2"/>
                                          </p:val>
                                        </p:tav>
                                        <p:tav tm="100000">
                                          <p:val>
                                            <p:strVal val="#ppt_x"/>
                                          </p:val>
                                        </p:tav>
                                      </p:tavLst>
                                    </p:anim>
                                    <p:anim calcmode="lin" valueType="num">
                                      <p:cBhvr additive="base">
                                        <p:cTn id="36" dur="500" fill="hold"/>
                                        <p:tgtEl>
                                          <p:spTgt spid="30516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05162"/>
                                        </p:tgtEl>
                                        <p:attrNameLst>
                                          <p:attrName>style.visibility</p:attrName>
                                        </p:attrNameLst>
                                      </p:cBhvr>
                                      <p:to>
                                        <p:strVal val="visible"/>
                                      </p:to>
                                    </p:set>
                                    <p:anim calcmode="lin" valueType="num">
                                      <p:cBhvr additive="base">
                                        <p:cTn id="39" dur="500" fill="hold"/>
                                        <p:tgtEl>
                                          <p:spTgt spid="305162"/>
                                        </p:tgtEl>
                                        <p:attrNameLst>
                                          <p:attrName>ppt_x</p:attrName>
                                        </p:attrNameLst>
                                      </p:cBhvr>
                                      <p:tavLst>
                                        <p:tav tm="0">
                                          <p:val>
                                            <p:strVal val="0-#ppt_w/2"/>
                                          </p:val>
                                        </p:tav>
                                        <p:tav tm="100000">
                                          <p:val>
                                            <p:strVal val="#ppt_x"/>
                                          </p:val>
                                        </p:tav>
                                      </p:tavLst>
                                    </p:anim>
                                    <p:anim calcmode="lin" valueType="num">
                                      <p:cBhvr additive="base">
                                        <p:cTn id="40" dur="500" fill="hold"/>
                                        <p:tgtEl>
                                          <p:spTgt spid="305162"/>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05163"/>
                                        </p:tgtEl>
                                        <p:attrNameLst>
                                          <p:attrName>style.visibility</p:attrName>
                                        </p:attrNameLst>
                                      </p:cBhvr>
                                      <p:to>
                                        <p:strVal val="visible"/>
                                      </p:to>
                                    </p:set>
                                    <p:anim calcmode="lin" valueType="num">
                                      <p:cBhvr additive="base">
                                        <p:cTn id="43" dur="500" fill="hold"/>
                                        <p:tgtEl>
                                          <p:spTgt spid="305163"/>
                                        </p:tgtEl>
                                        <p:attrNameLst>
                                          <p:attrName>ppt_x</p:attrName>
                                        </p:attrNameLst>
                                      </p:cBhvr>
                                      <p:tavLst>
                                        <p:tav tm="0">
                                          <p:val>
                                            <p:strVal val="0-#ppt_w/2"/>
                                          </p:val>
                                        </p:tav>
                                        <p:tav tm="100000">
                                          <p:val>
                                            <p:strVal val="#ppt_x"/>
                                          </p:val>
                                        </p:tav>
                                      </p:tavLst>
                                    </p:anim>
                                    <p:anim calcmode="lin" valueType="num">
                                      <p:cBhvr additive="base">
                                        <p:cTn id="44" dur="500" fill="hold"/>
                                        <p:tgtEl>
                                          <p:spTgt spid="30516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5164"/>
                                        </p:tgtEl>
                                        <p:attrNameLst>
                                          <p:attrName>style.visibility</p:attrName>
                                        </p:attrNameLst>
                                      </p:cBhvr>
                                      <p:to>
                                        <p:strVal val="visible"/>
                                      </p:to>
                                    </p:set>
                                    <p:anim calcmode="lin" valueType="num">
                                      <p:cBhvr additive="base">
                                        <p:cTn id="47" dur="500" fill="hold"/>
                                        <p:tgtEl>
                                          <p:spTgt spid="305164"/>
                                        </p:tgtEl>
                                        <p:attrNameLst>
                                          <p:attrName>ppt_x</p:attrName>
                                        </p:attrNameLst>
                                      </p:cBhvr>
                                      <p:tavLst>
                                        <p:tav tm="0">
                                          <p:val>
                                            <p:strVal val="0-#ppt_w/2"/>
                                          </p:val>
                                        </p:tav>
                                        <p:tav tm="100000">
                                          <p:val>
                                            <p:strVal val="#ppt_x"/>
                                          </p:val>
                                        </p:tav>
                                      </p:tavLst>
                                    </p:anim>
                                    <p:anim calcmode="lin" valueType="num">
                                      <p:cBhvr additive="base">
                                        <p:cTn id="48" dur="500" fill="hold"/>
                                        <p:tgtEl>
                                          <p:spTgt spid="305164"/>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05165"/>
                                        </p:tgtEl>
                                        <p:attrNameLst>
                                          <p:attrName>style.visibility</p:attrName>
                                        </p:attrNameLst>
                                      </p:cBhvr>
                                      <p:to>
                                        <p:strVal val="visible"/>
                                      </p:to>
                                    </p:set>
                                    <p:anim calcmode="lin" valueType="num">
                                      <p:cBhvr additive="base">
                                        <p:cTn id="51" dur="500" fill="hold"/>
                                        <p:tgtEl>
                                          <p:spTgt spid="305165"/>
                                        </p:tgtEl>
                                        <p:attrNameLst>
                                          <p:attrName>ppt_x</p:attrName>
                                        </p:attrNameLst>
                                      </p:cBhvr>
                                      <p:tavLst>
                                        <p:tav tm="0">
                                          <p:val>
                                            <p:strVal val="0-#ppt_w/2"/>
                                          </p:val>
                                        </p:tav>
                                        <p:tav tm="100000">
                                          <p:val>
                                            <p:strVal val="#ppt_x"/>
                                          </p:val>
                                        </p:tav>
                                      </p:tavLst>
                                    </p:anim>
                                    <p:anim calcmode="lin" valueType="num">
                                      <p:cBhvr additive="base">
                                        <p:cTn id="52" dur="500" fill="hold"/>
                                        <p:tgtEl>
                                          <p:spTgt spid="30516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5166"/>
                                        </p:tgtEl>
                                        <p:attrNameLst>
                                          <p:attrName>style.visibility</p:attrName>
                                        </p:attrNameLst>
                                      </p:cBhvr>
                                      <p:to>
                                        <p:strVal val="visible"/>
                                      </p:to>
                                    </p:set>
                                    <p:anim calcmode="lin" valueType="num">
                                      <p:cBhvr additive="base">
                                        <p:cTn id="55" dur="500" fill="hold"/>
                                        <p:tgtEl>
                                          <p:spTgt spid="305166"/>
                                        </p:tgtEl>
                                        <p:attrNameLst>
                                          <p:attrName>ppt_x</p:attrName>
                                        </p:attrNameLst>
                                      </p:cBhvr>
                                      <p:tavLst>
                                        <p:tav tm="0">
                                          <p:val>
                                            <p:strVal val="0-#ppt_w/2"/>
                                          </p:val>
                                        </p:tav>
                                        <p:tav tm="100000">
                                          <p:val>
                                            <p:strVal val="#ppt_x"/>
                                          </p:val>
                                        </p:tav>
                                      </p:tavLst>
                                    </p:anim>
                                    <p:anim calcmode="lin" valueType="num">
                                      <p:cBhvr additive="base">
                                        <p:cTn id="56" dur="500" fill="hold"/>
                                        <p:tgtEl>
                                          <p:spTgt spid="305166"/>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5167"/>
                                        </p:tgtEl>
                                        <p:attrNameLst>
                                          <p:attrName>style.visibility</p:attrName>
                                        </p:attrNameLst>
                                      </p:cBhvr>
                                      <p:to>
                                        <p:strVal val="visible"/>
                                      </p:to>
                                    </p:set>
                                    <p:anim calcmode="lin" valueType="num">
                                      <p:cBhvr additive="base">
                                        <p:cTn id="59" dur="500" fill="hold"/>
                                        <p:tgtEl>
                                          <p:spTgt spid="305167"/>
                                        </p:tgtEl>
                                        <p:attrNameLst>
                                          <p:attrName>ppt_x</p:attrName>
                                        </p:attrNameLst>
                                      </p:cBhvr>
                                      <p:tavLst>
                                        <p:tav tm="0">
                                          <p:val>
                                            <p:strVal val="0-#ppt_w/2"/>
                                          </p:val>
                                        </p:tav>
                                        <p:tav tm="100000">
                                          <p:val>
                                            <p:strVal val="#ppt_x"/>
                                          </p:val>
                                        </p:tav>
                                      </p:tavLst>
                                    </p:anim>
                                    <p:anim calcmode="lin" valueType="num">
                                      <p:cBhvr additive="base">
                                        <p:cTn id="60" dur="500" fill="hold"/>
                                        <p:tgtEl>
                                          <p:spTgt spid="305167"/>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05168"/>
                                        </p:tgtEl>
                                        <p:attrNameLst>
                                          <p:attrName>style.visibility</p:attrName>
                                        </p:attrNameLst>
                                      </p:cBhvr>
                                      <p:to>
                                        <p:strVal val="visible"/>
                                      </p:to>
                                    </p:set>
                                    <p:anim calcmode="lin" valueType="num">
                                      <p:cBhvr additive="base">
                                        <p:cTn id="63" dur="500" fill="hold"/>
                                        <p:tgtEl>
                                          <p:spTgt spid="305168"/>
                                        </p:tgtEl>
                                        <p:attrNameLst>
                                          <p:attrName>ppt_x</p:attrName>
                                        </p:attrNameLst>
                                      </p:cBhvr>
                                      <p:tavLst>
                                        <p:tav tm="0">
                                          <p:val>
                                            <p:strVal val="0-#ppt_w/2"/>
                                          </p:val>
                                        </p:tav>
                                        <p:tav tm="100000">
                                          <p:val>
                                            <p:strVal val="#ppt_x"/>
                                          </p:val>
                                        </p:tav>
                                      </p:tavLst>
                                    </p:anim>
                                    <p:anim calcmode="lin" valueType="num">
                                      <p:cBhvr additive="base">
                                        <p:cTn id="64" dur="500" fill="hold"/>
                                        <p:tgtEl>
                                          <p:spTgt spid="305168"/>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5169"/>
                                        </p:tgtEl>
                                        <p:attrNameLst>
                                          <p:attrName>style.visibility</p:attrName>
                                        </p:attrNameLst>
                                      </p:cBhvr>
                                      <p:to>
                                        <p:strVal val="visible"/>
                                      </p:to>
                                    </p:set>
                                    <p:anim calcmode="lin" valueType="num">
                                      <p:cBhvr additive="base">
                                        <p:cTn id="67" dur="500" fill="hold"/>
                                        <p:tgtEl>
                                          <p:spTgt spid="305169"/>
                                        </p:tgtEl>
                                        <p:attrNameLst>
                                          <p:attrName>ppt_x</p:attrName>
                                        </p:attrNameLst>
                                      </p:cBhvr>
                                      <p:tavLst>
                                        <p:tav tm="0">
                                          <p:val>
                                            <p:strVal val="0-#ppt_w/2"/>
                                          </p:val>
                                        </p:tav>
                                        <p:tav tm="100000">
                                          <p:val>
                                            <p:strVal val="#ppt_x"/>
                                          </p:val>
                                        </p:tav>
                                      </p:tavLst>
                                    </p:anim>
                                    <p:anim calcmode="lin" valueType="num">
                                      <p:cBhvr additive="base">
                                        <p:cTn id="68" dur="500" fill="hold"/>
                                        <p:tgtEl>
                                          <p:spTgt spid="305169"/>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05170"/>
                                        </p:tgtEl>
                                        <p:attrNameLst>
                                          <p:attrName>style.visibility</p:attrName>
                                        </p:attrNameLst>
                                      </p:cBhvr>
                                      <p:to>
                                        <p:strVal val="visible"/>
                                      </p:to>
                                    </p:set>
                                    <p:anim calcmode="lin" valueType="num">
                                      <p:cBhvr additive="base">
                                        <p:cTn id="71" dur="500" fill="hold"/>
                                        <p:tgtEl>
                                          <p:spTgt spid="305170"/>
                                        </p:tgtEl>
                                        <p:attrNameLst>
                                          <p:attrName>ppt_x</p:attrName>
                                        </p:attrNameLst>
                                      </p:cBhvr>
                                      <p:tavLst>
                                        <p:tav tm="0">
                                          <p:val>
                                            <p:strVal val="0-#ppt_w/2"/>
                                          </p:val>
                                        </p:tav>
                                        <p:tav tm="100000">
                                          <p:val>
                                            <p:strVal val="#ppt_x"/>
                                          </p:val>
                                        </p:tav>
                                      </p:tavLst>
                                    </p:anim>
                                    <p:anim calcmode="lin" valueType="num">
                                      <p:cBhvr additive="base">
                                        <p:cTn id="72" dur="500" fill="hold"/>
                                        <p:tgtEl>
                                          <p:spTgt spid="305170"/>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05171"/>
                                        </p:tgtEl>
                                        <p:attrNameLst>
                                          <p:attrName>style.visibility</p:attrName>
                                        </p:attrNameLst>
                                      </p:cBhvr>
                                      <p:to>
                                        <p:strVal val="visible"/>
                                      </p:to>
                                    </p:set>
                                    <p:anim calcmode="lin" valueType="num">
                                      <p:cBhvr additive="base">
                                        <p:cTn id="75" dur="500" fill="hold"/>
                                        <p:tgtEl>
                                          <p:spTgt spid="305171"/>
                                        </p:tgtEl>
                                        <p:attrNameLst>
                                          <p:attrName>ppt_x</p:attrName>
                                        </p:attrNameLst>
                                      </p:cBhvr>
                                      <p:tavLst>
                                        <p:tav tm="0">
                                          <p:val>
                                            <p:strVal val="0-#ppt_w/2"/>
                                          </p:val>
                                        </p:tav>
                                        <p:tav tm="100000">
                                          <p:val>
                                            <p:strVal val="#ppt_x"/>
                                          </p:val>
                                        </p:tav>
                                      </p:tavLst>
                                    </p:anim>
                                    <p:anim calcmode="lin" valueType="num">
                                      <p:cBhvr additive="base">
                                        <p:cTn id="76" dur="500" fill="hold"/>
                                        <p:tgtEl>
                                          <p:spTgt spid="30517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05172"/>
                                        </p:tgtEl>
                                        <p:attrNameLst>
                                          <p:attrName>style.visibility</p:attrName>
                                        </p:attrNameLst>
                                      </p:cBhvr>
                                      <p:to>
                                        <p:strVal val="visible"/>
                                      </p:to>
                                    </p:set>
                                    <p:anim calcmode="lin" valueType="num">
                                      <p:cBhvr additive="base">
                                        <p:cTn id="79" dur="500" fill="hold"/>
                                        <p:tgtEl>
                                          <p:spTgt spid="305172"/>
                                        </p:tgtEl>
                                        <p:attrNameLst>
                                          <p:attrName>ppt_x</p:attrName>
                                        </p:attrNameLst>
                                      </p:cBhvr>
                                      <p:tavLst>
                                        <p:tav tm="0">
                                          <p:val>
                                            <p:strVal val="0-#ppt_w/2"/>
                                          </p:val>
                                        </p:tav>
                                        <p:tav tm="100000">
                                          <p:val>
                                            <p:strVal val="#ppt_x"/>
                                          </p:val>
                                        </p:tav>
                                      </p:tavLst>
                                    </p:anim>
                                    <p:anim calcmode="lin" valueType="num">
                                      <p:cBhvr additive="base">
                                        <p:cTn id="80" dur="500" fill="hold"/>
                                        <p:tgtEl>
                                          <p:spTgt spid="30517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05173"/>
                                        </p:tgtEl>
                                        <p:attrNameLst>
                                          <p:attrName>style.visibility</p:attrName>
                                        </p:attrNameLst>
                                      </p:cBhvr>
                                      <p:to>
                                        <p:strVal val="visible"/>
                                      </p:to>
                                    </p:set>
                                    <p:anim calcmode="lin" valueType="num">
                                      <p:cBhvr additive="base">
                                        <p:cTn id="83" dur="500" fill="hold"/>
                                        <p:tgtEl>
                                          <p:spTgt spid="305173"/>
                                        </p:tgtEl>
                                        <p:attrNameLst>
                                          <p:attrName>ppt_x</p:attrName>
                                        </p:attrNameLst>
                                      </p:cBhvr>
                                      <p:tavLst>
                                        <p:tav tm="0">
                                          <p:val>
                                            <p:strVal val="0-#ppt_w/2"/>
                                          </p:val>
                                        </p:tav>
                                        <p:tav tm="100000">
                                          <p:val>
                                            <p:strVal val="#ppt_x"/>
                                          </p:val>
                                        </p:tav>
                                      </p:tavLst>
                                    </p:anim>
                                    <p:anim calcmode="lin" valueType="num">
                                      <p:cBhvr additive="base">
                                        <p:cTn id="84" dur="500" fill="hold"/>
                                        <p:tgtEl>
                                          <p:spTgt spid="30517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05174"/>
                                        </p:tgtEl>
                                        <p:attrNameLst>
                                          <p:attrName>style.visibility</p:attrName>
                                        </p:attrNameLst>
                                      </p:cBhvr>
                                      <p:to>
                                        <p:strVal val="visible"/>
                                      </p:to>
                                    </p:set>
                                    <p:anim calcmode="lin" valueType="num">
                                      <p:cBhvr additive="base">
                                        <p:cTn id="87" dur="500" fill="hold"/>
                                        <p:tgtEl>
                                          <p:spTgt spid="305174"/>
                                        </p:tgtEl>
                                        <p:attrNameLst>
                                          <p:attrName>ppt_x</p:attrName>
                                        </p:attrNameLst>
                                      </p:cBhvr>
                                      <p:tavLst>
                                        <p:tav tm="0">
                                          <p:val>
                                            <p:strVal val="0-#ppt_w/2"/>
                                          </p:val>
                                        </p:tav>
                                        <p:tav tm="100000">
                                          <p:val>
                                            <p:strVal val="#ppt_x"/>
                                          </p:val>
                                        </p:tav>
                                      </p:tavLst>
                                    </p:anim>
                                    <p:anim calcmode="lin" valueType="num">
                                      <p:cBhvr additive="base">
                                        <p:cTn id="88" dur="500" fill="hold"/>
                                        <p:tgtEl>
                                          <p:spTgt spid="305174"/>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05175"/>
                                        </p:tgtEl>
                                        <p:attrNameLst>
                                          <p:attrName>style.visibility</p:attrName>
                                        </p:attrNameLst>
                                      </p:cBhvr>
                                      <p:to>
                                        <p:strVal val="visible"/>
                                      </p:to>
                                    </p:set>
                                    <p:anim calcmode="lin" valueType="num">
                                      <p:cBhvr additive="base">
                                        <p:cTn id="91" dur="500" fill="hold"/>
                                        <p:tgtEl>
                                          <p:spTgt spid="305175"/>
                                        </p:tgtEl>
                                        <p:attrNameLst>
                                          <p:attrName>ppt_x</p:attrName>
                                        </p:attrNameLst>
                                      </p:cBhvr>
                                      <p:tavLst>
                                        <p:tav tm="0">
                                          <p:val>
                                            <p:strVal val="0-#ppt_w/2"/>
                                          </p:val>
                                        </p:tav>
                                        <p:tav tm="100000">
                                          <p:val>
                                            <p:strVal val="#ppt_x"/>
                                          </p:val>
                                        </p:tav>
                                      </p:tavLst>
                                    </p:anim>
                                    <p:anim calcmode="lin" valueType="num">
                                      <p:cBhvr additive="base">
                                        <p:cTn id="92" dur="500" fill="hold"/>
                                        <p:tgtEl>
                                          <p:spTgt spid="305175"/>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05176"/>
                                        </p:tgtEl>
                                        <p:attrNameLst>
                                          <p:attrName>style.visibility</p:attrName>
                                        </p:attrNameLst>
                                      </p:cBhvr>
                                      <p:to>
                                        <p:strVal val="visible"/>
                                      </p:to>
                                    </p:set>
                                    <p:anim calcmode="lin" valueType="num">
                                      <p:cBhvr additive="base">
                                        <p:cTn id="95" dur="500" fill="hold"/>
                                        <p:tgtEl>
                                          <p:spTgt spid="305176"/>
                                        </p:tgtEl>
                                        <p:attrNameLst>
                                          <p:attrName>ppt_x</p:attrName>
                                        </p:attrNameLst>
                                      </p:cBhvr>
                                      <p:tavLst>
                                        <p:tav tm="0">
                                          <p:val>
                                            <p:strVal val="0-#ppt_w/2"/>
                                          </p:val>
                                        </p:tav>
                                        <p:tav tm="100000">
                                          <p:val>
                                            <p:strVal val="#ppt_x"/>
                                          </p:val>
                                        </p:tav>
                                      </p:tavLst>
                                    </p:anim>
                                    <p:anim calcmode="lin" valueType="num">
                                      <p:cBhvr additive="base">
                                        <p:cTn id="96" dur="500" fill="hold"/>
                                        <p:tgtEl>
                                          <p:spTgt spid="305176"/>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05177"/>
                                        </p:tgtEl>
                                        <p:attrNameLst>
                                          <p:attrName>style.visibility</p:attrName>
                                        </p:attrNameLst>
                                      </p:cBhvr>
                                      <p:to>
                                        <p:strVal val="visible"/>
                                      </p:to>
                                    </p:set>
                                    <p:anim calcmode="lin" valueType="num">
                                      <p:cBhvr additive="base">
                                        <p:cTn id="99" dur="500" fill="hold"/>
                                        <p:tgtEl>
                                          <p:spTgt spid="305177"/>
                                        </p:tgtEl>
                                        <p:attrNameLst>
                                          <p:attrName>ppt_x</p:attrName>
                                        </p:attrNameLst>
                                      </p:cBhvr>
                                      <p:tavLst>
                                        <p:tav tm="0">
                                          <p:val>
                                            <p:strVal val="0-#ppt_w/2"/>
                                          </p:val>
                                        </p:tav>
                                        <p:tav tm="100000">
                                          <p:val>
                                            <p:strVal val="#ppt_x"/>
                                          </p:val>
                                        </p:tav>
                                      </p:tavLst>
                                    </p:anim>
                                    <p:anim calcmode="lin" valueType="num">
                                      <p:cBhvr additive="base">
                                        <p:cTn id="100" dur="500" fill="hold"/>
                                        <p:tgtEl>
                                          <p:spTgt spid="305177"/>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05178"/>
                                        </p:tgtEl>
                                        <p:attrNameLst>
                                          <p:attrName>style.visibility</p:attrName>
                                        </p:attrNameLst>
                                      </p:cBhvr>
                                      <p:to>
                                        <p:strVal val="visible"/>
                                      </p:to>
                                    </p:set>
                                    <p:anim calcmode="lin" valueType="num">
                                      <p:cBhvr additive="base">
                                        <p:cTn id="103" dur="500" fill="hold"/>
                                        <p:tgtEl>
                                          <p:spTgt spid="305178"/>
                                        </p:tgtEl>
                                        <p:attrNameLst>
                                          <p:attrName>ppt_x</p:attrName>
                                        </p:attrNameLst>
                                      </p:cBhvr>
                                      <p:tavLst>
                                        <p:tav tm="0">
                                          <p:val>
                                            <p:strVal val="0-#ppt_w/2"/>
                                          </p:val>
                                        </p:tav>
                                        <p:tav tm="100000">
                                          <p:val>
                                            <p:strVal val="#ppt_x"/>
                                          </p:val>
                                        </p:tav>
                                      </p:tavLst>
                                    </p:anim>
                                    <p:anim calcmode="lin" valueType="num">
                                      <p:cBhvr additive="base">
                                        <p:cTn id="104" dur="500" fill="hold"/>
                                        <p:tgtEl>
                                          <p:spTgt spid="305178"/>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05179"/>
                                        </p:tgtEl>
                                        <p:attrNameLst>
                                          <p:attrName>style.visibility</p:attrName>
                                        </p:attrNameLst>
                                      </p:cBhvr>
                                      <p:to>
                                        <p:strVal val="visible"/>
                                      </p:to>
                                    </p:set>
                                    <p:anim calcmode="lin" valueType="num">
                                      <p:cBhvr additive="base">
                                        <p:cTn id="107" dur="500" fill="hold"/>
                                        <p:tgtEl>
                                          <p:spTgt spid="305179"/>
                                        </p:tgtEl>
                                        <p:attrNameLst>
                                          <p:attrName>ppt_x</p:attrName>
                                        </p:attrNameLst>
                                      </p:cBhvr>
                                      <p:tavLst>
                                        <p:tav tm="0">
                                          <p:val>
                                            <p:strVal val="0-#ppt_w/2"/>
                                          </p:val>
                                        </p:tav>
                                        <p:tav tm="100000">
                                          <p:val>
                                            <p:strVal val="#ppt_x"/>
                                          </p:val>
                                        </p:tav>
                                      </p:tavLst>
                                    </p:anim>
                                    <p:anim calcmode="lin" valueType="num">
                                      <p:cBhvr additive="base">
                                        <p:cTn id="108" dur="500" fill="hold"/>
                                        <p:tgtEl>
                                          <p:spTgt spid="305179"/>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305180"/>
                                        </p:tgtEl>
                                        <p:attrNameLst>
                                          <p:attrName>style.visibility</p:attrName>
                                        </p:attrNameLst>
                                      </p:cBhvr>
                                      <p:to>
                                        <p:strVal val="visible"/>
                                      </p:to>
                                    </p:set>
                                    <p:anim calcmode="lin" valueType="num">
                                      <p:cBhvr additive="base">
                                        <p:cTn id="111" dur="500" fill="hold"/>
                                        <p:tgtEl>
                                          <p:spTgt spid="305180"/>
                                        </p:tgtEl>
                                        <p:attrNameLst>
                                          <p:attrName>ppt_x</p:attrName>
                                        </p:attrNameLst>
                                      </p:cBhvr>
                                      <p:tavLst>
                                        <p:tav tm="0">
                                          <p:val>
                                            <p:strVal val="0-#ppt_w/2"/>
                                          </p:val>
                                        </p:tav>
                                        <p:tav tm="100000">
                                          <p:val>
                                            <p:strVal val="#ppt_x"/>
                                          </p:val>
                                        </p:tav>
                                      </p:tavLst>
                                    </p:anim>
                                    <p:anim calcmode="lin" valueType="num">
                                      <p:cBhvr additive="base">
                                        <p:cTn id="112" dur="500" fill="hold"/>
                                        <p:tgtEl>
                                          <p:spTgt spid="305180"/>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05181"/>
                                        </p:tgtEl>
                                        <p:attrNameLst>
                                          <p:attrName>style.visibility</p:attrName>
                                        </p:attrNameLst>
                                      </p:cBhvr>
                                      <p:to>
                                        <p:strVal val="visible"/>
                                      </p:to>
                                    </p:set>
                                    <p:anim calcmode="lin" valueType="num">
                                      <p:cBhvr additive="base">
                                        <p:cTn id="115" dur="500" fill="hold"/>
                                        <p:tgtEl>
                                          <p:spTgt spid="305181"/>
                                        </p:tgtEl>
                                        <p:attrNameLst>
                                          <p:attrName>ppt_x</p:attrName>
                                        </p:attrNameLst>
                                      </p:cBhvr>
                                      <p:tavLst>
                                        <p:tav tm="0">
                                          <p:val>
                                            <p:strVal val="0-#ppt_w/2"/>
                                          </p:val>
                                        </p:tav>
                                        <p:tav tm="100000">
                                          <p:val>
                                            <p:strVal val="#ppt_x"/>
                                          </p:val>
                                        </p:tav>
                                      </p:tavLst>
                                    </p:anim>
                                    <p:anim calcmode="lin" valueType="num">
                                      <p:cBhvr additive="base">
                                        <p:cTn id="116" dur="500" fill="hold"/>
                                        <p:tgtEl>
                                          <p:spTgt spid="305181"/>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05182"/>
                                        </p:tgtEl>
                                        <p:attrNameLst>
                                          <p:attrName>style.visibility</p:attrName>
                                        </p:attrNameLst>
                                      </p:cBhvr>
                                      <p:to>
                                        <p:strVal val="visible"/>
                                      </p:to>
                                    </p:set>
                                    <p:anim calcmode="lin" valueType="num">
                                      <p:cBhvr additive="base">
                                        <p:cTn id="119" dur="500" fill="hold"/>
                                        <p:tgtEl>
                                          <p:spTgt spid="305182"/>
                                        </p:tgtEl>
                                        <p:attrNameLst>
                                          <p:attrName>ppt_x</p:attrName>
                                        </p:attrNameLst>
                                      </p:cBhvr>
                                      <p:tavLst>
                                        <p:tav tm="0">
                                          <p:val>
                                            <p:strVal val="0-#ppt_w/2"/>
                                          </p:val>
                                        </p:tav>
                                        <p:tav tm="100000">
                                          <p:val>
                                            <p:strVal val="#ppt_x"/>
                                          </p:val>
                                        </p:tav>
                                      </p:tavLst>
                                    </p:anim>
                                    <p:anim calcmode="lin" valueType="num">
                                      <p:cBhvr additive="base">
                                        <p:cTn id="120" dur="500" fill="hold"/>
                                        <p:tgtEl>
                                          <p:spTgt spid="305182"/>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305183"/>
                                        </p:tgtEl>
                                        <p:attrNameLst>
                                          <p:attrName>style.visibility</p:attrName>
                                        </p:attrNameLst>
                                      </p:cBhvr>
                                      <p:to>
                                        <p:strVal val="visible"/>
                                      </p:to>
                                    </p:set>
                                    <p:anim calcmode="lin" valueType="num">
                                      <p:cBhvr additive="base">
                                        <p:cTn id="123" dur="500" fill="hold"/>
                                        <p:tgtEl>
                                          <p:spTgt spid="305183"/>
                                        </p:tgtEl>
                                        <p:attrNameLst>
                                          <p:attrName>ppt_x</p:attrName>
                                        </p:attrNameLst>
                                      </p:cBhvr>
                                      <p:tavLst>
                                        <p:tav tm="0">
                                          <p:val>
                                            <p:strVal val="0-#ppt_w/2"/>
                                          </p:val>
                                        </p:tav>
                                        <p:tav tm="100000">
                                          <p:val>
                                            <p:strVal val="#ppt_x"/>
                                          </p:val>
                                        </p:tav>
                                      </p:tavLst>
                                    </p:anim>
                                    <p:anim calcmode="lin" valueType="num">
                                      <p:cBhvr additive="base">
                                        <p:cTn id="124" dur="500" fill="hold"/>
                                        <p:tgtEl>
                                          <p:spTgt spid="305183"/>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305184"/>
                                        </p:tgtEl>
                                        <p:attrNameLst>
                                          <p:attrName>style.visibility</p:attrName>
                                        </p:attrNameLst>
                                      </p:cBhvr>
                                      <p:to>
                                        <p:strVal val="visible"/>
                                      </p:to>
                                    </p:set>
                                    <p:anim calcmode="lin" valueType="num">
                                      <p:cBhvr additive="base">
                                        <p:cTn id="127" dur="500" fill="hold"/>
                                        <p:tgtEl>
                                          <p:spTgt spid="305184"/>
                                        </p:tgtEl>
                                        <p:attrNameLst>
                                          <p:attrName>ppt_x</p:attrName>
                                        </p:attrNameLst>
                                      </p:cBhvr>
                                      <p:tavLst>
                                        <p:tav tm="0">
                                          <p:val>
                                            <p:strVal val="0-#ppt_w/2"/>
                                          </p:val>
                                        </p:tav>
                                        <p:tav tm="100000">
                                          <p:val>
                                            <p:strVal val="#ppt_x"/>
                                          </p:val>
                                        </p:tav>
                                      </p:tavLst>
                                    </p:anim>
                                    <p:anim calcmode="lin" valueType="num">
                                      <p:cBhvr additive="base">
                                        <p:cTn id="128" dur="500" fill="hold"/>
                                        <p:tgtEl>
                                          <p:spTgt spid="305184"/>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305185"/>
                                        </p:tgtEl>
                                        <p:attrNameLst>
                                          <p:attrName>style.visibility</p:attrName>
                                        </p:attrNameLst>
                                      </p:cBhvr>
                                      <p:to>
                                        <p:strVal val="visible"/>
                                      </p:to>
                                    </p:set>
                                    <p:anim calcmode="lin" valueType="num">
                                      <p:cBhvr additive="base">
                                        <p:cTn id="131" dur="500" fill="hold"/>
                                        <p:tgtEl>
                                          <p:spTgt spid="305185"/>
                                        </p:tgtEl>
                                        <p:attrNameLst>
                                          <p:attrName>ppt_x</p:attrName>
                                        </p:attrNameLst>
                                      </p:cBhvr>
                                      <p:tavLst>
                                        <p:tav tm="0">
                                          <p:val>
                                            <p:strVal val="0-#ppt_w/2"/>
                                          </p:val>
                                        </p:tav>
                                        <p:tav tm="100000">
                                          <p:val>
                                            <p:strVal val="#ppt_x"/>
                                          </p:val>
                                        </p:tav>
                                      </p:tavLst>
                                    </p:anim>
                                    <p:anim calcmode="lin" valueType="num">
                                      <p:cBhvr additive="base">
                                        <p:cTn id="132" dur="500" fill="hold"/>
                                        <p:tgtEl>
                                          <p:spTgt spid="305185"/>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305186"/>
                                        </p:tgtEl>
                                        <p:attrNameLst>
                                          <p:attrName>style.visibility</p:attrName>
                                        </p:attrNameLst>
                                      </p:cBhvr>
                                      <p:to>
                                        <p:strVal val="visible"/>
                                      </p:to>
                                    </p:set>
                                    <p:anim calcmode="lin" valueType="num">
                                      <p:cBhvr additive="base">
                                        <p:cTn id="135" dur="500" fill="hold"/>
                                        <p:tgtEl>
                                          <p:spTgt spid="305186"/>
                                        </p:tgtEl>
                                        <p:attrNameLst>
                                          <p:attrName>ppt_x</p:attrName>
                                        </p:attrNameLst>
                                      </p:cBhvr>
                                      <p:tavLst>
                                        <p:tav tm="0">
                                          <p:val>
                                            <p:strVal val="0-#ppt_w/2"/>
                                          </p:val>
                                        </p:tav>
                                        <p:tav tm="100000">
                                          <p:val>
                                            <p:strVal val="#ppt_x"/>
                                          </p:val>
                                        </p:tav>
                                      </p:tavLst>
                                    </p:anim>
                                    <p:anim calcmode="lin" valueType="num">
                                      <p:cBhvr additive="base">
                                        <p:cTn id="136" dur="500" fill="hold"/>
                                        <p:tgtEl>
                                          <p:spTgt spid="305186"/>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305187"/>
                                        </p:tgtEl>
                                        <p:attrNameLst>
                                          <p:attrName>style.visibility</p:attrName>
                                        </p:attrNameLst>
                                      </p:cBhvr>
                                      <p:to>
                                        <p:strVal val="visible"/>
                                      </p:to>
                                    </p:set>
                                    <p:anim calcmode="lin" valueType="num">
                                      <p:cBhvr additive="base">
                                        <p:cTn id="139" dur="500" fill="hold"/>
                                        <p:tgtEl>
                                          <p:spTgt spid="305187"/>
                                        </p:tgtEl>
                                        <p:attrNameLst>
                                          <p:attrName>ppt_x</p:attrName>
                                        </p:attrNameLst>
                                      </p:cBhvr>
                                      <p:tavLst>
                                        <p:tav tm="0">
                                          <p:val>
                                            <p:strVal val="0-#ppt_w/2"/>
                                          </p:val>
                                        </p:tav>
                                        <p:tav tm="100000">
                                          <p:val>
                                            <p:strVal val="#ppt_x"/>
                                          </p:val>
                                        </p:tav>
                                      </p:tavLst>
                                    </p:anim>
                                    <p:anim calcmode="lin" valueType="num">
                                      <p:cBhvr additive="base">
                                        <p:cTn id="140" dur="500" fill="hold"/>
                                        <p:tgtEl>
                                          <p:spTgt spid="305187"/>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305188"/>
                                        </p:tgtEl>
                                        <p:attrNameLst>
                                          <p:attrName>style.visibility</p:attrName>
                                        </p:attrNameLst>
                                      </p:cBhvr>
                                      <p:to>
                                        <p:strVal val="visible"/>
                                      </p:to>
                                    </p:set>
                                    <p:anim calcmode="lin" valueType="num">
                                      <p:cBhvr additive="base">
                                        <p:cTn id="143" dur="500" fill="hold"/>
                                        <p:tgtEl>
                                          <p:spTgt spid="305188"/>
                                        </p:tgtEl>
                                        <p:attrNameLst>
                                          <p:attrName>ppt_x</p:attrName>
                                        </p:attrNameLst>
                                      </p:cBhvr>
                                      <p:tavLst>
                                        <p:tav tm="0">
                                          <p:val>
                                            <p:strVal val="0-#ppt_w/2"/>
                                          </p:val>
                                        </p:tav>
                                        <p:tav tm="100000">
                                          <p:val>
                                            <p:strVal val="#ppt_x"/>
                                          </p:val>
                                        </p:tav>
                                      </p:tavLst>
                                    </p:anim>
                                    <p:anim calcmode="lin" valueType="num">
                                      <p:cBhvr additive="base">
                                        <p:cTn id="144" dur="500" fill="hold"/>
                                        <p:tgtEl>
                                          <p:spTgt spid="305188"/>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305189"/>
                                        </p:tgtEl>
                                        <p:attrNameLst>
                                          <p:attrName>style.visibility</p:attrName>
                                        </p:attrNameLst>
                                      </p:cBhvr>
                                      <p:to>
                                        <p:strVal val="visible"/>
                                      </p:to>
                                    </p:set>
                                    <p:anim calcmode="lin" valueType="num">
                                      <p:cBhvr additive="base">
                                        <p:cTn id="147" dur="500" fill="hold"/>
                                        <p:tgtEl>
                                          <p:spTgt spid="305189"/>
                                        </p:tgtEl>
                                        <p:attrNameLst>
                                          <p:attrName>ppt_x</p:attrName>
                                        </p:attrNameLst>
                                      </p:cBhvr>
                                      <p:tavLst>
                                        <p:tav tm="0">
                                          <p:val>
                                            <p:strVal val="0-#ppt_w/2"/>
                                          </p:val>
                                        </p:tav>
                                        <p:tav tm="100000">
                                          <p:val>
                                            <p:strVal val="#ppt_x"/>
                                          </p:val>
                                        </p:tav>
                                      </p:tavLst>
                                    </p:anim>
                                    <p:anim calcmode="lin" valueType="num">
                                      <p:cBhvr additive="base">
                                        <p:cTn id="148" dur="500" fill="hold"/>
                                        <p:tgtEl>
                                          <p:spTgt spid="305189"/>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305190"/>
                                        </p:tgtEl>
                                        <p:attrNameLst>
                                          <p:attrName>style.visibility</p:attrName>
                                        </p:attrNameLst>
                                      </p:cBhvr>
                                      <p:to>
                                        <p:strVal val="visible"/>
                                      </p:to>
                                    </p:set>
                                    <p:anim calcmode="lin" valueType="num">
                                      <p:cBhvr additive="base">
                                        <p:cTn id="151" dur="500" fill="hold"/>
                                        <p:tgtEl>
                                          <p:spTgt spid="305190"/>
                                        </p:tgtEl>
                                        <p:attrNameLst>
                                          <p:attrName>ppt_x</p:attrName>
                                        </p:attrNameLst>
                                      </p:cBhvr>
                                      <p:tavLst>
                                        <p:tav tm="0">
                                          <p:val>
                                            <p:strVal val="0-#ppt_w/2"/>
                                          </p:val>
                                        </p:tav>
                                        <p:tav tm="100000">
                                          <p:val>
                                            <p:strVal val="#ppt_x"/>
                                          </p:val>
                                        </p:tav>
                                      </p:tavLst>
                                    </p:anim>
                                    <p:anim calcmode="lin" valueType="num">
                                      <p:cBhvr additive="base">
                                        <p:cTn id="152" dur="500" fill="hold"/>
                                        <p:tgtEl>
                                          <p:spTgt spid="305190"/>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305191"/>
                                        </p:tgtEl>
                                        <p:attrNameLst>
                                          <p:attrName>style.visibility</p:attrName>
                                        </p:attrNameLst>
                                      </p:cBhvr>
                                      <p:to>
                                        <p:strVal val="visible"/>
                                      </p:to>
                                    </p:set>
                                    <p:anim calcmode="lin" valueType="num">
                                      <p:cBhvr additive="base">
                                        <p:cTn id="155" dur="500" fill="hold"/>
                                        <p:tgtEl>
                                          <p:spTgt spid="305191"/>
                                        </p:tgtEl>
                                        <p:attrNameLst>
                                          <p:attrName>ppt_x</p:attrName>
                                        </p:attrNameLst>
                                      </p:cBhvr>
                                      <p:tavLst>
                                        <p:tav tm="0">
                                          <p:val>
                                            <p:strVal val="0-#ppt_w/2"/>
                                          </p:val>
                                        </p:tav>
                                        <p:tav tm="100000">
                                          <p:val>
                                            <p:strVal val="#ppt_x"/>
                                          </p:val>
                                        </p:tav>
                                      </p:tavLst>
                                    </p:anim>
                                    <p:anim calcmode="lin" valueType="num">
                                      <p:cBhvr additive="base">
                                        <p:cTn id="156" dur="500" fill="hold"/>
                                        <p:tgtEl>
                                          <p:spTgt spid="305191"/>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0"/>
                                  </p:stCondLst>
                                  <p:childTnLst>
                                    <p:set>
                                      <p:cBhvr>
                                        <p:cTn id="158" dur="1" fill="hold">
                                          <p:stCondLst>
                                            <p:cond delay="0"/>
                                          </p:stCondLst>
                                        </p:cTn>
                                        <p:tgtEl>
                                          <p:spTgt spid="305192"/>
                                        </p:tgtEl>
                                        <p:attrNameLst>
                                          <p:attrName>style.visibility</p:attrName>
                                        </p:attrNameLst>
                                      </p:cBhvr>
                                      <p:to>
                                        <p:strVal val="visible"/>
                                      </p:to>
                                    </p:set>
                                    <p:anim calcmode="lin" valueType="num">
                                      <p:cBhvr additive="base">
                                        <p:cTn id="159" dur="500" fill="hold"/>
                                        <p:tgtEl>
                                          <p:spTgt spid="305192"/>
                                        </p:tgtEl>
                                        <p:attrNameLst>
                                          <p:attrName>ppt_x</p:attrName>
                                        </p:attrNameLst>
                                      </p:cBhvr>
                                      <p:tavLst>
                                        <p:tav tm="0">
                                          <p:val>
                                            <p:strVal val="0-#ppt_w/2"/>
                                          </p:val>
                                        </p:tav>
                                        <p:tav tm="100000">
                                          <p:val>
                                            <p:strVal val="#ppt_x"/>
                                          </p:val>
                                        </p:tav>
                                      </p:tavLst>
                                    </p:anim>
                                    <p:anim calcmode="lin" valueType="num">
                                      <p:cBhvr additive="base">
                                        <p:cTn id="160" dur="500" fill="hold"/>
                                        <p:tgtEl>
                                          <p:spTgt spid="305192"/>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305193"/>
                                        </p:tgtEl>
                                        <p:attrNameLst>
                                          <p:attrName>style.visibility</p:attrName>
                                        </p:attrNameLst>
                                      </p:cBhvr>
                                      <p:to>
                                        <p:strVal val="visible"/>
                                      </p:to>
                                    </p:set>
                                    <p:anim calcmode="lin" valueType="num">
                                      <p:cBhvr additive="base">
                                        <p:cTn id="163" dur="500" fill="hold"/>
                                        <p:tgtEl>
                                          <p:spTgt spid="305193"/>
                                        </p:tgtEl>
                                        <p:attrNameLst>
                                          <p:attrName>ppt_x</p:attrName>
                                        </p:attrNameLst>
                                      </p:cBhvr>
                                      <p:tavLst>
                                        <p:tav tm="0">
                                          <p:val>
                                            <p:strVal val="0-#ppt_w/2"/>
                                          </p:val>
                                        </p:tav>
                                        <p:tav tm="100000">
                                          <p:val>
                                            <p:strVal val="#ppt_x"/>
                                          </p:val>
                                        </p:tav>
                                      </p:tavLst>
                                    </p:anim>
                                    <p:anim calcmode="lin" valueType="num">
                                      <p:cBhvr additive="base">
                                        <p:cTn id="164" dur="500" fill="hold"/>
                                        <p:tgtEl>
                                          <p:spTgt spid="305193"/>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305194"/>
                                        </p:tgtEl>
                                        <p:attrNameLst>
                                          <p:attrName>style.visibility</p:attrName>
                                        </p:attrNameLst>
                                      </p:cBhvr>
                                      <p:to>
                                        <p:strVal val="visible"/>
                                      </p:to>
                                    </p:set>
                                    <p:anim calcmode="lin" valueType="num">
                                      <p:cBhvr additive="base">
                                        <p:cTn id="167" dur="500" fill="hold"/>
                                        <p:tgtEl>
                                          <p:spTgt spid="305194"/>
                                        </p:tgtEl>
                                        <p:attrNameLst>
                                          <p:attrName>ppt_x</p:attrName>
                                        </p:attrNameLst>
                                      </p:cBhvr>
                                      <p:tavLst>
                                        <p:tav tm="0">
                                          <p:val>
                                            <p:strVal val="0-#ppt_w/2"/>
                                          </p:val>
                                        </p:tav>
                                        <p:tav tm="100000">
                                          <p:val>
                                            <p:strVal val="#ppt_x"/>
                                          </p:val>
                                        </p:tav>
                                      </p:tavLst>
                                    </p:anim>
                                    <p:anim calcmode="lin" valueType="num">
                                      <p:cBhvr additive="base">
                                        <p:cTn id="168" dur="500" fill="hold"/>
                                        <p:tgtEl>
                                          <p:spTgt spid="305194"/>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305195"/>
                                        </p:tgtEl>
                                        <p:attrNameLst>
                                          <p:attrName>style.visibility</p:attrName>
                                        </p:attrNameLst>
                                      </p:cBhvr>
                                      <p:to>
                                        <p:strVal val="visible"/>
                                      </p:to>
                                    </p:set>
                                    <p:anim calcmode="lin" valueType="num">
                                      <p:cBhvr additive="base">
                                        <p:cTn id="171" dur="500" fill="hold"/>
                                        <p:tgtEl>
                                          <p:spTgt spid="305195"/>
                                        </p:tgtEl>
                                        <p:attrNameLst>
                                          <p:attrName>ppt_x</p:attrName>
                                        </p:attrNameLst>
                                      </p:cBhvr>
                                      <p:tavLst>
                                        <p:tav tm="0">
                                          <p:val>
                                            <p:strVal val="0-#ppt_w/2"/>
                                          </p:val>
                                        </p:tav>
                                        <p:tav tm="100000">
                                          <p:val>
                                            <p:strVal val="#ppt_x"/>
                                          </p:val>
                                        </p:tav>
                                      </p:tavLst>
                                    </p:anim>
                                    <p:anim calcmode="lin" valueType="num">
                                      <p:cBhvr additive="base">
                                        <p:cTn id="172" dur="500" fill="hold"/>
                                        <p:tgtEl>
                                          <p:spTgt spid="305195"/>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0"/>
                                  </p:stCondLst>
                                  <p:childTnLst>
                                    <p:set>
                                      <p:cBhvr>
                                        <p:cTn id="174" dur="1" fill="hold">
                                          <p:stCondLst>
                                            <p:cond delay="0"/>
                                          </p:stCondLst>
                                        </p:cTn>
                                        <p:tgtEl>
                                          <p:spTgt spid="305196"/>
                                        </p:tgtEl>
                                        <p:attrNameLst>
                                          <p:attrName>style.visibility</p:attrName>
                                        </p:attrNameLst>
                                      </p:cBhvr>
                                      <p:to>
                                        <p:strVal val="visible"/>
                                      </p:to>
                                    </p:set>
                                    <p:anim calcmode="lin" valueType="num">
                                      <p:cBhvr additive="base">
                                        <p:cTn id="175" dur="500" fill="hold"/>
                                        <p:tgtEl>
                                          <p:spTgt spid="305196"/>
                                        </p:tgtEl>
                                        <p:attrNameLst>
                                          <p:attrName>ppt_x</p:attrName>
                                        </p:attrNameLst>
                                      </p:cBhvr>
                                      <p:tavLst>
                                        <p:tav tm="0">
                                          <p:val>
                                            <p:strVal val="0-#ppt_w/2"/>
                                          </p:val>
                                        </p:tav>
                                        <p:tav tm="100000">
                                          <p:val>
                                            <p:strVal val="#ppt_x"/>
                                          </p:val>
                                        </p:tav>
                                      </p:tavLst>
                                    </p:anim>
                                    <p:anim calcmode="lin" valueType="num">
                                      <p:cBhvr additive="base">
                                        <p:cTn id="176" dur="500" fill="hold"/>
                                        <p:tgtEl>
                                          <p:spTgt spid="305196"/>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0"/>
                                  </p:stCondLst>
                                  <p:childTnLst>
                                    <p:set>
                                      <p:cBhvr>
                                        <p:cTn id="178" dur="1" fill="hold">
                                          <p:stCondLst>
                                            <p:cond delay="0"/>
                                          </p:stCondLst>
                                        </p:cTn>
                                        <p:tgtEl>
                                          <p:spTgt spid="305197"/>
                                        </p:tgtEl>
                                        <p:attrNameLst>
                                          <p:attrName>style.visibility</p:attrName>
                                        </p:attrNameLst>
                                      </p:cBhvr>
                                      <p:to>
                                        <p:strVal val="visible"/>
                                      </p:to>
                                    </p:set>
                                    <p:anim calcmode="lin" valueType="num">
                                      <p:cBhvr additive="base">
                                        <p:cTn id="179" dur="500" fill="hold"/>
                                        <p:tgtEl>
                                          <p:spTgt spid="305197"/>
                                        </p:tgtEl>
                                        <p:attrNameLst>
                                          <p:attrName>ppt_x</p:attrName>
                                        </p:attrNameLst>
                                      </p:cBhvr>
                                      <p:tavLst>
                                        <p:tav tm="0">
                                          <p:val>
                                            <p:strVal val="0-#ppt_w/2"/>
                                          </p:val>
                                        </p:tav>
                                        <p:tav tm="100000">
                                          <p:val>
                                            <p:strVal val="#ppt_x"/>
                                          </p:val>
                                        </p:tav>
                                      </p:tavLst>
                                    </p:anim>
                                    <p:anim calcmode="lin" valueType="num">
                                      <p:cBhvr additive="base">
                                        <p:cTn id="180" dur="500" fill="hold"/>
                                        <p:tgtEl>
                                          <p:spTgt spid="305197"/>
                                        </p:tgtEl>
                                        <p:attrNameLst>
                                          <p:attrName>ppt_y</p:attrName>
                                        </p:attrNameLst>
                                      </p:cBhvr>
                                      <p:tavLst>
                                        <p:tav tm="0">
                                          <p:val>
                                            <p:strVal val="#ppt_y"/>
                                          </p:val>
                                        </p:tav>
                                        <p:tav tm="100000">
                                          <p:val>
                                            <p:strVal val="#ppt_y"/>
                                          </p:val>
                                        </p:tav>
                                      </p:tavLst>
                                    </p:anim>
                                  </p:childTnLst>
                                </p:cTn>
                              </p:par>
                              <p:par>
                                <p:cTn id="181" presetID="2" presetClass="entr" presetSubtype="8" fill="hold" grpId="0" nodeType="withEffect">
                                  <p:stCondLst>
                                    <p:cond delay="0"/>
                                  </p:stCondLst>
                                  <p:childTnLst>
                                    <p:set>
                                      <p:cBhvr>
                                        <p:cTn id="182" dur="1" fill="hold">
                                          <p:stCondLst>
                                            <p:cond delay="0"/>
                                          </p:stCondLst>
                                        </p:cTn>
                                        <p:tgtEl>
                                          <p:spTgt spid="305198"/>
                                        </p:tgtEl>
                                        <p:attrNameLst>
                                          <p:attrName>style.visibility</p:attrName>
                                        </p:attrNameLst>
                                      </p:cBhvr>
                                      <p:to>
                                        <p:strVal val="visible"/>
                                      </p:to>
                                    </p:set>
                                    <p:anim calcmode="lin" valueType="num">
                                      <p:cBhvr additive="base">
                                        <p:cTn id="183" dur="500" fill="hold"/>
                                        <p:tgtEl>
                                          <p:spTgt spid="305198"/>
                                        </p:tgtEl>
                                        <p:attrNameLst>
                                          <p:attrName>ppt_x</p:attrName>
                                        </p:attrNameLst>
                                      </p:cBhvr>
                                      <p:tavLst>
                                        <p:tav tm="0">
                                          <p:val>
                                            <p:strVal val="0-#ppt_w/2"/>
                                          </p:val>
                                        </p:tav>
                                        <p:tav tm="100000">
                                          <p:val>
                                            <p:strVal val="#ppt_x"/>
                                          </p:val>
                                        </p:tav>
                                      </p:tavLst>
                                    </p:anim>
                                    <p:anim calcmode="lin" valueType="num">
                                      <p:cBhvr additive="base">
                                        <p:cTn id="184" dur="500" fill="hold"/>
                                        <p:tgtEl>
                                          <p:spTgt spid="305198"/>
                                        </p:tgtEl>
                                        <p:attrNameLst>
                                          <p:attrName>ppt_y</p:attrName>
                                        </p:attrNameLst>
                                      </p:cBhvr>
                                      <p:tavLst>
                                        <p:tav tm="0">
                                          <p:val>
                                            <p:strVal val="#ppt_y"/>
                                          </p:val>
                                        </p:tav>
                                        <p:tav tm="100000">
                                          <p:val>
                                            <p:strVal val="#ppt_y"/>
                                          </p:val>
                                        </p:tav>
                                      </p:tavLst>
                                    </p:anim>
                                  </p:childTnLst>
                                </p:cTn>
                              </p:par>
                              <p:par>
                                <p:cTn id="185" presetID="2" presetClass="entr" presetSubtype="8" fill="hold" grpId="0" nodeType="withEffect">
                                  <p:stCondLst>
                                    <p:cond delay="0"/>
                                  </p:stCondLst>
                                  <p:childTnLst>
                                    <p:set>
                                      <p:cBhvr>
                                        <p:cTn id="186" dur="1" fill="hold">
                                          <p:stCondLst>
                                            <p:cond delay="0"/>
                                          </p:stCondLst>
                                        </p:cTn>
                                        <p:tgtEl>
                                          <p:spTgt spid="305199"/>
                                        </p:tgtEl>
                                        <p:attrNameLst>
                                          <p:attrName>style.visibility</p:attrName>
                                        </p:attrNameLst>
                                      </p:cBhvr>
                                      <p:to>
                                        <p:strVal val="visible"/>
                                      </p:to>
                                    </p:set>
                                    <p:anim calcmode="lin" valueType="num">
                                      <p:cBhvr additive="base">
                                        <p:cTn id="187" dur="500" fill="hold"/>
                                        <p:tgtEl>
                                          <p:spTgt spid="305199"/>
                                        </p:tgtEl>
                                        <p:attrNameLst>
                                          <p:attrName>ppt_x</p:attrName>
                                        </p:attrNameLst>
                                      </p:cBhvr>
                                      <p:tavLst>
                                        <p:tav tm="0">
                                          <p:val>
                                            <p:strVal val="0-#ppt_w/2"/>
                                          </p:val>
                                        </p:tav>
                                        <p:tav tm="100000">
                                          <p:val>
                                            <p:strVal val="#ppt_x"/>
                                          </p:val>
                                        </p:tav>
                                      </p:tavLst>
                                    </p:anim>
                                    <p:anim calcmode="lin" valueType="num">
                                      <p:cBhvr additive="base">
                                        <p:cTn id="188" dur="500" fill="hold"/>
                                        <p:tgtEl>
                                          <p:spTgt spid="305199"/>
                                        </p:tgtEl>
                                        <p:attrNameLst>
                                          <p:attrName>ppt_y</p:attrName>
                                        </p:attrNameLst>
                                      </p:cBhvr>
                                      <p:tavLst>
                                        <p:tav tm="0">
                                          <p:val>
                                            <p:strVal val="#ppt_y"/>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305200"/>
                                        </p:tgtEl>
                                        <p:attrNameLst>
                                          <p:attrName>style.visibility</p:attrName>
                                        </p:attrNameLst>
                                      </p:cBhvr>
                                      <p:to>
                                        <p:strVal val="visible"/>
                                      </p:to>
                                    </p:set>
                                    <p:anim calcmode="lin" valueType="num">
                                      <p:cBhvr additive="base">
                                        <p:cTn id="191" dur="500" fill="hold"/>
                                        <p:tgtEl>
                                          <p:spTgt spid="305200"/>
                                        </p:tgtEl>
                                        <p:attrNameLst>
                                          <p:attrName>ppt_x</p:attrName>
                                        </p:attrNameLst>
                                      </p:cBhvr>
                                      <p:tavLst>
                                        <p:tav tm="0">
                                          <p:val>
                                            <p:strVal val="0-#ppt_w/2"/>
                                          </p:val>
                                        </p:tav>
                                        <p:tav tm="100000">
                                          <p:val>
                                            <p:strVal val="#ppt_x"/>
                                          </p:val>
                                        </p:tav>
                                      </p:tavLst>
                                    </p:anim>
                                    <p:anim calcmode="lin" valueType="num">
                                      <p:cBhvr additive="base">
                                        <p:cTn id="192" dur="500" fill="hold"/>
                                        <p:tgtEl>
                                          <p:spTgt spid="305200"/>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0"/>
                                  </p:stCondLst>
                                  <p:childTnLst>
                                    <p:set>
                                      <p:cBhvr>
                                        <p:cTn id="194" dur="1" fill="hold">
                                          <p:stCondLst>
                                            <p:cond delay="0"/>
                                          </p:stCondLst>
                                        </p:cTn>
                                        <p:tgtEl>
                                          <p:spTgt spid="305201"/>
                                        </p:tgtEl>
                                        <p:attrNameLst>
                                          <p:attrName>style.visibility</p:attrName>
                                        </p:attrNameLst>
                                      </p:cBhvr>
                                      <p:to>
                                        <p:strVal val="visible"/>
                                      </p:to>
                                    </p:set>
                                    <p:anim calcmode="lin" valueType="num">
                                      <p:cBhvr additive="base">
                                        <p:cTn id="195" dur="500" fill="hold"/>
                                        <p:tgtEl>
                                          <p:spTgt spid="305201"/>
                                        </p:tgtEl>
                                        <p:attrNameLst>
                                          <p:attrName>ppt_x</p:attrName>
                                        </p:attrNameLst>
                                      </p:cBhvr>
                                      <p:tavLst>
                                        <p:tav tm="0">
                                          <p:val>
                                            <p:strVal val="0-#ppt_w/2"/>
                                          </p:val>
                                        </p:tav>
                                        <p:tav tm="100000">
                                          <p:val>
                                            <p:strVal val="#ppt_x"/>
                                          </p:val>
                                        </p:tav>
                                      </p:tavLst>
                                    </p:anim>
                                    <p:anim calcmode="lin" valueType="num">
                                      <p:cBhvr additive="base">
                                        <p:cTn id="196" dur="500" fill="hold"/>
                                        <p:tgtEl>
                                          <p:spTgt spid="305201"/>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0"/>
                                  </p:stCondLst>
                                  <p:childTnLst>
                                    <p:set>
                                      <p:cBhvr>
                                        <p:cTn id="198" dur="1" fill="hold">
                                          <p:stCondLst>
                                            <p:cond delay="0"/>
                                          </p:stCondLst>
                                        </p:cTn>
                                        <p:tgtEl>
                                          <p:spTgt spid="305202"/>
                                        </p:tgtEl>
                                        <p:attrNameLst>
                                          <p:attrName>style.visibility</p:attrName>
                                        </p:attrNameLst>
                                      </p:cBhvr>
                                      <p:to>
                                        <p:strVal val="visible"/>
                                      </p:to>
                                    </p:set>
                                    <p:anim calcmode="lin" valueType="num">
                                      <p:cBhvr additive="base">
                                        <p:cTn id="199" dur="500" fill="hold"/>
                                        <p:tgtEl>
                                          <p:spTgt spid="305202"/>
                                        </p:tgtEl>
                                        <p:attrNameLst>
                                          <p:attrName>ppt_x</p:attrName>
                                        </p:attrNameLst>
                                      </p:cBhvr>
                                      <p:tavLst>
                                        <p:tav tm="0">
                                          <p:val>
                                            <p:strVal val="0-#ppt_w/2"/>
                                          </p:val>
                                        </p:tav>
                                        <p:tav tm="100000">
                                          <p:val>
                                            <p:strVal val="#ppt_x"/>
                                          </p:val>
                                        </p:tav>
                                      </p:tavLst>
                                    </p:anim>
                                    <p:anim calcmode="lin" valueType="num">
                                      <p:cBhvr additive="base">
                                        <p:cTn id="200" dur="500" fill="hold"/>
                                        <p:tgtEl>
                                          <p:spTgt spid="305202"/>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305203"/>
                                        </p:tgtEl>
                                        <p:attrNameLst>
                                          <p:attrName>style.visibility</p:attrName>
                                        </p:attrNameLst>
                                      </p:cBhvr>
                                      <p:to>
                                        <p:strVal val="visible"/>
                                      </p:to>
                                    </p:set>
                                    <p:anim calcmode="lin" valueType="num">
                                      <p:cBhvr additive="base">
                                        <p:cTn id="203" dur="500" fill="hold"/>
                                        <p:tgtEl>
                                          <p:spTgt spid="305203"/>
                                        </p:tgtEl>
                                        <p:attrNameLst>
                                          <p:attrName>ppt_x</p:attrName>
                                        </p:attrNameLst>
                                      </p:cBhvr>
                                      <p:tavLst>
                                        <p:tav tm="0">
                                          <p:val>
                                            <p:strVal val="0-#ppt_w/2"/>
                                          </p:val>
                                        </p:tav>
                                        <p:tav tm="100000">
                                          <p:val>
                                            <p:strVal val="#ppt_x"/>
                                          </p:val>
                                        </p:tav>
                                      </p:tavLst>
                                    </p:anim>
                                    <p:anim calcmode="lin" valueType="num">
                                      <p:cBhvr additive="base">
                                        <p:cTn id="204" dur="500" fill="hold"/>
                                        <p:tgtEl>
                                          <p:spTgt spid="305203"/>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0"/>
                                  </p:stCondLst>
                                  <p:childTnLst>
                                    <p:set>
                                      <p:cBhvr>
                                        <p:cTn id="206" dur="1" fill="hold">
                                          <p:stCondLst>
                                            <p:cond delay="0"/>
                                          </p:stCondLst>
                                        </p:cTn>
                                        <p:tgtEl>
                                          <p:spTgt spid="305204"/>
                                        </p:tgtEl>
                                        <p:attrNameLst>
                                          <p:attrName>style.visibility</p:attrName>
                                        </p:attrNameLst>
                                      </p:cBhvr>
                                      <p:to>
                                        <p:strVal val="visible"/>
                                      </p:to>
                                    </p:set>
                                    <p:anim calcmode="lin" valueType="num">
                                      <p:cBhvr additive="base">
                                        <p:cTn id="207" dur="500" fill="hold"/>
                                        <p:tgtEl>
                                          <p:spTgt spid="305204"/>
                                        </p:tgtEl>
                                        <p:attrNameLst>
                                          <p:attrName>ppt_x</p:attrName>
                                        </p:attrNameLst>
                                      </p:cBhvr>
                                      <p:tavLst>
                                        <p:tav tm="0">
                                          <p:val>
                                            <p:strVal val="0-#ppt_w/2"/>
                                          </p:val>
                                        </p:tav>
                                        <p:tav tm="100000">
                                          <p:val>
                                            <p:strVal val="#ppt_x"/>
                                          </p:val>
                                        </p:tav>
                                      </p:tavLst>
                                    </p:anim>
                                    <p:anim calcmode="lin" valueType="num">
                                      <p:cBhvr additive="base">
                                        <p:cTn id="208" dur="500" fill="hold"/>
                                        <p:tgtEl>
                                          <p:spTgt spid="305204"/>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0"/>
                                  </p:stCondLst>
                                  <p:childTnLst>
                                    <p:set>
                                      <p:cBhvr>
                                        <p:cTn id="210" dur="1" fill="hold">
                                          <p:stCondLst>
                                            <p:cond delay="0"/>
                                          </p:stCondLst>
                                        </p:cTn>
                                        <p:tgtEl>
                                          <p:spTgt spid="305205"/>
                                        </p:tgtEl>
                                        <p:attrNameLst>
                                          <p:attrName>style.visibility</p:attrName>
                                        </p:attrNameLst>
                                      </p:cBhvr>
                                      <p:to>
                                        <p:strVal val="visible"/>
                                      </p:to>
                                    </p:set>
                                    <p:anim calcmode="lin" valueType="num">
                                      <p:cBhvr additive="base">
                                        <p:cTn id="211" dur="500" fill="hold"/>
                                        <p:tgtEl>
                                          <p:spTgt spid="305205"/>
                                        </p:tgtEl>
                                        <p:attrNameLst>
                                          <p:attrName>ppt_x</p:attrName>
                                        </p:attrNameLst>
                                      </p:cBhvr>
                                      <p:tavLst>
                                        <p:tav tm="0">
                                          <p:val>
                                            <p:strVal val="0-#ppt_w/2"/>
                                          </p:val>
                                        </p:tav>
                                        <p:tav tm="100000">
                                          <p:val>
                                            <p:strVal val="#ppt_x"/>
                                          </p:val>
                                        </p:tav>
                                      </p:tavLst>
                                    </p:anim>
                                    <p:anim calcmode="lin" valueType="num">
                                      <p:cBhvr additive="base">
                                        <p:cTn id="212" dur="500" fill="hold"/>
                                        <p:tgtEl>
                                          <p:spTgt spid="305205"/>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0"/>
                                  </p:stCondLst>
                                  <p:childTnLst>
                                    <p:set>
                                      <p:cBhvr>
                                        <p:cTn id="214" dur="1" fill="hold">
                                          <p:stCondLst>
                                            <p:cond delay="0"/>
                                          </p:stCondLst>
                                        </p:cTn>
                                        <p:tgtEl>
                                          <p:spTgt spid="305206"/>
                                        </p:tgtEl>
                                        <p:attrNameLst>
                                          <p:attrName>style.visibility</p:attrName>
                                        </p:attrNameLst>
                                      </p:cBhvr>
                                      <p:to>
                                        <p:strVal val="visible"/>
                                      </p:to>
                                    </p:set>
                                    <p:anim calcmode="lin" valueType="num">
                                      <p:cBhvr additive="base">
                                        <p:cTn id="215" dur="500" fill="hold"/>
                                        <p:tgtEl>
                                          <p:spTgt spid="305206"/>
                                        </p:tgtEl>
                                        <p:attrNameLst>
                                          <p:attrName>ppt_x</p:attrName>
                                        </p:attrNameLst>
                                      </p:cBhvr>
                                      <p:tavLst>
                                        <p:tav tm="0">
                                          <p:val>
                                            <p:strVal val="0-#ppt_w/2"/>
                                          </p:val>
                                        </p:tav>
                                        <p:tav tm="100000">
                                          <p:val>
                                            <p:strVal val="#ppt_x"/>
                                          </p:val>
                                        </p:tav>
                                      </p:tavLst>
                                    </p:anim>
                                    <p:anim calcmode="lin" valueType="num">
                                      <p:cBhvr additive="base">
                                        <p:cTn id="216" dur="500" fill="hold"/>
                                        <p:tgtEl>
                                          <p:spTgt spid="305206"/>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0"/>
                                  </p:stCondLst>
                                  <p:childTnLst>
                                    <p:set>
                                      <p:cBhvr>
                                        <p:cTn id="218" dur="1" fill="hold">
                                          <p:stCondLst>
                                            <p:cond delay="0"/>
                                          </p:stCondLst>
                                        </p:cTn>
                                        <p:tgtEl>
                                          <p:spTgt spid="305207"/>
                                        </p:tgtEl>
                                        <p:attrNameLst>
                                          <p:attrName>style.visibility</p:attrName>
                                        </p:attrNameLst>
                                      </p:cBhvr>
                                      <p:to>
                                        <p:strVal val="visible"/>
                                      </p:to>
                                    </p:set>
                                    <p:anim calcmode="lin" valueType="num">
                                      <p:cBhvr additive="base">
                                        <p:cTn id="219" dur="500" fill="hold"/>
                                        <p:tgtEl>
                                          <p:spTgt spid="305207"/>
                                        </p:tgtEl>
                                        <p:attrNameLst>
                                          <p:attrName>ppt_x</p:attrName>
                                        </p:attrNameLst>
                                      </p:cBhvr>
                                      <p:tavLst>
                                        <p:tav tm="0">
                                          <p:val>
                                            <p:strVal val="0-#ppt_w/2"/>
                                          </p:val>
                                        </p:tav>
                                        <p:tav tm="100000">
                                          <p:val>
                                            <p:strVal val="#ppt_x"/>
                                          </p:val>
                                        </p:tav>
                                      </p:tavLst>
                                    </p:anim>
                                    <p:anim calcmode="lin" valueType="num">
                                      <p:cBhvr additive="base">
                                        <p:cTn id="220" dur="500" fill="hold"/>
                                        <p:tgtEl>
                                          <p:spTgt spid="305207"/>
                                        </p:tgtEl>
                                        <p:attrNameLst>
                                          <p:attrName>ppt_y</p:attrName>
                                        </p:attrNameLst>
                                      </p:cBhvr>
                                      <p:tavLst>
                                        <p:tav tm="0">
                                          <p:val>
                                            <p:strVal val="#ppt_y"/>
                                          </p:val>
                                        </p:tav>
                                        <p:tav tm="100000">
                                          <p:val>
                                            <p:strVal val="#ppt_y"/>
                                          </p:val>
                                        </p:tav>
                                      </p:tavLst>
                                    </p:anim>
                                  </p:childTnLst>
                                </p:cTn>
                              </p:par>
                              <p:par>
                                <p:cTn id="221" presetID="2" presetClass="entr" presetSubtype="8" fill="hold" grpId="0" nodeType="withEffect">
                                  <p:stCondLst>
                                    <p:cond delay="0"/>
                                  </p:stCondLst>
                                  <p:childTnLst>
                                    <p:set>
                                      <p:cBhvr>
                                        <p:cTn id="222" dur="1" fill="hold">
                                          <p:stCondLst>
                                            <p:cond delay="0"/>
                                          </p:stCondLst>
                                        </p:cTn>
                                        <p:tgtEl>
                                          <p:spTgt spid="305208"/>
                                        </p:tgtEl>
                                        <p:attrNameLst>
                                          <p:attrName>style.visibility</p:attrName>
                                        </p:attrNameLst>
                                      </p:cBhvr>
                                      <p:to>
                                        <p:strVal val="visible"/>
                                      </p:to>
                                    </p:set>
                                    <p:anim calcmode="lin" valueType="num">
                                      <p:cBhvr additive="base">
                                        <p:cTn id="223" dur="500" fill="hold"/>
                                        <p:tgtEl>
                                          <p:spTgt spid="305208"/>
                                        </p:tgtEl>
                                        <p:attrNameLst>
                                          <p:attrName>ppt_x</p:attrName>
                                        </p:attrNameLst>
                                      </p:cBhvr>
                                      <p:tavLst>
                                        <p:tav tm="0">
                                          <p:val>
                                            <p:strVal val="0-#ppt_w/2"/>
                                          </p:val>
                                        </p:tav>
                                        <p:tav tm="100000">
                                          <p:val>
                                            <p:strVal val="#ppt_x"/>
                                          </p:val>
                                        </p:tav>
                                      </p:tavLst>
                                    </p:anim>
                                    <p:anim calcmode="lin" valueType="num">
                                      <p:cBhvr additive="base">
                                        <p:cTn id="224" dur="500" fill="hold"/>
                                        <p:tgtEl>
                                          <p:spTgt spid="305208"/>
                                        </p:tgtEl>
                                        <p:attrNameLst>
                                          <p:attrName>ppt_y</p:attrName>
                                        </p:attrNameLst>
                                      </p:cBhvr>
                                      <p:tavLst>
                                        <p:tav tm="0">
                                          <p:val>
                                            <p:strVal val="#ppt_y"/>
                                          </p:val>
                                        </p:tav>
                                        <p:tav tm="100000">
                                          <p:val>
                                            <p:strVal val="#ppt_y"/>
                                          </p:val>
                                        </p:tav>
                                      </p:tavLst>
                                    </p:anim>
                                  </p:childTnLst>
                                </p:cTn>
                              </p:par>
                              <p:par>
                                <p:cTn id="225" presetID="2" presetClass="entr" presetSubtype="8" fill="hold" grpId="0" nodeType="withEffect">
                                  <p:stCondLst>
                                    <p:cond delay="0"/>
                                  </p:stCondLst>
                                  <p:childTnLst>
                                    <p:set>
                                      <p:cBhvr>
                                        <p:cTn id="226" dur="1" fill="hold">
                                          <p:stCondLst>
                                            <p:cond delay="0"/>
                                          </p:stCondLst>
                                        </p:cTn>
                                        <p:tgtEl>
                                          <p:spTgt spid="305209"/>
                                        </p:tgtEl>
                                        <p:attrNameLst>
                                          <p:attrName>style.visibility</p:attrName>
                                        </p:attrNameLst>
                                      </p:cBhvr>
                                      <p:to>
                                        <p:strVal val="visible"/>
                                      </p:to>
                                    </p:set>
                                    <p:anim calcmode="lin" valueType="num">
                                      <p:cBhvr additive="base">
                                        <p:cTn id="227" dur="500" fill="hold"/>
                                        <p:tgtEl>
                                          <p:spTgt spid="305209"/>
                                        </p:tgtEl>
                                        <p:attrNameLst>
                                          <p:attrName>ppt_x</p:attrName>
                                        </p:attrNameLst>
                                      </p:cBhvr>
                                      <p:tavLst>
                                        <p:tav tm="0">
                                          <p:val>
                                            <p:strVal val="0-#ppt_w/2"/>
                                          </p:val>
                                        </p:tav>
                                        <p:tav tm="100000">
                                          <p:val>
                                            <p:strVal val="#ppt_x"/>
                                          </p:val>
                                        </p:tav>
                                      </p:tavLst>
                                    </p:anim>
                                    <p:anim calcmode="lin" valueType="num">
                                      <p:cBhvr additive="base">
                                        <p:cTn id="228" dur="500" fill="hold"/>
                                        <p:tgtEl>
                                          <p:spTgt spid="305209"/>
                                        </p:tgtEl>
                                        <p:attrNameLst>
                                          <p:attrName>ppt_y</p:attrName>
                                        </p:attrNameLst>
                                      </p:cBhvr>
                                      <p:tavLst>
                                        <p:tav tm="0">
                                          <p:val>
                                            <p:strVal val="#ppt_y"/>
                                          </p:val>
                                        </p:tav>
                                        <p:tav tm="100000">
                                          <p:val>
                                            <p:strVal val="#ppt_y"/>
                                          </p:val>
                                        </p:tav>
                                      </p:tavLst>
                                    </p:anim>
                                  </p:childTnLst>
                                </p:cTn>
                              </p:par>
                              <p:par>
                                <p:cTn id="229" presetID="2" presetClass="entr" presetSubtype="8" fill="hold" grpId="0" nodeType="withEffect">
                                  <p:stCondLst>
                                    <p:cond delay="0"/>
                                  </p:stCondLst>
                                  <p:childTnLst>
                                    <p:set>
                                      <p:cBhvr>
                                        <p:cTn id="230" dur="1" fill="hold">
                                          <p:stCondLst>
                                            <p:cond delay="0"/>
                                          </p:stCondLst>
                                        </p:cTn>
                                        <p:tgtEl>
                                          <p:spTgt spid="305210"/>
                                        </p:tgtEl>
                                        <p:attrNameLst>
                                          <p:attrName>style.visibility</p:attrName>
                                        </p:attrNameLst>
                                      </p:cBhvr>
                                      <p:to>
                                        <p:strVal val="visible"/>
                                      </p:to>
                                    </p:set>
                                    <p:anim calcmode="lin" valueType="num">
                                      <p:cBhvr additive="base">
                                        <p:cTn id="231" dur="500" fill="hold"/>
                                        <p:tgtEl>
                                          <p:spTgt spid="305210"/>
                                        </p:tgtEl>
                                        <p:attrNameLst>
                                          <p:attrName>ppt_x</p:attrName>
                                        </p:attrNameLst>
                                      </p:cBhvr>
                                      <p:tavLst>
                                        <p:tav tm="0">
                                          <p:val>
                                            <p:strVal val="0-#ppt_w/2"/>
                                          </p:val>
                                        </p:tav>
                                        <p:tav tm="100000">
                                          <p:val>
                                            <p:strVal val="#ppt_x"/>
                                          </p:val>
                                        </p:tav>
                                      </p:tavLst>
                                    </p:anim>
                                    <p:anim calcmode="lin" valueType="num">
                                      <p:cBhvr additive="base">
                                        <p:cTn id="232" dur="500" fill="hold"/>
                                        <p:tgtEl>
                                          <p:spTgt spid="305210"/>
                                        </p:tgtEl>
                                        <p:attrNameLst>
                                          <p:attrName>ppt_y</p:attrName>
                                        </p:attrNameLst>
                                      </p:cBhvr>
                                      <p:tavLst>
                                        <p:tav tm="0">
                                          <p:val>
                                            <p:strVal val="#ppt_y"/>
                                          </p:val>
                                        </p:tav>
                                        <p:tav tm="100000">
                                          <p:val>
                                            <p:strVal val="#ppt_y"/>
                                          </p:val>
                                        </p:tav>
                                      </p:tavLst>
                                    </p:anim>
                                  </p:childTnLst>
                                </p:cTn>
                              </p:par>
                              <p:par>
                                <p:cTn id="233" presetID="2" presetClass="entr" presetSubtype="8" fill="hold" grpId="0" nodeType="withEffect">
                                  <p:stCondLst>
                                    <p:cond delay="0"/>
                                  </p:stCondLst>
                                  <p:childTnLst>
                                    <p:set>
                                      <p:cBhvr>
                                        <p:cTn id="234" dur="1" fill="hold">
                                          <p:stCondLst>
                                            <p:cond delay="0"/>
                                          </p:stCondLst>
                                        </p:cTn>
                                        <p:tgtEl>
                                          <p:spTgt spid="305211"/>
                                        </p:tgtEl>
                                        <p:attrNameLst>
                                          <p:attrName>style.visibility</p:attrName>
                                        </p:attrNameLst>
                                      </p:cBhvr>
                                      <p:to>
                                        <p:strVal val="visible"/>
                                      </p:to>
                                    </p:set>
                                    <p:anim calcmode="lin" valueType="num">
                                      <p:cBhvr additive="base">
                                        <p:cTn id="235" dur="500" fill="hold"/>
                                        <p:tgtEl>
                                          <p:spTgt spid="305211"/>
                                        </p:tgtEl>
                                        <p:attrNameLst>
                                          <p:attrName>ppt_x</p:attrName>
                                        </p:attrNameLst>
                                      </p:cBhvr>
                                      <p:tavLst>
                                        <p:tav tm="0">
                                          <p:val>
                                            <p:strVal val="0-#ppt_w/2"/>
                                          </p:val>
                                        </p:tav>
                                        <p:tav tm="100000">
                                          <p:val>
                                            <p:strVal val="#ppt_x"/>
                                          </p:val>
                                        </p:tav>
                                      </p:tavLst>
                                    </p:anim>
                                    <p:anim calcmode="lin" valueType="num">
                                      <p:cBhvr additive="base">
                                        <p:cTn id="236" dur="500" fill="hold"/>
                                        <p:tgtEl>
                                          <p:spTgt spid="305211"/>
                                        </p:tgtEl>
                                        <p:attrNameLst>
                                          <p:attrName>ppt_y</p:attrName>
                                        </p:attrNameLst>
                                      </p:cBhvr>
                                      <p:tavLst>
                                        <p:tav tm="0">
                                          <p:val>
                                            <p:strVal val="#ppt_y"/>
                                          </p:val>
                                        </p:tav>
                                        <p:tav tm="100000">
                                          <p:val>
                                            <p:strVal val="#ppt_y"/>
                                          </p:val>
                                        </p:tav>
                                      </p:tavLst>
                                    </p:anim>
                                  </p:childTnLst>
                                </p:cTn>
                              </p:par>
                              <p:par>
                                <p:cTn id="237" presetID="2" presetClass="entr" presetSubtype="8" fill="hold" grpId="0" nodeType="withEffect">
                                  <p:stCondLst>
                                    <p:cond delay="0"/>
                                  </p:stCondLst>
                                  <p:childTnLst>
                                    <p:set>
                                      <p:cBhvr>
                                        <p:cTn id="238" dur="1" fill="hold">
                                          <p:stCondLst>
                                            <p:cond delay="0"/>
                                          </p:stCondLst>
                                        </p:cTn>
                                        <p:tgtEl>
                                          <p:spTgt spid="305212"/>
                                        </p:tgtEl>
                                        <p:attrNameLst>
                                          <p:attrName>style.visibility</p:attrName>
                                        </p:attrNameLst>
                                      </p:cBhvr>
                                      <p:to>
                                        <p:strVal val="visible"/>
                                      </p:to>
                                    </p:set>
                                    <p:anim calcmode="lin" valueType="num">
                                      <p:cBhvr additive="base">
                                        <p:cTn id="239" dur="500" fill="hold"/>
                                        <p:tgtEl>
                                          <p:spTgt spid="305212"/>
                                        </p:tgtEl>
                                        <p:attrNameLst>
                                          <p:attrName>ppt_x</p:attrName>
                                        </p:attrNameLst>
                                      </p:cBhvr>
                                      <p:tavLst>
                                        <p:tav tm="0">
                                          <p:val>
                                            <p:strVal val="0-#ppt_w/2"/>
                                          </p:val>
                                        </p:tav>
                                        <p:tav tm="100000">
                                          <p:val>
                                            <p:strVal val="#ppt_x"/>
                                          </p:val>
                                        </p:tav>
                                      </p:tavLst>
                                    </p:anim>
                                    <p:anim calcmode="lin" valueType="num">
                                      <p:cBhvr additive="base">
                                        <p:cTn id="240" dur="500" fill="hold"/>
                                        <p:tgtEl>
                                          <p:spTgt spid="305212"/>
                                        </p:tgtEl>
                                        <p:attrNameLst>
                                          <p:attrName>ppt_y</p:attrName>
                                        </p:attrNameLst>
                                      </p:cBhvr>
                                      <p:tavLst>
                                        <p:tav tm="0">
                                          <p:val>
                                            <p:strVal val="#ppt_y"/>
                                          </p:val>
                                        </p:tav>
                                        <p:tav tm="100000">
                                          <p:val>
                                            <p:strVal val="#ppt_y"/>
                                          </p:val>
                                        </p:tav>
                                      </p:tavLst>
                                    </p:anim>
                                  </p:childTnLst>
                                </p:cTn>
                              </p:par>
                              <p:par>
                                <p:cTn id="241" presetID="2" presetClass="entr" presetSubtype="8" fill="hold" grpId="0" nodeType="withEffect">
                                  <p:stCondLst>
                                    <p:cond delay="0"/>
                                  </p:stCondLst>
                                  <p:childTnLst>
                                    <p:set>
                                      <p:cBhvr>
                                        <p:cTn id="242" dur="1" fill="hold">
                                          <p:stCondLst>
                                            <p:cond delay="0"/>
                                          </p:stCondLst>
                                        </p:cTn>
                                        <p:tgtEl>
                                          <p:spTgt spid="305213"/>
                                        </p:tgtEl>
                                        <p:attrNameLst>
                                          <p:attrName>style.visibility</p:attrName>
                                        </p:attrNameLst>
                                      </p:cBhvr>
                                      <p:to>
                                        <p:strVal val="visible"/>
                                      </p:to>
                                    </p:set>
                                    <p:anim calcmode="lin" valueType="num">
                                      <p:cBhvr additive="base">
                                        <p:cTn id="243" dur="500" fill="hold"/>
                                        <p:tgtEl>
                                          <p:spTgt spid="305213"/>
                                        </p:tgtEl>
                                        <p:attrNameLst>
                                          <p:attrName>ppt_x</p:attrName>
                                        </p:attrNameLst>
                                      </p:cBhvr>
                                      <p:tavLst>
                                        <p:tav tm="0">
                                          <p:val>
                                            <p:strVal val="0-#ppt_w/2"/>
                                          </p:val>
                                        </p:tav>
                                        <p:tav tm="100000">
                                          <p:val>
                                            <p:strVal val="#ppt_x"/>
                                          </p:val>
                                        </p:tav>
                                      </p:tavLst>
                                    </p:anim>
                                    <p:anim calcmode="lin" valueType="num">
                                      <p:cBhvr additive="base">
                                        <p:cTn id="244" dur="500" fill="hold"/>
                                        <p:tgtEl>
                                          <p:spTgt spid="305213"/>
                                        </p:tgtEl>
                                        <p:attrNameLst>
                                          <p:attrName>ppt_y</p:attrName>
                                        </p:attrNameLst>
                                      </p:cBhvr>
                                      <p:tavLst>
                                        <p:tav tm="0">
                                          <p:val>
                                            <p:strVal val="#ppt_y"/>
                                          </p:val>
                                        </p:tav>
                                        <p:tav tm="100000">
                                          <p:val>
                                            <p:strVal val="#ppt_y"/>
                                          </p:val>
                                        </p:tav>
                                      </p:tavLst>
                                    </p:anim>
                                  </p:childTnLst>
                                </p:cTn>
                              </p:par>
                              <p:par>
                                <p:cTn id="245" presetID="2" presetClass="entr" presetSubtype="8" fill="hold" grpId="0" nodeType="withEffect">
                                  <p:stCondLst>
                                    <p:cond delay="0"/>
                                  </p:stCondLst>
                                  <p:childTnLst>
                                    <p:set>
                                      <p:cBhvr>
                                        <p:cTn id="246" dur="1" fill="hold">
                                          <p:stCondLst>
                                            <p:cond delay="0"/>
                                          </p:stCondLst>
                                        </p:cTn>
                                        <p:tgtEl>
                                          <p:spTgt spid="305214"/>
                                        </p:tgtEl>
                                        <p:attrNameLst>
                                          <p:attrName>style.visibility</p:attrName>
                                        </p:attrNameLst>
                                      </p:cBhvr>
                                      <p:to>
                                        <p:strVal val="visible"/>
                                      </p:to>
                                    </p:set>
                                    <p:anim calcmode="lin" valueType="num">
                                      <p:cBhvr additive="base">
                                        <p:cTn id="247" dur="500" fill="hold"/>
                                        <p:tgtEl>
                                          <p:spTgt spid="305214"/>
                                        </p:tgtEl>
                                        <p:attrNameLst>
                                          <p:attrName>ppt_x</p:attrName>
                                        </p:attrNameLst>
                                      </p:cBhvr>
                                      <p:tavLst>
                                        <p:tav tm="0">
                                          <p:val>
                                            <p:strVal val="0-#ppt_w/2"/>
                                          </p:val>
                                        </p:tav>
                                        <p:tav tm="100000">
                                          <p:val>
                                            <p:strVal val="#ppt_x"/>
                                          </p:val>
                                        </p:tav>
                                      </p:tavLst>
                                    </p:anim>
                                    <p:anim calcmode="lin" valueType="num">
                                      <p:cBhvr additive="base">
                                        <p:cTn id="248" dur="500" fill="hold"/>
                                        <p:tgtEl>
                                          <p:spTgt spid="305214"/>
                                        </p:tgtEl>
                                        <p:attrNameLst>
                                          <p:attrName>ppt_y</p:attrName>
                                        </p:attrNameLst>
                                      </p:cBhvr>
                                      <p:tavLst>
                                        <p:tav tm="0">
                                          <p:val>
                                            <p:strVal val="#ppt_y"/>
                                          </p:val>
                                        </p:tav>
                                        <p:tav tm="100000">
                                          <p:val>
                                            <p:strVal val="#ppt_y"/>
                                          </p:val>
                                        </p:tav>
                                      </p:tavLst>
                                    </p:anim>
                                  </p:childTnLst>
                                </p:cTn>
                              </p:par>
                              <p:par>
                                <p:cTn id="249" presetID="2" presetClass="entr" presetSubtype="8" fill="hold" grpId="0" nodeType="withEffect">
                                  <p:stCondLst>
                                    <p:cond delay="0"/>
                                  </p:stCondLst>
                                  <p:childTnLst>
                                    <p:set>
                                      <p:cBhvr>
                                        <p:cTn id="250" dur="1" fill="hold">
                                          <p:stCondLst>
                                            <p:cond delay="0"/>
                                          </p:stCondLst>
                                        </p:cTn>
                                        <p:tgtEl>
                                          <p:spTgt spid="305215"/>
                                        </p:tgtEl>
                                        <p:attrNameLst>
                                          <p:attrName>style.visibility</p:attrName>
                                        </p:attrNameLst>
                                      </p:cBhvr>
                                      <p:to>
                                        <p:strVal val="visible"/>
                                      </p:to>
                                    </p:set>
                                    <p:anim calcmode="lin" valueType="num">
                                      <p:cBhvr additive="base">
                                        <p:cTn id="251" dur="500" fill="hold"/>
                                        <p:tgtEl>
                                          <p:spTgt spid="305215"/>
                                        </p:tgtEl>
                                        <p:attrNameLst>
                                          <p:attrName>ppt_x</p:attrName>
                                        </p:attrNameLst>
                                      </p:cBhvr>
                                      <p:tavLst>
                                        <p:tav tm="0">
                                          <p:val>
                                            <p:strVal val="0-#ppt_w/2"/>
                                          </p:val>
                                        </p:tav>
                                        <p:tav tm="100000">
                                          <p:val>
                                            <p:strVal val="#ppt_x"/>
                                          </p:val>
                                        </p:tav>
                                      </p:tavLst>
                                    </p:anim>
                                    <p:anim calcmode="lin" valueType="num">
                                      <p:cBhvr additive="base">
                                        <p:cTn id="252" dur="500" fill="hold"/>
                                        <p:tgtEl>
                                          <p:spTgt spid="305215"/>
                                        </p:tgtEl>
                                        <p:attrNameLst>
                                          <p:attrName>ppt_y</p:attrName>
                                        </p:attrNameLst>
                                      </p:cBhvr>
                                      <p:tavLst>
                                        <p:tav tm="0">
                                          <p:val>
                                            <p:strVal val="#ppt_y"/>
                                          </p:val>
                                        </p:tav>
                                        <p:tav tm="100000">
                                          <p:val>
                                            <p:strVal val="#ppt_y"/>
                                          </p:val>
                                        </p:tav>
                                      </p:tavLst>
                                    </p:anim>
                                  </p:childTnLst>
                                </p:cTn>
                              </p:par>
                              <p:par>
                                <p:cTn id="253" presetID="2" presetClass="entr" presetSubtype="8" fill="hold" grpId="0" nodeType="withEffect">
                                  <p:stCondLst>
                                    <p:cond delay="0"/>
                                  </p:stCondLst>
                                  <p:childTnLst>
                                    <p:set>
                                      <p:cBhvr>
                                        <p:cTn id="254" dur="1" fill="hold">
                                          <p:stCondLst>
                                            <p:cond delay="0"/>
                                          </p:stCondLst>
                                        </p:cTn>
                                        <p:tgtEl>
                                          <p:spTgt spid="305216"/>
                                        </p:tgtEl>
                                        <p:attrNameLst>
                                          <p:attrName>style.visibility</p:attrName>
                                        </p:attrNameLst>
                                      </p:cBhvr>
                                      <p:to>
                                        <p:strVal val="visible"/>
                                      </p:to>
                                    </p:set>
                                    <p:anim calcmode="lin" valueType="num">
                                      <p:cBhvr additive="base">
                                        <p:cTn id="255" dur="500" fill="hold"/>
                                        <p:tgtEl>
                                          <p:spTgt spid="305216"/>
                                        </p:tgtEl>
                                        <p:attrNameLst>
                                          <p:attrName>ppt_x</p:attrName>
                                        </p:attrNameLst>
                                      </p:cBhvr>
                                      <p:tavLst>
                                        <p:tav tm="0">
                                          <p:val>
                                            <p:strVal val="0-#ppt_w/2"/>
                                          </p:val>
                                        </p:tav>
                                        <p:tav tm="100000">
                                          <p:val>
                                            <p:strVal val="#ppt_x"/>
                                          </p:val>
                                        </p:tav>
                                      </p:tavLst>
                                    </p:anim>
                                    <p:anim calcmode="lin" valueType="num">
                                      <p:cBhvr additive="base">
                                        <p:cTn id="256" dur="500" fill="hold"/>
                                        <p:tgtEl>
                                          <p:spTgt spid="305216"/>
                                        </p:tgtEl>
                                        <p:attrNameLst>
                                          <p:attrName>ppt_y</p:attrName>
                                        </p:attrNameLst>
                                      </p:cBhvr>
                                      <p:tavLst>
                                        <p:tav tm="0">
                                          <p:val>
                                            <p:strVal val="#ppt_y"/>
                                          </p:val>
                                        </p:tav>
                                        <p:tav tm="100000">
                                          <p:val>
                                            <p:strVal val="#ppt_y"/>
                                          </p:val>
                                        </p:tav>
                                      </p:tavLst>
                                    </p:anim>
                                  </p:childTnLst>
                                </p:cTn>
                              </p:par>
                              <p:par>
                                <p:cTn id="257" presetID="2" presetClass="entr" presetSubtype="8" fill="hold" grpId="0" nodeType="withEffect">
                                  <p:stCondLst>
                                    <p:cond delay="0"/>
                                  </p:stCondLst>
                                  <p:childTnLst>
                                    <p:set>
                                      <p:cBhvr>
                                        <p:cTn id="258" dur="1" fill="hold">
                                          <p:stCondLst>
                                            <p:cond delay="0"/>
                                          </p:stCondLst>
                                        </p:cTn>
                                        <p:tgtEl>
                                          <p:spTgt spid="305217"/>
                                        </p:tgtEl>
                                        <p:attrNameLst>
                                          <p:attrName>style.visibility</p:attrName>
                                        </p:attrNameLst>
                                      </p:cBhvr>
                                      <p:to>
                                        <p:strVal val="visible"/>
                                      </p:to>
                                    </p:set>
                                    <p:anim calcmode="lin" valueType="num">
                                      <p:cBhvr additive="base">
                                        <p:cTn id="259" dur="500" fill="hold"/>
                                        <p:tgtEl>
                                          <p:spTgt spid="305217"/>
                                        </p:tgtEl>
                                        <p:attrNameLst>
                                          <p:attrName>ppt_x</p:attrName>
                                        </p:attrNameLst>
                                      </p:cBhvr>
                                      <p:tavLst>
                                        <p:tav tm="0">
                                          <p:val>
                                            <p:strVal val="0-#ppt_w/2"/>
                                          </p:val>
                                        </p:tav>
                                        <p:tav tm="100000">
                                          <p:val>
                                            <p:strVal val="#ppt_x"/>
                                          </p:val>
                                        </p:tav>
                                      </p:tavLst>
                                    </p:anim>
                                    <p:anim calcmode="lin" valueType="num">
                                      <p:cBhvr additive="base">
                                        <p:cTn id="260" dur="500" fill="hold"/>
                                        <p:tgtEl>
                                          <p:spTgt spid="305217"/>
                                        </p:tgtEl>
                                        <p:attrNameLst>
                                          <p:attrName>ppt_y</p:attrName>
                                        </p:attrNameLst>
                                      </p:cBhvr>
                                      <p:tavLst>
                                        <p:tav tm="0">
                                          <p:val>
                                            <p:strVal val="#ppt_y"/>
                                          </p:val>
                                        </p:tav>
                                        <p:tav tm="100000">
                                          <p:val>
                                            <p:strVal val="#ppt_y"/>
                                          </p:val>
                                        </p:tav>
                                      </p:tavLst>
                                    </p:anim>
                                  </p:childTnLst>
                                </p:cTn>
                              </p:par>
                              <p:par>
                                <p:cTn id="261" presetID="2" presetClass="entr" presetSubtype="8" fill="hold" grpId="0" nodeType="withEffect">
                                  <p:stCondLst>
                                    <p:cond delay="0"/>
                                  </p:stCondLst>
                                  <p:childTnLst>
                                    <p:set>
                                      <p:cBhvr>
                                        <p:cTn id="262" dur="1" fill="hold">
                                          <p:stCondLst>
                                            <p:cond delay="0"/>
                                          </p:stCondLst>
                                        </p:cTn>
                                        <p:tgtEl>
                                          <p:spTgt spid="305218"/>
                                        </p:tgtEl>
                                        <p:attrNameLst>
                                          <p:attrName>style.visibility</p:attrName>
                                        </p:attrNameLst>
                                      </p:cBhvr>
                                      <p:to>
                                        <p:strVal val="visible"/>
                                      </p:to>
                                    </p:set>
                                    <p:anim calcmode="lin" valueType="num">
                                      <p:cBhvr additive="base">
                                        <p:cTn id="263" dur="500" fill="hold"/>
                                        <p:tgtEl>
                                          <p:spTgt spid="305218"/>
                                        </p:tgtEl>
                                        <p:attrNameLst>
                                          <p:attrName>ppt_x</p:attrName>
                                        </p:attrNameLst>
                                      </p:cBhvr>
                                      <p:tavLst>
                                        <p:tav tm="0">
                                          <p:val>
                                            <p:strVal val="0-#ppt_w/2"/>
                                          </p:val>
                                        </p:tav>
                                        <p:tav tm="100000">
                                          <p:val>
                                            <p:strVal val="#ppt_x"/>
                                          </p:val>
                                        </p:tav>
                                      </p:tavLst>
                                    </p:anim>
                                    <p:anim calcmode="lin" valueType="num">
                                      <p:cBhvr additive="base">
                                        <p:cTn id="264" dur="500" fill="hold"/>
                                        <p:tgtEl>
                                          <p:spTgt spid="305218"/>
                                        </p:tgtEl>
                                        <p:attrNameLst>
                                          <p:attrName>ppt_y</p:attrName>
                                        </p:attrNameLst>
                                      </p:cBhvr>
                                      <p:tavLst>
                                        <p:tav tm="0">
                                          <p:val>
                                            <p:strVal val="#ppt_y"/>
                                          </p:val>
                                        </p:tav>
                                        <p:tav tm="100000">
                                          <p:val>
                                            <p:strVal val="#ppt_y"/>
                                          </p:val>
                                        </p:tav>
                                      </p:tavLst>
                                    </p:anim>
                                  </p:childTnLst>
                                </p:cTn>
                              </p:par>
                              <p:par>
                                <p:cTn id="265" presetID="2" presetClass="entr" presetSubtype="8" fill="hold" grpId="0" nodeType="withEffect">
                                  <p:stCondLst>
                                    <p:cond delay="0"/>
                                  </p:stCondLst>
                                  <p:childTnLst>
                                    <p:set>
                                      <p:cBhvr>
                                        <p:cTn id="266" dur="1" fill="hold">
                                          <p:stCondLst>
                                            <p:cond delay="0"/>
                                          </p:stCondLst>
                                        </p:cTn>
                                        <p:tgtEl>
                                          <p:spTgt spid="305219"/>
                                        </p:tgtEl>
                                        <p:attrNameLst>
                                          <p:attrName>style.visibility</p:attrName>
                                        </p:attrNameLst>
                                      </p:cBhvr>
                                      <p:to>
                                        <p:strVal val="visible"/>
                                      </p:to>
                                    </p:set>
                                    <p:anim calcmode="lin" valueType="num">
                                      <p:cBhvr additive="base">
                                        <p:cTn id="267" dur="500" fill="hold"/>
                                        <p:tgtEl>
                                          <p:spTgt spid="305219"/>
                                        </p:tgtEl>
                                        <p:attrNameLst>
                                          <p:attrName>ppt_x</p:attrName>
                                        </p:attrNameLst>
                                      </p:cBhvr>
                                      <p:tavLst>
                                        <p:tav tm="0">
                                          <p:val>
                                            <p:strVal val="0-#ppt_w/2"/>
                                          </p:val>
                                        </p:tav>
                                        <p:tav tm="100000">
                                          <p:val>
                                            <p:strVal val="#ppt_x"/>
                                          </p:val>
                                        </p:tav>
                                      </p:tavLst>
                                    </p:anim>
                                    <p:anim calcmode="lin" valueType="num">
                                      <p:cBhvr additive="base">
                                        <p:cTn id="268" dur="500" fill="hold"/>
                                        <p:tgtEl>
                                          <p:spTgt spid="305219"/>
                                        </p:tgtEl>
                                        <p:attrNameLst>
                                          <p:attrName>ppt_y</p:attrName>
                                        </p:attrNameLst>
                                      </p:cBhvr>
                                      <p:tavLst>
                                        <p:tav tm="0">
                                          <p:val>
                                            <p:strVal val="#ppt_y"/>
                                          </p:val>
                                        </p:tav>
                                        <p:tav tm="100000">
                                          <p:val>
                                            <p:strVal val="#ppt_y"/>
                                          </p:val>
                                        </p:tav>
                                      </p:tavLst>
                                    </p:anim>
                                  </p:childTnLst>
                                </p:cTn>
                              </p:par>
                              <p:par>
                                <p:cTn id="269" presetID="2" presetClass="entr" presetSubtype="8" fill="hold" grpId="0" nodeType="withEffect">
                                  <p:stCondLst>
                                    <p:cond delay="0"/>
                                  </p:stCondLst>
                                  <p:childTnLst>
                                    <p:set>
                                      <p:cBhvr>
                                        <p:cTn id="270" dur="1" fill="hold">
                                          <p:stCondLst>
                                            <p:cond delay="0"/>
                                          </p:stCondLst>
                                        </p:cTn>
                                        <p:tgtEl>
                                          <p:spTgt spid="305220"/>
                                        </p:tgtEl>
                                        <p:attrNameLst>
                                          <p:attrName>style.visibility</p:attrName>
                                        </p:attrNameLst>
                                      </p:cBhvr>
                                      <p:to>
                                        <p:strVal val="visible"/>
                                      </p:to>
                                    </p:set>
                                    <p:anim calcmode="lin" valueType="num">
                                      <p:cBhvr additive="base">
                                        <p:cTn id="271" dur="500" fill="hold"/>
                                        <p:tgtEl>
                                          <p:spTgt spid="305220"/>
                                        </p:tgtEl>
                                        <p:attrNameLst>
                                          <p:attrName>ppt_x</p:attrName>
                                        </p:attrNameLst>
                                      </p:cBhvr>
                                      <p:tavLst>
                                        <p:tav tm="0">
                                          <p:val>
                                            <p:strVal val="0-#ppt_w/2"/>
                                          </p:val>
                                        </p:tav>
                                        <p:tav tm="100000">
                                          <p:val>
                                            <p:strVal val="#ppt_x"/>
                                          </p:val>
                                        </p:tav>
                                      </p:tavLst>
                                    </p:anim>
                                    <p:anim calcmode="lin" valueType="num">
                                      <p:cBhvr additive="base">
                                        <p:cTn id="272" dur="500" fill="hold"/>
                                        <p:tgtEl>
                                          <p:spTgt spid="305220"/>
                                        </p:tgtEl>
                                        <p:attrNameLst>
                                          <p:attrName>ppt_y</p:attrName>
                                        </p:attrNameLst>
                                      </p:cBhvr>
                                      <p:tavLst>
                                        <p:tav tm="0">
                                          <p:val>
                                            <p:strVal val="#ppt_y"/>
                                          </p:val>
                                        </p:tav>
                                        <p:tav tm="100000">
                                          <p:val>
                                            <p:strVal val="#ppt_y"/>
                                          </p:val>
                                        </p:tav>
                                      </p:tavLst>
                                    </p:anim>
                                  </p:childTnLst>
                                </p:cTn>
                              </p:par>
                              <p:par>
                                <p:cTn id="273" presetID="2" presetClass="entr" presetSubtype="8" fill="hold" grpId="0" nodeType="withEffect">
                                  <p:stCondLst>
                                    <p:cond delay="0"/>
                                  </p:stCondLst>
                                  <p:childTnLst>
                                    <p:set>
                                      <p:cBhvr>
                                        <p:cTn id="274" dur="1" fill="hold">
                                          <p:stCondLst>
                                            <p:cond delay="0"/>
                                          </p:stCondLst>
                                        </p:cTn>
                                        <p:tgtEl>
                                          <p:spTgt spid="305221"/>
                                        </p:tgtEl>
                                        <p:attrNameLst>
                                          <p:attrName>style.visibility</p:attrName>
                                        </p:attrNameLst>
                                      </p:cBhvr>
                                      <p:to>
                                        <p:strVal val="visible"/>
                                      </p:to>
                                    </p:set>
                                    <p:anim calcmode="lin" valueType="num">
                                      <p:cBhvr additive="base">
                                        <p:cTn id="275" dur="500" fill="hold"/>
                                        <p:tgtEl>
                                          <p:spTgt spid="305221"/>
                                        </p:tgtEl>
                                        <p:attrNameLst>
                                          <p:attrName>ppt_x</p:attrName>
                                        </p:attrNameLst>
                                      </p:cBhvr>
                                      <p:tavLst>
                                        <p:tav tm="0">
                                          <p:val>
                                            <p:strVal val="0-#ppt_w/2"/>
                                          </p:val>
                                        </p:tav>
                                        <p:tav tm="100000">
                                          <p:val>
                                            <p:strVal val="#ppt_x"/>
                                          </p:val>
                                        </p:tav>
                                      </p:tavLst>
                                    </p:anim>
                                    <p:anim calcmode="lin" valueType="num">
                                      <p:cBhvr additive="base">
                                        <p:cTn id="276" dur="500" fill="hold"/>
                                        <p:tgtEl>
                                          <p:spTgt spid="305221"/>
                                        </p:tgtEl>
                                        <p:attrNameLst>
                                          <p:attrName>ppt_y</p:attrName>
                                        </p:attrNameLst>
                                      </p:cBhvr>
                                      <p:tavLst>
                                        <p:tav tm="0">
                                          <p:val>
                                            <p:strVal val="#ppt_y"/>
                                          </p:val>
                                        </p:tav>
                                        <p:tav tm="100000">
                                          <p:val>
                                            <p:strVal val="#ppt_y"/>
                                          </p:val>
                                        </p:tav>
                                      </p:tavLst>
                                    </p:anim>
                                  </p:childTnLst>
                                </p:cTn>
                              </p:par>
                              <p:par>
                                <p:cTn id="277" presetID="2" presetClass="entr" presetSubtype="8" fill="hold" grpId="0" nodeType="withEffect">
                                  <p:stCondLst>
                                    <p:cond delay="0"/>
                                  </p:stCondLst>
                                  <p:childTnLst>
                                    <p:set>
                                      <p:cBhvr>
                                        <p:cTn id="278" dur="1" fill="hold">
                                          <p:stCondLst>
                                            <p:cond delay="0"/>
                                          </p:stCondLst>
                                        </p:cTn>
                                        <p:tgtEl>
                                          <p:spTgt spid="305222"/>
                                        </p:tgtEl>
                                        <p:attrNameLst>
                                          <p:attrName>style.visibility</p:attrName>
                                        </p:attrNameLst>
                                      </p:cBhvr>
                                      <p:to>
                                        <p:strVal val="visible"/>
                                      </p:to>
                                    </p:set>
                                    <p:anim calcmode="lin" valueType="num">
                                      <p:cBhvr additive="base">
                                        <p:cTn id="279" dur="500" fill="hold"/>
                                        <p:tgtEl>
                                          <p:spTgt spid="305222"/>
                                        </p:tgtEl>
                                        <p:attrNameLst>
                                          <p:attrName>ppt_x</p:attrName>
                                        </p:attrNameLst>
                                      </p:cBhvr>
                                      <p:tavLst>
                                        <p:tav tm="0">
                                          <p:val>
                                            <p:strVal val="0-#ppt_w/2"/>
                                          </p:val>
                                        </p:tav>
                                        <p:tav tm="100000">
                                          <p:val>
                                            <p:strVal val="#ppt_x"/>
                                          </p:val>
                                        </p:tav>
                                      </p:tavLst>
                                    </p:anim>
                                    <p:anim calcmode="lin" valueType="num">
                                      <p:cBhvr additive="base">
                                        <p:cTn id="280" dur="500" fill="hold"/>
                                        <p:tgtEl>
                                          <p:spTgt spid="305222"/>
                                        </p:tgtEl>
                                        <p:attrNameLst>
                                          <p:attrName>ppt_y</p:attrName>
                                        </p:attrNameLst>
                                      </p:cBhvr>
                                      <p:tavLst>
                                        <p:tav tm="0">
                                          <p:val>
                                            <p:strVal val="#ppt_y"/>
                                          </p:val>
                                        </p:tav>
                                        <p:tav tm="100000">
                                          <p:val>
                                            <p:strVal val="#ppt_y"/>
                                          </p:val>
                                        </p:tav>
                                      </p:tavLst>
                                    </p:anim>
                                  </p:childTnLst>
                                </p:cTn>
                              </p:par>
                              <p:par>
                                <p:cTn id="281" presetID="2" presetClass="entr" presetSubtype="8" fill="hold" grpId="0" nodeType="withEffect">
                                  <p:stCondLst>
                                    <p:cond delay="0"/>
                                  </p:stCondLst>
                                  <p:childTnLst>
                                    <p:set>
                                      <p:cBhvr>
                                        <p:cTn id="282" dur="1" fill="hold">
                                          <p:stCondLst>
                                            <p:cond delay="0"/>
                                          </p:stCondLst>
                                        </p:cTn>
                                        <p:tgtEl>
                                          <p:spTgt spid="305223"/>
                                        </p:tgtEl>
                                        <p:attrNameLst>
                                          <p:attrName>style.visibility</p:attrName>
                                        </p:attrNameLst>
                                      </p:cBhvr>
                                      <p:to>
                                        <p:strVal val="visible"/>
                                      </p:to>
                                    </p:set>
                                    <p:anim calcmode="lin" valueType="num">
                                      <p:cBhvr additive="base">
                                        <p:cTn id="283" dur="500" fill="hold"/>
                                        <p:tgtEl>
                                          <p:spTgt spid="305223"/>
                                        </p:tgtEl>
                                        <p:attrNameLst>
                                          <p:attrName>ppt_x</p:attrName>
                                        </p:attrNameLst>
                                      </p:cBhvr>
                                      <p:tavLst>
                                        <p:tav tm="0">
                                          <p:val>
                                            <p:strVal val="0-#ppt_w/2"/>
                                          </p:val>
                                        </p:tav>
                                        <p:tav tm="100000">
                                          <p:val>
                                            <p:strVal val="#ppt_x"/>
                                          </p:val>
                                        </p:tav>
                                      </p:tavLst>
                                    </p:anim>
                                    <p:anim calcmode="lin" valueType="num">
                                      <p:cBhvr additive="base">
                                        <p:cTn id="284" dur="500" fill="hold"/>
                                        <p:tgtEl>
                                          <p:spTgt spid="305223"/>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305224"/>
                                        </p:tgtEl>
                                        <p:attrNameLst>
                                          <p:attrName>style.visibility</p:attrName>
                                        </p:attrNameLst>
                                      </p:cBhvr>
                                      <p:to>
                                        <p:strVal val="visible"/>
                                      </p:to>
                                    </p:set>
                                    <p:anim calcmode="lin" valueType="num">
                                      <p:cBhvr additive="base">
                                        <p:cTn id="287" dur="500" fill="hold"/>
                                        <p:tgtEl>
                                          <p:spTgt spid="305224"/>
                                        </p:tgtEl>
                                        <p:attrNameLst>
                                          <p:attrName>ppt_x</p:attrName>
                                        </p:attrNameLst>
                                      </p:cBhvr>
                                      <p:tavLst>
                                        <p:tav tm="0">
                                          <p:val>
                                            <p:strVal val="0-#ppt_w/2"/>
                                          </p:val>
                                        </p:tav>
                                        <p:tav tm="100000">
                                          <p:val>
                                            <p:strVal val="#ppt_x"/>
                                          </p:val>
                                        </p:tav>
                                      </p:tavLst>
                                    </p:anim>
                                    <p:anim calcmode="lin" valueType="num">
                                      <p:cBhvr additive="base">
                                        <p:cTn id="288" dur="500" fill="hold"/>
                                        <p:tgtEl>
                                          <p:spTgt spid="305224"/>
                                        </p:tgtEl>
                                        <p:attrNameLst>
                                          <p:attrName>ppt_y</p:attrName>
                                        </p:attrNameLst>
                                      </p:cBhvr>
                                      <p:tavLst>
                                        <p:tav tm="0">
                                          <p:val>
                                            <p:strVal val="#ppt_y"/>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305225"/>
                                        </p:tgtEl>
                                        <p:attrNameLst>
                                          <p:attrName>style.visibility</p:attrName>
                                        </p:attrNameLst>
                                      </p:cBhvr>
                                      <p:to>
                                        <p:strVal val="visible"/>
                                      </p:to>
                                    </p:set>
                                    <p:anim calcmode="lin" valueType="num">
                                      <p:cBhvr additive="base">
                                        <p:cTn id="291" dur="500" fill="hold"/>
                                        <p:tgtEl>
                                          <p:spTgt spid="305225"/>
                                        </p:tgtEl>
                                        <p:attrNameLst>
                                          <p:attrName>ppt_x</p:attrName>
                                        </p:attrNameLst>
                                      </p:cBhvr>
                                      <p:tavLst>
                                        <p:tav tm="0">
                                          <p:val>
                                            <p:strVal val="0-#ppt_w/2"/>
                                          </p:val>
                                        </p:tav>
                                        <p:tav tm="100000">
                                          <p:val>
                                            <p:strVal val="#ppt_x"/>
                                          </p:val>
                                        </p:tav>
                                      </p:tavLst>
                                    </p:anim>
                                    <p:anim calcmode="lin" valueType="num">
                                      <p:cBhvr additive="base">
                                        <p:cTn id="292" dur="500" fill="hold"/>
                                        <p:tgtEl>
                                          <p:spTgt spid="305225"/>
                                        </p:tgtEl>
                                        <p:attrNameLst>
                                          <p:attrName>ppt_y</p:attrName>
                                        </p:attrNameLst>
                                      </p:cBhvr>
                                      <p:tavLst>
                                        <p:tav tm="0">
                                          <p:val>
                                            <p:strVal val="#ppt_y"/>
                                          </p:val>
                                        </p:tav>
                                        <p:tav tm="100000">
                                          <p:val>
                                            <p:strVal val="#ppt_y"/>
                                          </p:val>
                                        </p:tav>
                                      </p:tavLst>
                                    </p:anim>
                                  </p:childTnLst>
                                </p:cTn>
                              </p:par>
                              <p:par>
                                <p:cTn id="293" presetID="2" presetClass="entr" presetSubtype="8" fill="hold" grpId="0" nodeType="withEffect">
                                  <p:stCondLst>
                                    <p:cond delay="0"/>
                                  </p:stCondLst>
                                  <p:childTnLst>
                                    <p:set>
                                      <p:cBhvr>
                                        <p:cTn id="294" dur="1" fill="hold">
                                          <p:stCondLst>
                                            <p:cond delay="0"/>
                                          </p:stCondLst>
                                        </p:cTn>
                                        <p:tgtEl>
                                          <p:spTgt spid="305226"/>
                                        </p:tgtEl>
                                        <p:attrNameLst>
                                          <p:attrName>style.visibility</p:attrName>
                                        </p:attrNameLst>
                                      </p:cBhvr>
                                      <p:to>
                                        <p:strVal val="visible"/>
                                      </p:to>
                                    </p:set>
                                    <p:anim calcmode="lin" valueType="num">
                                      <p:cBhvr additive="base">
                                        <p:cTn id="295" dur="500" fill="hold"/>
                                        <p:tgtEl>
                                          <p:spTgt spid="305226"/>
                                        </p:tgtEl>
                                        <p:attrNameLst>
                                          <p:attrName>ppt_x</p:attrName>
                                        </p:attrNameLst>
                                      </p:cBhvr>
                                      <p:tavLst>
                                        <p:tav tm="0">
                                          <p:val>
                                            <p:strVal val="0-#ppt_w/2"/>
                                          </p:val>
                                        </p:tav>
                                        <p:tav tm="100000">
                                          <p:val>
                                            <p:strVal val="#ppt_x"/>
                                          </p:val>
                                        </p:tav>
                                      </p:tavLst>
                                    </p:anim>
                                    <p:anim calcmode="lin" valueType="num">
                                      <p:cBhvr additive="base">
                                        <p:cTn id="296" dur="500" fill="hold"/>
                                        <p:tgtEl>
                                          <p:spTgt spid="305226"/>
                                        </p:tgtEl>
                                        <p:attrNameLst>
                                          <p:attrName>ppt_y</p:attrName>
                                        </p:attrNameLst>
                                      </p:cBhvr>
                                      <p:tavLst>
                                        <p:tav tm="0">
                                          <p:val>
                                            <p:strVal val="#ppt_y"/>
                                          </p:val>
                                        </p:tav>
                                        <p:tav tm="100000">
                                          <p:val>
                                            <p:strVal val="#ppt_y"/>
                                          </p:val>
                                        </p:tav>
                                      </p:tavLst>
                                    </p:anim>
                                  </p:childTnLst>
                                </p:cTn>
                              </p:par>
                              <p:par>
                                <p:cTn id="297" presetID="2" presetClass="entr" presetSubtype="8" fill="hold" grpId="0" nodeType="withEffect">
                                  <p:stCondLst>
                                    <p:cond delay="0"/>
                                  </p:stCondLst>
                                  <p:childTnLst>
                                    <p:set>
                                      <p:cBhvr>
                                        <p:cTn id="298" dur="1" fill="hold">
                                          <p:stCondLst>
                                            <p:cond delay="0"/>
                                          </p:stCondLst>
                                        </p:cTn>
                                        <p:tgtEl>
                                          <p:spTgt spid="305227"/>
                                        </p:tgtEl>
                                        <p:attrNameLst>
                                          <p:attrName>style.visibility</p:attrName>
                                        </p:attrNameLst>
                                      </p:cBhvr>
                                      <p:to>
                                        <p:strVal val="visible"/>
                                      </p:to>
                                    </p:set>
                                    <p:anim calcmode="lin" valueType="num">
                                      <p:cBhvr additive="base">
                                        <p:cTn id="299" dur="500" fill="hold"/>
                                        <p:tgtEl>
                                          <p:spTgt spid="305227"/>
                                        </p:tgtEl>
                                        <p:attrNameLst>
                                          <p:attrName>ppt_x</p:attrName>
                                        </p:attrNameLst>
                                      </p:cBhvr>
                                      <p:tavLst>
                                        <p:tav tm="0">
                                          <p:val>
                                            <p:strVal val="0-#ppt_w/2"/>
                                          </p:val>
                                        </p:tav>
                                        <p:tav tm="100000">
                                          <p:val>
                                            <p:strVal val="#ppt_x"/>
                                          </p:val>
                                        </p:tav>
                                      </p:tavLst>
                                    </p:anim>
                                    <p:anim calcmode="lin" valueType="num">
                                      <p:cBhvr additive="base">
                                        <p:cTn id="300" dur="500" fill="hold"/>
                                        <p:tgtEl>
                                          <p:spTgt spid="305227"/>
                                        </p:tgtEl>
                                        <p:attrNameLst>
                                          <p:attrName>ppt_y</p:attrName>
                                        </p:attrNameLst>
                                      </p:cBhvr>
                                      <p:tavLst>
                                        <p:tav tm="0">
                                          <p:val>
                                            <p:strVal val="#ppt_y"/>
                                          </p:val>
                                        </p:tav>
                                        <p:tav tm="100000">
                                          <p:val>
                                            <p:strVal val="#ppt_y"/>
                                          </p:val>
                                        </p:tav>
                                      </p:tavLst>
                                    </p:anim>
                                  </p:childTnLst>
                                </p:cTn>
                              </p:par>
                              <p:par>
                                <p:cTn id="301" presetID="2" presetClass="entr" presetSubtype="8" fill="hold" grpId="0" nodeType="withEffect">
                                  <p:stCondLst>
                                    <p:cond delay="0"/>
                                  </p:stCondLst>
                                  <p:childTnLst>
                                    <p:set>
                                      <p:cBhvr>
                                        <p:cTn id="302" dur="1" fill="hold">
                                          <p:stCondLst>
                                            <p:cond delay="0"/>
                                          </p:stCondLst>
                                        </p:cTn>
                                        <p:tgtEl>
                                          <p:spTgt spid="305228"/>
                                        </p:tgtEl>
                                        <p:attrNameLst>
                                          <p:attrName>style.visibility</p:attrName>
                                        </p:attrNameLst>
                                      </p:cBhvr>
                                      <p:to>
                                        <p:strVal val="visible"/>
                                      </p:to>
                                    </p:set>
                                    <p:anim calcmode="lin" valueType="num">
                                      <p:cBhvr additive="base">
                                        <p:cTn id="303" dur="500" fill="hold"/>
                                        <p:tgtEl>
                                          <p:spTgt spid="305228"/>
                                        </p:tgtEl>
                                        <p:attrNameLst>
                                          <p:attrName>ppt_x</p:attrName>
                                        </p:attrNameLst>
                                      </p:cBhvr>
                                      <p:tavLst>
                                        <p:tav tm="0">
                                          <p:val>
                                            <p:strVal val="0-#ppt_w/2"/>
                                          </p:val>
                                        </p:tav>
                                        <p:tav tm="100000">
                                          <p:val>
                                            <p:strVal val="#ppt_x"/>
                                          </p:val>
                                        </p:tav>
                                      </p:tavLst>
                                    </p:anim>
                                    <p:anim calcmode="lin" valueType="num">
                                      <p:cBhvr additive="base">
                                        <p:cTn id="304" dur="500" fill="hold"/>
                                        <p:tgtEl>
                                          <p:spTgt spid="305228"/>
                                        </p:tgtEl>
                                        <p:attrNameLst>
                                          <p:attrName>ppt_y</p:attrName>
                                        </p:attrNameLst>
                                      </p:cBhvr>
                                      <p:tavLst>
                                        <p:tav tm="0">
                                          <p:val>
                                            <p:strVal val="#ppt_y"/>
                                          </p:val>
                                        </p:tav>
                                        <p:tav tm="100000">
                                          <p:val>
                                            <p:strVal val="#ppt_y"/>
                                          </p:val>
                                        </p:tav>
                                      </p:tavLst>
                                    </p:anim>
                                  </p:childTnLst>
                                </p:cTn>
                              </p:par>
                              <p:par>
                                <p:cTn id="305" presetID="2" presetClass="entr" presetSubtype="8" fill="hold" grpId="0" nodeType="withEffect">
                                  <p:stCondLst>
                                    <p:cond delay="0"/>
                                  </p:stCondLst>
                                  <p:childTnLst>
                                    <p:set>
                                      <p:cBhvr>
                                        <p:cTn id="306" dur="1" fill="hold">
                                          <p:stCondLst>
                                            <p:cond delay="0"/>
                                          </p:stCondLst>
                                        </p:cTn>
                                        <p:tgtEl>
                                          <p:spTgt spid="305229"/>
                                        </p:tgtEl>
                                        <p:attrNameLst>
                                          <p:attrName>style.visibility</p:attrName>
                                        </p:attrNameLst>
                                      </p:cBhvr>
                                      <p:to>
                                        <p:strVal val="visible"/>
                                      </p:to>
                                    </p:set>
                                    <p:anim calcmode="lin" valueType="num">
                                      <p:cBhvr additive="base">
                                        <p:cTn id="307" dur="500" fill="hold"/>
                                        <p:tgtEl>
                                          <p:spTgt spid="305229"/>
                                        </p:tgtEl>
                                        <p:attrNameLst>
                                          <p:attrName>ppt_x</p:attrName>
                                        </p:attrNameLst>
                                      </p:cBhvr>
                                      <p:tavLst>
                                        <p:tav tm="0">
                                          <p:val>
                                            <p:strVal val="0-#ppt_w/2"/>
                                          </p:val>
                                        </p:tav>
                                        <p:tav tm="100000">
                                          <p:val>
                                            <p:strVal val="#ppt_x"/>
                                          </p:val>
                                        </p:tav>
                                      </p:tavLst>
                                    </p:anim>
                                    <p:anim calcmode="lin" valueType="num">
                                      <p:cBhvr additive="base">
                                        <p:cTn id="308" dur="500" fill="hold"/>
                                        <p:tgtEl>
                                          <p:spTgt spid="305229"/>
                                        </p:tgtEl>
                                        <p:attrNameLst>
                                          <p:attrName>ppt_y</p:attrName>
                                        </p:attrNameLst>
                                      </p:cBhvr>
                                      <p:tavLst>
                                        <p:tav tm="0">
                                          <p:val>
                                            <p:strVal val="#ppt_y"/>
                                          </p:val>
                                        </p:tav>
                                        <p:tav tm="100000">
                                          <p:val>
                                            <p:strVal val="#ppt_y"/>
                                          </p:val>
                                        </p:tav>
                                      </p:tavLst>
                                    </p:anim>
                                  </p:childTnLst>
                                </p:cTn>
                              </p:par>
                              <p:par>
                                <p:cTn id="309" presetID="2" presetClass="entr" presetSubtype="8" fill="hold" grpId="0" nodeType="withEffect">
                                  <p:stCondLst>
                                    <p:cond delay="0"/>
                                  </p:stCondLst>
                                  <p:childTnLst>
                                    <p:set>
                                      <p:cBhvr>
                                        <p:cTn id="310" dur="1" fill="hold">
                                          <p:stCondLst>
                                            <p:cond delay="0"/>
                                          </p:stCondLst>
                                        </p:cTn>
                                        <p:tgtEl>
                                          <p:spTgt spid="305230"/>
                                        </p:tgtEl>
                                        <p:attrNameLst>
                                          <p:attrName>style.visibility</p:attrName>
                                        </p:attrNameLst>
                                      </p:cBhvr>
                                      <p:to>
                                        <p:strVal val="visible"/>
                                      </p:to>
                                    </p:set>
                                    <p:anim calcmode="lin" valueType="num">
                                      <p:cBhvr additive="base">
                                        <p:cTn id="311" dur="500" fill="hold"/>
                                        <p:tgtEl>
                                          <p:spTgt spid="305230"/>
                                        </p:tgtEl>
                                        <p:attrNameLst>
                                          <p:attrName>ppt_x</p:attrName>
                                        </p:attrNameLst>
                                      </p:cBhvr>
                                      <p:tavLst>
                                        <p:tav tm="0">
                                          <p:val>
                                            <p:strVal val="0-#ppt_w/2"/>
                                          </p:val>
                                        </p:tav>
                                        <p:tav tm="100000">
                                          <p:val>
                                            <p:strVal val="#ppt_x"/>
                                          </p:val>
                                        </p:tav>
                                      </p:tavLst>
                                    </p:anim>
                                    <p:anim calcmode="lin" valueType="num">
                                      <p:cBhvr additive="base">
                                        <p:cTn id="312" dur="500" fill="hold"/>
                                        <p:tgtEl>
                                          <p:spTgt spid="305230"/>
                                        </p:tgtEl>
                                        <p:attrNameLst>
                                          <p:attrName>ppt_y</p:attrName>
                                        </p:attrNameLst>
                                      </p:cBhvr>
                                      <p:tavLst>
                                        <p:tav tm="0">
                                          <p:val>
                                            <p:strVal val="#ppt_y"/>
                                          </p:val>
                                        </p:tav>
                                        <p:tav tm="100000">
                                          <p:val>
                                            <p:strVal val="#ppt_y"/>
                                          </p:val>
                                        </p:tav>
                                      </p:tavLst>
                                    </p:anim>
                                  </p:childTnLst>
                                </p:cTn>
                              </p:par>
                              <p:par>
                                <p:cTn id="313" presetID="2" presetClass="entr" presetSubtype="8" fill="hold" grpId="0" nodeType="withEffect">
                                  <p:stCondLst>
                                    <p:cond delay="0"/>
                                  </p:stCondLst>
                                  <p:childTnLst>
                                    <p:set>
                                      <p:cBhvr>
                                        <p:cTn id="314" dur="1" fill="hold">
                                          <p:stCondLst>
                                            <p:cond delay="0"/>
                                          </p:stCondLst>
                                        </p:cTn>
                                        <p:tgtEl>
                                          <p:spTgt spid="305231"/>
                                        </p:tgtEl>
                                        <p:attrNameLst>
                                          <p:attrName>style.visibility</p:attrName>
                                        </p:attrNameLst>
                                      </p:cBhvr>
                                      <p:to>
                                        <p:strVal val="visible"/>
                                      </p:to>
                                    </p:set>
                                    <p:anim calcmode="lin" valueType="num">
                                      <p:cBhvr additive="base">
                                        <p:cTn id="315" dur="500" fill="hold"/>
                                        <p:tgtEl>
                                          <p:spTgt spid="305231"/>
                                        </p:tgtEl>
                                        <p:attrNameLst>
                                          <p:attrName>ppt_x</p:attrName>
                                        </p:attrNameLst>
                                      </p:cBhvr>
                                      <p:tavLst>
                                        <p:tav tm="0">
                                          <p:val>
                                            <p:strVal val="0-#ppt_w/2"/>
                                          </p:val>
                                        </p:tav>
                                        <p:tav tm="100000">
                                          <p:val>
                                            <p:strVal val="#ppt_x"/>
                                          </p:val>
                                        </p:tav>
                                      </p:tavLst>
                                    </p:anim>
                                    <p:anim calcmode="lin" valueType="num">
                                      <p:cBhvr additive="base">
                                        <p:cTn id="316" dur="500" fill="hold"/>
                                        <p:tgtEl>
                                          <p:spTgt spid="305231"/>
                                        </p:tgtEl>
                                        <p:attrNameLst>
                                          <p:attrName>ppt_y</p:attrName>
                                        </p:attrNameLst>
                                      </p:cBhvr>
                                      <p:tavLst>
                                        <p:tav tm="0">
                                          <p:val>
                                            <p:strVal val="#ppt_y"/>
                                          </p:val>
                                        </p:tav>
                                        <p:tav tm="100000">
                                          <p:val>
                                            <p:strVal val="#ppt_y"/>
                                          </p:val>
                                        </p:tav>
                                      </p:tavLst>
                                    </p:anim>
                                  </p:childTnLst>
                                </p:cTn>
                              </p:par>
                              <p:par>
                                <p:cTn id="317" presetID="2" presetClass="entr" presetSubtype="8" fill="hold" grpId="0" nodeType="withEffect">
                                  <p:stCondLst>
                                    <p:cond delay="0"/>
                                  </p:stCondLst>
                                  <p:childTnLst>
                                    <p:set>
                                      <p:cBhvr>
                                        <p:cTn id="318" dur="1" fill="hold">
                                          <p:stCondLst>
                                            <p:cond delay="0"/>
                                          </p:stCondLst>
                                        </p:cTn>
                                        <p:tgtEl>
                                          <p:spTgt spid="305234"/>
                                        </p:tgtEl>
                                        <p:attrNameLst>
                                          <p:attrName>style.visibility</p:attrName>
                                        </p:attrNameLst>
                                      </p:cBhvr>
                                      <p:to>
                                        <p:strVal val="visible"/>
                                      </p:to>
                                    </p:set>
                                    <p:anim calcmode="lin" valueType="num">
                                      <p:cBhvr additive="base">
                                        <p:cTn id="319" dur="500" fill="hold"/>
                                        <p:tgtEl>
                                          <p:spTgt spid="305234"/>
                                        </p:tgtEl>
                                        <p:attrNameLst>
                                          <p:attrName>ppt_x</p:attrName>
                                        </p:attrNameLst>
                                      </p:cBhvr>
                                      <p:tavLst>
                                        <p:tav tm="0">
                                          <p:val>
                                            <p:strVal val="0-#ppt_w/2"/>
                                          </p:val>
                                        </p:tav>
                                        <p:tav tm="100000">
                                          <p:val>
                                            <p:strVal val="#ppt_x"/>
                                          </p:val>
                                        </p:tav>
                                      </p:tavLst>
                                    </p:anim>
                                    <p:anim calcmode="lin" valueType="num">
                                      <p:cBhvr additive="base">
                                        <p:cTn id="320" dur="500" fill="hold"/>
                                        <p:tgtEl>
                                          <p:spTgt spid="305234"/>
                                        </p:tgtEl>
                                        <p:attrNameLst>
                                          <p:attrName>ppt_y</p:attrName>
                                        </p:attrNameLst>
                                      </p:cBhvr>
                                      <p:tavLst>
                                        <p:tav tm="0">
                                          <p:val>
                                            <p:strVal val="#ppt_y"/>
                                          </p:val>
                                        </p:tav>
                                        <p:tav tm="100000">
                                          <p:val>
                                            <p:strVal val="#ppt_y"/>
                                          </p:val>
                                        </p:tav>
                                      </p:tavLst>
                                    </p:anim>
                                  </p:childTnLst>
                                </p:cTn>
                              </p:par>
                              <p:par>
                                <p:cTn id="321" presetID="2" presetClass="entr" presetSubtype="8" fill="hold" grpId="0" nodeType="withEffect">
                                  <p:stCondLst>
                                    <p:cond delay="0"/>
                                  </p:stCondLst>
                                  <p:childTnLst>
                                    <p:set>
                                      <p:cBhvr>
                                        <p:cTn id="322" dur="1" fill="hold">
                                          <p:stCondLst>
                                            <p:cond delay="0"/>
                                          </p:stCondLst>
                                        </p:cTn>
                                        <p:tgtEl>
                                          <p:spTgt spid="305235"/>
                                        </p:tgtEl>
                                        <p:attrNameLst>
                                          <p:attrName>style.visibility</p:attrName>
                                        </p:attrNameLst>
                                      </p:cBhvr>
                                      <p:to>
                                        <p:strVal val="visible"/>
                                      </p:to>
                                    </p:set>
                                    <p:anim calcmode="lin" valueType="num">
                                      <p:cBhvr additive="base">
                                        <p:cTn id="323" dur="500" fill="hold"/>
                                        <p:tgtEl>
                                          <p:spTgt spid="305235"/>
                                        </p:tgtEl>
                                        <p:attrNameLst>
                                          <p:attrName>ppt_x</p:attrName>
                                        </p:attrNameLst>
                                      </p:cBhvr>
                                      <p:tavLst>
                                        <p:tav tm="0">
                                          <p:val>
                                            <p:strVal val="0-#ppt_w/2"/>
                                          </p:val>
                                        </p:tav>
                                        <p:tav tm="100000">
                                          <p:val>
                                            <p:strVal val="#ppt_x"/>
                                          </p:val>
                                        </p:tav>
                                      </p:tavLst>
                                    </p:anim>
                                    <p:anim calcmode="lin" valueType="num">
                                      <p:cBhvr additive="base">
                                        <p:cTn id="324" dur="500" fill="hold"/>
                                        <p:tgtEl>
                                          <p:spTgt spid="305235"/>
                                        </p:tgtEl>
                                        <p:attrNameLst>
                                          <p:attrName>ppt_y</p:attrName>
                                        </p:attrNameLst>
                                      </p:cBhvr>
                                      <p:tavLst>
                                        <p:tav tm="0">
                                          <p:val>
                                            <p:strVal val="#ppt_y"/>
                                          </p:val>
                                        </p:tav>
                                        <p:tav tm="100000">
                                          <p:val>
                                            <p:strVal val="#ppt_y"/>
                                          </p:val>
                                        </p:tav>
                                      </p:tavLst>
                                    </p:anim>
                                  </p:childTnLst>
                                </p:cTn>
                              </p:par>
                              <p:par>
                                <p:cTn id="325" presetID="2" presetClass="entr" presetSubtype="8" fill="hold" grpId="0" nodeType="withEffect">
                                  <p:stCondLst>
                                    <p:cond delay="0"/>
                                  </p:stCondLst>
                                  <p:childTnLst>
                                    <p:set>
                                      <p:cBhvr>
                                        <p:cTn id="326" dur="1" fill="hold">
                                          <p:stCondLst>
                                            <p:cond delay="0"/>
                                          </p:stCondLst>
                                        </p:cTn>
                                        <p:tgtEl>
                                          <p:spTgt spid="305236"/>
                                        </p:tgtEl>
                                        <p:attrNameLst>
                                          <p:attrName>style.visibility</p:attrName>
                                        </p:attrNameLst>
                                      </p:cBhvr>
                                      <p:to>
                                        <p:strVal val="visible"/>
                                      </p:to>
                                    </p:set>
                                    <p:anim calcmode="lin" valueType="num">
                                      <p:cBhvr additive="base">
                                        <p:cTn id="327" dur="500" fill="hold"/>
                                        <p:tgtEl>
                                          <p:spTgt spid="305236"/>
                                        </p:tgtEl>
                                        <p:attrNameLst>
                                          <p:attrName>ppt_x</p:attrName>
                                        </p:attrNameLst>
                                      </p:cBhvr>
                                      <p:tavLst>
                                        <p:tav tm="0">
                                          <p:val>
                                            <p:strVal val="0-#ppt_w/2"/>
                                          </p:val>
                                        </p:tav>
                                        <p:tav tm="100000">
                                          <p:val>
                                            <p:strVal val="#ppt_x"/>
                                          </p:val>
                                        </p:tav>
                                      </p:tavLst>
                                    </p:anim>
                                    <p:anim calcmode="lin" valueType="num">
                                      <p:cBhvr additive="base">
                                        <p:cTn id="328" dur="500" fill="hold"/>
                                        <p:tgtEl>
                                          <p:spTgt spid="305236"/>
                                        </p:tgtEl>
                                        <p:attrNameLst>
                                          <p:attrName>ppt_y</p:attrName>
                                        </p:attrNameLst>
                                      </p:cBhvr>
                                      <p:tavLst>
                                        <p:tav tm="0">
                                          <p:val>
                                            <p:strVal val="#ppt_y"/>
                                          </p:val>
                                        </p:tav>
                                        <p:tav tm="100000">
                                          <p:val>
                                            <p:strVal val="#ppt_y"/>
                                          </p:val>
                                        </p:tav>
                                      </p:tavLst>
                                    </p:anim>
                                  </p:childTnLst>
                                </p:cTn>
                              </p:par>
                              <p:par>
                                <p:cTn id="329" presetID="2" presetClass="entr" presetSubtype="8" fill="hold" grpId="0" nodeType="withEffect">
                                  <p:stCondLst>
                                    <p:cond delay="0"/>
                                  </p:stCondLst>
                                  <p:childTnLst>
                                    <p:set>
                                      <p:cBhvr>
                                        <p:cTn id="330" dur="1" fill="hold">
                                          <p:stCondLst>
                                            <p:cond delay="0"/>
                                          </p:stCondLst>
                                        </p:cTn>
                                        <p:tgtEl>
                                          <p:spTgt spid="305237"/>
                                        </p:tgtEl>
                                        <p:attrNameLst>
                                          <p:attrName>style.visibility</p:attrName>
                                        </p:attrNameLst>
                                      </p:cBhvr>
                                      <p:to>
                                        <p:strVal val="visible"/>
                                      </p:to>
                                    </p:set>
                                    <p:anim calcmode="lin" valueType="num">
                                      <p:cBhvr additive="base">
                                        <p:cTn id="331" dur="500" fill="hold"/>
                                        <p:tgtEl>
                                          <p:spTgt spid="305237"/>
                                        </p:tgtEl>
                                        <p:attrNameLst>
                                          <p:attrName>ppt_x</p:attrName>
                                        </p:attrNameLst>
                                      </p:cBhvr>
                                      <p:tavLst>
                                        <p:tav tm="0">
                                          <p:val>
                                            <p:strVal val="0-#ppt_w/2"/>
                                          </p:val>
                                        </p:tav>
                                        <p:tav tm="100000">
                                          <p:val>
                                            <p:strVal val="#ppt_x"/>
                                          </p:val>
                                        </p:tav>
                                      </p:tavLst>
                                    </p:anim>
                                    <p:anim calcmode="lin" valueType="num">
                                      <p:cBhvr additive="base">
                                        <p:cTn id="332" dur="500" fill="hold"/>
                                        <p:tgtEl>
                                          <p:spTgt spid="305237"/>
                                        </p:tgtEl>
                                        <p:attrNameLst>
                                          <p:attrName>ppt_y</p:attrName>
                                        </p:attrNameLst>
                                      </p:cBhvr>
                                      <p:tavLst>
                                        <p:tav tm="0">
                                          <p:val>
                                            <p:strVal val="#ppt_y"/>
                                          </p:val>
                                        </p:tav>
                                        <p:tav tm="100000">
                                          <p:val>
                                            <p:strVal val="#ppt_y"/>
                                          </p:val>
                                        </p:tav>
                                      </p:tavLst>
                                    </p:anim>
                                  </p:childTnLst>
                                </p:cTn>
                              </p:par>
                            </p:childTnLst>
                          </p:cTn>
                        </p:par>
                      </p:childTnLst>
                    </p:cTn>
                  </p:par>
                  <p:par>
                    <p:cTn id="333" fill="hold">
                      <p:stCondLst>
                        <p:cond delay="indefinite"/>
                      </p:stCondLst>
                      <p:childTnLst>
                        <p:par>
                          <p:cTn id="334" fill="hold">
                            <p:stCondLst>
                              <p:cond delay="0"/>
                            </p:stCondLst>
                            <p:childTnLst>
                              <p:par>
                                <p:cTn id="335" presetID="4" presetClass="entr" presetSubtype="16" fill="hold" grpId="0" nodeType="clickEffect">
                                  <p:stCondLst>
                                    <p:cond delay="0"/>
                                  </p:stCondLst>
                                  <p:childTnLst>
                                    <p:set>
                                      <p:cBhvr>
                                        <p:cTn id="336" dur="1" fill="hold">
                                          <p:stCondLst>
                                            <p:cond delay="0"/>
                                          </p:stCondLst>
                                        </p:cTn>
                                        <p:tgtEl>
                                          <p:spTgt spid="305233"/>
                                        </p:tgtEl>
                                        <p:attrNameLst>
                                          <p:attrName>style.visibility</p:attrName>
                                        </p:attrNameLst>
                                      </p:cBhvr>
                                      <p:to>
                                        <p:strVal val="visible"/>
                                      </p:to>
                                    </p:set>
                                    <p:animEffect transition="in" filter="box(in)">
                                      <p:cBhvr>
                                        <p:cTn id="337" dur="500"/>
                                        <p:tgtEl>
                                          <p:spTgt spid="305233"/>
                                        </p:tgtEl>
                                      </p:cBhvr>
                                    </p:animEffect>
                                  </p:childTnLst>
                                </p:cTn>
                              </p:par>
                            </p:childTnLst>
                          </p:cTn>
                        </p:par>
                      </p:childTnLst>
                    </p:cTn>
                  </p:par>
                  <p:par>
                    <p:cTn id="338" fill="hold">
                      <p:stCondLst>
                        <p:cond delay="indefinite"/>
                      </p:stCondLst>
                      <p:childTnLst>
                        <p:par>
                          <p:cTn id="339" fill="hold">
                            <p:stCondLst>
                              <p:cond delay="0"/>
                            </p:stCondLst>
                            <p:childTnLst>
                              <p:par>
                                <p:cTn id="340" presetID="2" presetClass="entr" presetSubtype="8" fill="hold" grpId="0" nodeType="clickEffect">
                                  <p:stCondLst>
                                    <p:cond delay="0"/>
                                  </p:stCondLst>
                                  <p:childTnLst>
                                    <p:set>
                                      <p:cBhvr>
                                        <p:cTn id="341" dur="1" fill="hold">
                                          <p:stCondLst>
                                            <p:cond delay="0"/>
                                          </p:stCondLst>
                                        </p:cTn>
                                        <p:tgtEl>
                                          <p:spTgt spid="305238"/>
                                        </p:tgtEl>
                                        <p:attrNameLst>
                                          <p:attrName>style.visibility</p:attrName>
                                        </p:attrNameLst>
                                      </p:cBhvr>
                                      <p:to>
                                        <p:strVal val="visible"/>
                                      </p:to>
                                    </p:set>
                                    <p:anim calcmode="lin" valueType="num">
                                      <p:cBhvr additive="base">
                                        <p:cTn id="342" dur="500" fill="hold"/>
                                        <p:tgtEl>
                                          <p:spTgt spid="305238"/>
                                        </p:tgtEl>
                                        <p:attrNameLst>
                                          <p:attrName>ppt_x</p:attrName>
                                        </p:attrNameLst>
                                      </p:cBhvr>
                                      <p:tavLst>
                                        <p:tav tm="0">
                                          <p:val>
                                            <p:strVal val="0-#ppt_w/2"/>
                                          </p:val>
                                        </p:tav>
                                        <p:tav tm="100000">
                                          <p:val>
                                            <p:strVal val="#ppt_x"/>
                                          </p:val>
                                        </p:tav>
                                      </p:tavLst>
                                    </p:anim>
                                    <p:anim calcmode="lin" valueType="num">
                                      <p:cBhvr additive="base">
                                        <p:cTn id="343" dur="500" fill="hold"/>
                                        <p:tgtEl>
                                          <p:spTgt spid="305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4" grpId="0" animBg="1"/>
      <p:bldP spid="305155" grpId="0" animBg="1"/>
      <p:bldP spid="305156" grpId="0" animBg="1"/>
      <p:bldP spid="305157" grpId="0" animBg="1"/>
      <p:bldP spid="305158" grpId="0" animBg="1"/>
      <p:bldP spid="305159" grpId="0" animBg="1"/>
      <p:bldP spid="305160" grpId="0" animBg="1"/>
      <p:bldP spid="305161" grpId="0" animBg="1"/>
      <p:bldP spid="305162" grpId="0" animBg="1"/>
      <p:bldP spid="305163" grpId="0" animBg="1"/>
      <p:bldP spid="305164" grpId="0" animBg="1"/>
      <p:bldP spid="305165" grpId="0" animBg="1"/>
      <p:bldP spid="305166" grpId="0" animBg="1"/>
      <p:bldP spid="305167" grpId="0" animBg="1"/>
      <p:bldP spid="305168" grpId="0" animBg="1"/>
      <p:bldP spid="305169" grpId="0" animBg="1"/>
      <p:bldP spid="305170" grpId="0" animBg="1"/>
      <p:bldP spid="305171" grpId="0" animBg="1"/>
      <p:bldP spid="305172" grpId="0" animBg="1"/>
      <p:bldP spid="305173" grpId="0" animBg="1"/>
      <p:bldP spid="305174" grpId="0" animBg="1"/>
      <p:bldP spid="305175" grpId="0" animBg="1"/>
      <p:bldP spid="305176" grpId="0" animBg="1"/>
      <p:bldP spid="305177" grpId="0" animBg="1"/>
      <p:bldP spid="305178" grpId="0" animBg="1"/>
      <p:bldP spid="305179" grpId="0" animBg="1"/>
      <p:bldP spid="305180" grpId="0" animBg="1"/>
      <p:bldP spid="305181" grpId="0" animBg="1"/>
      <p:bldP spid="305182" grpId="0" animBg="1"/>
      <p:bldP spid="305183" grpId="0" animBg="1"/>
      <p:bldP spid="305184" grpId="0" animBg="1"/>
      <p:bldP spid="305185" grpId="0" animBg="1"/>
      <p:bldP spid="305186" grpId="0" animBg="1"/>
      <p:bldP spid="305187" grpId="0" animBg="1"/>
      <p:bldP spid="305188" grpId="0" animBg="1"/>
      <p:bldP spid="305189" grpId="0" animBg="1"/>
      <p:bldP spid="305190" grpId="0" animBg="1"/>
      <p:bldP spid="305191" grpId="0" animBg="1"/>
      <p:bldP spid="305192" grpId="0" animBg="1"/>
      <p:bldP spid="305193" grpId="0"/>
      <p:bldP spid="305194" grpId="0"/>
      <p:bldP spid="305195" grpId="0"/>
      <p:bldP spid="305196" grpId="0"/>
      <p:bldP spid="305197" grpId="0"/>
      <p:bldP spid="305198" grpId="0"/>
      <p:bldP spid="305199" grpId="0"/>
      <p:bldP spid="305200" grpId="0"/>
      <p:bldP spid="305201" grpId="0"/>
      <p:bldP spid="305202" grpId="0"/>
      <p:bldP spid="305203" grpId="0"/>
      <p:bldP spid="305204" grpId="0"/>
      <p:bldP spid="305205" grpId="0"/>
      <p:bldP spid="305206" grpId="0"/>
      <p:bldP spid="305207" grpId="0"/>
      <p:bldP spid="305208" grpId="0"/>
      <p:bldP spid="305209" grpId="0"/>
      <p:bldP spid="305210" grpId="0"/>
      <p:bldP spid="305211" grpId="0"/>
      <p:bldP spid="305212" grpId="0"/>
      <p:bldP spid="305213" grpId="0"/>
      <p:bldP spid="305214" grpId="0"/>
      <p:bldP spid="305215" grpId="0"/>
      <p:bldP spid="305216" grpId="0"/>
      <p:bldP spid="305217" grpId="0"/>
      <p:bldP spid="305218" grpId="0"/>
      <p:bldP spid="305219" grpId="0"/>
      <p:bldP spid="305220" grpId="0"/>
      <p:bldP spid="305221" grpId="0"/>
      <p:bldP spid="305222" grpId="0"/>
      <p:bldP spid="305223" grpId="0"/>
      <p:bldP spid="305224" grpId="0"/>
      <p:bldP spid="305225" grpId="0"/>
      <p:bldP spid="305226" grpId="0"/>
      <p:bldP spid="305227" grpId="0"/>
      <p:bldP spid="305228" grpId="0"/>
      <p:bldP spid="305229" grpId="0"/>
      <p:bldP spid="305230" grpId="0"/>
      <p:bldP spid="305231" grpId="0"/>
      <p:bldP spid="305233" grpId="0"/>
      <p:bldP spid="305234" grpId="0" animBg="1"/>
      <p:bldP spid="305235" grpId="0" animBg="1"/>
      <p:bldP spid="305236" grpId="0" animBg="1"/>
      <p:bldP spid="305237" grpId="0" animBg="1"/>
      <p:bldP spid="305238" grpId="0" animBg="1"/>
    </p:bldLst>
  </p:timing>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130" name="Line 2"/>
          <p:cNvSpPr>
            <a:spLocks noChangeShapeType="1"/>
          </p:cNvSpPr>
          <p:nvPr/>
        </p:nvSpPr>
        <p:spPr bwMode="auto">
          <a:xfrm flipV="1">
            <a:off x="1143000" y="3429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31" name="Line 3"/>
          <p:cNvSpPr>
            <a:spLocks noChangeShapeType="1"/>
          </p:cNvSpPr>
          <p:nvPr/>
        </p:nvSpPr>
        <p:spPr bwMode="auto">
          <a:xfrm>
            <a:off x="4267200" y="3429000"/>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32" name="Line 4"/>
          <p:cNvSpPr>
            <a:spLocks noChangeShapeType="1"/>
          </p:cNvSpPr>
          <p:nvPr/>
        </p:nvSpPr>
        <p:spPr bwMode="auto">
          <a:xfrm>
            <a:off x="3352800" y="3429000"/>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33" name="Line 5"/>
          <p:cNvSpPr>
            <a:spLocks noChangeShapeType="1"/>
          </p:cNvSpPr>
          <p:nvPr/>
        </p:nvSpPr>
        <p:spPr bwMode="auto">
          <a:xfrm flipV="1">
            <a:off x="2971800" y="3429000"/>
            <a:ext cx="381000" cy="762000"/>
          </a:xfrm>
          <a:prstGeom prst="line">
            <a:avLst/>
          </a:prstGeom>
          <a:noFill/>
          <a:ln w="28575">
            <a:solidFill>
              <a:srgbClr val="009900"/>
            </a:solidFill>
            <a:round/>
            <a:headEnd/>
            <a:tailEnd/>
          </a:ln>
          <a:effectLst/>
        </p:spPr>
        <p:txBody>
          <a:bodyPr wrap="none" anchor="ctr"/>
          <a:lstStyle/>
          <a:p>
            <a:endParaRPr lang="zh-CN" altLang="en-US"/>
          </a:p>
        </p:txBody>
      </p:sp>
      <p:sp>
        <p:nvSpPr>
          <p:cNvPr id="304135" name="Line 7"/>
          <p:cNvSpPr>
            <a:spLocks noChangeShapeType="1"/>
          </p:cNvSpPr>
          <p:nvPr/>
        </p:nvSpPr>
        <p:spPr bwMode="auto">
          <a:xfrm flipV="1">
            <a:off x="7543800" y="3429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36" name="Line 8"/>
          <p:cNvSpPr>
            <a:spLocks noChangeShapeType="1"/>
          </p:cNvSpPr>
          <p:nvPr/>
        </p:nvSpPr>
        <p:spPr bwMode="auto">
          <a:xfrm>
            <a:off x="74676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4137" name="Line 9"/>
          <p:cNvSpPr>
            <a:spLocks noChangeShapeType="1"/>
          </p:cNvSpPr>
          <p:nvPr/>
        </p:nvSpPr>
        <p:spPr bwMode="auto">
          <a:xfrm flipV="1">
            <a:off x="70104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38" name="Line 10"/>
          <p:cNvSpPr>
            <a:spLocks noChangeShapeType="1"/>
          </p:cNvSpPr>
          <p:nvPr/>
        </p:nvSpPr>
        <p:spPr bwMode="auto">
          <a:xfrm>
            <a:off x="38100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4139" name="Line 11"/>
          <p:cNvSpPr>
            <a:spLocks noChangeShapeType="1"/>
          </p:cNvSpPr>
          <p:nvPr/>
        </p:nvSpPr>
        <p:spPr bwMode="auto">
          <a:xfrm flipV="1">
            <a:off x="33528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40" name="Line 12"/>
          <p:cNvSpPr>
            <a:spLocks noChangeShapeType="1"/>
          </p:cNvSpPr>
          <p:nvPr/>
        </p:nvSpPr>
        <p:spPr bwMode="auto">
          <a:xfrm>
            <a:off x="19812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4141" name="Line 13"/>
          <p:cNvSpPr>
            <a:spLocks noChangeShapeType="1"/>
          </p:cNvSpPr>
          <p:nvPr/>
        </p:nvSpPr>
        <p:spPr bwMode="auto">
          <a:xfrm flipH="1" flipV="1">
            <a:off x="29718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42" name="Line 14"/>
          <p:cNvSpPr>
            <a:spLocks noChangeShapeType="1"/>
          </p:cNvSpPr>
          <p:nvPr/>
        </p:nvSpPr>
        <p:spPr bwMode="auto">
          <a:xfrm flipH="1" flipV="1">
            <a:off x="6705600" y="18288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43" name="Line 15"/>
          <p:cNvSpPr>
            <a:spLocks noChangeShapeType="1"/>
          </p:cNvSpPr>
          <p:nvPr/>
        </p:nvSpPr>
        <p:spPr bwMode="auto">
          <a:xfrm flipV="1">
            <a:off x="57150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44" name="Oval 16"/>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45" name="Line 17"/>
          <p:cNvSpPr>
            <a:spLocks noChangeShapeType="1"/>
          </p:cNvSpPr>
          <p:nvPr/>
        </p:nvSpPr>
        <p:spPr bwMode="auto">
          <a:xfrm>
            <a:off x="4648200" y="990600"/>
            <a:ext cx="1828800" cy="609600"/>
          </a:xfrm>
          <a:prstGeom prst="line">
            <a:avLst/>
          </a:prstGeom>
          <a:noFill/>
          <a:ln w="28575">
            <a:solidFill>
              <a:srgbClr val="009900"/>
            </a:solidFill>
            <a:round/>
            <a:headEnd/>
            <a:tailEnd/>
          </a:ln>
          <a:effectLst/>
        </p:spPr>
        <p:txBody>
          <a:bodyPr wrap="none" anchor="ctr"/>
          <a:lstStyle/>
          <a:p>
            <a:endParaRPr lang="zh-CN" altLang="en-US"/>
          </a:p>
        </p:txBody>
      </p:sp>
      <p:sp>
        <p:nvSpPr>
          <p:cNvPr id="304146" name="Line 18"/>
          <p:cNvSpPr>
            <a:spLocks noChangeShapeType="1"/>
          </p:cNvSpPr>
          <p:nvPr/>
        </p:nvSpPr>
        <p:spPr bwMode="auto">
          <a:xfrm flipV="1">
            <a:off x="2590800" y="42672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47" name="Line 19"/>
          <p:cNvSpPr>
            <a:spLocks noChangeShapeType="1"/>
          </p:cNvSpPr>
          <p:nvPr/>
        </p:nvSpPr>
        <p:spPr bwMode="auto">
          <a:xfrm flipV="1">
            <a:off x="20574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48" name="Line 20"/>
          <p:cNvSpPr>
            <a:spLocks noChangeShapeType="1"/>
          </p:cNvSpPr>
          <p:nvPr/>
        </p:nvSpPr>
        <p:spPr bwMode="auto">
          <a:xfrm flipV="1">
            <a:off x="15240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4149" name="Line 21"/>
          <p:cNvSpPr>
            <a:spLocks noChangeShapeType="1"/>
          </p:cNvSpPr>
          <p:nvPr/>
        </p:nvSpPr>
        <p:spPr bwMode="auto">
          <a:xfrm flipV="1">
            <a:off x="3048000" y="990600"/>
            <a:ext cx="1524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4150" name="Oval 22"/>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51" name="Oval 23"/>
          <p:cNvSpPr>
            <a:spLocks noChangeArrowheads="1"/>
          </p:cNvSpPr>
          <p:nvPr/>
        </p:nvSpPr>
        <p:spPr bwMode="auto">
          <a:xfrm>
            <a:off x="2286000" y="48006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52" name="Oval 24"/>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53" name="Oval 25"/>
          <p:cNvSpPr>
            <a:spLocks noChangeArrowheads="1"/>
          </p:cNvSpPr>
          <p:nvPr/>
        </p:nvSpPr>
        <p:spPr bwMode="auto">
          <a:xfrm>
            <a:off x="40386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55" name="Oval 27"/>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56" name="Oval 28"/>
          <p:cNvSpPr>
            <a:spLocks noChangeArrowheads="1"/>
          </p:cNvSpPr>
          <p:nvPr/>
        </p:nvSpPr>
        <p:spPr bwMode="auto">
          <a:xfrm>
            <a:off x="7696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57" name="Oval 29"/>
          <p:cNvSpPr>
            <a:spLocks noChangeArrowheads="1"/>
          </p:cNvSpPr>
          <p:nvPr/>
        </p:nvSpPr>
        <p:spPr bwMode="auto">
          <a:xfrm>
            <a:off x="2743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58" name="Oval 30"/>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59" name="Oval 31"/>
          <p:cNvSpPr>
            <a:spLocks noChangeArrowheads="1"/>
          </p:cNvSpPr>
          <p:nvPr/>
        </p:nvSpPr>
        <p:spPr bwMode="auto">
          <a:xfrm>
            <a:off x="7315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0" name="Oval 32"/>
          <p:cNvSpPr>
            <a:spLocks noChangeArrowheads="1"/>
          </p:cNvSpPr>
          <p:nvPr/>
        </p:nvSpPr>
        <p:spPr bwMode="auto">
          <a:xfrm>
            <a:off x="3429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1" name="Oval 33"/>
          <p:cNvSpPr>
            <a:spLocks noChangeArrowheads="1"/>
          </p:cNvSpPr>
          <p:nvPr/>
        </p:nvSpPr>
        <p:spPr bwMode="auto">
          <a:xfrm>
            <a:off x="43434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2" name="Oval 34"/>
          <p:cNvSpPr>
            <a:spLocks noChangeArrowheads="1"/>
          </p:cNvSpPr>
          <p:nvPr/>
        </p:nvSpPr>
        <p:spPr bwMode="auto">
          <a:xfrm>
            <a:off x="35814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3" name="Oval 35"/>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4" name="Oval 36"/>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5" name="Oval 37"/>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6" name="Oval 38"/>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7" name="Oval 39"/>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8" name="Oval 40"/>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4169" name="Text Box 41"/>
          <p:cNvSpPr txBox="1">
            <a:spLocks noChangeArrowheads="1"/>
          </p:cNvSpPr>
          <p:nvPr/>
        </p:nvSpPr>
        <p:spPr bwMode="auto">
          <a:xfrm>
            <a:off x="869950" y="38909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A</a:t>
            </a:r>
            <a:endParaRPr lang="en-US" altLang="zh-CN" u="none"/>
          </a:p>
        </p:txBody>
      </p:sp>
      <p:sp>
        <p:nvSpPr>
          <p:cNvPr id="304170" name="Text Box 42"/>
          <p:cNvSpPr txBox="1">
            <a:spLocks noChangeArrowheads="1"/>
          </p:cNvSpPr>
          <p:nvPr/>
        </p:nvSpPr>
        <p:spPr bwMode="auto">
          <a:xfrm>
            <a:off x="1327150" y="30527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B</a:t>
            </a:r>
            <a:endParaRPr lang="en-US" altLang="zh-CN" u="none"/>
          </a:p>
        </p:txBody>
      </p:sp>
      <p:sp>
        <p:nvSpPr>
          <p:cNvPr id="304171" name="Text Box 43"/>
          <p:cNvSpPr txBox="1">
            <a:spLocks noChangeArrowheads="1"/>
          </p:cNvSpPr>
          <p:nvPr/>
        </p:nvSpPr>
        <p:spPr bwMode="auto">
          <a:xfrm>
            <a:off x="17526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C</a:t>
            </a:r>
            <a:endParaRPr lang="en-US" altLang="zh-CN" u="none"/>
          </a:p>
        </p:txBody>
      </p:sp>
      <p:sp>
        <p:nvSpPr>
          <p:cNvPr id="304172" name="Text Box 44"/>
          <p:cNvSpPr txBox="1">
            <a:spLocks noChangeArrowheads="1"/>
          </p:cNvSpPr>
          <p:nvPr/>
        </p:nvSpPr>
        <p:spPr bwMode="auto">
          <a:xfrm>
            <a:off x="2241550" y="30527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D</a:t>
            </a:r>
            <a:endParaRPr lang="en-US" altLang="zh-CN" u="none"/>
          </a:p>
        </p:txBody>
      </p:sp>
      <p:sp>
        <p:nvSpPr>
          <p:cNvPr id="304173" name="Text Box 45"/>
          <p:cNvSpPr txBox="1">
            <a:spLocks noChangeArrowheads="1"/>
          </p:cNvSpPr>
          <p:nvPr/>
        </p:nvSpPr>
        <p:spPr bwMode="auto">
          <a:xfrm>
            <a:off x="2717800" y="13763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E</a:t>
            </a:r>
            <a:endParaRPr lang="en-US" altLang="zh-CN" u="none"/>
          </a:p>
        </p:txBody>
      </p:sp>
      <p:sp>
        <p:nvSpPr>
          <p:cNvPr id="304174" name="Text Box 46"/>
          <p:cNvSpPr txBox="1">
            <a:spLocks noChangeArrowheads="1"/>
          </p:cNvSpPr>
          <p:nvPr/>
        </p:nvSpPr>
        <p:spPr bwMode="auto">
          <a:xfrm>
            <a:off x="2355850" y="4729163"/>
            <a:ext cx="4318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F</a:t>
            </a:r>
            <a:endParaRPr lang="en-US" altLang="zh-CN" u="none"/>
          </a:p>
        </p:txBody>
      </p:sp>
      <p:sp>
        <p:nvSpPr>
          <p:cNvPr id="304175" name="Text Box 47"/>
          <p:cNvSpPr txBox="1">
            <a:spLocks noChangeArrowheads="1"/>
          </p:cNvSpPr>
          <p:nvPr/>
        </p:nvSpPr>
        <p:spPr bwMode="auto">
          <a:xfrm>
            <a:off x="2743200" y="38909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G</a:t>
            </a:r>
            <a:endParaRPr lang="en-US" altLang="zh-CN" u="none"/>
          </a:p>
        </p:txBody>
      </p:sp>
      <p:sp>
        <p:nvSpPr>
          <p:cNvPr id="304176" name="Text Box 48"/>
          <p:cNvSpPr txBox="1">
            <a:spLocks noChangeArrowheads="1"/>
          </p:cNvSpPr>
          <p:nvPr/>
        </p:nvSpPr>
        <p:spPr bwMode="auto">
          <a:xfrm>
            <a:off x="315595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H</a:t>
            </a:r>
            <a:endParaRPr lang="en-US" altLang="zh-CN" u="none"/>
          </a:p>
        </p:txBody>
      </p:sp>
      <p:sp>
        <p:nvSpPr>
          <p:cNvPr id="304177" name="Text Box 49"/>
          <p:cNvSpPr txBox="1">
            <a:spLocks noChangeArrowheads="1"/>
          </p:cNvSpPr>
          <p:nvPr/>
        </p:nvSpPr>
        <p:spPr bwMode="auto">
          <a:xfrm>
            <a:off x="3533775" y="3890963"/>
            <a:ext cx="3429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I</a:t>
            </a:r>
            <a:endParaRPr lang="en-US" altLang="zh-CN" u="none"/>
          </a:p>
        </p:txBody>
      </p:sp>
      <p:sp>
        <p:nvSpPr>
          <p:cNvPr id="304178" name="Text Box 50"/>
          <p:cNvSpPr txBox="1">
            <a:spLocks noChangeArrowheads="1"/>
          </p:cNvSpPr>
          <p:nvPr/>
        </p:nvSpPr>
        <p:spPr bwMode="auto">
          <a:xfrm>
            <a:off x="3592513" y="2214563"/>
            <a:ext cx="38735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J</a:t>
            </a:r>
            <a:endParaRPr lang="en-US" altLang="zh-CN" u="none"/>
          </a:p>
        </p:txBody>
      </p:sp>
      <p:sp>
        <p:nvSpPr>
          <p:cNvPr id="304179" name="Text Box 51"/>
          <p:cNvSpPr txBox="1">
            <a:spLocks noChangeArrowheads="1"/>
          </p:cNvSpPr>
          <p:nvPr/>
        </p:nvSpPr>
        <p:spPr bwMode="auto">
          <a:xfrm>
            <a:off x="4049713" y="3052763"/>
            <a:ext cx="500062"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K</a:t>
            </a:r>
            <a:endParaRPr lang="en-US" altLang="zh-CN" u="none"/>
          </a:p>
        </p:txBody>
      </p:sp>
      <p:sp>
        <p:nvSpPr>
          <p:cNvPr id="304180" name="Text Box 52"/>
          <p:cNvSpPr txBox="1">
            <a:spLocks noChangeArrowheads="1"/>
          </p:cNvSpPr>
          <p:nvPr/>
        </p:nvSpPr>
        <p:spPr bwMode="auto">
          <a:xfrm>
            <a:off x="4343400" y="38909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L</a:t>
            </a:r>
            <a:endParaRPr lang="en-US" altLang="zh-CN" u="none"/>
          </a:p>
        </p:txBody>
      </p:sp>
      <p:sp>
        <p:nvSpPr>
          <p:cNvPr id="304181" name="Text Box 53"/>
          <p:cNvSpPr txBox="1">
            <a:spLocks noChangeArrowheads="1"/>
          </p:cNvSpPr>
          <p:nvPr/>
        </p:nvSpPr>
        <p:spPr bwMode="auto">
          <a:xfrm>
            <a:off x="4419600" y="614363"/>
            <a:ext cx="56832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M</a:t>
            </a:r>
            <a:endParaRPr lang="en-US" altLang="zh-CN" u="none"/>
          </a:p>
        </p:txBody>
      </p:sp>
      <p:sp>
        <p:nvSpPr>
          <p:cNvPr id="304182" name="Text Box 54"/>
          <p:cNvSpPr txBox="1">
            <a:spLocks noChangeArrowheads="1"/>
          </p:cNvSpPr>
          <p:nvPr/>
        </p:nvSpPr>
        <p:spPr bwMode="auto">
          <a:xfrm>
            <a:off x="54102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N</a:t>
            </a:r>
            <a:endParaRPr lang="en-US" altLang="zh-CN" u="none"/>
          </a:p>
        </p:txBody>
      </p:sp>
      <p:sp>
        <p:nvSpPr>
          <p:cNvPr id="304184" name="Text Box 56"/>
          <p:cNvSpPr txBox="1">
            <a:spLocks noChangeArrowheads="1"/>
          </p:cNvSpPr>
          <p:nvPr/>
        </p:nvSpPr>
        <p:spPr bwMode="auto">
          <a:xfrm>
            <a:off x="6324600" y="13763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O</a:t>
            </a:r>
            <a:endParaRPr lang="en-US" altLang="zh-CN" u="none"/>
          </a:p>
        </p:txBody>
      </p:sp>
      <p:sp>
        <p:nvSpPr>
          <p:cNvPr id="304185" name="Text Box 57"/>
          <p:cNvSpPr txBox="1">
            <a:spLocks noChangeArrowheads="1"/>
          </p:cNvSpPr>
          <p:nvPr/>
        </p:nvSpPr>
        <p:spPr bwMode="auto">
          <a:xfrm>
            <a:off x="678180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Q</a:t>
            </a:r>
            <a:endParaRPr lang="en-US" altLang="zh-CN" u="none"/>
          </a:p>
        </p:txBody>
      </p:sp>
      <p:sp>
        <p:nvSpPr>
          <p:cNvPr id="304186" name="Text Box 58"/>
          <p:cNvSpPr txBox="1">
            <a:spLocks noChangeArrowheads="1"/>
          </p:cNvSpPr>
          <p:nvPr/>
        </p:nvSpPr>
        <p:spPr bwMode="auto">
          <a:xfrm>
            <a:off x="72390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R</a:t>
            </a:r>
            <a:endParaRPr lang="en-US" altLang="zh-CN" u="none"/>
          </a:p>
        </p:txBody>
      </p:sp>
      <p:sp>
        <p:nvSpPr>
          <p:cNvPr id="304187" name="Text Box 59"/>
          <p:cNvSpPr txBox="1">
            <a:spLocks noChangeArrowheads="1"/>
          </p:cNvSpPr>
          <p:nvPr/>
        </p:nvSpPr>
        <p:spPr bwMode="auto">
          <a:xfrm>
            <a:off x="7366000" y="3890963"/>
            <a:ext cx="40957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S</a:t>
            </a:r>
            <a:endParaRPr lang="en-US" altLang="zh-CN" u="none"/>
          </a:p>
        </p:txBody>
      </p:sp>
      <p:sp>
        <p:nvSpPr>
          <p:cNvPr id="304188" name="Text Box 60"/>
          <p:cNvSpPr txBox="1">
            <a:spLocks noChangeArrowheads="1"/>
          </p:cNvSpPr>
          <p:nvPr/>
        </p:nvSpPr>
        <p:spPr bwMode="auto">
          <a:xfrm>
            <a:off x="7696200" y="3082925"/>
            <a:ext cx="455613"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T</a:t>
            </a:r>
            <a:endParaRPr lang="en-US" altLang="zh-CN" u="none"/>
          </a:p>
        </p:txBody>
      </p:sp>
      <p:sp>
        <p:nvSpPr>
          <p:cNvPr id="304189" name="Text Box 61"/>
          <p:cNvSpPr txBox="1">
            <a:spLocks noChangeArrowheads="1"/>
          </p:cNvSpPr>
          <p:nvPr/>
        </p:nvSpPr>
        <p:spPr bwMode="auto">
          <a:xfrm>
            <a:off x="533400" y="3671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4190" name="Text Box 62"/>
          <p:cNvSpPr txBox="1">
            <a:spLocks noChangeArrowheads="1"/>
          </p:cNvSpPr>
          <p:nvPr/>
        </p:nvSpPr>
        <p:spPr bwMode="auto">
          <a:xfrm>
            <a:off x="1981200" y="45100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4191" name="Text Box 63"/>
          <p:cNvSpPr txBox="1">
            <a:spLocks noChangeArrowheads="1"/>
          </p:cNvSpPr>
          <p:nvPr/>
        </p:nvSpPr>
        <p:spPr bwMode="auto">
          <a:xfrm>
            <a:off x="3829050" y="3671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4192" name="Text Box 64"/>
          <p:cNvSpPr txBox="1">
            <a:spLocks noChangeArrowheads="1"/>
          </p:cNvSpPr>
          <p:nvPr/>
        </p:nvSpPr>
        <p:spPr bwMode="auto">
          <a:xfrm>
            <a:off x="4819650" y="36576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4194" name="Text Box 66"/>
          <p:cNvSpPr txBox="1">
            <a:spLocks noChangeArrowheads="1"/>
          </p:cNvSpPr>
          <p:nvPr/>
        </p:nvSpPr>
        <p:spPr bwMode="auto">
          <a:xfrm>
            <a:off x="6705600" y="26670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4195" name="Text Box 67"/>
          <p:cNvSpPr txBox="1">
            <a:spLocks noChangeArrowheads="1"/>
          </p:cNvSpPr>
          <p:nvPr/>
        </p:nvSpPr>
        <p:spPr bwMode="auto">
          <a:xfrm>
            <a:off x="7239000" y="35052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4196" name="Text Box 68"/>
          <p:cNvSpPr txBox="1">
            <a:spLocks noChangeArrowheads="1"/>
          </p:cNvSpPr>
          <p:nvPr/>
        </p:nvSpPr>
        <p:spPr bwMode="auto">
          <a:xfrm>
            <a:off x="8070850" y="28336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4197" name="Text Box 69"/>
          <p:cNvSpPr txBox="1">
            <a:spLocks noChangeArrowheads="1"/>
          </p:cNvSpPr>
          <p:nvPr/>
        </p:nvSpPr>
        <p:spPr bwMode="auto">
          <a:xfrm>
            <a:off x="4794250" y="3952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4198" name="Text Box 70"/>
          <p:cNvSpPr txBox="1">
            <a:spLocks noChangeArrowheads="1"/>
          </p:cNvSpPr>
          <p:nvPr/>
        </p:nvSpPr>
        <p:spPr bwMode="auto">
          <a:xfrm>
            <a:off x="3886200" y="19812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4199" name="Text Box 71"/>
          <p:cNvSpPr txBox="1">
            <a:spLocks noChangeArrowheads="1"/>
          </p:cNvSpPr>
          <p:nvPr/>
        </p:nvSpPr>
        <p:spPr bwMode="auto">
          <a:xfrm>
            <a:off x="1219200" y="19954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4200" name="Text Box 72"/>
          <p:cNvSpPr txBox="1">
            <a:spLocks noChangeArrowheads="1"/>
          </p:cNvSpPr>
          <p:nvPr/>
        </p:nvSpPr>
        <p:spPr bwMode="auto">
          <a:xfrm>
            <a:off x="762000" y="28336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4201" name="Text Box 73"/>
          <p:cNvSpPr txBox="1">
            <a:spLocks noChangeArrowheads="1"/>
          </p:cNvSpPr>
          <p:nvPr/>
        </p:nvSpPr>
        <p:spPr bwMode="auto">
          <a:xfrm>
            <a:off x="2279650" y="36718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4202" name="Text Box 74"/>
          <p:cNvSpPr txBox="1">
            <a:spLocks noChangeArrowheads="1"/>
          </p:cNvSpPr>
          <p:nvPr/>
        </p:nvSpPr>
        <p:spPr bwMode="auto">
          <a:xfrm>
            <a:off x="2813050" y="26670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4203" name="Text Box 75"/>
          <p:cNvSpPr txBox="1">
            <a:spLocks noChangeArrowheads="1"/>
          </p:cNvSpPr>
          <p:nvPr/>
        </p:nvSpPr>
        <p:spPr bwMode="auto">
          <a:xfrm>
            <a:off x="4337050" y="26812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4204" name="Text Box 76"/>
          <p:cNvSpPr txBox="1">
            <a:spLocks noChangeArrowheads="1"/>
          </p:cNvSpPr>
          <p:nvPr/>
        </p:nvSpPr>
        <p:spPr bwMode="auto">
          <a:xfrm>
            <a:off x="5276850" y="18288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4205" name="Text Box 77"/>
          <p:cNvSpPr txBox="1">
            <a:spLocks noChangeArrowheads="1"/>
          </p:cNvSpPr>
          <p:nvPr/>
        </p:nvSpPr>
        <p:spPr bwMode="auto">
          <a:xfrm>
            <a:off x="7486650" y="18288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4206" name="Text Box 78"/>
          <p:cNvSpPr txBox="1">
            <a:spLocks noChangeArrowheads="1"/>
          </p:cNvSpPr>
          <p:nvPr/>
        </p:nvSpPr>
        <p:spPr bwMode="auto">
          <a:xfrm>
            <a:off x="6629400" y="1004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4207" name="Text Box 79"/>
          <p:cNvSpPr txBox="1">
            <a:spLocks noChangeArrowheads="1"/>
          </p:cNvSpPr>
          <p:nvPr/>
        </p:nvSpPr>
        <p:spPr bwMode="auto">
          <a:xfrm>
            <a:off x="2438400" y="1004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4208" name="Text Box 80"/>
          <p:cNvSpPr txBox="1">
            <a:spLocks noChangeArrowheads="1"/>
          </p:cNvSpPr>
          <p:nvPr/>
        </p:nvSpPr>
        <p:spPr bwMode="auto">
          <a:xfrm>
            <a:off x="457200" y="438150"/>
            <a:ext cx="2063750" cy="579438"/>
          </a:xfrm>
          <a:prstGeom prst="rect">
            <a:avLst/>
          </a:prstGeom>
          <a:noFill/>
          <a:ln w="9525">
            <a:noFill/>
            <a:miter lim="800000"/>
            <a:headEnd/>
            <a:tailEnd/>
          </a:ln>
          <a:effectLst/>
        </p:spPr>
        <p:txBody>
          <a:bodyPr wrap="none">
            <a:spAutoFit/>
          </a:bodyPr>
          <a:lstStyle/>
          <a:p>
            <a:r>
              <a:rPr lang="zh-CN" altLang="en-US" sz="3200" b="1">
                <a:effectLst>
                  <a:outerShdw blurRad="38100" dist="38100" dir="2700000" algn="tl">
                    <a:srgbClr val="C0C0C0"/>
                  </a:outerShdw>
                </a:effectLst>
                <a:ea typeface="隶书" pitchFamily="49" charset="-122"/>
              </a:rPr>
              <a:t>删除结点</a:t>
            </a:r>
            <a:r>
              <a:rPr lang="en-US" altLang="zh-CN" sz="3200" b="1">
                <a:solidFill>
                  <a:schemeClr val="tx2"/>
                </a:solidFill>
                <a:effectLst>
                  <a:outerShdw blurRad="38100" dist="38100" dir="2700000" algn="tl">
                    <a:srgbClr val="C0C0C0"/>
                  </a:outerShdw>
                </a:effectLst>
                <a:ea typeface="隶书" pitchFamily="49" charset="-122"/>
              </a:rPr>
              <a:t>P</a:t>
            </a:r>
            <a:endParaRPr lang="en-US" altLang="zh-CN">
              <a:ea typeface="隶书" pitchFamily="49" charset="-122"/>
            </a:endParaRPr>
          </a:p>
        </p:txBody>
      </p:sp>
      <p:sp>
        <p:nvSpPr>
          <p:cNvPr id="304210" name="Line 82"/>
          <p:cNvSpPr>
            <a:spLocks noChangeShapeType="1"/>
          </p:cNvSpPr>
          <p:nvPr/>
        </p:nvSpPr>
        <p:spPr bwMode="auto">
          <a:xfrm>
            <a:off x="6248400" y="990600"/>
            <a:ext cx="228600" cy="4572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304215" name="Freeform 87"/>
          <p:cNvSpPr>
            <a:spLocks/>
          </p:cNvSpPr>
          <p:nvPr/>
        </p:nvSpPr>
        <p:spPr bwMode="auto">
          <a:xfrm>
            <a:off x="6248400" y="2133600"/>
            <a:ext cx="609600" cy="177800"/>
          </a:xfrm>
          <a:custGeom>
            <a:avLst/>
            <a:gdLst/>
            <a:ahLst/>
            <a:cxnLst>
              <a:cxn ang="0">
                <a:pos x="0" y="112"/>
              </a:cxn>
              <a:cxn ang="0">
                <a:pos x="48" y="64"/>
              </a:cxn>
              <a:cxn ang="0">
                <a:pos x="144" y="16"/>
              </a:cxn>
              <a:cxn ang="0">
                <a:pos x="240" y="16"/>
              </a:cxn>
              <a:cxn ang="0">
                <a:pos x="384" y="112"/>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ap="flat" cmpd="sng">
            <a:solidFill>
              <a:schemeClr val="hlink"/>
            </a:solidFill>
            <a:prstDash val="sysDot"/>
            <a:round/>
            <a:headEnd type="triangle" w="sm" len="lg"/>
            <a:tailEnd type="none" w="med" len="med"/>
          </a:ln>
          <a:effectLst/>
        </p:spPr>
        <p:txBody>
          <a:bodyPr wrap="none" anchor="ctr"/>
          <a:lstStyle/>
          <a:p>
            <a:endParaRPr lang="zh-CN" altLang="en-US"/>
          </a:p>
        </p:txBody>
      </p:sp>
      <p:sp>
        <p:nvSpPr>
          <p:cNvPr id="304217" name="Rectangle 89"/>
          <p:cNvSpPr>
            <a:spLocks noChangeArrowheads="1"/>
          </p:cNvSpPr>
          <p:nvPr/>
        </p:nvSpPr>
        <p:spPr bwMode="auto">
          <a:xfrm>
            <a:off x="5715000" y="477838"/>
            <a:ext cx="1825625" cy="588962"/>
          </a:xfrm>
          <a:prstGeom prst="rect">
            <a:avLst/>
          </a:prstGeom>
          <a:noFill/>
          <a:ln w="9525">
            <a:solidFill>
              <a:schemeClr val="hlink"/>
            </a:solidFill>
            <a:miter lim="800000"/>
            <a:headEnd/>
            <a:tailEnd/>
          </a:ln>
          <a:effectLst/>
        </p:spPr>
        <p:txBody>
          <a:bodyPr wrap="none">
            <a:spAutoFit/>
          </a:bodyPr>
          <a:lstStyle/>
          <a:p>
            <a:r>
              <a:rPr lang="zh-CN" altLang="en-US" sz="3200" b="1" u="none">
                <a:effectLst>
                  <a:outerShdw blurRad="38100" dist="38100" dir="2700000" algn="tl">
                    <a:srgbClr val="C0C0C0"/>
                  </a:outerShdw>
                </a:effectLst>
                <a:ea typeface="隶书" pitchFamily="49" charset="-122"/>
              </a:rPr>
              <a:t>左单旋转</a:t>
            </a:r>
            <a:endParaRPr lang="zh-CN" altLang="en-US" sz="3200" b="1" u="none">
              <a:solidFill>
                <a:schemeClr val="tx2"/>
              </a:solidFill>
              <a:ea typeface="隶书" pitchFamily="49" charset="-122"/>
            </a:endParaRPr>
          </a:p>
        </p:txBody>
      </p:sp>
      <p:sp>
        <p:nvSpPr>
          <p:cNvPr id="304218" name="Text Box 90"/>
          <p:cNvSpPr txBox="1">
            <a:spLocks noChangeArrowheads="1"/>
          </p:cNvSpPr>
          <p:nvPr/>
        </p:nvSpPr>
        <p:spPr bwMode="auto">
          <a:xfrm>
            <a:off x="457200" y="5308600"/>
            <a:ext cx="8305800" cy="1066800"/>
          </a:xfrm>
          <a:prstGeom prst="rect">
            <a:avLst/>
          </a:prstGeom>
          <a:noFill/>
          <a:ln w="9525">
            <a:noFill/>
            <a:miter lim="800000"/>
            <a:headEnd/>
            <a:tailEnd/>
          </a:ln>
          <a:effectLst/>
        </p:spPr>
        <p:txBody>
          <a:bodyPr>
            <a:spAutoFit/>
          </a:bodyPr>
          <a:lstStyle/>
          <a:p>
            <a:r>
              <a:rPr lang="en-US" altLang="zh-CN" sz="3200" b="1" u="none">
                <a:solidFill>
                  <a:schemeClr val="accent2"/>
                </a:solidFill>
                <a:effectLst>
                  <a:outerShdw blurRad="38100" dist="38100" dir="2700000" algn="tl">
                    <a:srgbClr val="C0C0C0"/>
                  </a:outerShdw>
                </a:effectLst>
                <a:ea typeface="仿宋_GB2312" pitchFamily="49" charset="-122"/>
              </a:rPr>
              <a:t>        </a:t>
            </a:r>
            <a:r>
              <a:rPr lang="en-US" altLang="zh-CN" sz="3200" b="1" u="none">
                <a:solidFill>
                  <a:schemeClr val="tx2"/>
                </a:solidFill>
                <a:ea typeface="仿宋_GB2312" pitchFamily="49" charset="-122"/>
              </a:rPr>
              <a:t>O</a:t>
            </a:r>
            <a:r>
              <a:rPr lang="zh-CN" altLang="en-US" sz="3200" b="1" u="none">
                <a:solidFill>
                  <a:schemeClr val="accent2"/>
                </a:solidFill>
                <a:effectLst>
                  <a:outerShdw blurRad="38100" dist="38100" dir="2700000" algn="tl">
                    <a:srgbClr val="C0C0C0"/>
                  </a:outerShdw>
                </a:effectLst>
                <a:ea typeface="隶书" pitchFamily="49" charset="-122"/>
              </a:rPr>
              <a:t>与</a:t>
            </a:r>
            <a:r>
              <a:rPr lang="en-US" altLang="zh-CN" sz="3200" b="1" u="none">
                <a:solidFill>
                  <a:schemeClr val="tx2"/>
                </a:solidFill>
                <a:ea typeface="仿宋_GB2312" pitchFamily="49" charset="-122"/>
              </a:rPr>
              <a:t>R</a:t>
            </a:r>
            <a:r>
              <a:rPr lang="zh-CN" altLang="en-US" sz="3200" b="1" u="none">
                <a:solidFill>
                  <a:schemeClr val="accent2"/>
                </a:solidFill>
                <a:effectLst>
                  <a:outerShdw blurRad="38100" dist="38100" dir="2700000" algn="tl">
                    <a:srgbClr val="C0C0C0"/>
                  </a:outerShdw>
                </a:effectLst>
                <a:ea typeface="隶书" pitchFamily="49" charset="-122"/>
              </a:rPr>
              <a:t>的平衡因子同号</a:t>
            </a:r>
            <a:r>
              <a:rPr lang="zh-CN" altLang="en-US" sz="3200" b="1" u="none">
                <a:solidFill>
                  <a:schemeClr val="accent2"/>
                </a:solidFill>
                <a:effectLst>
                  <a:outerShdw blurRad="38100" dist="38100" dir="2700000" algn="tl">
                    <a:srgbClr val="C0C0C0"/>
                  </a:outerShdw>
                </a:effectLst>
                <a:ea typeface="仿宋_GB2312" pitchFamily="49" charset="-122"/>
              </a:rPr>
              <a:t>，</a:t>
            </a:r>
            <a:r>
              <a:rPr lang="zh-CN" altLang="en-US" sz="3200" b="1" u="none">
                <a:solidFill>
                  <a:schemeClr val="accent2"/>
                </a:solidFill>
                <a:effectLst>
                  <a:outerShdw blurRad="38100" dist="38100" dir="2700000" algn="tl">
                    <a:srgbClr val="C0C0C0"/>
                  </a:outerShdw>
                </a:effectLst>
                <a:ea typeface="隶书" pitchFamily="49" charset="-122"/>
              </a:rPr>
              <a:t>以</a:t>
            </a:r>
            <a:r>
              <a:rPr lang="en-US" altLang="zh-CN" sz="3200" b="1" u="none">
                <a:solidFill>
                  <a:schemeClr val="tx2"/>
                </a:solidFill>
                <a:ea typeface="仿宋_GB2312" pitchFamily="49" charset="-122"/>
              </a:rPr>
              <a:t>R</a:t>
            </a:r>
            <a:r>
              <a:rPr lang="zh-CN" altLang="en-US" sz="3200" b="1" u="none">
                <a:solidFill>
                  <a:schemeClr val="accent2"/>
                </a:solidFill>
                <a:effectLst>
                  <a:outerShdw blurRad="38100" dist="38100" dir="2700000" algn="tl">
                    <a:srgbClr val="C0C0C0"/>
                  </a:outerShdw>
                </a:effectLst>
                <a:ea typeface="隶书" pitchFamily="49" charset="-122"/>
              </a:rPr>
              <a:t>为旋转轴做左单旋转</a:t>
            </a:r>
            <a:r>
              <a:rPr lang="zh-CN" altLang="en-US" sz="3200" b="1" u="none">
                <a:solidFill>
                  <a:schemeClr val="accent2"/>
                </a:solidFill>
                <a:effectLst>
                  <a:outerShdw blurRad="38100" dist="38100" dir="2700000" algn="tl">
                    <a:srgbClr val="C0C0C0"/>
                  </a:outerShdw>
                </a:effectLst>
                <a:ea typeface="仿宋_GB2312" pitchFamily="49" charset="-122"/>
              </a:rPr>
              <a:t>，</a:t>
            </a:r>
            <a:r>
              <a:rPr lang="en-US" altLang="zh-CN" sz="3200" b="1" u="none">
                <a:solidFill>
                  <a:schemeClr val="tx2"/>
                </a:solidFill>
                <a:ea typeface="仿宋_GB2312" pitchFamily="49" charset="-122"/>
              </a:rPr>
              <a:t>M</a:t>
            </a:r>
            <a:r>
              <a:rPr lang="zh-CN" altLang="zh-CN" sz="3200" b="1" u="none">
                <a:solidFill>
                  <a:schemeClr val="accent2"/>
                </a:solidFill>
                <a:effectLst>
                  <a:outerShdw blurRad="38100" dist="38100" dir="2700000" algn="tl">
                    <a:srgbClr val="C0C0C0"/>
                  </a:outerShdw>
                </a:effectLst>
                <a:ea typeface="隶书" pitchFamily="49" charset="-122"/>
              </a:rPr>
              <a:t>的子树高度减</a:t>
            </a:r>
            <a:r>
              <a:rPr lang="zh-CN" altLang="zh-CN" sz="3200" b="1" u="none">
                <a:solidFill>
                  <a:schemeClr val="tx2"/>
                </a:solidFill>
                <a:effectLst>
                  <a:outerShdw blurRad="38100" dist="38100" dir="2700000" algn="tl">
                    <a:srgbClr val="C0C0C0"/>
                  </a:outerShdw>
                </a:effectLst>
                <a:ea typeface="仿宋_GB2312" pitchFamily="49" charset="-122"/>
              </a:rPr>
              <a:t>1</a:t>
            </a:r>
            <a:r>
              <a:rPr lang="zh-CN" altLang="en-US" sz="3200" b="1" u="none">
                <a:solidFill>
                  <a:schemeClr val="accent2"/>
                </a:solidFill>
                <a:effectLst>
                  <a:outerShdw blurRad="38100" dist="38100" dir="2700000" algn="tl">
                    <a:srgbClr val="C0C0C0"/>
                  </a:outerShdw>
                </a:effectLst>
                <a:ea typeface="仿宋_GB2312" pitchFamily="49" charset="-122"/>
              </a:rPr>
              <a:t>。</a:t>
            </a:r>
            <a:endParaRPr lang="zh-CN" altLang="en-US" u="none"/>
          </a:p>
        </p:txBody>
      </p:sp>
      <p:sp>
        <p:nvSpPr>
          <p:cNvPr id="81" name="灯片编号占位符 80"/>
          <p:cNvSpPr>
            <a:spLocks noGrp="1"/>
          </p:cNvSpPr>
          <p:nvPr>
            <p:ph type="sldNum" sz="quarter" idx="12"/>
          </p:nvPr>
        </p:nvSpPr>
        <p:spPr/>
        <p:txBody>
          <a:bodyPr/>
          <a:lstStyle/>
          <a:p>
            <a:fld id="{CCC81465-2BC0-4388-891C-26893B0BF1E9}" type="slidenum">
              <a:rPr lang="en-US" altLang="zh-CN" smtClean="0"/>
              <a:pPr/>
              <a:t>164</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0"/>
                                        </p:tgtEl>
                                        <p:attrNameLst>
                                          <p:attrName>style.visibility</p:attrName>
                                        </p:attrNameLst>
                                      </p:cBhvr>
                                      <p:to>
                                        <p:strVal val="visible"/>
                                      </p:to>
                                    </p:set>
                                    <p:anim calcmode="lin" valueType="num">
                                      <p:cBhvr additive="base">
                                        <p:cTn id="7" dur="500" fill="hold"/>
                                        <p:tgtEl>
                                          <p:spTgt spid="304130"/>
                                        </p:tgtEl>
                                        <p:attrNameLst>
                                          <p:attrName>ppt_x</p:attrName>
                                        </p:attrNameLst>
                                      </p:cBhvr>
                                      <p:tavLst>
                                        <p:tav tm="0">
                                          <p:val>
                                            <p:strVal val="0-#ppt_w/2"/>
                                          </p:val>
                                        </p:tav>
                                        <p:tav tm="100000">
                                          <p:val>
                                            <p:strVal val="#ppt_x"/>
                                          </p:val>
                                        </p:tav>
                                      </p:tavLst>
                                    </p:anim>
                                    <p:anim calcmode="lin" valueType="num">
                                      <p:cBhvr additive="base">
                                        <p:cTn id="8" dur="500" fill="hold"/>
                                        <p:tgtEl>
                                          <p:spTgt spid="30413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4131"/>
                                        </p:tgtEl>
                                        <p:attrNameLst>
                                          <p:attrName>style.visibility</p:attrName>
                                        </p:attrNameLst>
                                      </p:cBhvr>
                                      <p:to>
                                        <p:strVal val="visible"/>
                                      </p:to>
                                    </p:set>
                                    <p:anim calcmode="lin" valueType="num">
                                      <p:cBhvr additive="base">
                                        <p:cTn id="11" dur="500" fill="hold"/>
                                        <p:tgtEl>
                                          <p:spTgt spid="304131"/>
                                        </p:tgtEl>
                                        <p:attrNameLst>
                                          <p:attrName>ppt_x</p:attrName>
                                        </p:attrNameLst>
                                      </p:cBhvr>
                                      <p:tavLst>
                                        <p:tav tm="0">
                                          <p:val>
                                            <p:strVal val="0-#ppt_w/2"/>
                                          </p:val>
                                        </p:tav>
                                        <p:tav tm="100000">
                                          <p:val>
                                            <p:strVal val="#ppt_x"/>
                                          </p:val>
                                        </p:tav>
                                      </p:tavLst>
                                    </p:anim>
                                    <p:anim calcmode="lin" valueType="num">
                                      <p:cBhvr additive="base">
                                        <p:cTn id="12" dur="500" fill="hold"/>
                                        <p:tgtEl>
                                          <p:spTgt spid="30413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4132"/>
                                        </p:tgtEl>
                                        <p:attrNameLst>
                                          <p:attrName>style.visibility</p:attrName>
                                        </p:attrNameLst>
                                      </p:cBhvr>
                                      <p:to>
                                        <p:strVal val="visible"/>
                                      </p:to>
                                    </p:set>
                                    <p:anim calcmode="lin" valueType="num">
                                      <p:cBhvr additive="base">
                                        <p:cTn id="15" dur="500" fill="hold"/>
                                        <p:tgtEl>
                                          <p:spTgt spid="304132"/>
                                        </p:tgtEl>
                                        <p:attrNameLst>
                                          <p:attrName>ppt_x</p:attrName>
                                        </p:attrNameLst>
                                      </p:cBhvr>
                                      <p:tavLst>
                                        <p:tav tm="0">
                                          <p:val>
                                            <p:strVal val="0-#ppt_w/2"/>
                                          </p:val>
                                        </p:tav>
                                        <p:tav tm="100000">
                                          <p:val>
                                            <p:strVal val="#ppt_x"/>
                                          </p:val>
                                        </p:tav>
                                      </p:tavLst>
                                    </p:anim>
                                    <p:anim calcmode="lin" valueType="num">
                                      <p:cBhvr additive="base">
                                        <p:cTn id="16" dur="500" fill="hold"/>
                                        <p:tgtEl>
                                          <p:spTgt spid="3041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4133"/>
                                        </p:tgtEl>
                                        <p:attrNameLst>
                                          <p:attrName>style.visibility</p:attrName>
                                        </p:attrNameLst>
                                      </p:cBhvr>
                                      <p:to>
                                        <p:strVal val="visible"/>
                                      </p:to>
                                    </p:set>
                                    <p:anim calcmode="lin" valueType="num">
                                      <p:cBhvr additive="base">
                                        <p:cTn id="19" dur="500" fill="hold"/>
                                        <p:tgtEl>
                                          <p:spTgt spid="304133"/>
                                        </p:tgtEl>
                                        <p:attrNameLst>
                                          <p:attrName>ppt_x</p:attrName>
                                        </p:attrNameLst>
                                      </p:cBhvr>
                                      <p:tavLst>
                                        <p:tav tm="0">
                                          <p:val>
                                            <p:strVal val="0-#ppt_w/2"/>
                                          </p:val>
                                        </p:tav>
                                        <p:tav tm="100000">
                                          <p:val>
                                            <p:strVal val="#ppt_x"/>
                                          </p:val>
                                        </p:tav>
                                      </p:tavLst>
                                    </p:anim>
                                    <p:anim calcmode="lin" valueType="num">
                                      <p:cBhvr additive="base">
                                        <p:cTn id="20" dur="500" fill="hold"/>
                                        <p:tgtEl>
                                          <p:spTgt spid="30413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04135"/>
                                        </p:tgtEl>
                                        <p:attrNameLst>
                                          <p:attrName>style.visibility</p:attrName>
                                        </p:attrNameLst>
                                      </p:cBhvr>
                                      <p:to>
                                        <p:strVal val="visible"/>
                                      </p:to>
                                    </p:set>
                                    <p:anim calcmode="lin" valueType="num">
                                      <p:cBhvr additive="base">
                                        <p:cTn id="23" dur="500" fill="hold"/>
                                        <p:tgtEl>
                                          <p:spTgt spid="304135"/>
                                        </p:tgtEl>
                                        <p:attrNameLst>
                                          <p:attrName>ppt_x</p:attrName>
                                        </p:attrNameLst>
                                      </p:cBhvr>
                                      <p:tavLst>
                                        <p:tav tm="0">
                                          <p:val>
                                            <p:strVal val="0-#ppt_w/2"/>
                                          </p:val>
                                        </p:tav>
                                        <p:tav tm="100000">
                                          <p:val>
                                            <p:strVal val="#ppt_x"/>
                                          </p:val>
                                        </p:tav>
                                      </p:tavLst>
                                    </p:anim>
                                    <p:anim calcmode="lin" valueType="num">
                                      <p:cBhvr additive="base">
                                        <p:cTn id="24" dur="500" fill="hold"/>
                                        <p:tgtEl>
                                          <p:spTgt spid="30413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4136"/>
                                        </p:tgtEl>
                                        <p:attrNameLst>
                                          <p:attrName>style.visibility</p:attrName>
                                        </p:attrNameLst>
                                      </p:cBhvr>
                                      <p:to>
                                        <p:strVal val="visible"/>
                                      </p:to>
                                    </p:set>
                                    <p:anim calcmode="lin" valueType="num">
                                      <p:cBhvr additive="base">
                                        <p:cTn id="27" dur="500" fill="hold"/>
                                        <p:tgtEl>
                                          <p:spTgt spid="304136"/>
                                        </p:tgtEl>
                                        <p:attrNameLst>
                                          <p:attrName>ppt_x</p:attrName>
                                        </p:attrNameLst>
                                      </p:cBhvr>
                                      <p:tavLst>
                                        <p:tav tm="0">
                                          <p:val>
                                            <p:strVal val="0-#ppt_w/2"/>
                                          </p:val>
                                        </p:tav>
                                        <p:tav tm="100000">
                                          <p:val>
                                            <p:strVal val="#ppt_x"/>
                                          </p:val>
                                        </p:tav>
                                      </p:tavLst>
                                    </p:anim>
                                    <p:anim calcmode="lin" valueType="num">
                                      <p:cBhvr additive="base">
                                        <p:cTn id="28" dur="500" fill="hold"/>
                                        <p:tgtEl>
                                          <p:spTgt spid="30413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4137"/>
                                        </p:tgtEl>
                                        <p:attrNameLst>
                                          <p:attrName>style.visibility</p:attrName>
                                        </p:attrNameLst>
                                      </p:cBhvr>
                                      <p:to>
                                        <p:strVal val="visible"/>
                                      </p:to>
                                    </p:set>
                                    <p:anim calcmode="lin" valueType="num">
                                      <p:cBhvr additive="base">
                                        <p:cTn id="31" dur="500" fill="hold"/>
                                        <p:tgtEl>
                                          <p:spTgt spid="304137"/>
                                        </p:tgtEl>
                                        <p:attrNameLst>
                                          <p:attrName>ppt_x</p:attrName>
                                        </p:attrNameLst>
                                      </p:cBhvr>
                                      <p:tavLst>
                                        <p:tav tm="0">
                                          <p:val>
                                            <p:strVal val="0-#ppt_w/2"/>
                                          </p:val>
                                        </p:tav>
                                        <p:tav tm="100000">
                                          <p:val>
                                            <p:strVal val="#ppt_x"/>
                                          </p:val>
                                        </p:tav>
                                      </p:tavLst>
                                    </p:anim>
                                    <p:anim calcmode="lin" valueType="num">
                                      <p:cBhvr additive="base">
                                        <p:cTn id="32" dur="500" fill="hold"/>
                                        <p:tgtEl>
                                          <p:spTgt spid="30413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4138"/>
                                        </p:tgtEl>
                                        <p:attrNameLst>
                                          <p:attrName>style.visibility</p:attrName>
                                        </p:attrNameLst>
                                      </p:cBhvr>
                                      <p:to>
                                        <p:strVal val="visible"/>
                                      </p:to>
                                    </p:set>
                                    <p:anim calcmode="lin" valueType="num">
                                      <p:cBhvr additive="base">
                                        <p:cTn id="35" dur="500" fill="hold"/>
                                        <p:tgtEl>
                                          <p:spTgt spid="304138"/>
                                        </p:tgtEl>
                                        <p:attrNameLst>
                                          <p:attrName>ppt_x</p:attrName>
                                        </p:attrNameLst>
                                      </p:cBhvr>
                                      <p:tavLst>
                                        <p:tav tm="0">
                                          <p:val>
                                            <p:strVal val="0-#ppt_w/2"/>
                                          </p:val>
                                        </p:tav>
                                        <p:tav tm="100000">
                                          <p:val>
                                            <p:strVal val="#ppt_x"/>
                                          </p:val>
                                        </p:tav>
                                      </p:tavLst>
                                    </p:anim>
                                    <p:anim calcmode="lin" valueType="num">
                                      <p:cBhvr additive="base">
                                        <p:cTn id="36" dur="500" fill="hold"/>
                                        <p:tgtEl>
                                          <p:spTgt spid="30413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04139"/>
                                        </p:tgtEl>
                                        <p:attrNameLst>
                                          <p:attrName>style.visibility</p:attrName>
                                        </p:attrNameLst>
                                      </p:cBhvr>
                                      <p:to>
                                        <p:strVal val="visible"/>
                                      </p:to>
                                    </p:set>
                                    <p:anim calcmode="lin" valueType="num">
                                      <p:cBhvr additive="base">
                                        <p:cTn id="39" dur="500" fill="hold"/>
                                        <p:tgtEl>
                                          <p:spTgt spid="304139"/>
                                        </p:tgtEl>
                                        <p:attrNameLst>
                                          <p:attrName>ppt_x</p:attrName>
                                        </p:attrNameLst>
                                      </p:cBhvr>
                                      <p:tavLst>
                                        <p:tav tm="0">
                                          <p:val>
                                            <p:strVal val="0-#ppt_w/2"/>
                                          </p:val>
                                        </p:tav>
                                        <p:tav tm="100000">
                                          <p:val>
                                            <p:strVal val="#ppt_x"/>
                                          </p:val>
                                        </p:tav>
                                      </p:tavLst>
                                    </p:anim>
                                    <p:anim calcmode="lin" valueType="num">
                                      <p:cBhvr additive="base">
                                        <p:cTn id="40" dur="500" fill="hold"/>
                                        <p:tgtEl>
                                          <p:spTgt spid="30413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04140"/>
                                        </p:tgtEl>
                                        <p:attrNameLst>
                                          <p:attrName>style.visibility</p:attrName>
                                        </p:attrNameLst>
                                      </p:cBhvr>
                                      <p:to>
                                        <p:strVal val="visible"/>
                                      </p:to>
                                    </p:set>
                                    <p:anim calcmode="lin" valueType="num">
                                      <p:cBhvr additive="base">
                                        <p:cTn id="43" dur="500" fill="hold"/>
                                        <p:tgtEl>
                                          <p:spTgt spid="304140"/>
                                        </p:tgtEl>
                                        <p:attrNameLst>
                                          <p:attrName>ppt_x</p:attrName>
                                        </p:attrNameLst>
                                      </p:cBhvr>
                                      <p:tavLst>
                                        <p:tav tm="0">
                                          <p:val>
                                            <p:strVal val="0-#ppt_w/2"/>
                                          </p:val>
                                        </p:tav>
                                        <p:tav tm="100000">
                                          <p:val>
                                            <p:strVal val="#ppt_x"/>
                                          </p:val>
                                        </p:tav>
                                      </p:tavLst>
                                    </p:anim>
                                    <p:anim calcmode="lin" valueType="num">
                                      <p:cBhvr additive="base">
                                        <p:cTn id="44" dur="500" fill="hold"/>
                                        <p:tgtEl>
                                          <p:spTgt spid="304140"/>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4141"/>
                                        </p:tgtEl>
                                        <p:attrNameLst>
                                          <p:attrName>style.visibility</p:attrName>
                                        </p:attrNameLst>
                                      </p:cBhvr>
                                      <p:to>
                                        <p:strVal val="visible"/>
                                      </p:to>
                                    </p:set>
                                    <p:anim calcmode="lin" valueType="num">
                                      <p:cBhvr additive="base">
                                        <p:cTn id="47" dur="500" fill="hold"/>
                                        <p:tgtEl>
                                          <p:spTgt spid="304141"/>
                                        </p:tgtEl>
                                        <p:attrNameLst>
                                          <p:attrName>ppt_x</p:attrName>
                                        </p:attrNameLst>
                                      </p:cBhvr>
                                      <p:tavLst>
                                        <p:tav tm="0">
                                          <p:val>
                                            <p:strVal val="0-#ppt_w/2"/>
                                          </p:val>
                                        </p:tav>
                                        <p:tav tm="100000">
                                          <p:val>
                                            <p:strVal val="#ppt_x"/>
                                          </p:val>
                                        </p:tav>
                                      </p:tavLst>
                                    </p:anim>
                                    <p:anim calcmode="lin" valueType="num">
                                      <p:cBhvr additive="base">
                                        <p:cTn id="48" dur="500" fill="hold"/>
                                        <p:tgtEl>
                                          <p:spTgt spid="304141"/>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04142"/>
                                        </p:tgtEl>
                                        <p:attrNameLst>
                                          <p:attrName>style.visibility</p:attrName>
                                        </p:attrNameLst>
                                      </p:cBhvr>
                                      <p:to>
                                        <p:strVal val="visible"/>
                                      </p:to>
                                    </p:set>
                                    <p:anim calcmode="lin" valueType="num">
                                      <p:cBhvr additive="base">
                                        <p:cTn id="51" dur="500" fill="hold"/>
                                        <p:tgtEl>
                                          <p:spTgt spid="304142"/>
                                        </p:tgtEl>
                                        <p:attrNameLst>
                                          <p:attrName>ppt_x</p:attrName>
                                        </p:attrNameLst>
                                      </p:cBhvr>
                                      <p:tavLst>
                                        <p:tav tm="0">
                                          <p:val>
                                            <p:strVal val="0-#ppt_w/2"/>
                                          </p:val>
                                        </p:tav>
                                        <p:tav tm="100000">
                                          <p:val>
                                            <p:strVal val="#ppt_x"/>
                                          </p:val>
                                        </p:tav>
                                      </p:tavLst>
                                    </p:anim>
                                    <p:anim calcmode="lin" valueType="num">
                                      <p:cBhvr additive="base">
                                        <p:cTn id="52" dur="500" fill="hold"/>
                                        <p:tgtEl>
                                          <p:spTgt spid="30414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4143"/>
                                        </p:tgtEl>
                                        <p:attrNameLst>
                                          <p:attrName>style.visibility</p:attrName>
                                        </p:attrNameLst>
                                      </p:cBhvr>
                                      <p:to>
                                        <p:strVal val="visible"/>
                                      </p:to>
                                    </p:set>
                                    <p:anim calcmode="lin" valueType="num">
                                      <p:cBhvr additive="base">
                                        <p:cTn id="55" dur="500" fill="hold"/>
                                        <p:tgtEl>
                                          <p:spTgt spid="304143"/>
                                        </p:tgtEl>
                                        <p:attrNameLst>
                                          <p:attrName>ppt_x</p:attrName>
                                        </p:attrNameLst>
                                      </p:cBhvr>
                                      <p:tavLst>
                                        <p:tav tm="0">
                                          <p:val>
                                            <p:strVal val="0-#ppt_w/2"/>
                                          </p:val>
                                        </p:tav>
                                        <p:tav tm="100000">
                                          <p:val>
                                            <p:strVal val="#ppt_x"/>
                                          </p:val>
                                        </p:tav>
                                      </p:tavLst>
                                    </p:anim>
                                    <p:anim calcmode="lin" valueType="num">
                                      <p:cBhvr additive="base">
                                        <p:cTn id="56" dur="500" fill="hold"/>
                                        <p:tgtEl>
                                          <p:spTgt spid="30414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4144"/>
                                        </p:tgtEl>
                                        <p:attrNameLst>
                                          <p:attrName>style.visibility</p:attrName>
                                        </p:attrNameLst>
                                      </p:cBhvr>
                                      <p:to>
                                        <p:strVal val="visible"/>
                                      </p:to>
                                    </p:set>
                                    <p:anim calcmode="lin" valueType="num">
                                      <p:cBhvr additive="base">
                                        <p:cTn id="59" dur="500" fill="hold"/>
                                        <p:tgtEl>
                                          <p:spTgt spid="304144"/>
                                        </p:tgtEl>
                                        <p:attrNameLst>
                                          <p:attrName>ppt_x</p:attrName>
                                        </p:attrNameLst>
                                      </p:cBhvr>
                                      <p:tavLst>
                                        <p:tav tm="0">
                                          <p:val>
                                            <p:strVal val="0-#ppt_w/2"/>
                                          </p:val>
                                        </p:tav>
                                        <p:tav tm="100000">
                                          <p:val>
                                            <p:strVal val="#ppt_x"/>
                                          </p:val>
                                        </p:tav>
                                      </p:tavLst>
                                    </p:anim>
                                    <p:anim calcmode="lin" valueType="num">
                                      <p:cBhvr additive="base">
                                        <p:cTn id="60" dur="500" fill="hold"/>
                                        <p:tgtEl>
                                          <p:spTgt spid="304144"/>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04145"/>
                                        </p:tgtEl>
                                        <p:attrNameLst>
                                          <p:attrName>style.visibility</p:attrName>
                                        </p:attrNameLst>
                                      </p:cBhvr>
                                      <p:to>
                                        <p:strVal val="visible"/>
                                      </p:to>
                                    </p:set>
                                    <p:anim calcmode="lin" valueType="num">
                                      <p:cBhvr additive="base">
                                        <p:cTn id="63" dur="500" fill="hold"/>
                                        <p:tgtEl>
                                          <p:spTgt spid="304145"/>
                                        </p:tgtEl>
                                        <p:attrNameLst>
                                          <p:attrName>ppt_x</p:attrName>
                                        </p:attrNameLst>
                                      </p:cBhvr>
                                      <p:tavLst>
                                        <p:tav tm="0">
                                          <p:val>
                                            <p:strVal val="0-#ppt_w/2"/>
                                          </p:val>
                                        </p:tav>
                                        <p:tav tm="100000">
                                          <p:val>
                                            <p:strVal val="#ppt_x"/>
                                          </p:val>
                                        </p:tav>
                                      </p:tavLst>
                                    </p:anim>
                                    <p:anim calcmode="lin" valueType="num">
                                      <p:cBhvr additive="base">
                                        <p:cTn id="64" dur="500" fill="hold"/>
                                        <p:tgtEl>
                                          <p:spTgt spid="304145"/>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4146"/>
                                        </p:tgtEl>
                                        <p:attrNameLst>
                                          <p:attrName>style.visibility</p:attrName>
                                        </p:attrNameLst>
                                      </p:cBhvr>
                                      <p:to>
                                        <p:strVal val="visible"/>
                                      </p:to>
                                    </p:set>
                                    <p:anim calcmode="lin" valueType="num">
                                      <p:cBhvr additive="base">
                                        <p:cTn id="67" dur="500" fill="hold"/>
                                        <p:tgtEl>
                                          <p:spTgt spid="304146"/>
                                        </p:tgtEl>
                                        <p:attrNameLst>
                                          <p:attrName>ppt_x</p:attrName>
                                        </p:attrNameLst>
                                      </p:cBhvr>
                                      <p:tavLst>
                                        <p:tav tm="0">
                                          <p:val>
                                            <p:strVal val="0-#ppt_w/2"/>
                                          </p:val>
                                        </p:tav>
                                        <p:tav tm="100000">
                                          <p:val>
                                            <p:strVal val="#ppt_x"/>
                                          </p:val>
                                        </p:tav>
                                      </p:tavLst>
                                    </p:anim>
                                    <p:anim calcmode="lin" valueType="num">
                                      <p:cBhvr additive="base">
                                        <p:cTn id="68" dur="500" fill="hold"/>
                                        <p:tgtEl>
                                          <p:spTgt spid="304146"/>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04147"/>
                                        </p:tgtEl>
                                        <p:attrNameLst>
                                          <p:attrName>style.visibility</p:attrName>
                                        </p:attrNameLst>
                                      </p:cBhvr>
                                      <p:to>
                                        <p:strVal val="visible"/>
                                      </p:to>
                                    </p:set>
                                    <p:anim calcmode="lin" valueType="num">
                                      <p:cBhvr additive="base">
                                        <p:cTn id="71" dur="500" fill="hold"/>
                                        <p:tgtEl>
                                          <p:spTgt spid="304147"/>
                                        </p:tgtEl>
                                        <p:attrNameLst>
                                          <p:attrName>ppt_x</p:attrName>
                                        </p:attrNameLst>
                                      </p:cBhvr>
                                      <p:tavLst>
                                        <p:tav tm="0">
                                          <p:val>
                                            <p:strVal val="0-#ppt_w/2"/>
                                          </p:val>
                                        </p:tav>
                                        <p:tav tm="100000">
                                          <p:val>
                                            <p:strVal val="#ppt_x"/>
                                          </p:val>
                                        </p:tav>
                                      </p:tavLst>
                                    </p:anim>
                                    <p:anim calcmode="lin" valueType="num">
                                      <p:cBhvr additive="base">
                                        <p:cTn id="72" dur="500" fill="hold"/>
                                        <p:tgtEl>
                                          <p:spTgt spid="304147"/>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04148"/>
                                        </p:tgtEl>
                                        <p:attrNameLst>
                                          <p:attrName>style.visibility</p:attrName>
                                        </p:attrNameLst>
                                      </p:cBhvr>
                                      <p:to>
                                        <p:strVal val="visible"/>
                                      </p:to>
                                    </p:set>
                                    <p:anim calcmode="lin" valueType="num">
                                      <p:cBhvr additive="base">
                                        <p:cTn id="75" dur="500" fill="hold"/>
                                        <p:tgtEl>
                                          <p:spTgt spid="304148"/>
                                        </p:tgtEl>
                                        <p:attrNameLst>
                                          <p:attrName>ppt_x</p:attrName>
                                        </p:attrNameLst>
                                      </p:cBhvr>
                                      <p:tavLst>
                                        <p:tav tm="0">
                                          <p:val>
                                            <p:strVal val="0-#ppt_w/2"/>
                                          </p:val>
                                        </p:tav>
                                        <p:tav tm="100000">
                                          <p:val>
                                            <p:strVal val="#ppt_x"/>
                                          </p:val>
                                        </p:tav>
                                      </p:tavLst>
                                    </p:anim>
                                    <p:anim calcmode="lin" valueType="num">
                                      <p:cBhvr additive="base">
                                        <p:cTn id="76" dur="500" fill="hold"/>
                                        <p:tgtEl>
                                          <p:spTgt spid="304148"/>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04149"/>
                                        </p:tgtEl>
                                        <p:attrNameLst>
                                          <p:attrName>style.visibility</p:attrName>
                                        </p:attrNameLst>
                                      </p:cBhvr>
                                      <p:to>
                                        <p:strVal val="visible"/>
                                      </p:to>
                                    </p:set>
                                    <p:anim calcmode="lin" valueType="num">
                                      <p:cBhvr additive="base">
                                        <p:cTn id="79" dur="500" fill="hold"/>
                                        <p:tgtEl>
                                          <p:spTgt spid="304149"/>
                                        </p:tgtEl>
                                        <p:attrNameLst>
                                          <p:attrName>ppt_x</p:attrName>
                                        </p:attrNameLst>
                                      </p:cBhvr>
                                      <p:tavLst>
                                        <p:tav tm="0">
                                          <p:val>
                                            <p:strVal val="0-#ppt_w/2"/>
                                          </p:val>
                                        </p:tav>
                                        <p:tav tm="100000">
                                          <p:val>
                                            <p:strVal val="#ppt_x"/>
                                          </p:val>
                                        </p:tav>
                                      </p:tavLst>
                                    </p:anim>
                                    <p:anim calcmode="lin" valueType="num">
                                      <p:cBhvr additive="base">
                                        <p:cTn id="80" dur="500" fill="hold"/>
                                        <p:tgtEl>
                                          <p:spTgt spid="304149"/>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04150"/>
                                        </p:tgtEl>
                                        <p:attrNameLst>
                                          <p:attrName>style.visibility</p:attrName>
                                        </p:attrNameLst>
                                      </p:cBhvr>
                                      <p:to>
                                        <p:strVal val="visible"/>
                                      </p:to>
                                    </p:set>
                                    <p:anim calcmode="lin" valueType="num">
                                      <p:cBhvr additive="base">
                                        <p:cTn id="83" dur="500" fill="hold"/>
                                        <p:tgtEl>
                                          <p:spTgt spid="304150"/>
                                        </p:tgtEl>
                                        <p:attrNameLst>
                                          <p:attrName>ppt_x</p:attrName>
                                        </p:attrNameLst>
                                      </p:cBhvr>
                                      <p:tavLst>
                                        <p:tav tm="0">
                                          <p:val>
                                            <p:strVal val="0-#ppt_w/2"/>
                                          </p:val>
                                        </p:tav>
                                        <p:tav tm="100000">
                                          <p:val>
                                            <p:strVal val="#ppt_x"/>
                                          </p:val>
                                        </p:tav>
                                      </p:tavLst>
                                    </p:anim>
                                    <p:anim calcmode="lin" valueType="num">
                                      <p:cBhvr additive="base">
                                        <p:cTn id="84" dur="500" fill="hold"/>
                                        <p:tgtEl>
                                          <p:spTgt spid="304150"/>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04151"/>
                                        </p:tgtEl>
                                        <p:attrNameLst>
                                          <p:attrName>style.visibility</p:attrName>
                                        </p:attrNameLst>
                                      </p:cBhvr>
                                      <p:to>
                                        <p:strVal val="visible"/>
                                      </p:to>
                                    </p:set>
                                    <p:anim calcmode="lin" valueType="num">
                                      <p:cBhvr additive="base">
                                        <p:cTn id="87" dur="500" fill="hold"/>
                                        <p:tgtEl>
                                          <p:spTgt spid="304151"/>
                                        </p:tgtEl>
                                        <p:attrNameLst>
                                          <p:attrName>ppt_x</p:attrName>
                                        </p:attrNameLst>
                                      </p:cBhvr>
                                      <p:tavLst>
                                        <p:tav tm="0">
                                          <p:val>
                                            <p:strVal val="0-#ppt_w/2"/>
                                          </p:val>
                                        </p:tav>
                                        <p:tav tm="100000">
                                          <p:val>
                                            <p:strVal val="#ppt_x"/>
                                          </p:val>
                                        </p:tav>
                                      </p:tavLst>
                                    </p:anim>
                                    <p:anim calcmode="lin" valueType="num">
                                      <p:cBhvr additive="base">
                                        <p:cTn id="88" dur="500" fill="hold"/>
                                        <p:tgtEl>
                                          <p:spTgt spid="304151"/>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04152"/>
                                        </p:tgtEl>
                                        <p:attrNameLst>
                                          <p:attrName>style.visibility</p:attrName>
                                        </p:attrNameLst>
                                      </p:cBhvr>
                                      <p:to>
                                        <p:strVal val="visible"/>
                                      </p:to>
                                    </p:set>
                                    <p:anim calcmode="lin" valueType="num">
                                      <p:cBhvr additive="base">
                                        <p:cTn id="91" dur="500" fill="hold"/>
                                        <p:tgtEl>
                                          <p:spTgt spid="304152"/>
                                        </p:tgtEl>
                                        <p:attrNameLst>
                                          <p:attrName>ppt_x</p:attrName>
                                        </p:attrNameLst>
                                      </p:cBhvr>
                                      <p:tavLst>
                                        <p:tav tm="0">
                                          <p:val>
                                            <p:strVal val="0-#ppt_w/2"/>
                                          </p:val>
                                        </p:tav>
                                        <p:tav tm="100000">
                                          <p:val>
                                            <p:strVal val="#ppt_x"/>
                                          </p:val>
                                        </p:tav>
                                      </p:tavLst>
                                    </p:anim>
                                    <p:anim calcmode="lin" valueType="num">
                                      <p:cBhvr additive="base">
                                        <p:cTn id="92" dur="500" fill="hold"/>
                                        <p:tgtEl>
                                          <p:spTgt spid="304152"/>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04153"/>
                                        </p:tgtEl>
                                        <p:attrNameLst>
                                          <p:attrName>style.visibility</p:attrName>
                                        </p:attrNameLst>
                                      </p:cBhvr>
                                      <p:to>
                                        <p:strVal val="visible"/>
                                      </p:to>
                                    </p:set>
                                    <p:anim calcmode="lin" valueType="num">
                                      <p:cBhvr additive="base">
                                        <p:cTn id="95" dur="500" fill="hold"/>
                                        <p:tgtEl>
                                          <p:spTgt spid="304153"/>
                                        </p:tgtEl>
                                        <p:attrNameLst>
                                          <p:attrName>ppt_x</p:attrName>
                                        </p:attrNameLst>
                                      </p:cBhvr>
                                      <p:tavLst>
                                        <p:tav tm="0">
                                          <p:val>
                                            <p:strVal val="0-#ppt_w/2"/>
                                          </p:val>
                                        </p:tav>
                                        <p:tav tm="100000">
                                          <p:val>
                                            <p:strVal val="#ppt_x"/>
                                          </p:val>
                                        </p:tav>
                                      </p:tavLst>
                                    </p:anim>
                                    <p:anim calcmode="lin" valueType="num">
                                      <p:cBhvr additive="base">
                                        <p:cTn id="96" dur="500" fill="hold"/>
                                        <p:tgtEl>
                                          <p:spTgt spid="304153"/>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04155"/>
                                        </p:tgtEl>
                                        <p:attrNameLst>
                                          <p:attrName>style.visibility</p:attrName>
                                        </p:attrNameLst>
                                      </p:cBhvr>
                                      <p:to>
                                        <p:strVal val="visible"/>
                                      </p:to>
                                    </p:set>
                                    <p:anim calcmode="lin" valueType="num">
                                      <p:cBhvr additive="base">
                                        <p:cTn id="99" dur="500" fill="hold"/>
                                        <p:tgtEl>
                                          <p:spTgt spid="304155"/>
                                        </p:tgtEl>
                                        <p:attrNameLst>
                                          <p:attrName>ppt_x</p:attrName>
                                        </p:attrNameLst>
                                      </p:cBhvr>
                                      <p:tavLst>
                                        <p:tav tm="0">
                                          <p:val>
                                            <p:strVal val="0-#ppt_w/2"/>
                                          </p:val>
                                        </p:tav>
                                        <p:tav tm="100000">
                                          <p:val>
                                            <p:strVal val="#ppt_x"/>
                                          </p:val>
                                        </p:tav>
                                      </p:tavLst>
                                    </p:anim>
                                    <p:anim calcmode="lin" valueType="num">
                                      <p:cBhvr additive="base">
                                        <p:cTn id="100" dur="500" fill="hold"/>
                                        <p:tgtEl>
                                          <p:spTgt spid="304155"/>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04156"/>
                                        </p:tgtEl>
                                        <p:attrNameLst>
                                          <p:attrName>style.visibility</p:attrName>
                                        </p:attrNameLst>
                                      </p:cBhvr>
                                      <p:to>
                                        <p:strVal val="visible"/>
                                      </p:to>
                                    </p:set>
                                    <p:anim calcmode="lin" valueType="num">
                                      <p:cBhvr additive="base">
                                        <p:cTn id="103" dur="500" fill="hold"/>
                                        <p:tgtEl>
                                          <p:spTgt spid="304156"/>
                                        </p:tgtEl>
                                        <p:attrNameLst>
                                          <p:attrName>ppt_x</p:attrName>
                                        </p:attrNameLst>
                                      </p:cBhvr>
                                      <p:tavLst>
                                        <p:tav tm="0">
                                          <p:val>
                                            <p:strVal val="0-#ppt_w/2"/>
                                          </p:val>
                                        </p:tav>
                                        <p:tav tm="100000">
                                          <p:val>
                                            <p:strVal val="#ppt_x"/>
                                          </p:val>
                                        </p:tav>
                                      </p:tavLst>
                                    </p:anim>
                                    <p:anim calcmode="lin" valueType="num">
                                      <p:cBhvr additive="base">
                                        <p:cTn id="104" dur="500" fill="hold"/>
                                        <p:tgtEl>
                                          <p:spTgt spid="304156"/>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04157"/>
                                        </p:tgtEl>
                                        <p:attrNameLst>
                                          <p:attrName>style.visibility</p:attrName>
                                        </p:attrNameLst>
                                      </p:cBhvr>
                                      <p:to>
                                        <p:strVal val="visible"/>
                                      </p:to>
                                    </p:set>
                                    <p:anim calcmode="lin" valueType="num">
                                      <p:cBhvr additive="base">
                                        <p:cTn id="107" dur="500" fill="hold"/>
                                        <p:tgtEl>
                                          <p:spTgt spid="304157"/>
                                        </p:tgtEl>
                                        <p:attrNameLst>
                                          <p:attrName>ppt_x</p:attrName>
                                        </p:attrNameLst>
                                      </p:cBhvr>
                                      <p:tavLst>
                                        <p:tav tm="0">
                                          <p:val>
                                            <p:strVal val="0-#ppt_w/2"/>
                                          </p:val>
                                        </p:tav>
                                        <p:tav tm="100000">
                                          <p:val>
                                            <p:strVal val="#ppt_x"/>
                                          </p:val>
                                        </p:tav>
                                      </p:tavLst>
                                    </p:anim>
                                    <p:anim calcmode="lin" valueType="num">
                                      <p:cBhvr additive="base">
                                        <p:cTn id="108" dur="500" fill="hold"/>
                                        <p:tgtEl>
                                          <p:spTgt spid="304157"/>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304158"/>
                                        </p:tgtEl>
                                        <p:attrNameLst>
                                          <p:attrName>style.visibility</p:attrName>
                                        </p:attrNameLst>
                                      </p:cBhvr>
                                      <p:to>
                                        <p:strVal val="visible"/>
                                      </p:to>
                                    </p:set>
                                    <p:anim calcmode="lin" valueType="num">
                                      <p:cBhvr additive="base">
                                        <p:cTn id="111" dur="500" fill="hold"/>
                                        <p:tgtEl>
                                          <p:spTgt spid="304158"/>
                                        </p:tgtEl>
                                        <p:attrNameLst>
                                          <p:attrName>ppt_x</p:attrName>
                                        </p:attrNameLst>
                                      </p:cBhvr>
                                      <p:tavLst>
                                        <p:tav tm="0">
                                          <p:val>
                                            <p:strVal val="0-#ppt_w/2"/>
                                          </p:val>
                                        </p:tav>
                                        <p:tav tm="100000">
                                          <p:val>
                                            <p:strVal val="#ppt_x"/>
                                          </p:val>
                                        </p:tav>
                                      </p:tavLst>
                                    </p:anim>
                                    <p:anim calcmode="lin" valueType="num">
                                      <p:cBhvr additive="base">
                                        <p:cTn id="112" dur="500" fill="hold"/>
                                        <p:tgtEl>
                                          <p:spTgt spid="304158"/>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04159"/>
                                        </p:tgtEl>
                                        <p:attrNameLst>
                                          <p:attrName>style.visibility</p:attrName>
                                        </p:attrNameLst>
                                      </p:cBhvr>
                                      <p:to>
                                        <p:strVal val="visible"/>
                                      </p:to>
                                    </p:set>
                                    <p:anim calcmode="lin" valueType="num">
                                      <p:cBhvr additive="base">
                                        <p:cTn id="115" dur="500" fill="hold"/>
                                        <p:tgtEl>
                                          <p:spTgt spid="304159"/>
                                        </p:tgtEl>
                                        <p:attrNameLst>
                                          <p:attrName>ppt_x</p:attrName>
                                        </p:attrNameLst>
                                      </p:cBhvr>
                                      <p:tavLst>
                                        <p:tav tm="0">
                                          <p:val>
                                            <p:strVal val="0-#ppt_w/2"/>
                                          </p:val>
                                        </p:tav>
                                        <p:tav tm="100000">
                                          <p:val>
                                            <p:strVal val="#ppt_x"/>
                                          </p:val>
                                        </p:tav>
                                      </p:tavLst>
                                    </p:anim>
                                    <p:anim calcmode="lin" valueType="num">
                                      <p:cBhvr additive="base">
                                        <p:cTn id="116" dur="500" fill="hold"/>
                                        <p:tgtEl>
                                          <p:spTgt spid="304159"/>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04160"/>
                                        </p:tgtEl>
                                        <p:attrNameLst>
                                          <p:attrName>style.visibility</p:attrName>
                                        </p:attrNameLst>
                                      </p:cBhvr>
                                      <p:to>
                                        <p:strVal val="visible"/>
                                      </p:to>
                                    </p:set>
                                    <p:anim calcmode="lin" valueType="num">
                                      <p:cBhvr additive="base">
                                        <p:cTn id="119" dur="500" fill="hold"/>
                                        <p:tgtEl>
                                          <p:spTgt spid="304160"/>
                                        </p:tgtEl>
                                        <p:attrNameLst>
                                          <p:attrName>ppt_x</p:attrName>
                                        </p:attrNameLst>
                                      </p:cBhvr>
                                      <p:tavLst>
                                        <p:tav tm="0">
                                          <p:val>
                                            <p:strVal val="0-#ppt_w/2"/>
                                          </p:val>
                                        </p:tav>
                                        <p:tav tm="100000">
                                          <p:val>
                                            <p:strVal val="#ppt_x"/>
                                          </p:val>
                                        </p:tav>
                                      </p:tavLst>
                                    </p:anim>
                                    <p:anim calcmode="lin" valueType="num">
                                      <p:cBhvr additive="base">
                                        <p:cTn id="120" dur="500" fill="hold"/>
                                        <p:tgtEl>
                                          <p:spTgt spid="304160"/>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304161"/>
                                        </p:tgtEl>
                                        <p:attrNameLst>
                                          <p:attrName>style.visibility</p:attrName>
                                        </p:attrNameLst>
                                      </p:cBhvr>
                                      <p:to>
                                        <p:strVal val="visible"/>
                                      </p:to>
                                    </p:set>
                                    <p:anim calcmode="lin" valueType="num">
                                      <p:cBhvr additive="base">
                                        <p:cTn id="123" dur="500" fill="hold"/>
                                        <p:tgtEl>
                                          <p:spTgt spid="304161"/>
                                        </p:tgtEl>
                                        <p:attrNameLst>
                                          <p:attrName>ppt_x</p:attrName>
                                        </p:attrNameLst>
                                      </p:cBhvr>
                                      <p:tavLst>
                                        <p:tav tm="0">
                                          <p:val>
                                            <p:strVal val="0-#ppt_w/2"/>
                                          </p:val>
                                        </p:tav>
                                        <p:tav tm="100000">
                                          <p:val>
                                            <p:strVal val="#ppt_x"/>
                                          </p:val>
                                        </p:tav>
                                      </p:tavLst>
                                    </p:anim>
                                    <p:anim calcmode="lin" valueType="num">
                                      <p:cBhvr additive="base">
                                        <p:cTn id="124" dur="500" fill="hold"/>
                                        <p:tgtEl>
                                          <p:spTgt spid="304161"/>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304162"/>
                                        </p:tgtEl>
                                        <p:attrNameLst>
                                          <p:attrName>style.visibility</p:attrName>
                                        </p:attrNameLst>
                                      </p:cBhvr>
                                      <p:to>
                                        <p:strVal val="visible"/>
                                      </p:to>
                                    </p:set>
                                    <p:anim calcmode="lin" valueType="num">
                                      <p:cBhvr additive="base">
                                        <p:cTn id="127" dur="500" fill="hold"/>
                                        <p:tgtEl>
                                          <p:spTgt spid="304162"/>
                                        </p:tgtEl>
                                        <p:attrNameLst>
                                          <p:attrName>ppt_x</p:attrName>
                                        </p:attrNameLst>
                                      </p:cBhvr>
                                      <p:tavLst>
                                        <p:tav tm="0">
                                          <p:val>
                                            <p:strVal val="0-#ppt_w/2"/>
                                          </p:val>
                                        </p:tav>
                                        <p:tav tm="100000">
                                          <p:val>
                                            <p:strVal val="#ppt_x"/>
                                          </p:val>
                                        </p:tav>
                                      </p:tavLst>
                                    </p:anim>
                                    <p:anim calcmode="lin" valueType="num">
                                      <p:cBhvr additive="base">
                                        <p:cTn id="128" dur="500" fill="hold"/>
                                        <p:tgtEl>
                                          <p:spTgt spid="304162"/>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304163"/>
                                        </p:tgtEl>
                                        <p:attrNameLst>
                                          <p:attrName>style.visibility</p:attrName>
                                        </p:attrNameLst>
                                      </p:cBhvr>
                                      <p:to>
                                        <p:strVal val="visible"/>
                                      </p:to>
                                    </p:set>
                                    <p:anim calcmode="lin" valueType="num">
                                      <p:cBhvr additive="base">
                                        <p:cTn id="131" dur="500" fill="hold"/>
                                        <p:tgtEl>
                                          <p:spTgt spid="304163"/>
                                        </p:tgtEl>
                                        <p:attrNameLst>
                                          <p:attrName>ppt_x</p:attrName>
                                        </p:attrNameLst>
                                      </p:cBhvr>
                                      <p:tavLst>
                                        <p:tav tm="0">
                                          <p:val>
                                            <p:strVal val="0-#ppt_w/2"/>
                                          </p:val>
                                        </p:tav>
                                        <p:tav tm="100000">
                                          <p:val>
                                            <p:strVal val="#ppt_x"/>
                                          </p:val>
                                        </p:tav>
                                      </p:tavLst>
                                    </p:anim>
                                    <p:anim calcmode="lin" valueType="num">
                                      <p:cBhvr additive="base">
                                        <p:cTn id="132" dur="500" fill="hold"/>
                                        <p:tgtEl>
                                          <p:spTgt spid="304163"/>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304164"/>
                                        </p:tgtEl>
                                        <p:attrNameLst>
                                          <p:attrName>style.visibility</p:attrName>
                                        </p:attrNameLst>
                                      </p:cBhvr>
                                      <p:to>
                                        <p:strVal val="visible"/>
                                      </p:to>
                                    </p:set>
                                    <p:anim calcmode="lin" valueType="num">
                                      <p:cBhvr additive="base">
                                        <p:cTn id="135" dur="500" fill="hold"/>
                                        <p:tgtEl>
                                          <p:spTgt spid="304164"/>
                                        </p:tgtEl>
                                        <p:attrNameLst>
                                          <p:attrName>ppt_x</p:attrName>
                                        </p:attrNameLst>
                                      </p:cBhvr>
                                      <p:tavLst>
                                        <p:tav tm="0">
                                          <p:val>
                                            <p:strVal val="0-#ppt_w/2"/>
                                          </p:val>
                                        </p:tav>
                                        <p:tav tm="100000">
                                          <p:val>
                                            <p:strVal val="#ppt_x"/>
                                          </p:val>
                                        </p:tav>
                                      </p:tavLst>
                                    </p:anim>
                                    <p:anim calcmode="lin" valueType="num">
                                      <p:cBhvr additive="base">
                                        <p:cTn id="136" dur="500" fill="hold"/>
                                        <p:tgtEl>
                                          <p:spTgt spid="304164"/>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304165"/>
                                        </p:tgtEl>
                                        <p:attrNameLst>
                                          <p:attrName>style.visibility</p:attrName>
                                        </p:attrNameLst>
                                      </p:cBhvr>
                                      <p:to>
                                        <p:strVal val="visible"/>
                                      </p:to>
                                    </p:set>
                                    <p:anim calcmode="lin" valueType="num">
                                      <p:cBhvr additive="base">
                                        <p:cTn id="139" dur="500" fill="hold"/>
                                        <p:tgtEl>
                                          <p:spTgt spid="304165"/>
                                        </p:tgtEl>
                                        <p:attrNameLst>
                                          <p:attrName>ppt_x</p:attrName>
                                        </p:attrNameLst>
                                      </p:cBhvr>
                                      <p:tavLst>
                                        <p:tav tm="0">
                                          <p:val>
                                            <p:strVal val="0-#ppt_w/2"/>
                                          </p:val>
                                        </p:tav>
                                        <p:tav tm="100000">
                                          <p:val>
                                            <p:strVal val="#ppt_x"/>
                                          </p:val>
                                        </p:tav>
                                      </p:tavLst>
                                    </p:anim>
                                    <p:anim calcmode="lin" valueType="num">
                                      <p:cBhvr additive="base">
                                        <p:cTn id="140" dur="500" fill="hold"/>
                                        <p:tgtEl>
                                          <p:spTgt spid="304165"/>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304166"/>
                                        </p:tgtEl>
                                        <p:attrNameLst>
                                          <p:attrName>style.visibility</p:attrName>
                                        </p:attrNameLst>
                                      </p:cBhvr>
                                      <p:to>
                                        <p:strVal val="visible"/>
                                      </p:to>
                                    </p:set>
                                    <p:anim calcmode="lin" valueType="num">
                                      <p:cBhvr additive="base">
                                        <p:cTn id="143" dur="500" fill="hold"/>
                                        <p:tgtEl>
                                          <p:spTgt spid="304166"/>
                                        </p:tgtEl>
                                        <p:attrNameLst>
                                          <p:attrName>ppt_x</p:attrName>
                                        </p:attrNameLst>
                                      </p:cBhvr>
                                      <p:tavLst>
                                        <p:tav tm="0">
                                          <p:val>
                                            <p:strVal val="0-#ppt_w/2"/>
                                          </p:val>
                                        </p:tav>
                                        <p:tav tm="100000">
                                          <p:val>
                                            <p:strVal val="#ppt_x"/>
                                          </p:val>
                                        </p:tav>
                                      </p:tavLst>
                                    </p:anim>
                                    <p:anim calcmode="lin" valueType="num">
                                      <p:cBhvr additive="base">
                                        <p:cTn id="144" dur="500" fill="hold"/>
                                        <p:tgtEl>
                                          <p:spTgt spid="304166"/>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304167"/>
                                        </p:tgtEl>
                                        <p:attrNameLst>
                                          <p:attrName>style.visibility</p:attrName>
                                        </p:attrNameLst>
                                      </p:cBhvr>
                                      <p:to>
                                        <p:strVal val="visible"/>
                                      </p:to>
                                    </p:set>
                                    <p:anim calcmode="lin" valueType="num">
                                      <p:cBhvr additive="base">
                                        <p:cTn id="147" dur="500" fill="hold"/>
                                        <p:tgtEl>
                                          <p:spTgt spid="304167"/>
                                        </p:tgtEl>
                                        <p:attrNameLst>
                                          <p:attrName>ppt_x</p:attrName>
                                        </p:attrNameLst>
                                      </p:cBhvr>
                                      <p:tavLst>
                                        <p:tav tm="0">
                                          <p:val>
                                            <p:strVal val="0-#ppt_w/2"/>
                                          </p:val>
                                        </p:tav>
                                        <p:tav tm="100000">
                                          <p:val>
                                            <p:strVal val="#ppt_x"/>
                                          </p:val>
                                        </p:tav>
                                      </p:tavLst>
                                    </p:anim>
                                    <p:anim calcmode="lin" valueType="num">
                                      <p:cBhvr additive="base">
                                        <p:cTn id="148" dur="500" fill="hold"/>
                                        <p:tgtEl>
                                          <p:spTgt spid="304167"/>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304168"/>
                                        </p:tgtEl>
                                        <p:attrNameLst>
                                          <p:attrName>style.visibility</p:attrName>
                                        </p:attrNameLst>
                                      </p:cBhvr>
                                      <p:to>
                                        <p:strVal val="visible"/>
                                      </p:to>
                                    </p:set>
                                    <p:anim calcmode="lin" valueType="num">
                                      <p:cBhvr additive="base">
                                        <p:cTn id="151" dur="500" fill="hold"/>
                                        <p:tgtEl>
                                          <p:spTgt spid="304168"/>
                                        </p:tgtEl>
                                        <p:attrNameLst>
                                          <p:attrName>ppt_x</p:attrName>
                                        </p:attrNameLst>
                                      </p:cBhvr>
                                      <p:tavLst>
                                        <p:tav tm="0">
                                          <p:val>
                                            <p:strVal val="0-#ppt_w/2"/>
                                          </p:val>
                                        </p:tav>
                                        <p:tav tm="100000">
                                          <p:val>
                                            <p:strVal val="#ppt_x"/>
                                          </p:val>
                                        </p:tav>
                                      </p:tavLst>
                                    </p:anim>
                                    <p:anim calcmode="lin" valueType="num">
                                      <p:cBhvr additive="base">
                                        <p:cTn id="152" dur="500" fill="hold"/>
                                        <p:tgtEl>
                                          <p:spTgt spid="304168"/>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304169"/>
                                        </p:tgtEl>
                                        <p:attrNameLst>
                                          <p:attrName>style.visibility</p:attrName>
                                        </p:attrNameLst>
                                      </p:cBhvr>
                                      <p:to>
                                        <p:strVal val="visible"/>
                                      </p:to>
                                    </p:set>
                                    <p:anim calcmode="lin" valueType="num">
                                      <p:cBhvr additive="base">
                                        <p:cTn id="155" dur="500" fill="hold"/>
                                        <p:tgtEl>
                                          <p:spTgt spid="304169"/>
                                        </p:tgtEl>
                                        <p:attrNameLst>
                                          <p:attrName>ppt_x</p:attrName>
                                        </p:attrNameLst>
                                      </p:cBhvr>
                                      <p:tavLst>
                                        <p:tav tm="0">
                                          <p:val>
                                            <p:strVal val="0-#ppt_w/2"/>
                                          </p:val>
                                        </p:tav>
                                        <p:tav tm="100000">
                                          <p:val>
                                            <p:strVal val="#ppt_x"/>
                                          </p:val>
                                        </p:tav>
                                      </p:tavLst>
                                    </p:anim>
                                    <p:anim calcmode="lin" valueType="num">
                                      <p:cBhvr additive="base">
                                        <p:cTn id="156" dur="500" fill="hold"/>
                                        <p:tgtEl>
                                          <p:spTgt spid="304169"/>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0"/>
                                  </p:stCondLst>
                                  <p:childTnLst>
                                    <p:set>
                                      <p:cBhvr>
                                        <p:cTn id="158" dur="1" fill="hold">
                                          <p:stCondLst>
                                            <p:cond delay="0"/>
                                          </p:stCondLst>
                                        </p:cTn>
                                        <p:tgtEl>
                                          <p:spTgt spid="304170"/>
                                        </p:tgtEl>
                                        <p:attrNameLst>
                                          <p:attrName>style.visibility</p:attrName>
                                        </p:attrNameLst>
                                      </p:cBhvr>
                                      <p:to>
                                        <p:strVal val="visible"/>
                                      </p:to>
                                    </p:set>
                                    <p:anim calcmode="lin" valueType="num">
                                      <p:cBhvr additive="base">
                                        <p:cTn id="159" dur="500" fill="hold"/>
                                        <p:tgtEl>
                                          <p:spTgt spid="304170"/>
                                        </p:tgtEl>
                                        <p:attrNameLst>
                                          <p:attrName>ppt_x</p:attrName>
                                        </p:attrNameLst>
                                      </p:cBhvr>
                                      <p:tavLst>
                                        <p:tav tm="0">
                                          <p:val>
                                            <p:strVal val="0-#ppt_w/2"/>
                                          </p:val>
                                        </p:tav>
                                        <p:tav tm="100000">
                                          <p:val>
                                            <p:strVal val="#ppt_x"/>
                                          </p:val>
                                        </p:tav>
                                      </p:tavLst>
                                    </p:anim>
                                    <p:anim calcmode="lin" valueType="num">
                                      <p:cBhvr additive="base">
                                        <p:cTn id="160" dur="500" fill="hold"/>
                                        <p:tgtEl>
                                          <p:spTgt spid="304170"/>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304171"/>
                                        </p:tgtEl>
                                        <p:attrNameLst>
                                          <p:attrName>style.visibility</p:attrName>
                                        </p:attrNameLst>
                                      </p:cBhvr>
                                      <p:to>
                                        <p:strVal val="visible"/>
                                      </p:to>
                                    </p:set>
                                    <p:anim calcmode="lin" valueType="num">
                                      <p:cBhvr additive="base">
                                        <p:cTn id="163" dur="500" fill="hold"/>
                                        <p:tgtEl>
                                          <p:spTgt spid="304171"/>
                                        </p:tgtEl>
                                        <p:attrNameLst>
                                          <p:attrName>ppt_x</p:attrName>
                                        </p:attrNameLst>
                                      </p:cBhvr>
                                      <p:tavLst>
                                        <p:tav tm="0">
                                          <p:val>
                                            <p:strVal val="0-#ppt_w/2"/>
                                          </p:val>
                                        </p:tav>
                                        <p:tav tm="100000">
                                          <p:val>
                                            <p:strVal val="#ppt_x"/>
                                          </p:val>
                                        </p:tav>
                                      </p:tavLst>
                                    </p:anim>
                                    <p:anim calcmode="lin" valueType="num">
                                      <p:cBhvr additive="base">
                                        <p:cTn id="164" dur="500" fill="hold"/>
                                        <p:tgtEl>
                                          <p:spTgt spid="304171"/>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304172"/>
                                        </p:tgtEl>
                                        <p:attrNameLst>
                                          <p:attrName>style.visibility</p:attrName>
                                        </p:attrNameLst>
                                      </p:cBhvr>
                                      <p:to>
                                        <p:strVal val="visible"/>
                                      </p:to>
                                    </p:set>
                                    <p:anim calcmode="lin" valueType="num">
                                      <p:cBhvr additive="base">
                                        <p:cTn id="167" dur="500" fill="hold"/>
                                        <p:tgtEl>
                                          <p:spTgt spid="304172"/>
                                        </p:tgtEl>
                                        <p:attrNameLst>
                                          <p:attrName>ppt_x</p:attrName>
                                        </p:attrNameLst>
                                      </p:cBhvr>
                                      <p:tavLst>
                                        <p:tav tm="0">
                                          <p:val>
                                            <p:strVal val="0-#ppt_w/2"/>
                                          </p:val>
                                        </p:tav>
                                        <p:tav tm="100000">
                                          <p:val>
                                            <p:strVal val="#ppt_x"/>
                                          </p:val>
                                        </p:tav>
                                      </p:tavLst>
                                    </p:anim>
                                    <p:anim calcmode="lin" valueType="num">
                                      <p:cBhvr additive="base">
                                        <p:cTn id="168" dur="500" fill="hold"/>
                                        <p:tgtEl>
                                          <p:spTgt spid="304172"/>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304173"/>
                                        </p:tgtEl>
                                        <p:attrNameLst>
                                          <p:attrName>style.visibility</p:attrName>
                                        </p:attrNameLst>
                                      </p:cBhvr>
                                      <p:to>
                                        <p:strVal val="visible"/>
                                      </p:to>
                                    </p:set>
                                    <p:anim calcmode="lin" valueType="num">
                                      <p:cBhvr additive="base">
                                        <p:cTn id="171" dur="500" fill="hold"/>
                                        <p:tgtEl>
                                          <p:spTgt spid="304173"/>
                                        </p:tgtEl>
                                        <p:attrNameLst>
                                          <p:attrName>ppt_x</p:attrName>
                                        </p:attrNameLst>
                                      </p:cBhvr>
                                      <p:tavLst>
                                        <p:tav tm="0">
                                          <p:val>
                                            <p:strVal val="0-#ppt_w/2"/>
                                          </p:val>
                                        </p:tav>
                                        <p:tav tm="100000">
                                          <p:val>
                                            <p:strVal val="#ppt_x"/>
                                          </p:val>
                                        </p:tav>
                                      </p:tavLst>
                                    </p:anim>
                                    <p:anim calcmode="lin" valueType="num">
                                      <p:cBhvr additive="base">
                                        <p:cTn id="172" dur="500" fill="hold"/>
                                        <p:tgtEl>
                                          <p:spTgt spid="304173"/>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0"/>
                                  </p:stCondLst>
                                  <p:childTnLst>
                                    <p:set>
                                      <p:cBhvr>
                                        <p:cTn id="174" dur="1" fill="hold">
                                          <p:stCondLst>
                                            <p:cond delay="0"/>
                                          </p:stCondLst>
                                        </p:cTn>
                                        <p:tgtEl>
                                          <p:spTgt spid="304174"/>
                                        </p:tgtEl>
                                        <p:attrNameLst>
                                          <p:attrName>style.visibility</p:attrName>
                                        </p:attrNameLst>
                                      </p:cBhvr>
                                      <p:to>
                                        <p:strVal val="visible"/>
                                      </p:to>
                                    </p:set>
                                    <p:anim calcmode="lin" valueType="num">
                                      <p:cBhvr additive="base">
                                        <p:cTn id="175" dur="500" fill="hold"/>
                                        <p:tgtEl>
                                          <p:spTgt spid="304174"/>
                                        </p:tgtEl>
                                        <p:attrNameLst>
                                          <p:attrName>ppt_x</p:attrName>
                                        </p:attrNameLst>
                                      </p:cBhvr>
                                      <p:tavLst>
                                        <p:tav tm="0">
                                          <p:val>
                                            <p:strVal val="0-#ppt_w/2"/>
                                          </p:val>
                                        </p:tav>
                                        <p:tav tm="100000">
                                          <p:val>
                                            <p:strVal val="#ppt_x"/>
                                          </p:val>
                                        </p:tav>
                                      </p:tavLst>
                                    </p:anim>
                                    <p:anim calcmode="lin" valueType="num">
                                      <p:cBhvr additive="base">
                                        <p:cTn id="176" dur="500" fill="hold"/>
                                        <p:tgtEl>
                                          <p:spTgt spid="304174"/>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0"/>
                                  </p:stCondLst>
                                  <p:childTnLst>
                                    <p:set>
                                      <p:cBhvr>
                                        <p:cTn id="178" dur="1" fill="hold">
                                          <p:stCondLst>
                                            <p:cond delay="0"/>
                                          </p:stCondLst>
                                        </p:cTn>
                                        <p:tgtEl>
                                          <p:spTgt spid="304175"/>
                                        </p:tgtEl>
                                        <p:attrNameLst>
                                          <p:attrName>style.visibility</p:attrName>
                                        </p:attrNameLst>
                                      </p:cBhvr>
                                      <p:to>
                                        <p:strVal val="visible"/>
                                      </p:to>
                                    </p:set>
                                    <p:anim calcmode="lin" valueType="num">
                                      <p:cBhvr additive="base">
                                        <p:cTn id="179" dur="500" fill="hold"/>
                                        <p:tgtEl>
                                          <p:spTgt spid="304175"/>
                                        </p:tgtEl>
                                        <p:attrNameLst>
                                          <p:attrName>ppt_x</p:attrName>
                                        </p:attrNameLst>
                                      </p:cBhvr>
                                      <p:tavLst>
                                        <p:tav tm="0">
                                          <p:val>
                                            <p:strVal val="0-#ppt_w/2"/>
                                          </p:val>
                                        </p:tav>
                                        <p:tav tm="100000">
                                          <p:val>
                                            <p:strVal val="#ppt_x"/>
                                          </p:val>
                                        </p:tav>
                                      </p:tavLst>
                                    </p:anim>
                                    <p:anim calcmode="lin" valueType="num">
                                      <p:cBhvr additive="base">
                                        <p:cTn id="180" dur="500" fill="hold"/>
                                        <p:tgtEl>
                                          <p:spTgt spid="304175"/>
                                        </p:tgtEl>
                                        <p:attrNameLst>
                                          <p:attrName>ppt_y</p:attrName>
                                        </p:attrNameLst>
                                      </p:cBhvr>
                                      <p:tavLst>
                                        <p:tav tm="0">
                                          <p:val>
                                            <p:strVal val="#ppt_y"/>
                                          </p:val>
                                        </p:tav>
                                        <p:tav tm="100000">
                                          <p:val>
                                            <p:strVal val="#ppt_y"/>
                                          </p:val>
                                        </p:tav>
                                      </p:tavLst>
                                    </p:anim>
                                  </p:childTnLst>
                                </p:cTn>
                              </p:par>
                              <p:par>
                                <p:cTn id="181" presetID="2" presetClass="entr" presetSubtype="8" fill="hold" grpId="0" nodeType="withEffect">
                                  <p:stCondLst>
                                    <p:cond delay="0"/>
                                  </p:stCondLst>
                                  <p:childTnLst>
                                    <p:set>
                                      <p:cBhvr>
                                        <p:cTn id="182" dur="1" fill="hold">
                                          <p:stCondLst>
                                            <p:cond delay="0"/>
                                          </p:stCondLst>
                                        </p:cTn>
                                        <p:tgtEl>
                                          <p:spTgt spid="304176"/>
                                        </p:tgtEl>
                                        <p:attrNameLst>
                                          <p:attrName>style.visibility</p:attrName>
                                        </p:attrNameLst>
                                      </p:cBhvr>
                                      <p:to>
                                        <p:strVal val="visible"/>
                                      </p:to>
                                    </p:set>
                                    <p:anim calcmode="lin" valueType="num">
                                      <p:cBhvr additive="base">
                                        <p:cTn id="183" dur="500" fill="hold"/>
                                        <p:tgtEl>
                                          <p:spTgt spid="304176"/>
                                        </p:tgtEl>
                                        <p:attrNameLst>
                                          <p:attrName>ppt_x</p:attrName>
                                        </p:attrNameLst>
                                      </p:cBhvr>
                                      <p:tavLst>
                                        <p:tav tm="0">
                                          <p:val>
                                            <p:strVal val="0-#ppt_w/2"/>
                                          </p:val>
                                        </p:tav>
                                        <p:tav tm="100000">
                                          <p:val>
                                            <p:strVal val="#ppt_x"/>
                                          </p:val>
                                        </p:tav>
                                      </p:tavLst>
                                    </p:anim>
                                    <p:anim calcmode="lin" valueType="num">
                                      <p:cBhvr additive="base">
                                        <p:cTn id="184" dur="500" fill="hold"/>
                                        <p:tgtEl>
                                          <p:spTgt spid="304176"/>
                                        </p:tgtEl>
                                        <p:attrNameLst>
                                          <p:attrName>ppt_y</p:attrName>
                                        </p:attrNameLst>
                                      </p:cBhvr>
                                      <p:tavLst>
                                        <p:tav tm="0">
                                          <p:val>
                                            <p:strVal val="#ppt_y"/>
                                          </p:val>
                                        </p:tav>
                                        <p:tav tm="100000">
                                          <p:val>
                                            <p:strVal val="#ppt_y"/>
                                          </p:val>
                                        </p:tav>
                                      </p:tavLst>
                                    </p:anim>
                                  </p:childTnLst>
                                </p:cTn>
                              </p:par>
                              <p:par>
                                <p:cTn id="185" presetID="2" presetClass="entr" presetSubtype="8" fill="hold" grpId="0" nodeType="withEffect">
                                  <p:stCondLst>
                                    <p:cond delay="0"/>
                                  </p:stCondLst>
                                  <p:childTnLst>
                                    <p:set>
                                      <p:cBhvr>
                                        <p:cTn id="186" dur="1" fill="hold">
                                          <p:stCondLst>
                                            <p:cond delay="0"/>
                                          </p:stCondLst>
                                        </p:cTn>
                                        <p:tgtEl>
                                          <p:spTgt spid="304177"/>
                                        </p:tgtEl>
                                        <p:attrNameLst>
                                          <p:attrName>style.visibility</p:attrName>
                                        </p:attrNameLst>
                                      </p:cBhvr>
                                      <p:to>
                                        <p:strVal val="visible"/>
                                      </p:to>
                                    </p:set>
                                    <p:anim calcmode="lin" valueType="num">
                                      <p:cBhvr additive="base">
                                        <p:cTn id="187" dur="500" fill="hold"/>
                                        <p:tgtEl>
                                          <p:spTgt spid="304177"/>
                                        </p:tgtEl>
                                        <p:attrNameLst>
                                          <p:attrName>ppt_x</p:attrName>
                                        </p:attrNameLst>
                                      </p:cBhvr>
                                      <p:tavLst>
                                        <p:tav tm="0">
                                          <p:val>
                                            <p:strVal val="0-#ppt_w/2"/>
                                          </p:val>
                                        </p:tav>
                                        <p:tav tm="100000">
                                          <p:val>
                                            <p:strVal val="#ppt_x"/>
                                          </p:val>
                                        </p:tav>
                                      </p:tavLst>
                                    </p:anim>
                                    <p:anim calcmode="lin" valueType="num">
                                      <p:cBhvr additive="base">
                                        <p:cTn id="188" dur="500" fill="hold"/>
                                        <p:tgtEl>
                                          <p:spTgt spid="304177"/>
                                        </p:tgtEl>
                                        <p:attrNameLst>
                                          <p:attrName>ppt_y</p:attrName>
                                        </p:attrNameLst>
                                      </p:cBhvr>
                                      <p:tavLst>
                                        <p:tav tm="0">
                                          <p:val>
                                            <p:strVal val="#ppt_y"/>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304178"/>
                                        </p:tgtEl>
                                        <p:attrNameLst>
                                          <p:attrName>style.visibility</p:attrName>
                                        </p:attrNameLst>
                                      </p:cBhvr>
                                      <p:to>
                                        <p:strVal val="visible"/>
                                      </p:to>
                                    </p:set>
                                    <p:anim calcmode="lin" valueType="num">
                                      <p:cBhvr additive="base">
                                        <p:cTn id="191" dur="500" fill="hold"/>
                                        <p:tgtEl>
                                          <p:spTgt spid="304178"/>
                                        </p:tgtEl>
                                        <p:attrNameLst>
                                          <p:attrName>ppt_x</p:attrName>
                                        </p:attrNameLst>
                                      </p:cBhvr>
                                      <p:tavLst>
                                        <p:tav tm="0">
                                          <p:val>
                                            <p:strVal val="0-#ppt_w/2"/>
                                          </p:val>
                                        </p:tav>
                                        <p:tav tm="100000">
                                          <p:val>
                                            <p:strVal val="#ppt_x"/>
                                          </p:val>
                                        </p:tav>
                                      </p:tavLst>
                                    </p:anim>
                                    <p:anim calcmode="lin" valueType="num">
                                      <p:cBhvr additive="base">
                                        <p:cTn id="192" dur="500" fill="hold"/>
                                        <p:tgtEl>
                                          <p:spTgt spid="304178"/>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0"/>
                                  </p:stCondLst>
                                  <p:childTnLst>
                                    <p:set>
                                      <p:cBhvr>
                                        <p:cTn id="194" dur="1" fill="hold">
                                          <p:stCondLst>
                                            <p:cond delay="0"/>
                                          </p:stCondLst>
                                        </p:cTn>
                                        <p:tgtEl>
                                          <p:spTgt spid="304179"/>
                                        </p:tgtEl>
                                        <p:attrNameLst>
                                          <p:attrName>style.visibility</p:attrName>
                                        </p:attrNameLst>
                                      </p:cBhvr>
                                      <p:to>
                                        <p:strVal val="visible"/>
                                      </p:to>
                                    </p:set>
                                    <p:anim calcmode="lin" valueType="num">
                                      <p:cBhvr additive="base">
                                        <p:cTn id="195" dur="500" fill="hold"/>
                                        <p:tgtEl>
                                          <p:spTgt spid="304179"/>
                                        </p:tgtEl>
                                        <p:attrNameLst>
                                          <p:attrName>ppt_x</p:attrName>
                                        </p:attrNameLst>
                                      </p:cBhvr>
                                      <p:tavLst>
                                        <p:tav tm="0">
                                          <p:val>
                                            <p:strVal val="0-#ppt_w/2"/>
                                          </p:val>
                                        </p:tav>
                                        <p:tav tm="100000">
                                          <p:val>
                                            <p:strVal val="#ppt_x"/>
                                          </p:val>
                                        </p:tav>
                                      </p:tavLst>
                                    </p:anim>
                                    <p:anim calcmode="lin" valueType="num">
                                      <p:cBhvr additive="base">
                                        <p:cTn id="196" dur="500" fill="hold"/>
                                        <p:tgtEl>
                                          <p:spTgt spid="304179"/>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0"/>
                                  </p:stCondLst>
                                  <p:childTnLst>
                                    <p:set>
                                      <p:cBhvr>
                                        <p:cTn id="198" dur="1" fill="hold">
                                          <p:stCondLst>
                                            <p:cond delay="0"/>
                                          </p:stCondLst>
                                        </p:cTn>
                                        <p:tgtEl>
                                          <p:spTgt spid="304180"/>
                                        </p:tgtEl>
                                        <p:attrNameLst>
                                          <p:attrName>style.visibility</p:attrName>
                                        </p:attrNameLst>
                                      </p:cBhvr>
                                      <p:to>
                                        <p:strVal val="visible"/>
                                      </p:to>
                                    </p:set>
                                    <p:anim calcmode="lin" valueType="num">
                                      <p:cBhvr additive="base">
                                        <p:cTn id="199" dur="500" fill="hold"/>
                                        <p:tgtEl>
                                          <p:spTgt spid="304180"/>
                                        </p:tgtEl>
                                        <p:attrNameLst>
                                          <p:attrName>ppt_x</p:attrName>
                                        </p:attrNameLst>
                                      </p:cBhvr>
                                      <p:tavLst>
                                        <p:tav tm="0">
                                          <p:val>
                                            <p:strVal val="0-#ppt_w/2"/>
                                          </p:val>
                                        </p:tav>
                                        <p:tav tm="100000">
                                          <p:val>
                                            <p:strVal val="#ppt_x"/>
                                          </p:val>
                                        </p:tav>
                                      </p:tavLst>
                                    </p:anim>
                                    <p:anim calcmode="lin" valueType="num">
                                      <p:cBhvr additive="base">
                                        <p:cTn id="200" dur="500" fill="hold"/>
                                        <p:tgtEl>
                                          <p:spTgt spid="304180"/>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304181"/>
                                        </p:tgtEl>
                                        <p:attrNameLst>
                                          <p:attrName>style.visibility</p:attrName>
                                        </p:attrNameLst>
                                      </p:cBhvr>
                                      <p:to>
                                        <p:strVal val="visible"/>
                                      </p:to>
                                    </p:set>
                                    <p:anim calcmode="lin" valueType="num">
                                      <p:cBhvr additive="base">
                                        <p:cTn id="203" dur="500" fill="hold"/>
                                        <p:tgtEl>
                                          <p:spTgt spid="304181"/>
                                        </p:tgtEl>
                                        <p:attrNameLst>
                                          <p:attrName>ppt_x</p:attrName>
                                        </p:attrNameLst>
                                      </p:cBhvr>
                                      <p:tavLst>
                                        <p:tav tm="0">
                                          <p:val>
                                            <p:strVal val="0-#ppt_w/2"/>
                                          </p:val>
                                        </p:tav>
                                        <p:tav tm="100000">
                                          <p:val>
                                            <p:strVal val="#ppt_x"/>
                                          </p:val>
                                        </p:tav>
                                      </p:tavLst>
                                    </p:anim>
                                    <p:anim calcmode="lin" valueType="num">
                                      <p:cBhvr additive="base">
                                        <p:cTn id="204" dur="500" fill="hold"/>
                                        <p:tgtEl>
                                          <p:spTgt spid="304181"/>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0"/>
                                  </p:stCondLst>
                                  <p:childTnLst>
                                    <p:set>
                                      <p:cBhvr>
                                        <p:cTn id="206" dur="1" fill="hold">
                                          <p:stCondLst>
                                            <p:cond delay="0"/>
                                          </p:stCondLst>
                                        </p:cTn>
                                        <p:tgtEl>
                                          <p:spTgt spid="304182"/>
                                        </p:tgtEl>
                                        <p:attrNameLst>
                                          <p:attrName>style.visibility</p:attrName>
                                        </p:attrNameLst>
                                      </p:cBhvr>
                                      <p:to>
                                        <p:strVal val="visible"/>
                                      </p:to>
                                    </p:set>
                                    <p:anim calcmode="lin" valueType="num">
                                      <p:cBhvr additive="base">
                                        <p:cTn id="207" dur="500" fill="hold"/>
                                        <p:tgtEl>
                                          <p:spTgt spid="304182"/>
                                        </p:tgtEl>
                                        <p:attrNameLst>
                                          <p:attrName>ppt_x</p:attrName>
                                        </p:attrNameLst>
                                      </p:cBhvr>
                                      <p:tavLst>
                                        <p:tav tm="0">
                                          <p:val>
                                            <p:strVal val="0-#ppt_w/2"/>
                                          </p:val>
                                        </p:tav>
                                        <p:tav tm="100000">
                                          <p:val>
                                            <p:strVal val="#ppt_x"/>
                                          </p:val>
                                        </p:tav>
                                      </p:tavLst>
                                    </p:anim>
                                    <p:anim calcmode="lin" valueType="num">
                                      <p:cBhvr additive="base">
                                        <p:cTn id="208" dur="500" fill="hold"/>
                                        <p:tgtEl>
                                          <p:spTgt spid="304182"/>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0"/>
                                  </p:stCondLst>
                                  <p:childTnLst>
                                    <p:set>
                                      <p:cBhvr>
                                        <p:cTn id="210" dur="1" fill="hold">
                                          <p:stCondLst>
                                            <p:cond delay="0"/>
                                          </p:stCondLst>
                                        </p:cTn>
                                        <p:tgtEl>
                                          <p:spTgt spid="304184"/>
                                        </p:tgtEl>
                                        <p:attrNameLst>
                                          <p:attrName>style.visibility</p:attrName>
                                        </p:attrNameLst>
                                      </p:cBhvr>
                                      <p:to>
                                        <p:strVal val="visible"/>
                                      </p:to>
                                    </p:set>
                                    <p:anim calcmode="lin" valueType="num">
                                      <p:cBhvr additive="base">
                                        <p:cTn id="211" dur="500" fill="hold"/>
                                        <p:tgtEl>
                                          <p:spTgt spid="304184"/>
                                        </p:tgtEl>
                                        <p:attrNameLst>
                                          <p:attrName>ppt_x</p:attrName>
                                        </p:attrNameLst>
                                      </p:cBhvr>
                                      <p:tavLst>
                                        <p:tav tm="0">
                                          <p:val>
                                            <p:strVal val="0-#ppt_w/2"/>
                                          </p:val>
                                        </p:tav>
                                        <p:tav tm="100000">
                                          <p:val>
                                            <p:strVal val="#ppt_x"/>
                                          </p:val>
                                        </p:tav>
                                      </p:tavLst>
                                    </p:anim>
                                    <p:anim calcmode="lin" valueType="num">
                                      <p:cBhvr additive="base">
                                        <p:cTn id="212" dur="500" fill="hold"/>
                                        <p:tgtEl>
                                          <p:spTgt spid="304184"/>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0"/>
                                  </p:stCondLst>
                                  <p:childTnLst>
                                    <p:set>
                                      <p:cBhvr>
                                        <p:cTn id="214" dur="1" fill="hold">
                                          <p:stCondLst>
                                            <p:cond delay="0"/>
                                          </p:stCondLst>
                                        </p:cTn>
                                        <p:tgtEl>
                                          <p:spTgt spid="304185"/>
                                        </p:tgtEl>
                                        <p:attrNameLst>
                                          <p:attrName>style.visibility</p:attrName>
                                        </p:attrNameLst>
                                      </p:cBhvr>
                                      <p:to>
                                        <p:strVal val="visible"/>
                                      </p:to>
                                    </p:set>
                                    <p:anim calcmode="lin" valueType="num">
                                      <p:cBhvr additive="base">
                                        <p:cTn id="215" dur="500" fill="hold"/>
                                        <p:tgtEl>
                                          <p:spTgt spid="304185"/>
                                        </p:tgtEl>
                                        <p:attrNameLst>
                                          <p:attrName>ppt_x</p:attrName>
                                        </p:attrNameLst>
                                      </p:cBhvr>
                                      <p:tavLst>
                                        <p:tav tm="0">
                                          <p:val>
                                            <p:strVal val="0-#ppt_w/2"/>
                                          </p:val>
                                        </p:tav>
                                        <p:tav tm="100000">
                                          <p:val>
                                            <p:strVal val="#ppt_x"/>
                                          </p:val>
                                        </p:tav>
                                      </p:tavLst>
                                    </p:anim>
                                    <p:anim calcmode="lin" valueType="num">
                                      <p:cBhvr additive="base">
                                        <p:cTn id="216" dur="500" fill="hold"/>
                                        <p:tgtEl>
                                          <p:spTgt spid="304185"/>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0"/>
                                  </p:stCondLst>
                                  <p:childTnLst>
                                    <p:set>
                                      <p:cBhvr>
                                        <p:cTn id="218" dur="1" fill="hold">
                                          <p:stCondLst>
                                            <p:cond delay="0"/>
                                          </p:stCondLst>
                                        </p:cTn>
                                        <p:tgtEl>
                                          <p:spTgt spid="304186"/>
                                        </p:tgtEl>
                                        <p:attrNameLst>
                                          <p:attrName>style.visibility</p:attrName>
                                        </p:attrNameLst>
                                      </p:cBhvr>
                                      <p:to>
                                        <p:strVal val="visible"/>
                                      </p:to>
                                    </p:set>
                                    <p:anim calcmode="lin" valueType="num">
                                      <p:cBhvr additive="base">
                                        <p:cTn id="219" dur="500" fill="hold"/>
                                        <p:tgtEl>
                                          <p:spTgt spid="304186"/>
                                        </p:tgtEl>
                                        <p:attrNameLst>
                                          <p:attrName>ppt_x</p:attrName>
                                        </p:attrNameLst>
                                      </p:cBhvr>
                                      <p:tavLst>
                                        <p:tav tm="0">
                                          <p:val>
                                            <p:strVal val="0-#ppt_w/2"/>
                                          </p:val>
                                        </p:tav>
                                        <p:tav tm="100000">
                                          <p:val>
                                            <p:strVal val="#ppt_x"/>
                                          </p:val>
                                        </p:tav>
                                      </p:tavLst>
                                    </p:anim>
                                    <p:anim calcmode="lin" valueType="num">
                                      <p:cBhvr additive="base">
                                        <p:cTn id="220" dur="500" fill="hold"/>
                                        <p:tgtEl>
                                          <p:spTgt spid="304186"/>
                                        </p:tgtEl>
                                        <p:attrNameLst>
                                          <p:attrName>ppt_y</p:attrName>
                                        </p:attrNameLst>
                                      </p:cBhvr>
                                      <p:tavLst>
                                        <p:tav tm="0">
                                          <p:val>
                                            <p:strVal val="#ppt_y"/>
                                          </p:val>
                                        </p:tav>
                                        <p:tav tm="100000">
                                          <p:val>
                                            <p:strVal val="#ppt_y"/>
                                          </p:val>
                                        </p:tav>
                                      </p:tavLst>
                                    </p:anim>
                                  </p:childTnLst>
                                </p:cTn>
                              </p:par>
                              <p:par>
                                <p:cTn id="221" presetID="2" presetClass="entr" presetSubtype="8" fill="hold" grpId="0" nodeType="withEffect">
                                  <p:stCondLst>
                                    <p:cond delay="0"/>
                                  </p:stCondLst>
                                  <p:childTnLst>
                                    <p:set>
                                      <p:cBhvr>
                                        <p:cTn id="222" dur="1" fill="hold">
                                          <p:stCondLst>
                                            <p:cond delay="0"/>
                                          </p:stCondLst>
                                        </p:cTn>
                                        <p:tgtEl>
                                          <p:spTgt spid="304187"/>
                                        </p:tgtEl>
                                        <p:attrNameLst>
                                          <p:attrName>style.visibility</p:attrName>
                                        </p:attrNameLst>
                                      </p:cBhvr>
                                      <p:to>
                                        <p:strVal val="visible"/>
                                      </p:to>
                                    </p:set>
                                    <p:anim calcmode="lin" valueType="num">
                                      <p:cBhvr additive="base">
                                        <p:cTn id="223" dur="500" fill="hold"/>
                                        <p:tgtEl>
                                          <p:spTgt spid="304187"/>
                                        </p:tgtEl>
                                        <p:attrNameLst>
                                          <p:attrName>ppt_x</p:attrName>
                                        </p:attrNameLst>
                                      </p:cBhvr>
                                      <p:tavLst>
                                        <p:tav tm="0">
                                          <p:val>
                                            <p:strVal val="0-#ppt_w/2"/>
                                          </p:val>
                                        </p:tav>
                                        <p:tav tm="100000">
                                          <p:val>
                                            <p:strVal val="#ppt_x"/>
                                          </p:val>
                                        </p:tav>
                                      </p:tavLst>
                                    </p:anim>
                                    <p:anim calcmode="lin" valueType="num">
                                      <p:cBhvr additive="base">
                                        <p:cTn id="224" dur="500" fill="hold"/>
                                        <p:tgtEl>
                                          <p:spTgt spid="304187"/>
                                        </p:tgtEl>
                                        <p:attrNameLst>
                                          <p:attrName>ppt_y</p:attrName>
                                        </p:attrNameLst>
                                      </p:cBhvr>
                                      <p:tavLst>
                                        <p:tav tm="0">
                                          <p:val>
                                            <p:strVal val="#ppt_y"/>
                                          </p:val>
                                        </p:tav>
                                        <p:tav tm="100000">
                                          <p:val>
                                            <p:strVal val="#ppt_y"/>
                                          </p:val>
                                        </p:tav>
                                      </p:tavLst>
                                    </p:anim>
                                  </p:childTnLst>
                                </p:cTn>
                              </p:par>
                              <p:par>
                                <p:cTn id="225" presetID="2" presetClass="entr" presetSubtype="8" fill="hold" grpId="0" nodeType="withEffect">
                                  <p:stCondLst>
                                    <p:cond delay="0"/>
                                  </p:stCondLst>
                                  <p:childTnLst>
                                    <p:set>
                                      <p:cBhvr>
                                        <p:cTn id="226" dur="1" fill="hold">
                                          <p:stCondLst>
                                            <p:cond delay="0"/>
                                          </p:stCondLst>
                                        </p:cTn>
                                        <p:tgtEl>
                                          <p:spTgt spid="304188"/>
                                        </p:tgtEl>
                                        <p:attrNameLst>
                                          <p:attrName>style.visibility</p:attrName>
                                        </p:attrNameLst>
                                      </p:cBhvr>
                                      <p:to>
                                        <p:strVal val="visible"/>
                                      </p:to>
                                    </p:set>
                                    <p:anim calcmode="lin" valueType="num">
                                      <p:cBhvr additive="base">
                                        <p:cTn id="227" dur="500" fill="hold"/>
                                        <p:tgtEl>
                                          <p:spTgt spid="304188"/>
                                        </p:tgtEl>
                                        <p:attrNameLst>
                                          <p:attrName>ppt_x</p:attrName>
                                        </p:attrNameLst>
                                      </p:cBhvr>
                                      <p:tavLst>
                                        <p:tav tm="0">
                                          <p:val>
                                            <p:strVal val="0-#ppt_w/2"/>
                                          </p:val>
                                        </p:tav>
                                        <p:tav tm="100000">
                                          <p:val>
                                            <p:strVal val="#ppt_x"/>
                                          </p:val>
                                        </p:tav>
                                      </p:tavLst>
                                    </p:anim>
                                    <p:anim calcmode="lin" valueType="num">
                                      <p:cBhvr additive="base">
                                        <p:cTn id="228" dur="500" fill="hold"/>
                                        <p:tgtEl>
                                          <p:spTgt spid="304188"/>
                                        </p:tgtEl>
                                        <p:attrNameLst>
                                          <p:attrName>ppt_y</p:attrName>
                                        </p:attrNameLst>
                                      </p:cBhvr>
                                      <p:tavLst>
                                        <p:tav tm="0">
                                          <p:val>
                                            <p:strVal val="#ppt_y"/>
                                          </p:val>
                                        </p:tav>
                                        <p:tav tm="100000">
                                          <p:val>
                                            <p:strVal val="#ppt_y"/>
                                          </p:val>
                                        </p:tav>
                                      </p:tavLst>
                                    </p:anim>
                                  </p:childTnLst>
                                </p:cTn>
                              </p:par>
                              <p:par>
                                <p:cTn id="229" presetID="2" presetClass="entr" presetSubtype="8" fill="hold" grpId="0" nodeType="withEffect">
                                  <p:stCondLst>
                                    <p:cond delay="0"/>
                                  </p:stCondLst>
                                  <p:childTnLst>
                                    <p:set>
                                      <p:cBhvr>
                                        <p:cTn id="230" dur="1" fill="hold">
                                          <p:stCondLst>
                                            <p:cond delay="0"/>
                                          </p:stCondLst>
                                        </p:cTn>
                                        <p:tgtEl>
                                          <p:spTgt spid="304189"/>
                                        </p:tgtEl>
                                        <p:attrNameLst>
                                          <p:attrName>style.visibility</p:attrName>
                                        </p:attrNameLst>
                                      </p:cBhvr>
                                      <p:to>
                                        <p:strVal val="visible"/>
                                      </p:to>
                                    </p:set>
                                    <p:anim calcmode="lin" valueType="num">
                                      <p:cBhvr additive="base">
                                        <p:cTn id="231" dur="500" fill="hold"/>
                                        <p:tgtEl>
                                          <p:spTgt spid="304189"/>
                                        </p:tgtEl>
                                        <p:attrNameLst>
                                          <p:attrName>ppt_x</p:attrName>
                                        </p:attrNameLst>
                                      </p:cBhvr>
                                      <p:tavLst>
                                        <p:tav tm="0">
                                          <p:val>
                                            <p:strVal val="0-#ppt_w/2"/>
                                          </p:val>
                                        </p:tav>
                                        <p:tav tm="100000">
                                          <p:val>
                                            <p:strVal val="#ppt_x"/>
                                          </p:val>
                                        </p:tav>
                                      </p:tavLst>
                                    </p:anim>
                                    <p:anim calcmode="lin" valueType="num">
                                      <p:cBhvr additive="base">
                                        <p:cTn id="232" dur="500" fill="hold"/>
                                        <p:tgtEl>
                                          <p:spTgt spid="304189"/>
                                        </p:tgtEl>
                                        <p:attrNameLst>
                                          <p:attrName>ppt_y</p:attrName>
                                        </p:attrNameLst>
                                      </p:cBhvr>
                                      <p:tavLst>
                                        <p:tav tm="0">
                                          <p:val>
                                            <p:strVal val="#ppt_y"/>
                                          </p:val>
                                        </p:tav>
                                        <p:tav tm="100000">
                                          <p:val>
                                            <p:strVal val="#ppt_y"/>
                                          </p:val>
                                        </p:tav>
                                      </p:tavLst>
                                    </p:anim>
                                  </p:childTnLst>
                                </p:cTn>
                              </p:par>
                              <p:par>
                                <p:cTn id="233" presetID="2" presetClass="entr" presetSubtype="8" fill="hold" grpId="0" nodeType="withEffect">
                                  <p:stCondLst>
                                    <p:cond delay="0"/>
                                  </p:stCondLst>
                                  <p:childTnLst>
                                    <p:set>
                                      <p:cBhvr>
                                        <p:cTn id="234" dur="1" fill="hold">
                                          <p:stCondLst>
                                            <p:cond delay="0"/>
                                          </p:stCondLst>
                                        </p:cTn>
                                        <p:tgtEl>
                                          <p:spTgt spid="304190"/>
                                        </p:tgtEl>
                                        <p:attrNameLst>
                                          <p:attrName>style.visibility</p:attrName>
                                        </p:attrNameLst>
                                      </p:cBhvr>
                                      <p:to>
                                        <p:strVal val="visible"/>
                                      </p:to>
                                    </p:set>
                                    <p:anim calcmode="lin" valueType="num">
                                      <p:cBhvr additive="base">
                                        <p:cTn id="235" dur="500" fill="hold"/>
                                        <p:tgtEl>
                                          <p:spTgt spid="304190"/>
                                        </p:tgtEl>
                                        <p:attrNameLst>
                                          <p:attrName>ppt_x</p:attrName>
                                        </p:attrNameLst>
                                      </p:cBhvr>
                                      <p:tavLst>
                                        <p:tav tm="0">
                                          <p:val>
                                            <p:strVal val="0-#ppt_w/2"/>
                                          </p:val>
                                        </p:tav>
                                        <p:tav tm="100000">
                                          <p:val>
                                            <p:strVal val="#ppt_x"/>
                                          </p:val>
                                        </p:tav>
                                      </p:tavLst>
                                    </p:anim>
                                    <p:anim calcmode="lin" valueType="num">
                                      <p:cBhvr additive="base">
                                        <p:cTn id="236" dur="500" fill="hold"/>
                                        <p:tgtEl>
                                          <p:spTgt spid="304190"/>
                                        </p:tgtEl>
                                        <p:attrNameLst>
                                          <p:attrName>ppt_y</p:attrName>
                                        </p:attrNameLst>
                                      </p:cBhvr>
                                      <p:tavLst>
                                        <p:tav tm="0">
                                          <p:val>
                                            <p:strVal val="#ppt_y"/>
                                          </p:val>
                                        </p:tav>
                                        <p:tav tm="100000">
                                          <p:val>
                                            <p:strVal val="#ppt_y"/>
                                          </p:val>
                                        </p:tav>
                                      </p:tavLst>
                                    </p:anim>
                                  </p:childTnLst>
                                </p:cTn>
                              </p:par>
                              <p:par>
                                <p:cTn id="237" presetID="2" presetClass="entr" presetSubtype="8" fill="hold" grpId="0" nodeType="withEffect">
                                  <p:stCondLst>
                                    <p:cond delay="0"/>
                                  </p:stCondLst>
                                  <p:childTnLst>
                                    <p:set>
                                      <p:cBhvr>
                                        <p:cTn id="238" dur="1" fill="hold">
                                          <p:stCondLst>
                                            <p:cond delay="0"/>
                                          </p:stCondLst>
                                        </p:cTn>
                                        <p:tgtEl>
                                          <p:spTgt spid="304191"/>
                                        </p:tgtEl>
                                        <p:attrNameLst>
                                          <p:attrName>style.visibility</p:attrName>
                                        </p:attrNameLst>
                                      </p:cBhvr>
                                      <p:to>
                                        <p:strVal val="visible"/>
                                      </p:to>
                                    </p:set>
                                    <p:anim calcmode="lin" valueType="num">
                                      <p:cBhvr additive="base">
                                        <p:cTn id="239" dur="500" fill="hold"/>
                                        <p:tgtEl>
                                          <p:spTgt spid="304191"/>
                                        </p:tgtEl>
                                        <p:attrNameLst>
                                          <p:attrName>ppt_x</p:attrName>
                                        </p:attrNameLst>
                                      </p:cBhvr>
                                      <p:tavLst>
                                        <p:tav tm="0">
                                          <p:val>
                                            <p:strVal val="0-#ppt_w/2"/>
                                          </p:val>
                                        </p:tav>
                                        <p:tav tm="100000">
                                          <p:val>
                                            <p:strVal val="#ppt_x"/>
                                          </p:val>
                                        </p:tav>
                                      </p:tavLst>
                                    </p:anim>
                                    <p:anim calcmode="lin" valueType="num">
                                      <p:cBhvr additive="base">
                                        <p:cTn id="240" dur="500" fill="hold"/>
                                        <p:tgtEl>
                                          <p:spTgt spid="304191"/>
                                        </p:tgtEl>
                                        <p:attrNameLst>
                                          <p:attrName>ppt_y</p:attrName>
                                        </p:attrNameLst>
                                      </p:cBhvr>
                                      <p:tavLst>
                                        <p:tav tm="0">
                                          <p:val>
                                            <p:strVal val="#ppt_y"/>
                                          </p:val>
                                        </p:tav>
                                        <p:tav tm="100000">
                                          <p:val>
                                            <p:strVal val="#ppt_y"/>
                                          </p:val>
                                        </p:tav>
                                      </p:tavLst>
                                    </p:anim>
                                  </p:childTnLst>
                                </p:cTn>
                              </p:par>
                              <p:par>
                                <p:cTn id="241" presetID="2" presetClass="entr" presetSubtype="8" fill="hold" grpId="0" nodeType="withEffect">
                                  <p:stCondLst>
                                    <p:cond delay="0"/>
                                  </p:stCondLst>
                                  <p:childTnLst>
                                    <p:set>
                                      <p:cBhvr>
                                        <p:cTn id="242" dur="1" fill="hold">
                                          <p:stCondLst>
                                            <p:cond delay="0"/>
                                          </p:stCondLst>
                                        </p:cTn>
                                        <p:tgtEl>
                                          <p:spTgt spid="304192"/>
                                        </p:tgtEl>
                                        <p:attrNameLst>
                                          <p:attrName>style.visibility</p:attrName>
                                        </p:attrNameLst>
                                      </p:cBhvr>
                                      <p:to>
                                        <p:strVal val="visible"/>
                                      </p:to>
                                    </p:set>
                                    <p:anim calcmode="lin" valueType="num">
                                      <p:cBhvr additive="base">
                                        <p:cTn id="243" dur="500" fill="hold"/>
                                        <p:tgtEl>
                                          <p:spTgt spid="304192"/>
                                        </p:tgtEl>
                                        <p:attrNameLst>
                                          <p:attrName>ppt_x</p:attrName>
                                        </p:attrNameLst>
                                      </p:cBhvr>
                                      <p:tavLst>
                                        <p:tav tm="0">
                                          <p:val>
                                            <p:strVal val="0-#ppt_w/2"/>
                                          </p:val>
                                        </p:tav>
                                        <p:tav tm="100000">
                                          <p:val>
                                            <p:strVal val="#ppt_x"/>
                                          </p:val>
                                        </p:tav>
                                      </p:tavLst>
                                    </p:anim>
                                    <p:anim calcmode="lin" valueType="num">
                                      <p:cBhvr additive="base">
                                        <p:cTn id="244" dur="500" fill="hold"/>
                                        <p:tgtEl>
                                          <p:spTgt spid="304192"/>
                                        </p:tgtEl>
                                        <p:attrNameLst>
                                          <p:attrName>ppt_y</p:attrName>
                                        </p:attrNameLst>
                                      </p:cBhvr>
                                      <p:tavLst>
                                        <p:tav tm="0">
                                          <p:val>
                                            <p:strVal val="#ppt_y"/>
                                          </p:val>
                                        </p:tav>
                                        <p:tav tm="100000">
                                          <p:val>
                                            <p:strVal val="#ppt_y"/>
                                          </p:val>
                                        </p:tav>
                                      </p:tavLst>
                                    </p:anim>
                                  </p:childTnLst>
                                </p:cTn>
                              </p:par>
                              <p:par>
                                <p:cTn id="245" presetID="2" presetClass="entr" presetSubtype="8" fill="hold" grpId="0" nodeType="withEffect">
                                  <p:stCondLst>
                                    <p:cond delay="0"/>
                                  </p:stCondLst>
                                  <p:childTnLst>
                                    <p:set>
                                      <p:cBhvr>
                                        <p:cTn id="246" dur="1" fill="hold">
                                          <p:stCondLst>
                                            <p:cond delay="0"/>
                                          </p:stCondLst>
                                        </p:cTn>
                                        <p:tgtEl>
                                          <p:spTgt spid="304194"/>
                                        </p:tgtEl>
                                        <p:attrNameLst>
                                          <p:attrName>style.visibility</p:attrName>
                                        </p:attrNameLst>
                                      </p:cBhvr>
                                      <p:to>
                                        <p:strVal val="visible"/>
                                      </p:to>
                                    </p:set>
                                    <p:anim calcmode="lin" valueType="num">
                                      <p:cBhvr additive="base">
                                        <p:cTn id="247" dur="500" fill="hold"/>
                                        <p:tgtEl>
                                          <p:spTgt spid="304194"/>
                                        </p:tgtEl>
                                        <p:attrNameLst>
                                          <p:attrName>ppt_x</p:attrName>
                                        </p:attrNameLst>
                                      </p:cBhvr>
                                      <p:tavLst>
                                        <p:tav tm="0">
                                          <p:val>
                                            <p:strVal val="0-#ppt_w/2"/>
                                          </p:val>
                                        </p:tav>
                                        <p:tav tm="100000">
                                          <p:val>
                                            <p:strVal val="#ppt_x"/>
                                          </p:val>
                                        </p:tav>
                                      </p:tavLst>
                                    </p:anim>
                                    <p:anim calcmode="lin" valueType="num">
                                      <p:cBhvr additive="base">
                                        <p:cTn id="248" dur="500" fill="hold"/>
                                        <p:tgtEl>
                                          <p:spTgt spid="304194"/>
                                        </p:tgtEl>
                                        <p:attrNameLst>
                                          <p:attrName>ppt_y</p:attrName>
                                        </p:attrNameLst>
                                      </p:cBhvr>
                                      <p:tavLst>
                                        <p:tav tm="0">
                                          <p:val>
                                            <p:strVal val="#ppt_y"/>
                                          </p:val>
                                        </p:tav>
                                        <p:tav tm="100000">
                                          <p:val>
                                            <p:strVal val="#ppt_y"/>
                                          </p:val>
                                        </p:tav>
                                      </p:tavLst>
                                    </p:anim>
                                  </p:childTnLst>
                                </p:cTn>
                              </p:par>
                              <p:par>
                                <p:cTn id="249" presetID="2" presetClass="entr" presetSubtype="8" fill="hold" grpId="0" nodeType="withEffect">
                                  <p:stCondLst>
                                    <p:cond delay="0"/>
                                  </p:stCondLst>
                                  <p:childTnLst>
                                    <p:set>
                                      <p:cBhvr>
                                        <p:cTn id="250" dur="1" fill="hold">
                                          <p:stCondLst>
                                            <p:cond delay="0"/>
                                          </p:stCondLst>
                                        </p:cTn>
                                        <p:tgtEl>
                                          <p:spTgt spid="304195"/>
                                        </p:tgtEl>
                                        <p:attrNameLst>
                                          <p:attrName>style.visibility</p:attrName>
                                        </p:attrNameLst>
                                      </p:cBhvr>
                                      <p:to>
                                        <p:strVal val="visible"/>
                                      </p:to>
                                    </p:set>
                                    <p:anim calcmode="lin" valueType="num">
                                      <p:cBhvr additive="base">
                                        <p:cTn id="251" dur="500" fill="hold"/>
                                        <p:tgtEl>
                                          <p:spTgt spid="304195"/>
                                        </p:tgtEl>
                                        <p:attrNameLst>
                                          <p:attrName>ppt_x</p:attrName>
                                        </p:attrNameLst>
                                      </p:cBhvr>
                                      <p:tavLst>
                                        <p:tav tm="0">
                                          <p:val>
                                            <p:strVal val="0-#ppt_w/2"/>
                                          </p:val>
                                        </p:tav>
                                        <p:tav tm="100000">
                                          <p:val>
                                            <p:strVal val="#ppt_x"/>
                                          </p:val>
                                        </p:tav>
                                      </p:tavLst>
                                    </p:anim>
                                    <p:anim calcmode="lin" valueType="num">
                                      <p:cBhvr additive="base">
                                        <p:cTn id="252" dur="500" fill="hold"/>
                                        <p:tgtEl>
                                          <p:spTgt spid="304195"/>
                                        </p:tgtEl>
                                        <p:attrNameLst>
                                          <p:attrName>ppt_y</p:attrName>
                                        </p:attrNameLst>
                                      </p:cBhvr>
                                      <p:tavLst>
                                        <p:tav tm="0">
                                          <p:val>
                                            <p:strVal val="#ppt_y"/>
                                          </p:val>
                                        </p:tav>
                                        <p:tav tm="100000">
                                          <p:val>
                                            <p:strVal val="#ppt_y"/>
                                          </p:val>
                                        </p:tav>
                                      </p:tavLst>
                                    </p:anim>
                                  </p:childTnLst>
                                </p:cTn>
                              </p:par>
                              <p:par>
                                <p:cTn id="253" presetID="2" presetClass="entr" presetSubtype="8" fill="hold" grpId="0" nodeType="withEffect">
                                  <p:stCondLst>
                                    <p:cond delay="0"/>
                                  </p:stCondLst>
                                  <p:childTnLst>
                                    <p:set>
                                      <p:cBhvr>
                                        <p:cTn id="254" dur="1" fill="hold">
                                          <p:stCondLst>
                                            <p:cond delay="0"/>
                                          </p:stCondLst>
                                        </p:cTn>
                                        <p:tgtEl>
                                          <p:spTgt spid="304196"/>
                                        </p:tgtEl>
                                        <p:attrNameLst>
                                          <p:attrName>style.visibility</p:attrName>
                                        </p:attrNameLst>
                                      </p:cBhvr>
                                      <p:to>
                                        <p:strVal val="visible"/>
                                      </p:to>
                                    </p:set>
                                    <p:anim calcmode="lin" valueType="num">
                                      <p:cBhvr additive="base">
                                        <p:cTn id="255" dur="500" fill="hold"/>
                                        <p:tgtEl>
                                          <p:spTgt spid="304196"/>
                                        </p:tgtEl>
                                        <p:attrNameLst>
                                          <p:attrName>ppt_x</p:attrName>
                                        </p:attrNameLst>
                                      </p:cBhvr>
                                      <p:tavLst>
                                        <p:tav tm="0">
                                          <p:val>
                                            <p:strVal val="0-#ppt_w/2"/>
                                          </p:val>
                                        </p:tav>
                                        <p:tav tm="100000">
                                          <p:val>
                                            <p:strVal val="#ppt_x"/>
                                          </p:val>
                                        </p:tav>
                                      </p:tavLst>
                                    </p:anim>
                                    <p:anim calcmode="lin" valueType="num">
                                      <p:cBhvr additive="base">
                                        <p:cTn id="256" dur="500" fill="hold"/>
                                        <p:tgtEl>
                                          <p:spTgt spid="304196"/>
                                        </p:tgtEl>
                                        <p:attrNameLst>
                                          <p:attrName>ppt_y</p:attrName>
                                        </p:attrNameLst>
                                      </p:cBhvr>
                                      <p:tavLst>
                                        <p:tav tm="0">
                                          <p:val>
                                            <p:strVal val="#ppt_y"/>
                                          </p:val>
                                        </p:tav>
                                        <p:tav tm="100000">
                                          <p:val>
                                            <p:strVal val="#ppt_y"/>
                                          </p:val>
                                        </p:tav>
                                      </p:tavLst>
                                    </p:anim>
                                  </p:childTnLst>
                                </p:cTn>
                              </p:par>
                              <p:par>
                                <p:cTn id="257" presetID="2" presetClass="entr" presetSubtype="8" fill="hold" grpId="0" nodeType="withEffect">
                                  <p:stCondLst>
                                    <p:cond delay="0"/>
                                  </p:stCondLst>
                                  <p:childTnLst>
                                    <p:set>
                                      <p:cBhvr>
                                        <p:cTn id="258" dur="1" fill="hold">
                                          <p:stCondLst>
                                            <p:cond delay="0"/>
                                          </p:stCondLst>
                                        </p:cTn>
                                        <p:tgtEl>
                                          <p:spTgt spid="304197"/>
                                        </p:tgtEl>
                                        <p:attrNameLst>
                                          <p:attrName>style.visibility</p:attrName>
                                        </p:attrNameLst>
                                      </p:cBhvr>
                                      <p:to>
                                        <p:strVal val="visible"/>
                                      </p:to>
                                    </p:set>
                                    <p:anim calcmode="lin" valueType="num">
                                      <p:cBhvr additive="base">
                                        <p:cTn id="259" dur="500" fill="hold"/>
                                        <p:tgtEl>
                                          <p:spTgt spid="304197"/>
                                        </p:tgtEl>
                                        <p:attrNameLst>
                                          <p:attrName>ppt_x</p:attrName>
                                        </p:attrNameLst>
                                      </p:cBhvr>
                                      <p:tavLst>
                                        <p:tav tm="0">
                                          <p:val>
                                            <p:strVal val="0-#ppt_w/2"/>
                                          </p:val>
                                        </p:tav>
                                        <p:tav tm="100000">
                                          <p:val>
                                            <p:strVal val="#ppt_x"/>
                                          </p:val>
                                        </p:tav>
                                      </p:tavLst>
                                    </p:anim>
                                    <p:anim calcmode="lin" valueType="num">
                                      <p:cBhvr additive="base">
                                        <p:cTn id="260" dur="500" fill="hold"/>
                                        <p:tgtEl>
                                          <p:spTgt spid="304197"/>
                                        </p:tgtEl>
                                        <p:attrNameLst>
                                          <p:attrName>ppt_y</p:attrName>
                                        </p:attrNameLst>
                                      </p:cBhvr>
                                      <p:tavLst>
                                        <p:tav tm="0">
                                          <p:val>
                                            <p:strVal val="#ppt_y"/>
                                          </p:val>
                                        </p:tav>
                                        <p:tav tm="100000">
                                          <p:val>
                                            <p:strVal val="#ppt_y"/>
                                          </p:val>
                                        </p:tav>
                                      </p:tavLst>
                                    </p:anim>
                                  </p:childTnLst>
                                </p:cTn>
                              </p:par>
                              <p:par>
                                <p:cTn id="261" presetID="2" presetClass="entr" presetSubtype="8" fill="hold" grpId="0" nodeType="withEffect">
                                  <p:stCondLst>
                                    <p:cond delay="0"/>
                                  </p:stCondLst>
                                  <p:childTnLst>
                                    <p:set>
                                      <p:cBhvr>
                                        <p:cTn id="262" dur="1" fill="hold">
                                          <p:stCondLst>
                                            <p:cond delay="0"/>
                                          </p:stCondLst>
                                        </p:cTn>
                                        <p:tgtEl>
                                          <p:spTgt spid="304198"/>
                                        </p:tgtEl>
                                        <p:attrNameLst>
                                          <p:attrName>style.visibility</p:attrName>
                                        </p:attrNameLst>
                                      </p:cBhvr>
                                      <p:to>
                                        <p:strVal val="visible"/>
                                      </p:to>
                                    </p:set>
                                    <p:anim calcmode="lin" valueType="num">
                                      <p:cBhvr additive="base">
                                        <p:cTn id="263" dur="500" fill="hold"/>
                                        <p:tgtEl>
                                          <p:spTgt spid="304198"/>
                                        </p:tgtEl>
                                        <p:attrNameLst>
                                          <p:attrName>ppt_x</p:attrName>
                                        </p:attrNameLst>
                                      </p:cBhvr>
                                      <p:tavLst>
                                        <p:tav tm="0">
                                          <p:val>
                                            <p:strVal val="0-#ppt_w/2"/>
                                          </p:val>
                                        </p:tav>
                                        <p:tav tm="100000">
                                          <p:val>
                                            <p:strVal val="#ppt_x"/>
                                          </p:val>
                                        </p:tav>
                                      </p:tavLst>
                                    </p:anim>
                                    <p:anim calcmode="lin" valueType="num">
                                      <p:cBhvr additive="base">
                                        <p:cTn id="264" dur="500" fill="hold"/>
                                        <p:tgtEl>
                                          <p:spTgt spid="304198"/>
                                        </p:tgtEl>
                                        <p:attrNameLst>
                                          <p:attrName>ppt_y</p:attrName>
                                        </p:attrNameLst>
                                      </p:cBhvr>
                                      <p:tavLst>
                                        <p:tav tm="0">
                                          <p:val>
                                            <p:strVal val="#ppt_y"/>
                                          </p:val>
                                        </p:tav>
                                        <p:tav tm="100000">
                                          <p:val>
                                            <p:strVal val="#ppt_y"/>
                                          </p:val>
                                        </p:tav>
                                      </p:tavLst>
                                    </p:anim>
                                  </p:childTnLst>
                                </p:cTn>
                              </p:par>
                              <p:par>
                                <p:cTn id="265" presetID="2" presetClass="entr" presetSubtype="8" fill="hold" grpId="0" nodeType="withEffect">
                                  <p:stCondLst>
                                    <p:cond delay="0"/>
                                  </p:stCondLst>
                                  <p:childTnLst>
                                    <p:set>
                                      <p:cBhvr>
                                        <p:cTn id="266" dur="1" fill="hold">
                                          <p:stCondLst>
                                            <p:cond delay="0"/>
                                          </p:stCondLst>
                                        </p:cTn>
                                        <p:tgtEl>
                                          <p:spTgt spid="304199"/>
                                        </p:tgtEl>
                                        <p:attrNameLst>
                                          <p:attrName>style.visibility</p:attrName>
                                        </p:attrNameLst>
                                      </p:cBhvr>
                                      <p:to>
                                        <p:strVal val="visible"/>
                                      </p:to>
                                    </p:set>
                                    <p:anim calcmode="lin" valueType="num">
                                      <p:cBhvr additive="base">
                                        <p:cTn id="267" dur="500" fill="hold"/>
                                        <p:tgtEl>
                                          <p:spTgt spid="304199"/>
                                        </p:tgtEl>
                                        <p:attrNameLst>
                                          <p:attrName>ppt_x</p:attrName>
                                        </p:attrNameLst>
                                      </p:cBhvr>
                                      <p:tavLst>
                                        <p:tav tm="0">
                                          <p:val>
                                            <p:strVal val="0-#ppt_w/2"/>
                                          </p:val>
                                        </p:tav>
                                        <p:tav tm="100000">
                                          <p:val>
                                            <p:strVal val="#ppt_x"/>
                                          </p:val>
                                        </p:tav>
                                      </p:tavLst>
                                    </p:anim>
                                    <p:anim calcmode="lin" valueType="num">
                                      <p:cBhvr additive="base">
                                        <p:cTn id="268" dur="500" fill="hold"/>
                                        <p:tgtEl>
                                          <p:spTgt spid="304199"/>
                                        </p:tgtEl>
                                        <p:attrNameLst>
                                          <p:attrName>ppt_y</p:attrName>
                                        </p:attrNameLst>
                                      </p:cBhvr>
                                      <p:tavLst>
                                        <p:tav tm="0">
                                          <p:val>
                                            <p:strVal val="#ppt_y"/>
                                          </p:val>
                                        </p:tav>
                                        <p:tav tm="100000">
                                          <p:val>
                                            <p:strVal val="#ppt_y"/>
                                          </p:val>
                                        </p:tav>
                                      </p:tavLst>
                                    </p:anim>
                                  </p:childTnLst>
                                </p:cTn>
                              </p:par>
                              <p:par>
                                <p:cTn id="269" presetID="2" presetClass="entr" presetSubtype="8" fill="hold" grpId="0" nodeType="withEffect">
                                  <p:stCondLst>
                                    <p:cond delay="0"/>
                                  </p:stCondLst>
                                  <p:childTnLst>
                                    <p:set>
                                      <p:cBhvr>
                                        <p:cTn id="270" dur="1" fill="hold">
                                          <p:stCondLst>
                                            <p:cond delay="0"/>
                                          </p:stCondLst>
                                        </p:cTn>
                                        <p:tgtEl>
                                          <p:spTgt spid="304200"/>
                                        </p:tgtEl>
                                        <p:attrNameLst>
                                          <p:attrName>style.visibility</p:attrName>
                                        </p:attrNameLst>
                                      </p:cBhvr>
                                      <p:to>
                                        <p:strVal val="visible"/>
                                      </p:to>
                                    </p:set>
                                    <p:anim calcmode="lin" valueType="num">
                                      <p:cBhvr additive="base">
                                        <p:cTn id="271" dur="500" fill="hold"/>
                                        <p:tgtEl>
                                          <p:spTgt spid="304200"/>
                                        </p:tgtEl>
                                        <p:attrNameLst>
                                          <p:attrName>ppt_x</p:attrName>
                                        </p:attrNameLst>
                                      </p:cBhvr>
                                      <p:tavLst>
                                        <p:tav tm="0">
                                          <p:val>
                                            <p:strVal val="0-#ppt_w/2"/>
                                          </p:val>
                                        </p:tav>
                                        <p:tav tm="100000">
                                          <p:val>
                                            <p:strVal val="#ppt_x"/>
                                          </p:val>
                                        </p:tav>
                                      </p:tavLst>
                                    </p:anim>
                                    <p:anim calcmode="lin" valueType="num">
                                      <p:cBhvr additive="base">
                                        <p:cTn id="272" dur="500" fill="hold"/>
                                        <p:tgtEl>
                                          <p:spTgt spid="304200"/>
                                        </p:tgtEl>
                                        <p:attrNameLst>
                                          <p:attrName>ppt_y</p:attrName>
                                        </p:attrNameLst>
                                      </p:cBhvr>
                                      <p:tavLst>
                                        <p:tav tm="0">
                                          <p:val>
                                            <p:strVal val="#ppt_y"/>
                                          </p:val>
                                        </p:tav>
                                        <p:tav tm="100000">
                                          <p:val>
                                            <p:strVal val="#ppt_y"/>
                                          </p:val>
                                        </p:tav>
                                      </p:tavLst>
                                    </p:anim>
                                  </p:childTnLst>
                                </p:cTn>
                              </p:par>
                              <p:par>
                                <p:cTn id="273" presetID="2" presetClass="entr" presetSubtype="8" fill="hold" grpId="0" nodeType="withEffect">
                                  <p:stCondLst>
                                    <p:cond delay="0"/>
                                  </p:stCondLst>
                                  <p:childTnLst>
                                    <p:set>
                                      <p:cBhvr>
                                        <p:cTn id="274" dur="1" fill="hold">
                                          <p:stCondLst>
                                            <p:cond delay="0"/>
                                          </p:stCondLst>
                                        </p:cTn>
                                        <p:tgtEl>
                                          <p:spTgt spid="304201"/>
                                        </p:tgtEl>
                                        <p:attrNameLst>
                                          <p:attrName>style.visibility</p:attrName>
                                        </p:attrNameLst>
                                      </p:cBhvr>
                                      <p:to>
                                        <p:strVal val="visible"/>
                                      </p:to>
                                    </p:set>
                                    <p:anim calcmode="lin" valueType="num">
                                      <p:cBhvr additive="base">
                                        <p:cTn id="275" dur="500" fill="hold"/>
                                        <p:tgtEl>
                                          <p:spTgt spid="304201"/>
                                        </p:tgtEl>
                                        <p:attrNameLst>
                                          <p:attrName>ppt_x</p:attrName>
                                        </p:attrNameLst>
                                      </p:cBhvr>
                                      <p:tavLst>
                                        <p:tav tm="0">
                                          <p:val>
                                            <p:strVal val="0-#ppt_w/2"/>
                                          </p:val>
                                        </p:tav>
                                        <p:tav tm="100000">
                                          <p:val>
                                            <p:strVal val="#ppt_x"/>
                                          </p:val>
                                        </p:tav>
                                      </p:tavLst>
                                    </p:anim>
                                    <p:anim calcmode="lin" valueType="num">
                                      <p:cBhvr additive="base">
                                        <p:cTn id="276" dur="500" fill="hold"/>
                                        <p:tgtEl>
                                          <p:spTgt spid="304201"/>
                                        </p:tgtEl>
                                        <p:attrNameLst>
                                          <p:attrName>ppt_y</p:attrName>
                                        </p:attrNameLst>
                                      </p:cBhvr>
                                      <p:tavLst>
                                        <p:tav tm="0">
                                          <p:val>
                                            <p:strVal val="#ppt_y"/>
                                          </p:val>
                                        </p:tav>
                                        <p:tav tm="100000">
                                          <p:val>
                                            <p:strVal val="#ppt_y"/>
                                          </p:val>
                                        </p:tav>
                                      </p:tavLst>
                                    </p:anim>
                                  </p:childTnLst>
                                </p:cTn>
                              </p:par>
                              <p:par>
                                <p:cTn id="277" presetID="2" presetClass="entr" presetSubtype="8" fill="hold" grpId="0" nodeType="withEffect">
                                  <p:stCondLst>
                                    <p:cond delay="0"/>
                                  </p:stCondLst>
                                  <p:childTnLst>
                                    <p:set>
                                      <p:cBhvr>
                                        <p:cTn id="278" dur="1" fill="hold">
                                          <p:stCondLst>
                                            <p:cond delay="0"/>
                                          </p:stCondLst>
                                        </p:cTn>
                                        <p:tgtEl>
                                          <p:spTgt spid="304202"/>
                                        </p:tgtEl>
                                        <p:attrNameLst>
                                          <p:attrName>style.visibility</p:attrName>
                                        </p:attrNameLst>
                                      </p:cBhvr>
                                      <p:to>
                                        <p:strVal val="visible"/>
                                      </p:to>
                                    </p:set>
                                    <p:anim calcmode="lin" valueType="num">
                                      <p:cBhvr additive="base">
                                        <p:cTn id="279" dur="500" fill="hold"/>
                                        <p:tgtEl>
                                          <p:spTgt spid="304202"/>
                                        </p:tgtEl>
                                        <p:attrNameLst>
                                          <p:attrName>ppt_x</p:attrName>
                                        </p:attrNameLst>
                                      </p:cBhvr>
                                      <p:tavLst>
                                        <p:tav tm="0">
                                          <p:val>
                                            <p:strVal val="0-#ppt_w/2"/>
                                          </p:val>
                                        </p:tav>
                                        <p:tav tm="100000">
                                          <p:val>
                                            <p:strVal val="#ppt_x"/>
                                          </p:val>
                                        </p:tav>
                                      </p:tavLst>
                                    </p:anim>
                                    <p:anim calcmode="lin" valueType="num">
                                      <p:cBhvr additive="base">
                                        <p:cTn id="280" dur="500" fill="hold"/>
                                        <p:tgtEl>
                                          <p:spTgt spid="304202"/>
                                        </p:tgtEl>
                                        <p:attrNameLst>
                                          <p:attrName>ppt_y</p:attrName>
                                        </p:attrNameLst>
                                      </p:cBhvr>
                                      <p:tavLst>
                                        <p:tav tm="0">
                                          <p:val>
                                            <p:strVal val="#ppt_y"/>
                                          </p:val>
                                        </p:tav>
                                        <p:tav tm="100000">
                                          <p:val>
                                            <p:strVal val="#ppt_y"/>
                                          </p:val>
                                        </p:tav>
                                      </p:tavLst>
                                    </p:anim>
                                  </p:childTnLst>
                                </p:cTn>
                              </p:par>
                              <p:par>
                                <p:cTn id="281" presetID="2" presetClass="entr" presetSubtype="8" fill="hold" grpId="0" nodeType="withEffect">
                                  <p:stCondLst>
                                    <p:cond delay="0"/>
                                  </p:stCondLst>
                                  <p:childTnLst>
                                    <p:set>
                                      <p:cBhvr>
                                        <p:cTn id="282" dur="1" fill="hold">
                                          <p:stCondLst>
                                            <p:cond delay="0"/>
                                          </p:stCondLst>
                                        </p:cTn>
                                        <p:tgtEl>
                                          <p:spTgt spid="304203"/>
                                        </p:tgtEl>
                                        <p:attrNameLst>
                                          <p:attrName>style.visibility</p:attrName>
                                        </p:attrNameLst>
                                      </p:cBhvr>
                                      <p:to>
                                        <p:strVal val="visible"/>
                                      </p:to>
                                    </p:set>
                                    <p:anim calcmode="lin" valueType="num">
                                      <p:cBhvr additive="base">
                                        <p:cTn id="283" dur="500" fill="hold"/>
                                        <p:tgtEl>
                                          <p:spTgt spid="304203"/>
                                        </p:tgtEl>
                                        <p:attrNameLst>
                                          <p:attrName>ppt_x</p:attrName>
                                        </p:attrNameLst>
                                      </p:cBhvr>
                                      <p:tavLst>
                                        <p:tav tm="0">
                                          <p:val>
                                            <p:strVal val="0-#ppt_w/2"/>
                                          </p:val>
                                        </p:tav>
                                        <p:tav tm="100000">
                                          <p:val>
                                            <p:strVal val="#ppt_x"/>
                                          </p:val>
                                        </p:tav>
                                      </p:tavLst>
                                    </p:anim>
                                    <p:anim calcmode="lin" valueType="num">
                                      <p:cBhvr additive="base">
                                        <p:cTn id="284" dur="500" fill="hold"/>
                                        <p:tgtEl>
                                          <p:spTgt spid="304203"/>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304204"/>
                                        </p:tgtEl>
                                        <p:attrNameLst>
                                          <p:attrName>style.visibility</p:attrName>
                                        </p:attrNameLst>
                                      </p:cBhvr>
                                      <p:to>
                                        <p:strVal val="visible"/>
                                      </p:to>
                                    </p:set>
                                    <p:anim calcmode="lin" valueType="num">
                                      <p:cBhvr additive="base">
                                        <p:cTn id="287" dur="500" fill="hold"/>
                                        <p:tgtEl>
                                          <p:spTgt spid="304204"/>
                                        </p:tgtEl>
                                        <p:attrNameLst>
                                          <p:attrName>ppt_x</p:attrName>
                                        </p:attrNameLst>
                                      </p:cBhvr>
                                      <p:tavLst>
                                        <p:tav tm="0">
                                          <p:val>
                                            <p:strVal val="0-#ppt_w/2"/>
                                          </p:val>
                                        </p:tav>
                                        <p:tav tm="100000">
                                          <p:val>
                                            <p:strVal val="#ppt_x"/>
                                          </p:val>
                                        </p:tav>
                                      </p:tavLst>
                                    </p:anim>
                                    <p:anim calcmode="lin" valueType="num">
                                      <p:cBhvr additive="base">
                                        <p:cTn id="288" dur="500" fill="hold"/>
                                        <p:tgtEl>
                                          <p:spTgt spid="304204"/>
                                        </p:tgtEl>
                                        <p:attrNameLst>
                                          <p:attrName>ppt_y</p:attrName>
                                        </p:attrNameLst>
                                      </p:cBhvr>
                                      <p:tavLst>
                                        <p:tav tm="0">
                                          <p:val>
                                            <p:strVal val="#ppt_y"/>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304205"/>
                                        </p:tgtEl>
                                        <p:attrNameLst>
                                          <p:attrName>style.visibility</p:attrName>
                                        </p:attrNameLst>
                                      </p:cBhvr>
                                      <p:to>
                                        <p:strVal val="visible"/>
                                      </p:to>
                                    </p:set>
                                    <p:anim calcmode="lin" valueType="num">
                                      <p:cBhvr additive="base">
                                        <p:cTn id="291" dur="500" fill="hold"/>
                                        <p:tgtEl>
                                          <p:spTgt spid="304205"/>
                                        </p:tgtEl>
                                        <p:attrNameLst>
                                          <p:attrName>ppt_x</p:attrName>
                                        </p:attrNameLst>
                                      </p:cBhvr>
                                      <p:tavLst>
                                        <p:tav tm="0">
                                          <p:val>
                                            <p:strVal val="0-#ppt_w/2"/>
                                          </p:val>
                                        </p:tav>
                                        <p:tav tm="100000">
                                          <p:val>
                                            <p:strVal val="#ppt_x"/>
                                          </p:val>
                                        </p:tav>
                                      </p:tavLst>
                                    </p:anim>
                                    <p:anim calcmode="lin" valueType="num">
                                      <p:cBhvr additive="base">
                                        <p:cTn id="292" dur="500" fill="hold"/>
                                        <p:tgtEl>
                                          <p:spTgt spid="304205"/>
                                        </p:tgtEl>
                                        <p:attrNameLst>
                                          <p:attrName>ppt_y</p:attrName>
                                        </p:attrNameLst>
                                      </p:cBhvr>
                                      <p:tavLst>
                                        <p:tav tm="0">
                                          <p:val>
                                            <p:strVal val="#ppt_y"/>
                                          </p:val>
                                        </p:tav>
                                        <p:tav tm="100000">
                                          <p:val>
                                            <p:strVal val="#ppt_y"/>
                                          </p:val>
                                        </p:tav>
                                      </p:tavLst>
                                    </p:anim>
                                  </p:childTnLst>
                                </p:cTn>
                              </p:par>
                              <p:par>
                                <p:cTn id="293" presetID="2" presetClass="entr" presetSubtype="8" fill="hold" grpId="0" nodeType="withEffect">
                                  <p:stCondLst>
                                    <p:cond delay="0"/>
                                  </p:stCondLst>
                                  <p:childTnLst>
                                    <p:set>
                                      <p:cBhvr>
                                        <p:cTn id="294" dur="1" fill="hold">
                                          <p:stCondLst>
                                            <p:cond delay="0"/>
                                          </p:stCondLst>
                                        </p:cTn>
                                        <p:tgtEl>
                                          <p:spTgt spid="304206"/>
                                        </p:tgtEl>
                                        <p:attrNameLst>
                                          <p:attrName>style.visibility</p:attrName>
                                        </p:attrNameLst>
                                      </p:cBhvr>
                                      <p:to>
                                        <p:strVal val="visible"/>
                                      </p:to>
                                    </p:set>
                                    <p:anim calcmode="lin" valueType="num">
                                      <p:cBhvr additive="base">
                                        <p:cTn id="295" dur="500" fill="hold"/>
                                        <p:tgtEl>
                                          <p:spTgt spid="304206"/>
                                        </p:tgtEl>
                                        <p:attrNameLst>
                                          <p:attrName>ppt_x</p:attrName>
                                        </p:attrNameLst>
                                      </p:cBhvr>
                                      <p:tavLst>
                                        <p:tav tm="0">
                                          <p:val>
                                            <p:strVal val="0-#ppt_w/2"/>
                                          </p:val>
                                        </p:tav>
                                        <p:tav tm="100000">
                                          <p:val>
                                            <p:strVal val="#ppt_x"/>
                                          </p:val>
                                        </p:tav>
                                      </p:tavLst>
                                    </p:anim>
                                    <p:anim calcmode="lin" valueType="num">
                                      <p:cBhvr additive="base">
                                        <p:cTn id="296" dur="500" fill="hold"/>
                                        <p:tgtEl>
                                          <p:spTgt spid="304206"/>
                                        </p:tgtEl>
                                        <p:attrNameLst>
                                          <p:attrName>ppt_y</p:attrName>
                                        </p:attrNameLst>
                                      </p:cBhvr>
                                      <p:tavLst>
                                        <p:tav tm="0">
                                          <p:val>
                                            <p:strVal val="#ppt_y"/>
                                          </p:val>
                                        </p:tav>
                                        <p:tav tm="100000">
                                          <p:val>
                                            <p:strVal val="#ppt_y"/>
                                          </p:val>
                                        </p:tav>
                                      </p:tavLst>
                                    </p:anim>
                                  </p:childTnLst>
                                </p:cTn>
                              </p:par>
                              <p:par>
                                <p:cTn id="297" presetID="2" presetClass="entr" presetSubtype="8" fill="hold" grpId="0" nodeType="withEffect">
                                  <p:stCondLst>
                                    <p:cond delay="0"/>
                                  </p:stCondLst>
                                  <p:childTnLst>
                                    <p:set>
                                      <p:cBhvr>
                                        <p:cTn id="298" dur="1" fill="hold">
                                          <p:stCondLst>
                                            <p:cond delay="0"/>
                                          </p:stCondLst>
                                        </p:cTn>
                                        <p:tgtEl>
                                          <p:spTgt spid="304207"/>
                                        </p:tgtEl>
                                        <p:attrNameLst>
                                          <p:attrName>style.visibility</p:attrName>
                                        </p:attrNameLst>
                                      </p:cBhvr>
                                      <p:to>
                                        <p:strVal val="visible"/>
                                      </p:to>
                                    </p:set>
                                    <p:anim calcmode="lin" valueType="num">
                                      <p:cBhvr additive="base">
                                        <p:cTn id="299" dur="500" fill="hold"/>
                                        <p:tgtEl>
                                          <p:spTgt spid="304207"/>
                                        </p:tgtEl>
                                        <p:attrNameLst>
                                          <p:attrName>ppt_x</p:attrName>
                                        </p:attrNameLst>
                                      </p:cBhvr>
                                      <p:tavLst>
                                        <p:tav tm="0">
                                          <p:val>
                                            <p:strVal val="0-#ppt_w/2"/>
                                          </p:val>
                                        </p:tav>
                                        <p:tav tm="100000">
                                          <p:val>
                                            <p:strVal val="#ppt_x"/>
                                          </p:val>
                                        </p:tav>
                                      </p:tavLst>
                                    </p:anim>
                                    <p:anim calcmode="lin" valueType="num">
                                      <p:cBhvr additive="base">
                                        <p:cTn id="300" dur="500" fill="hold"/>
                                        <p:tgtEl>
                                          <p:spTgt spid="304207"/>
                                        </p:tgtEl>
                                        <p:attrNameLst>
                                          <p:attrName>ppt_y</p:attrName>
                                        </p:attrNameLst>
                                      </p:cBhvr>
                                      <p:tavLst>
                                        <p:tav tm="0">
                                          <p:val>
                                            <p:strVal val="#ppt_y"/>
                                          </p:val>
                                        </p:tav>
                                        <p:tav tm="100000">
                                          <p:val>
                                            <p:strVal val="#ppt_y"/>
                                          </p:val>
                                        </p:tav>
                                      </p:tavLst>
                                    </p:anim>
                                  </p:childTnLst>
                                </p:cTn>
                              </p:par>
                              <p:par>
                                <p:cTn id="301" presetID="2" presetClass="entr" presetSubtype="8" fill="hold" grpId="0" nodeType="withEffect">
                                  <p:stCondLst>
                                    <p:cond delay="0"/>
                                  </p:stCondLst>
                                  <p:childTnLst>
                                    <p:set>
                                      <p:cBhvr>
                                        <p:cTn id="302" dur="1" fill="hold">
                                          <p:stCondLst>
                                            <p:cond delay="0"/>
                                          </p:stCondLst>
                                        </p:cTn>
                                        <p:tgtEl>
                                          <p:spTgt spid="304210"/>
                                        </p:tgtEl>
                                        <p:attrNameLst>
                                          <p:attrName>style.visibility</p:attrName>
                                        </p:attrNameLst>
                                      </p:cBhvr>
                                      <p:to>
                                        <p:strVal val="visible"/>
                                      </p:to>
                                    </p:set>
                                    <p:anim calcmode="lin" valueType="num">
                                      <p:cBhvr additive="base">
                                        <p:cTn id="303" dur="500" fill="hold"/>
                                        <p:tgtEl>
                                          <p:spTgt spid="304210"/>
                                        </p:tgtEl>
                                        <p:attrNameLst>
                                          <p:attrName>ppt_x</p:attrName>
                                        </p:attrNameLst>
                                      </p:cBhvr>
                                      <p:tavLst>
                                        <p:tav tm="0">
                                          <p:val>
                                            <p:strVal val="0-#ppt_w/2"/>
                                          </p:val>
                                        </p:tav>
                                        <p:tav tm="100000">
                                          <p:val>
                                            <p:strVal val="#ppt_x"/>
                                          </p:val>
                                        </p:tav>
                                      </p:tavLst>
                                    </p:anim>
                                    <p:anim calcmode="lin" valueType="num">
                                      <p:cBhvr additive="base">
                                        <p:cTn id="304" dur="500" fill="hold"/>
                                        <p:tgtEl>
                                          <p:spTgt spid="304210"/>
                                        </p:tgtEl>
                                        <p:attrNameLst>
                                          <p:attrName>ppt_y</p:attrName>
                                        </p:attrNameLst>
                                      </p:cBhvr>
                                      <p:tavLst>
                                        <p:tav tm="0">
                                          <p:val>
                                            <p:strVal val="#ppt_y"/>
                                          </p:val>
                                        </p:tav>
                                        <p:tav tm="100000">
                                          <p:val>
                                            <p:strVal val="#ppt_y"/>
                                          </p:val>
                                        </p:tav>
                                      </p:tavLst>
                                    </p:anim>
                                  </p:childTnLst>
                                </p:cTn>
                              </p:par>
                              <p:par>
                                <p:cTn id="305" presetID="2" presetClass="entr" presetSubtype="8" fill="hold" grpId="0" nodeType="withEffect">
                                  <p:stCondLst>
                                    <p:cond delay="0"/>
                                  </p:stCondLst>
                                  <p:childTnLst>
                                    <p:set>
                                      <p:cBhvr>
                                        <p:cTn id="306" dur="1" fill="hold">
                                          <p:stCondLst>
                                            <p:cond delay="0"/>
                                          </p:stCondLst>
                                        </p:cTn>
                                        <p:tgtEl>
                                          <p:spTgt spid="304215"/>
                                        </p:tgtEl>
                                        <p:attrNameLst>
                                          <p:attrName>style.visibility</p:attrName>
                                        </p:attrNameLst>
                                      </p:cBhvr>
                                      <p:to>
                                        <p:strVal val="visible"/>
                                      </p:to>
                                    </p:set>
                                    <p:anim calcmode="lin" valueType="num">
                                      <p:cBhvr additive="base">
                                        <p:cTn id="307" dur="500" fill="hold"/>
                                        <p:tgtEl>
                                          <p:spTgt spid="304215"/>
                                        </p:tgtEl>
                                        <p:attrNameLst>
                                          <p:attrName>ppt_x</p:attrName>
                                        </p:attrNameLst>
                                      </p:cBhvr>
                                      <p:tavLst>
                                        <p:tav tm="0">
                                          <p:val>
                                            <p:strVal val="0-#ppt_w/2"/>
                                          </p:val>
                                        </p:tav>
                                        <p:tav tm="100000">
                                          <p:val>
                                            <p:strVal val="#ppt_x"/>
                                          </p:val>
                                        </p:tav>
                                      </p:tavLst>
                                    </p:anim>
                                    <p:anim calcmode="lin" valueType="num">
                                      <p:cBhvr additive="base">
                                        <p:cTn id="308" dur="500" fill="hold"/>
                                        <p:tgtEl>
                                          <p:spTgt spid="304215"/>
                                        </p:tgtEl>
                                        <p:attrNameLst>
                                          <p:attrName>ppt_y</p:attrName>
                                        </p:attrNameLst>
                                      </p:cBhvr>
                                      <p:tavLst>
                                        <p:tav tm="0">
                                          <p:val>
                                            <p:strVal val="#ppt_y"/>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5" presetClass="entr" presetSubtype="10" fill="hold" grpId="0" nodeType="clickEffect">
                                  <p:stCondLst>
                                    <p:cond delay="0"/>
                                  </p:stCondLst>
                                  <p:childTnLst>
                                    <p:set>
                                      <p:cBhvr>
                                        <p:cTn id="312" dur="1" fill="hold">
                                          <p:stCondLst>
                                            <p:cond delay="0"/>
                                          </p:stCondLst>
                                        </p:cTn>
                                        <p:tgtEl>
                                          <p:spTgt spid="304218"/>
                                        </p:tgtEl>
                                        <p:attrNameLst>
                                          <p:attrName>style.visibility</p:attrName>
                                        </p:attrNameLst>
                                      </p:cBhvr>
                                      <p:to>
                                        <p:strVal val="visible"/>
                                      </p:to>
                                    </p:set>
                                    <p:animEffect transition="in" filter="checkerboard(across)">
                                      <p:cBhvr>
                                        <p:cTn id="313" dur="500"/>
                                        <p:tgtEl>
                                          <p:spTgt spid="304218"/>
                                        </p:tgtEl>
                                      </p:cBhvr>
                                    </p:animEffect>
                                  </p:childTnLst>
                                </p:cTn>
                              </p:par>
                            </p:childTnLst>
                          </p:cTn>
                        </p:par>
                      </p:childTnLst>
                    </p:cTn>
                  </p:par>
                  <p:par>
                    <p:cTn id="314" fill="hold">
                      <p:stCondLst>
                        <p:cond delay="indefinite"/>
                      </p:stCondLst>
                      <p:childTnLst>
                        <p:par>
                          <p:cTn id="315" fill="hold">
                            <p:stCondLst>
                              <p:cond delay="0"/>
                            </p:stCondLst>
                            <p:childTnLst>
                              <p:par>
                                <p:cTn id="316" presetID="2" presetClass="entr" presetSubtype="8" fill="hold" grpId="0" nodeType="clickEffect">
                                  <p:stCondLst>
                                    <p:cond delay="0"/>
                                  </p:stCondLst>
                                  <p:childTnLst>
                                    <p:set>
                                      <p:cBhvr>
                                        <p:cTn id="317" dur="1" fill="hold">
                                          <p:stCondLst>
                                            <p:cond delay="0"/>
                                          </p:stCondLst>
                                        </p:cTn>
                                        <p:tgtEl>
                                          <p:spTgt spid="304217"/>
                                        </p:tgtEl>
                                        <p:attrNameLst>
                                          <p:attrName>style.visibility</p:attrName>
                                        </p:attrNameLst>
                                      </p:cBhvr>
                                      <p:to>
                                        <p:strVal val="visible"/>
                                      </p:to>
                                    </p:set>
                                    <p:anim calcmode="lin" valueType="num">
                                      <p:cBhvr additive="base">
                                        <p:cTn id="318" dur="500" fill="hold"/>
                                        <p:tgtEl>
                                          <p:spTgt spid="304217"/>
                                        </p:tgtEl>
                                        <p:attrNameLst>
                                          <p:attrName>ppt_x</p:attrName>
                                        </p:attrNameLst>
                                      </p:cBhvr>
                                      <p:tavLst>
                                        <p:tav tm="0">
                                          <p:val>
                                            <p:strVal val="0-#ppt_w/2"/>
                                          </p:val>
                                        </p:tav>
                                        <p:tav tm="100000">
                                          <p:val>
                                            <p:strVal val="#ppt_x"/>
                                          </p:val>
                                        </p:tav>
                                      </p:tavLst>
                                    </p:anim>
                                    <p:anim calcmode="lin" valueType="num">
                                      <p:cBhvr additive="base">
                                        <p:cTn id="319" dur="500" fill="hold"/>
                                        <p:tgtEl>
                                          <p:spTgt spid="304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0" grpId="0" animBg="1"/>
      <p:bldP spid="304131" grpId="0" animBg="1"/>
      <p:bldP spid="304132" grpId="0" animBg="1"/>
      <p:bldP spid="304133" grpId="0" animBg="1"/>
      <p:bldP spid="304135" grpId="0" animBg="1"/>
      <p:bldP spid="304136" grpId="0" animBg="1"/>
      <p:bldP spid="304137" grpId="0" animBg="1"/>
      <p:bldP spid="304138" grpId="0" animBg="1"/>
      <p:bldP spid="304139" grpId="0" animBg="1"/>
      <p:bldP spid="304140" grpId="0" animBg="1"/>
      <p:bldP spid="304141" grpId="0" animBg="1"/>
      <p:bldP spid="304142" grpId="0" animBg="1"/>
      <p:bldP spid="304143" grpId="0" animBg="1"/>
      <p:bldP spid="304144" grpId="0" animBg="1"/>
      <p:bldP spid="304145" grpId="0" animBg="1"/>
      <p:bldP spid="304146" grpId="0" animBg="1"/>
      <p:bldP spid="304147" grpId="0" animBg="1"/>
      <p:bldP spid="304148" grpId="0" animBg="1"/>
      <p:bldP spid="304149" grpId="0" animBg="1"/>
      <p:bldP spid="304150" grpId="0" animBg="1"/>
      <p:bldP spid="304151" grpId="0" animBg="1"/>
      <p:bldP spid="304152" grpId="0" animBg="1"/>
      <p:bldP spid="304153" grpId="0" animBg="1"/>
      <p:bldP spid="304155" grpId="0" animBg="1"/>
      <p:bldP spid="304156" grpId="0" animBg="1"/>
      <p:bldP spid="304157" grpId="0" animBg="1"/>
      <p:bldP spid="304158" grpId="0" animBg="1"/>
      <p:bldP spid="304159" grpId="0" animBg="1"/>
      <p:bldP spid="304160" grpId="0" animBg="1"/>
      <p:bldP spid="304161" grpId="0" animBg="1"/>
      <p:bldP spid="304162" grpId="0" animBg="1"/>
      <p:bldP spid="304163" grpId="0" animBg="1"/>
      <p:bldP spid="304164" grpId="0" animBg="1"/>
      <p:bldP spid="304165" grpId="0" animBg="1"/>
      <p:bldP spid="304166" grpId="0" animBg="1"/>
      <p:bldP spid="304167" grpId="0" animBg="1"/>
      <p:bldP spid="304168" grpId="0" animBg="1"/>
      <p:bldP spid="304169" grpId="0"/>
      <p:bldP spid="304170" grpId="0"/>
      <p:bldP spid="304171" grpId="0"/>
      <p:bldP spid="304172" grpId="0"/>
      <p:bldP spid="304173" grpId="0"/>
      <p:bldP spid="304174" grpId="0"/>
      <p:bldP spid="304175" grpId="0"/>
      <p:bldP spid="304176" grpId="0"/>
      <p:bldP spid="304177" grpId="0"/>
      <p:bldP spid="304178" grpId="0"/>
      <p:bldP spid="304179" grpId="0"/>
      <p:bldP spid="304180" grpId="0"/>
      <p:bldP spid="304181" grpId="0"/>
      <p:bldP spid="304182" grpId="0"/>
      <p:bldP spid="304184" grpId="0"/>
      <p:bldP spid="304185" grpId="0"/>
      <p:bldP spid="304186" grpId="0"/>
      <p:bldP spid="304187" grpId="0"/>
      <p:bldP spid="304188" grpId="0"/>
      <p:bldP spid="304189" grpId="0"/>
      <p:bldP spid="304190" grpId="0"/>
      <p:bldP spid="304191" grpId="0"/>
      <p:bldP spid="304192" grpId="0"/>
      <p:bldP spid="304194" grpId="0"/>
      <p:bldP spid="304195" grpId="0"/>
      <p:bldP spid="304196" grpId="0"/>
      <p:bldP spid="304197" grpId="0"/>
      <p:bldP spid="304198" grpId="0"/>
      <p:bldP spid="304199" grpId="0"/>
      <p:bldP spid="304200" grpId="0"/>
      <p:bldP spid="304201" grpId="0"/>
      <p:bldP spid="304202" grpId="0"/>
      <p:bldP spid="304203" grpId="0"/>
      <p:bldP spid="304204" grpId="0"/>
      <p:bldP spid="304205" grpId="0"/>
      <p:bldP spid="304206" grpId="0"/>
      <p:bldP spid="304207" grpId="0"/>
      <p:bldP spid="304210" grpId="0" animBg="1"/>
      <p:bldP spid="304215" grpId="0" animBg="1"/>
      <p:bldP spid="304217" grpId="0" animBg="1"/>
      <p:bldP spid="304218" grpId="0"/>
    </p:bld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260" name="Line 84"/>
          <p:cNvSpPr>
            <a:spLocks noChangeShapeType="1"/>
          </p:cNvSpPr>
          <p:nvPr/>
        </p:nvSpPr>
        <p:spPr bwMode="auto">
          <a:xfrm>
            <a:off x="56388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6261" name="Line 85"/>
          <p:cNvSpPr>
            <a:spLocks noChangeShapeType="1"/>
          </p:cNvSpPr>
          <p:nvPr/>
        </p:nvSpPr>
        <p:spPr bwMode="auto">
          <a:xfrm flipV="1">
            <a:off x="51816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262" name="Oval 86"/>
          <p:cNvSpPr>
            <a:spLocks noChangeArrowheads="1"/>
          </p:cNvSpPr>
          <p:nvPr/>
        </p:nvSpPr>
        <p:spPr bwMode="auto">
          <a:xfrm>
            <a:off x="49530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63" name="Oval 87"/>
          <p:cNvSpPr>
            <a:spLocks noChangeArrowheads="1"/>
          </p:cNvSpPr>
          <p:nvPr/>
        </p:nvSpPr>
        <p:spPr bwMode="auto">
          <a:xfrm>
            <a:off x="5867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178" name="Line 2"/>
          <p:cNvSpPr>
            <a:spLocks noChangeShapeType="1"/>
          </p:cNvSpPr>
          <p:nvPr/>
        </p:nvSpPr>
        <p:spPr bwMode="auto">
          <a:xfrm flipV="1">
            <a:off x="1143000" y="3429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79" name="Line 3"/>
          <p:cNvSpPr>
            <a:spLocks noChangeShapeType="1"/>
          </p:cNvSpPr>
          <p:nvPr/>
        </p:nvSpPr>
        <p:spPr bwMode="auto">
          <a:xfrm>
            <a:off x="4267200" y="3429000"/>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80" name="Line 4"/>
          <p:cNvSpPr>
            <a:spLocks noChangeShapeType="1"/>
          </p:cNvSpPr>
          <p:nvPr/>
        </p:nvSpPr>
        <p:spPr bwMode="auto">
          <a:xfrm>
            <a:off x="3352800" y="3429000"/>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81" name="Line 5"/>
          <p:cNvSpPr>
            <a:spLocks noChangeShapeType="1"/>
          </p:cNvSpPr>
          <p:nvPr/>
        </p:nvSpPr>
        <p:spPr bwMode="auto">
          <a:xfrm flipV="1">
            <a:off x="2971800" y="3429000"/>
            <a:ext cx="381000" cy="762000"/>
          </a:xfrm>
          <a:prstGeom prst="line">
            <a:avLst/>
          </a:prstGeom>
          <a:noFill/>
          <a:ln w="28575">
            <a:solidFill>
              <a:srgbClr val="009900"/>
            </a:solidFill>
            <a:round/>
            <a:headEnd/>
            <a:tailEnd/>
          </a:ln>
          <a:effectLst/>
        </p:spPr>
        <p:txBody>
          <a:bodyPr wrap="none" anchor="ctr"/>
          <a:lstStyle/>
          <a:p>
            <a:endParaRPr lang="zh-CN" altLang="en-US"/>
          </a:p>
        </p:txBody>
      </p:sp>
      <p:sp>
        <p:nvSpPr>
          <p:cNvPr id="306184" name="Line 8"/>
          <p:cNvSpPr>
            <a:spLocks noChangeShapeType="1"/>
          </p:cNvSpPr>
          <p:nvPr/>
        </p:nvSpPr>
        <p:spPr bwMode="auto">
          <a:xfrm flipV="1">
            <a:off x="70104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85" name="Line 9"/>
          <p:cNvSpPr>
            <a:spLocks noChangeShapeType="1"/>
          </p:cNvSpPr>
          <p:nvPr/>
        </p:nvSpPr>
        <p:spPr bwMode="auto">
          <a:xfrm>
            <a:off x="38100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6186" name="Line 10"/>
          <p:cNvSpPr>
            <a:spLocks noChangeShapeType="1"/>
          </p:cNvSpPr>
          <p:nvPr/>
        </p:nvSpPr>
        <p:spPr bwMode="auto">
          <a:xfrm flipV="1">
            <a:off x="33528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87" name="Line 11"/>
          <p:cNvSpPr>
            <a:spLocks noChangeShapeType="1"/>
          </p:cNvSpPr>
          <p:nvPr/>
        </p:nvSpPr>
        <p:spPr bwMode="auto">
          <a:xfrm>
            <a:off x="1981200" y="2590800"/>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6188" name="Line 12"/>
          <p:cNvSpPr>
            <a:spLocks noChangeShapeType="1"/>
          </p:cNvSpPr>
          <p:nvPr/>
        </p:nvSpPr>
        <p:spPr bwMode="auto">
          <a:xfrm flipH="1" flipV="1">
            <a:off x="29718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89" name="Line 13"/>
          <p:cNvSpPr>
            <a:spLocks noChangeShapeType="1"/>
          </p:cNvSpPr>
          <p:nvPr/>
        </p:nvSpPr>
        <p:spPr bwMode="auto">
          <a:xfrm flipH="1" flipV="1">
            <a:off x="6705600" y="18288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90" name="Line 14"/>
          <p:cNvSpPr>
            <a:spLocks noChangeShapeType="1"/>
          </p:cNvSpPr>
          <p:nvPr/>
        </p:nvSpPr>
        <p:spPr bwMode="auto">
          <a:xfrm flipV="1">
            <a:off x="57150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91" name="Oval 15"/>
          <p:cNvSpPr>
            <a:spLocks noChangeArrowheads="1"/>
          </p:cNvSpPr>
          <p:nvPr/>
        </p:nvSpPr>
        <p:spPr bwMode="auto">
          <a:xfrm>
            <a:off x="2209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192" name="Line 16"/>
          <p:cNvSpPr>
            <a:spLocks noChangeShapeType="1"/>
          </p:cNvSpPr>
          <p:nvPr/>
        </p:nvSpPr>
        <p:spPr bwMode="auto">
          <a:xfrm>
            <a:off x="4648200" y="990600"/>
            <a:ext cx="1828800" cy="609600"/>
          </a:xfrm>
          <a:prstGeom prst="line">
            <a:avLst/>
          </a:prstGeom>
          <a:noFill/>
          <a:ln w="28575">
            <a:solidFill>
              <a:srgbClr val="009900"/>
            </a:solidFill>
            <a:round/>
            <a:headEnd/>
            <a:tailEnd/>
          </a:ln>
          <a:effectLst/>
        </p:spPr>
        <p:txBody>
          <a:bodyPr wrap="none" anchor="ctr"/>
          <a:lstStyle/>
          <a:p>
            <a:endParaRPr lang="zh-CN" altLang="en-US"/>
          </a:p>
        </p:txBody>
      </p:sp>
      <p:sp>
        <p:nvSpPr>
          <p:cNvPr id="306193" name="Line 17"/>
          <p:cNvSpPr>
            <a:spLocks noChangeShapeType="1"/>
          </p:cNvSpPr>
          <p:nvPr/>
        </p:nvSpPr>
        <p:spPr bwMode="auto">
          <a:xfrm flipV="1">
            <a:off x="2590800" y="42672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94" name="Line 18"/>
          <p:cNvSpPr>
            <a:spLocks noChangeShapeType="1"/>
          </p:cNvSpPr>
          <p:nvPr/>
        </p:nvSpPr>
        <p:spPr bwMode="auto">
          <a:xfrm flipV="1">
            <a:off x="2057400" y="1752600"/>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95" name="Line 19"/>
          <p:cNvSpPr>
            <a:spLocks noChangeShapeType="1"/>
          </p:cNvSpPr>
          <p:nvPr/>
        </p:nvSpPr>
        <p:spPr bwMode="auto">
          <a:xfrm flipV="1">
            <a:off x="1524000" y="2667000"/>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6196" name="Line 20"/>
          <p:cNvSpPr>
            <a:spLocks noChangeShapeType="1"/>
          </p:cNvSpPr>
          <p:nvPr/>
        </p:nvSpPr>
        <p:spPr bwMode="auto">
          <a:xfrm flipV="1">
            <a:off x="3048000" y="990600"/>
            <a:ext cx="1524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6197" name="Oval 21"/>
          <p:cNvSpPr>
            <a:spLocks noChangeArrowheads="1"/>
          </p:cNvSpPr>
          <p:nvPr/>
        </p:nvSpPr>
        <p:spPr bwMode="auto">
          <a:xfrm>
            <a:off x="12954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198" name="Oval 22"/>
          <p:cNvSpPr>
            <a:spLocks noChangeArrowheads="1"/>
          </p:cNvSpPr>
          <p:nvPr/>
        </p:nvSpPr>
        <p:spPr bwMode="auto">
          <a:xfrm>
            <a:off x="2286000" y="48006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199" name="Oval 23"/>
          <p:cNvSpPr>
            <a:spLocks noChangeArrowheads="1"/>
          </p:cNvSpPr>
          <p:nvPr/>
        </p:nvSpPr>
        <p:spPr bwMode="auto">
          <a:xfrm>
            <a:off x="31242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00" name="Oval 24"/>
          <p:cNvSpPr>
            <a:spLocks noChangeArrowheads="1"/>
          </p:cNvSpPr>
          <p:nvPr/>
        </p:nvSpPr>
        <p:spPr bwMode="auto">
          <a:xfrm>
            <a:off x="40386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01" name="Oval 25"/>
          <p:cNvSpPr>
            <a:spLocks noChangeArrowheads="1"/>
          </p:cNvSpPr>
          <p:nvPr/>
        </p:nvSpPr>
        <p:spPr bwMode="auto">
          <a:xfrm>
            <a:off x="6781800" y="31242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03" name="Oval 27"/>
          <p:cNvSpPr>
            <a:spLocks noChangeArrowheads="1"/>
          </p:cNvSpPr>
          <p:nvPr/>
        </p:nvSpPr>
        <p:spPr bwMode="auto">
          <a:xfrm>
            <a:off x="2743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04" name="Oval 28"/>
          <p:cNvSpPr>
            <a:spLocks noChangeArrowheads="1"/>
          </p:cNvSpPr>
          <p:nvPr/>
        </p:nvSpPr>
        <p:spPr bwMode="auto">
          <a:xfrm>
            <a:off x="8382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06" name="Oval 30"/>
          <p:cNvSpPr>
            <a:spLocks noChangeArrowheads="1"/>
          </p:cNvSpPr>
          <p:nvPr/>
        </p:nvSpPr>
        <p:spPr bwMode="auto">
          <a:xfrm>
            <a:off x="34290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07" name="Oval 31"/>
          <p:cNvSpPr>
            <a:spLocks noChangeArrowheads="1"/>
          </p:cNvSpPr>
          <p:nvPr/>
        </p:nvSpPr>
        <p:spPr bwMode="auto">
          <a:xfrm>
            <a:off x="4343400" y="39624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08" name="Oval 32"/>
          <p:cNvSpPr>
            <a:spLocks noChangeArrowheads="1"/>
          </p:cNvSpPr>
          <p:nvPr/>
        </p:nvSpPr>
        <p:spPr bwMode="auto">
          <a:xfrm>
            <a:off x="35814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09" name="Oval 33"/>
          <p:cNvSpPr>
            <a:spLocks noChangeArrowheads="1"/>
          </p:cNvSpPr>
          <p:nvPr/>
        </p:nvSpPr>
        <p:spPr bwMode="auto">
          <a:xfrm>
            <a:off x="17526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10" name="Oval 34"/>
          <p:cNvSpPr>
            <a:spLocks noChangeArrowheads="1"/>
          </p:cNvSpPr>
          <p:nvPr/>
        </p:nvSpPr>
        <p:spPr bwMode="auto">
          <a:xfrm>
            <a:off x="72390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11" name="Oval 35"/>
          <p:cNvSpPr>
            <a:spLocks noChangeArrowheads="1"/>
          </p:cNvSpPr>
          <p:nvPr/>
        </p:nvSpPr>
        <p:spPr bwMode="auto">
          <a:xfrm>
            <a:off x="5410200" y="22860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12" name="Oval 36"/>
          <p:cNvSpPr>
            <a:spLocks noChangeArrowheads="1"/>
          </p:cNvSpPr>
          <p:nvPr/>
        </p:nvSpPr>
        <p:spPr bwMode="auto">
          <a:xfrm>
            <a:off x="63246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13" name="Oval 37"/>
          <p:cNvSpPr>
            <a:spLocks noChangeArrowheads="1"/>
          </p:cNvSpPr>
          <p:nvPr/>
        </p:nvSpPr>
        <p:spPr bwMode="auto">
          <a:xfrm>
            <a:off x="2667000" y="1447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14" name="Oval 38"/>
          <p:cNvSpPr>
            <a:spLocks noChangeArrowheads="1"/>
          </p:cNvSpPr>
          <p:nvPr/>
        </p:nvSpPr>
        <p:spPr bwMode="auto">
          <a:xfrm>
            <a:off x="4419600" y="685800"/>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6215" name="Text Box 39"/>
          <p:cNvSpPr txBox="1">
            <a:spLocks noChangeArrowheads="1"/>
          </p:cNvSpPr>
          <p:nvPr/>
        </p:nvSpPr>
        <p:spPr bwMode="auto">
          <a:xfrm>
            <a:off x="869950" y="38909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A</a:t>
            </a:r>
            <a:endParaRPr lang="en-US" altLang="zh-CN" u="none"/>
          </a:p>
        </p:txBody>
      </p:sp>
      <p:sp>
        <p:nvSpPr>
          <p:cNvPr id="306216" name="Text Box 40"/>
          <p:cNvSpPr txBox="1">
            <a:spLocks noChangeArrowheads="1"/>
          </p:cNvSpPr>
          <p:nvPr/>
        </p:nvSpPr>
        <p:spPr bwMode="auto">
          <a:xfrm>
            <a:off x="1327150" y="30527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B</a:t>
            </a:r>
            <a:endParaRPr lang="en-US" altLang="zh-CN" u="none"/>
          </a:p>
        </p:txBody>
      </p:sp>
      <p:sp>
        <p:nvSpPr>
          <p:cNvPr id="306217" name="Text Box 41"/>
          <p:cNvSpPr txBox="1">
            <a:spLocks noChangeArrowheads="1"/>
          </p:cNvSpPr>
          <p:nvPr/>
        </p:nvSpPr>
        <p:spPr bwMode="auto">
          <a:xfrm>
            <a:off x="1752600" y="2244725"/>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C</a:t>
            </a:r>
            <a:endParaRPr lang="en-US" altLang="zh-CN" u="none"/>
          </a:p>
        </p:txBody>
      </p:sp>
      <p:sp>
        <p:nvSpPr>
          <p:cNvPr id="306218" name="Text Box 42"/>
          <p:cNvSpPr txBox="1">
            <a:spLocks noChangeArrowheads="1"/>
          </p:cNvSpPr>
          <p:nvPr/>
        </p:nvSpPr>
        <p:spPr bwMode="auto">
          <a:xfrm>
            <a:off x="2241550" y="30527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D</a:t>
            </a:r>
            <a:endParaRPr lang="en-US" altLang="zh-CN" u="none"/>
          </a:p>
        </p:txBody>
      </p:sp>
      <p:sp>
        <p:nvSpPr>
          <p:cNvPr id="306219" name="Text Box 43"/>
          <p:cNvSpPr txBox="1">
            <a:spLocks noChangeArrowheads="1"/>
          </p:cNvSpPr>
          <p:nvPr/>
        </p:nvSpPr>
        <p:spPr bwMode="auto">
          <a:xfrm>
            <a:off x="2717800" y="13763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E</a:t>
            </a:r>
            <a:endParaRPr lang="en-US" altLang="zh-CN" u="none"/>
          </a:p>
        </p:txBody>
      </p:sp>
      <p:sp>
        <p:nvSpPr>
          <p:cNvPr id="306220" name="Text Box 44"/>
          <p:cNvSpPr txBox="1">
            <a:spLocks noChangeArrowheads="1"/>
          </p:cNvSpPr>
          <p:nvPr/>
        </p:nvSpPr>
        <p:spPr bwMode="auto">
          <a:xfrm>
            <a:off x="2355850" y="4729163"/>
            <a:ext cx="4318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F</a:t>
            </a:r>
            <a:endParaRPr lang="en-US" altLang="zh-CN" u="none"/>
          </a:p>
        </p:txBody>
      </p:sp>
      <p:sp>
        <p:nvSpPr>
          <p:cNvPr id="306221" name="Text Box 45"/>
          <p:cNvSpPr txBox="1">
            <a:spLocks noChangeArrowheads="1"/>
          </p:cNvSpPr>
          <p:nvPr/>
        </p:nvSpPr>
        <p:spPr bwMode="auto">
          <a:xfrm>
            <a:off x="2743200" y="38909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G</a:t>
            </a:r>
            <a:endParaRPr lang="en-US" altLang="zh-CN" u="none"/>
          </a:p>
        </p:txBody>
      </p:sp>
      <p:sp>
        <p:nvSpPr>
          <p:cNvPr id="306222" name="Text Box 46"/>
          <p:cNvSpPr txBox="1">
            <a:spLocks noChangeArrowheads="1"/>
          </p:cNvSpPr>
          <p:nvPr/>
        </p:nvSpPr>
        <p:spPr bwMode="auto">
          <a:xfrm>
            <a:off x="315595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H</a:t>
            </a:r>
            <a:endParaRPr lang="en-US" altLang="zh-CN" u="none"/>
          </a:p>
        </p:txBody>
      </p:sp>
      <p:sp>
        <p:nvSpPr>
          <p:cNvPr id="306223" name="Text Box 47"/>
          <p:cNvSpPr txBox="1">
            <a:spLocks noChangeArrowheads="1"/>
          </p:cNvSpPr>
          <p:nvPr/>
        </p:nvSpPr>
        <p:spPr bwMode="auto">
          <a:xfrm>
            <a:off x="3533775" y="3890963"/>
            <a:ext cx="3429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I</a:t>
            </a:r>
            <a:endParaRPr lang="en-US" altLang="zh-CN" u="none"/>
          </a:p>
        </p:txBody>
      </p:sp>
      <p:sp>
        <p:nvSpPr>
          <p:cNvPr id="306224" name="Text Box 48"/>
          <p:cNvSpPr txBox="1">
            <a:spLocks noChangeArrowheads="1"/>
          </p:cNvSpPr>
          <p:nvPr/>
        </p:nvSpPr>
        <p:spPr bwMode="auto">
          <a:xfrm>
            <a:off x="3592513" y="2214563"/>
            <a:ext cx="38735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J</a:t>
            </a:r>
            <a:endParaRPr lang="en-US" altLang="zh-CN" u="none"/>
          </a:p>
        </p:txBody>
      </p:sp>
      <p:sp>
        <p:nvSpPr>
          <p:cNvPr id="306225" name="Text Box 49"/>
          <p:cNvSpPr txBox="1">
            <a:spLocks noChangeArrowheads="1"/>
          </p:cNvSpPr>
          <p:nvPr/>
        </p:nvSpPr>
        <p:spPr bwMode="auto">
          <a:xfrm>
            <a:off x="4049713" y="3052763"/>
            <a:ext cx="500062"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K</a:t>
            </a:r>
            <a:endParaRPr lang="en-US" altLang="zh-CN" u="none"/>
          </a:p>
        </p:txBody>
      </p:sp>
      <p:sp>
        <p:nvSpPr>
          <p:cNvPr id="306226" name="Text Box 50"/>
          <p:cNvSpPr txBox="1">
            <a:spLocks noChangeArrowheads="1"/>
          </p:cNvSpPr>
          <p:nvPr/>
        </p:nvSpPr>
        <p:spPr bwMode="auto">
          <a:xfrm>
            <a:off x="4343400" y="3890963"/>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L</a:t>
            </a:r>
            <a:endParaRPr lang="en-US" altLang="zh-CN" u="none"/>
          </a:p>
        </p:txBody>
      </p:sp>
      <p:sp>
        <p:nvSpPr>
          <p:cNvPr id="306227" name="Text Box 51"/>
          <p:cNvSpPr txBox="1">
            <a:spLocks noChangeArrowheads="1"/>
          </p:cNvSpPr>
          <p:nvPr/>
        </p:nvSpPr>
        <p:spPr bwMode="auto">
          <a:xfrm>
            <a:off x="4419600" y="614363"/>
            <a:ext cx="56832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M</a:t>
            </a:r>
            <a:endParaRPr lang="en-US" altLang="zh-CN" u="none"/>
          </a:p>
        </p:txBody>
      </p:sp>
      <p:sp>
        <p:nvSpPr>
          <p:cNvPr id="306228" name="Text Box 52"/>
          <p:cNvSpPr txBox="1">
            <a:spLocks noChangeArrowheads="1"/>
          </p:cNvSpPr>
          <p:nvPr/>
        </p:nvSpPr>
        <p:spPr bwMode="auto">
          <a:xfrm>
            <a:off x="4953000" y="30527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N</a:t>
            </a:r>
            <a:endParaRPr lang="en-US" altLang="zh-CN" u="none"/>
          </a:p>
        </p:txBody>
      </p:sp>
      <p:sp>
        <p:nvSpPr>
          <p:cNvPr id="306229" name="Text Box 53"/>
          <p:cNvSpPr txBox="1">
            <a:spLocks noChangeArrowheads="1"/>
          </p:cNvSpPr>
          <p:nvPr/>
        </p:nvSpPr>
        <p:spPr bwMode="auto">
          <a:xfrm>
            <a:off x="5410200" y="2244725"/>
            <a:ext cx="500063"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O</a:t>
            </a:r>
            <a:endParaRPr lang="en-US" altLang="zh-CN" u="none"/>
          </a:p>
        </p:txBody>
      </p:sp>
      <p:sp>
        <p:nvSpPr>
          <p:cNvPr id="306230" name="Text Box 54"/>
          <p:cNvSpPr txBox="1">
            <a:spLocks noChangeArrowheads="1"/>
          </p:cNvSpPr>
          <p:nvPr/>
        </p:nvSpPr>
        <p:spPr bwMode="auto">
          <a:xfrm>
            <a:off x="5867400" y="3052763"/>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Q</a:t>
            </a:r>
            <a:endParaRPr lang="en-US" altLang="zh-CN" u="none"/>
          </a:p>
        </p:txBody>
      </p:sp>
      <p:sp>
        <p:nvSpPr>
          <p:cNvPr id="306231" name="Text Box 55"/>
          <p:cNvSpPr txBox="1">
            <a:spLocks noChangeArrowheads="1"/>
          </p:cNvSpPr>
          <p:nvPr/>
        </p:nvSpPr>
        <p:spPr bwMode="auto">
          <a:xfrm>
            <a:off x="6324600" y="13763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R</a:t>
            </a:r>
            <a:endParaRPr lang="en-US" altLang="zh-CN" u="none"/>
          </a:p>
        </p:txBody>
      </p:sp>
      <p:sp>
        <p:nvSpPr>
          <p:cNvPr id="306232" name="Text Box 56"/>
          <p:cNvSpPr txBox="1">
            <a:spLocks noChangeArrowheads="1"/>
          </p:cNvSpPr>
          <p:nvPr/>
        </p:nvSpPr>
        <p:spPr bwMode="auto">
          <a:xfrm>
            <a:off x="6781800" y="3052763"/>
            <a:ext cx="40957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S</a:t>
            </a:r>
            <a:endParaRPr lang="en-US" altLang="zh-CN" u="none"/>
          </a:p>
        </p:txBody>
      </p:sp>
      <p:sp>
        <p:nvSpPr>
          <p:cNvPr id="306233" name="Text Box 57"/>
          <p:cNvSpPr txBox="1">
            <a:spLocks noChangeArrowheads="1"/>
          </p:cNvSpPr>
          <p:nvPr/>
        </p:nvSpPr>
        <p:spPr bwMode="auto">
          <a:xfrm>
            <a:off x="7239000" y="2230438"/>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T</a:t>
            </a:r>
            <a:endParaRPr lang="en-US" altLang="zh-CN" u="none"/>
          </a:p>
        </p:txBody>
      </p:sp>
      <p:sp>
        <p:nvSpPr>
          <p:cNvPr id="306234" name="Text Box 58"/>
          <p:cNvSpPr txBox="1">
            <a:spLocks noChangeArrowheads="1"/>
          </p:cNvSpPr>
          <p:nvPr/>
        </p:nvSpPr>
        <p:spPr bwMode="auto">
          <a:xfrm>
            <a:off x="533400" y="3671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6235" name="Text Box 59"/>
          <p:cNvSpPr txBox="1">
            <a:spLocks noChangeArrowheads="1"/>
          </p:cNvSpPr>
          <p:nvPr/>
        </p:nvSpPr>
        <p:spPr bwMode="auto">
          <a:xfrm>
            <a:off x="1981200" y="45100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6236" name="Text Box 60"/>
          <p:cNvSpPr txBox="1">
            <a:spLocks noChangeArrowheads="1"/>
          </p:cNvSpPr>
          <p:nvPr/>
        </p:nvSpPr>
        <p:spPr bwMode="auto">
          <a:xfrm>
            <a:off x="3829050" y="3671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6237" name="Text Box 61"/>
          <p:cNvSpPr txBox="1">
            <a:spLocks noChangeArrowheads="1"/>
          </p:cNvSpPr>
          <p:nvPr/>
        </p:nvSpPr>
        <p:spPr bwMode="auto">
          <a:xfrm>
            <a:off x="4819650" y="3657600"/>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6238" name="Text Box 62"/>
          <p:cNvSpPr txBox="1">
            <a:spLocks noChangeArrowheads="1"/>
          </p:cNvSpPr>
          <p:nvPr/>
        </p:nvSpPr>
        <p:spPr bwMode="auto">
          <a:xfrm>
            <a:off x="4876800" y="2681288"/>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rPr>
              <a:t>0</a:t>
            </a:r>
            <a:endParaRPr lang="en-US" altLang="zh-CN" u="none"/>
          </a:p>
        </p:txBody>
      </p:sp>
      <p:sp>
        <p:nvSpPr>
          <p:cNvPr id="306239" name="Text Box 63"/>
          <p:cNvSpPr txBox="1">
            <a:spLocks noChangeArrowheads="1"/>
          </p:cNvSpPr>
          <p:nvPr/>
        </p:nvSpPr>
        <p:spPr bwMode="auto">
          <a:xfrm>
            <a:off x="6572250" y="26812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6240" name="Text Box 64"/>
          <p:cNvSpPr txBox="1">
            <a:spLocks noChangeArrowheads="1"/>
          </p:cNvSpPr>
          <p:nvPr/>
        </p:nvSpPr>
        <p:spPr bwMode="auto">
          <a:xfrm>
            <a:off x="7613650" y="19812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6241" name="Text Box 65"/>
          <p:cNvSpPr txBox="1">
            <a:spLocks noChangeArrowheads="1"/>
          </p:cNvSpPr>
          <p:nvPr/>
        </p:nvSpPr>
        <p:spPr bwMode="auto">
          <a:xfrm>
            <a:off x="3886200" y="395288"/>
            <a:ext cx="481013" cy="519112"/>
          </a:xfrm>
          <a:prstGeom prst="rect">
            <a:avLst/>
          </a:prstGeom>
          <a:noFill/>
          <a:ln w="9525">
            <a:noFill/>
            <a:miter lim="800000"/>
            <a:headEnd/>
            <a:tailEnd/>
          </a:ln>
          <a:effectLst/>
        </p:spPr>
        <p:txBody>
          <a:bodyPr wrap="none">
            <a:spAutoFit/>
          </a:bodyPr>
          <a:lstStyle/>
          <a:p>
            <a:r>
              <a:rPr lang="en-US" altLang="zh-CN" sz="2800" b="1" u="none">
                <a:solidFill>
                  <a:srgbClr val="009900"/>
                </a:solidFill>
                <a:ea typeface="楷体_GB2312" pitchFamily="49" charset="-122"/>
              </a:rPr>
              <a:t>-</a:t>
            </a:r>
            <a:r>
              <a:rPr lang="en-US" altLang="zh-CN" sz="2800" b="1" u="none">
                <a:solidFill>
                  <a:srgbClr val="009900"/>
                </a:solidFill>
              </a:rPr>
              <a:t>1</a:t>
            </a:r>
            <a:endParaRPr lang="en-US" altLang="zh-CN" u="none"/>
          </a:p>
        </p:txBody>
      </p:sp>
      <p:sp>
        <p:nvSpPr>
          <p:cNvPr id="306242" name="Text Box 66"/>
          <p:cNvSpPr txBox="1">
            <a:spLocks noChangeArrowheads="1"/>
          </p:cNvSpPr>
          <p:nvPr/>
        </p:nvSpPr>
        <p:spPr bwMode="auto">
          <a:xfrm>
            <a:off x="3886200" y="19812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6243" name="Text Box 67"/>
          <p:cNvSpPr txBox="1">
            <a:spLocks noChangeArrowheads="1"/>
          </p:cNvSpPr>
          <p:nvPr/>
        </p:nvSpPr>
        <p:spPr bwMode="auto">
          <a:xfrm>
            <a:off x="1219200" y="19954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6244" name="Text Box 68"/>
          <p:cNvSpPr txBox="1">
            <a:spLocks noChangeArrowheads="1"/>
          </p:cNvSpPr>
          <p:nvPr/>
        </p:nvSpPr>
        <p:spPr bwMode="auto">
          <a:xfrm>
            <a:off x="762000" y="28336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6245" name="Text Box 69"/>
          <p:cNvSpPr txBox="1">
            <a:spLocks noChangeArrowheads="1"/>
          </p:cNvSpPr>
          <p:nvPr/>
        </p:nvSpPr>
        <p:spPr bwMode="auto">
          <a:xfrm>
            <a:off x="2279650" y="3671888"/>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6246" name="Text Box 70"/>
          <p:cNvSpPr txBox="1">
            <a:spLocks noChangeArrowheads="1"/>
          </p:cNvSpPr>
          <p:nvPr/>
        </p:nvSpPr>
        <p:spPr bwMode="auto">
          <a:xfrm>
            <a:off x="2813050" y="2667000"/>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6247" name="Text Box 71"/>
          <p:cNvSpPr txBox="1">
            <a:spLocks noChangeArrowheads="1"/>
          </p:cNvSpPr>
          <p:nvPr/>
        </p:nvSpPr>
        <p:spPr bwMode="auto">
          <a:xfrm>
            <a:off x="4337050" y="26812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6248" name="Text Box 72"/>
          <p:cNvSpPr txBox="1">
            <a:spLocks noChangeArrowheads="1"/>
          </p:cNvSpPr>
          <p:nvPr/>
        </p:nvSpPr>
        <p:spPr bwMode="auto">
          <a:xfrm>
            <a:off x="5276850" y="1828800"/>
            <a:ext cx="361950" cy="519113"/>
          </a:xfrm>
          <a:prstGeom prst="rect">
            <a:avLst/>
          </a:prstGeom>
          <a:noFill/>
          <a:ln w="9525">
            <a:noFill/>
            <a:miter lim="800000"/>
            <a:headEnd/>
            <a:tailEnd/>
          </a:ln>
          <a:effectLst/>
        </p:spPr>
        <p:txBody>
          <a:bodyPr wrap="none">
            <a:spAutoFit/>
          </a:bodyPr>
          <a:lstStyle/>
          <a:p>
            <a:r>
              <a:rPr lang="en-US" altLang="zh-CN" sz="2800" b="1" u="none">
                <a:solidFill>
                  <a:srgbClr val="009900"/>
                </a:solidFill>
              </a:rPr>
              <a:t>0</a:t>
            </a:r>
            <a:endParaRPr lang="en-US" altLang="zh-CN" u="none"/>
          </a:p>
        </p:txBody>
      </p:sp>
      <p:sp>
        <p:nvSpPr>
          <p:cNvPr id="306250" name="Text Box 74"/>
          <p:cNvSpPr txBox="1">
            <a:spLocks noChangeArrowheads="1"/>
          </p:cNvSpPr>
          <p:nvPr/>
        </p:nvSpPr>
        <p:spPr bwMode="auto">
          <a:xfrm>
            <a:off x="6629400" y="1004888"/>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rPr>
              <a:t>0</a:t>
            </a:r>
            <a:endParaRPr lang="en-US" altLang="zh-CN" u="none"/>
          </a:p>
        </p:txBody>
      </p:sp>
      <p:sp>
        <p:nvSpPr>
          <p:cNvPr id="306251" name="Text Box 75"/>
          <p:cNvSpPr txBox="1">
            <a:spLocks noChangeArrowheads="1"/>
          </p:cNvSpPr>
          <p:nvPr/>
        </p:nvSpPr>
        <p:spPr bwMode="auto">
          <a:xfrm>
            <a:off x="2438400" y="1004888"/>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1</a:t>
            </a:r>
            <a:endParaRPr lang="en-US" altLang="zh-CN" u="none"/>
          </a:p>
        </p:txBody>
      </p:sp>
      <p:sp>
        <p:nvSpPr>
          <p:cNvPr id="306252" name="Text Box 76"/>
          <p:cNvSpPr txBox="1">
            <a:spLocks noChangeArrowheads="1"/>
          </p:cNvSpPr>
          <p:nvPr/>
        </p:nvSpPr>
        <p:spPr bwMode="auto">
          <a:xfrm>
            <a:off x="457200" y="438150"/>
            <a:ext cx="2063750" cy="579438"/>
          </a:xfrm>
          <a:prstGeom prst="rect">
            <a:avLst/>
          </a:prstGeom>
          <a:noFill/>
          <a:ln w="9525">
            <a:noFill/>
            <a:miter lim="800000"/>
            <a:headEnd/>
            <a:tailEnd/>
          </a:ln>
          <a:effectLst/>
        </p:spPr>
        <p:txBody>
          <a:bodyPr wrap="none">
            <a:spAutoFit/>
          </a:bodyPr>
          <a:lstStyle/>
          <a:p>
            <a:r>
              <a:rPr lang="zh-CN" altLang="en-US" sz="3200" b="1">
                <a:effectLst>
                  <a:outerShdw blurRad="38100" dist="38100" dir="2700000" algn="tl">
                    <a:srgbClr val="C0C0C0"/>
                  </a:outerShdw>
                </a:effectLst>
                <a:ea typeface="隶书" pitchFamily="49" charset="-122"/>
              </a:rPr>
              <a:t>删除结点</a:t>
            </a:r>
            <a:r>
              <a:rPr lang="en-US" altLang="zh-CN" sz="3200" b="1">
                <a:solidFill>
                  <a:schemeClr val="tx2"/>
                </a:solidFill>
                <a:effectLst>
                  <a:outerShdw blurRad="38100" dist="38100" dir="2700000" algn="tl">
                    <a:srgbClr val="C0C0C0"/>
                  </a:outerShdw>
                </a:effectLst>
                <a:ea typeface="隶书" pitchFamily="49" charset="-122"/>
              </a:rPr>
              <a:t>P</a:t>
            </a:r>
            <a:endParaRPr lang="en-US" altLang="zh-CN">
              <a:ea typeface="隶书" pitchFamily="49" charset="-122"/>
            </a:endParaRPr>
          </a:p>
        </p:txBody>
      </p:sp>
      <p:sp>
        <p:nvSpPr>
          <p:cNvPr id="306253" name="Text Box 77"/>
          <p:cNvSpPr txBox="1">
            <a:spLocks noChangeArrowheads="1"/>
          </p:cNvSpPr>
          <p:nvPr/>
        </p:nvSpPr>
        <p:spPr bwMode="auto">
          <a:xfrm>
            <a:off x="685800" y="5353050"/>
            <a:ext cx="7940675" cy="954107"/>
          </a:xfrm>
          <a:prstGeom prst="rect">
            <a:avLst/>
          </a:prstGeom>
          <a:noFill/>
          <a:ln w="9525">
            <a:noFill/>
            <a:miter lim="800000"/>
            <a:headEnd/>
            <a:tailEnd/>
          </a:ln>
          <a:effectLst/>
        </p:spPr>
        <p:txBody>
          <a:bodyPr>
            <a:spAutoFit/>
          </a:bodyPr>
          <a:lstStyle/>
          <a:p>
            <a:r>
              <a:rPr lang="en-US" altLang="zh-CN" sz="2800" b="1" u="none" dirty="0">
                <a:solidFill>
                  <a:schemeClr val="tx2"/>
                </a:solidFill>
                <a:ea typeface="隶书" pitchFamily="49" charset="-122"/>
              </a:rPr>
              <a:t>        M</a:t>
            </a:r>
            <a:r>
              <a:rPr lang="zh-CN" altLang="zh-CN" sz="2800" b="1" u="none" dirty="0">
                <a:solidFill>
                  <a:schemeClr val="accent2"/>
                </a:solidFill>
                <a:effectLst>
                  <a:outerShdw blurRad="38100" dist="38100" dir="2700000" algn="tl">
                    <a:srgbClr val="C0C0C0"/>
                  </a:outerShdw>
                </a:effectLst>
                <a:ea typeface="隶书" pitchFamily="49" charset="-122"/>
              </a:rPr>
              <a:t>的子树高度减</a:t>
            </a:r>
            <a:r>
              <a:rPr lang="zh-CN" altLang="zh-CN" sz="2800" b="1" u="none" dirty="0">
                <a:solidFill>
                  <a:schemeClr val="tx2"/>
                </a:solidFill>
                <a:effectLst>
                  <a:outerShdw blurRad="38100" dist="38100" dir="2700000" algn="tl">
                    <a:srgbClr val="C0C0C0"/>
                  </a:outerShdw>
                </a:effectLst>
                <a:ea typeface="隶书" pitchFamily="49" charset="-122"/>
              </a:rPr>
              <a:t>1</a:t>
            </a:r>
            <a:r>
              <a:rPr lang="zh-CN" altLang="en-US" sz="2800" b="1" u="none" dirty="0">
                <a:solidFill>
                  <a:schemeClr val="accent2"/>
                </a:solidFill>
                <a:effectLst>
                  <a:outerShdw blurRad="38100" dist="38100" dir="2700000" algn="tl">
                    <a:srgbClr val="C0C0C0"/>
                  </a:outerShdw>
                </a:effectLst>
                <a:ea typeface="隶书" pitchFamily="49" charset="-122"/>
              </a:rPr>
              <a:t>，</a:t>
            </a:r>
            <a:r>
              <a:rPr lang="en-US" altLang="zh-CN" sz="2800" b="1" u="none" dirty="0">
                <a:solidFill>
                  <a:schemeClr val="tx2"/>
                </a:solidFill>
                <a:ea typeface="隶书" pitchFamily="49" charset="-122"/>
              </a:rPr>
              <a:t>M</a:t>
            </a:r>
            <a:r>
              <a:rPr lang="zh-CN" altLang="en-US" sz="2800" b="1" u="none" dirty="0">
                <a:solidFill>
                  <a:schemeClr val="accent2"/>
                </a:solidFill>
                <a:effectLst>
                  <a:outerShdw blurRad="38100" dist="38100" dir="2700000" algn="tl">
                    <a:srgbClr val="C0C0C0"/>
                  </a:outerShdw>
                </a:effectLst>
                <a:ea typeface="隶书" pitchFamily="49" charset="-122"/>
              </a:rPr>
              <a:t>发生不平衡，</a:t>
            </a:r>
            <a:r>
              <a:rPr lang="en-US" altLang="zh-CN" sz="2800" b="1" u="none" dirty="0">
                <a:solidFill>
                  <a:schemeClr val="tx2"/>
                </a:solidFill>
                <a:ea typeface="隶书" pitchFamily="49" charset="-122"/>
              </a:rPr>
              <a:t>M</a:t>
            </a:r>
            <a:r>
              <a:rPr lang="zh-CN" altLang="en-US" sz="2800" b="1" u="none" dirty="0">
                <a:solidFill>
                  <a:schemeClr val="accent2"/>
                </a:solidFill>
                <a:effectLst>
                  <a:outerShdw blurRad="38100" dist="38100" dir="2700000" algn="tl">
                    <a:srgbClr val="C0C0C0"/>
                  </a:outerShdw>
                </a:effectLst>
                <a:ea typeface="隶书" pitchFamily="49" charset="-122"/>
              </a:rPr>
              <a:t>与</a:t>
            </a:r>
            <a:r>
              <a:rPr lang="en-US" altLang="zh-CN" sz="2800" b="1" u="none" dirty="0">
                <a:solidFill>
                  <a:schemeClr val="tx2"/>
                </a:solidFill>
                <a:ea typeface="隶书" pitchFamily="49" charset="-122"/>
              </a:rPr>
              <a:t>E</a:t>
            </a:r>
            <a:r>
              <a:rPr lang="zh-CN" altLang="en-US" sz="2800" b="1" u="none" dirty="0">
                <a:solidFill>
                  <a:schemeClr val="accent2"/>
                </a:solidFill>
                <a:effectLst>
                  <a:outerShdw blurRad="38100" dist="38100" dir="2700000" algn="tl">
                    <a:srgbClr val="C0C0C0"/>
                  </a:outerShdw>
                </a:effectLst>
                <a:ea typeface="隶书" pitchFamily="49" charset="-122"/>
              </a:rPr>
              <a:t>的平衡因子反号，做左右双旋转。</a:t>
            </a:r>
            <a:endParaRPr lang="zh-CN" altLang="en-US" sz="2800" u="none" dirty="0">
              <a:ea typeface="隶书" pitchFamily="49" charset="-122"/>
            </a:endParaRPr>
          </a:p>
        </p:txBody>
      </p:sp>
      <p:sp>
        <p:nvSpPr>
          <p:cNvPr id="306254" name="Line 78"/>
          <p:cNvSpPr>
            <a:spLocks noChangeShapeType="1"/>
          </p:cNvSpPr>
          <p:nvPr/>
        </p:nvSpPr>
        <p:spPr bwMode="auto">
          <a:xfrm flipH="1">
            <a:off x="4876800" y="762000"/>
            <a:ext cx="609600" cy="152400"/>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306265" name="Text Box 89"/>
          <p:cNvSpPr txBox="1">
            <a:spLocks noChangeArrowheads="1"/>
          </p:cNvSpPr>
          <p:nvPr/>
        </p:nvSpPr>
        <p:spPr bwMode="auto">
          <a:xfrm>
            <a:off x="6038850" y="2681288"/>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rPr>
              <a:t>0</a:t>
            </a:r>
            <a:endParaRPr lang="en-US" altLang="zh-CN" u="none"/>
          </a:p>
        </p:txBody>
      </p:sp>
      <p:sp>
        <p:nvSpPr>
          <p:cNvPr id="306266" name="Text Box 90"/>
          <p:cNvSpPr txBox="1">
            <a:spLocks noChangeArrowheads="1"/>
          </p:cNvSpPr>
          <p:nvPr/>
        </p:nvSpPr>
        <p:spPr bwMode="auto">
          <a:xfrm>
            <a:off x="5394325" y="449263"/>
            <a:ext cx="2641600" cy="588962"/>
          </a:xfrm>
          <a:prstGeom prst="rect">
            <a:avLst/>
          </a:prstGeom>
          <a:noFill/>
          <a:ln w="9525">
            <a:solidFill>
              <a:schemeClr val="hlink"/>
            </a:solidFill>
            <a:miter lim="800000"/>
            <a:headEnd/>
            <a:tailEnd/>
          </a:ln>
          <a:effectLst/>
        </p:spPr>
        <p:txBody>
          <a:bodyPr wrap="none">
            <a:spAutoFit/>
          </a:bodyPr>
          <a:lstStyle/>
          <a:p>
            <a:r>
              <a:rPr lang="zh-CN" altLang="en-US" sz="3200" b="1" u="none">
                <a:effectLst>
                  <a:outerShdw blurRad="38100" dist="38100" dir="2700000" algn="tl">
                    <a:srgbClr val="C0C0C0"/>
                  </a:outerShdw>
                </a:effectLst>
                <a:ea typeface="隶书" pitchFamily="49" charset="-122"/>
              </a:rPr>
              <a:t>向上继续调整</a:t>
            </a:r>
            <a:endParaRPr lang="zh-CN" altLang="en-US" u="none">
              <a:ea typeface="隶书" pitchFamily="49" charset="-122"/>
            </a:endParaRPr>
          </a:p>
        </p:txBody>
      </p:sp>
      <p:sp>
        <p:nvSpPr>
          <p:cNvPr id="306270" name="Freeform 94"/>
          <p:cNvSpPr>
            <a:spLocks/>
          </p:cNvSpPr>
          <p:nvPr/>
        </p:nvSpPr>
        <p:spPr bwMode="auto">
          <a:xfrm>
            <a:off x="4114800" y="1346200"/>
            <a:ext cx="1143000" cy="177800"/>
          </a:xfrm>
          <a:custGeom>
            <a:avLst/>
            <a:gdLst/>
            <a:ahLst/>
            <a:cxnLst>
              <a:cxn ang="0">
                <a:pos x="0" y="112"/>
              </a:cxn>
              <a:cxn ang="0">
                <a:pos x="144" y="16"/>
              </a:cxn>
              <a:cxn ang="0">
                <a:pos x="528" y="16"/>
              </a:cxn>
              <a:cxn ang="0">
                <a:pos x="720" y="112"/>
              </a:cxn>
            </a:cxnLst>
            <a:rect l="0" t="0" r="r" b="b"/>
            <a:pathLst>
              <a:path w="720" h="112">
                <a:moveTo>
                  <a:pt x="0" y="112"/>
                </a:moveTo>
                <a:cubicBezTo>
                  <a:pt x="28" y="72"/>
                  <a:pt x="56" y="32"/>
                  <a:pt x="144" y="16"/>
                </a:cubicBezTo>
                <a:cubicBezTo>
                  <a:pt x="232" y="0"/>
                  <a:pt x="432" y="0"/>
                  <a:pt x="528" y="16"/>
                </a:cubicBezTo>
                <a:cubicBezTo>
                  <a:pt x="624" y="32"/>
                  <a:pt x="688" y="96"/>
                  <a:pt x="720" y="112"/>
                </a:cubicBezTo>
              </a:path>
            </a:pathLst>
          </a:custGeom>
          <a:noFill/>
          <a:ln w="28575" cap="flat" cmpd="sng">
            <a:solidFill>
              <a:schemeClr val="hlink"/>
            </a:solidFill>
            <a:prstDash val="sysDot"/>
            <a:round/>
            <a:headEnd type="none" w="med" len="med"/>
            <a:tailEnd type="triangle" w="sm" len="lg"/>
          </a:ln>
          <a:effectLst/>
        </p:spPr>
        <p:txBody>
          <a:bodyPr wrap="none" anchor="ctr"/>
          <a:lstStyle/>
          <a:p>
            <a:endParaRPr lang="zh-CN" altLang="en-US"/>
          </a:p>
        </p:txBody>
      </p:sp>
      <p:sp>
        <p:nvSpPr>
          <p:cNvPr id="306271" name="Freeform 95"/>
          <p:cNvSpPr>
            <a:spLocks/>
          </p:cNvSpPr>
          <p:nvPr/>
        </p:nvSpPr>
        <p:spPr bwMode="auto">
          <a:xfrm>
            <a:off x="2590800" y="2057400"/>
            <a:ext cx="609600" cy="177800"/>
          </a:xfrm>
          <a:custGeom>
            <a:avLst/>
            <a:gdLst/>
            <a:ahLst/>
            <a:cxnLst>
              <a:cxn ang="0">
                <a:pos x="0" y="112"/>
              </a:cxn>
              <a:cxn ang="0">
                <a:pos x="48" y="64"/>
              </a:cxn>
              <a:cxn ang="0">
                <a:pos x="144" y="16"/>
              </a:cxn>
              <a:cxn ang="0">
                <a:pos x="240" y="16"/>
              </a:cxn>
              <a:cxn ang="0">
                <a:pos x="384" y="112"/>
              </a:cxn>
            </a:cxnLst>
            <a:rect l="0" t="0" r="r" b="b"/>
            <a:pathLst>
              <a:path w="384" h="112">
                <a:moveTo>
                  <a:pt x="0" y="112"/>
                </a:moveTo>
                <a:cubicBezTo>
                  <a:pt x="12" y="96"/>
                  <a:pt x="24" y="80"/>
                  <a:pt x="48" y="64"/>
                </a:cubicBezTo>
                <a:cubicBezTo>
                  <a:pt x="72" y="48"/>
                  <a:pt x="112" y="24"/>
                  <a:pt x="144" y="16"/>
                </a:cubicBezTo>
                <a:cubicBezTo>
                  <a:pt x="176" y="8"/>
                  <a:pt x="200" y="0"/>
                  <a:pt x="240" y="16"/>
                </a:cubicBezTo>
                <a:cubicBezTo>
                  <a:pt x="280" y="32"/>
                  <a:pt x="360" y="96"/>
                  <a:pt x="384" y="112"/>
                </a:cubicBezTo>
              </a:path>
            </a:pathLst>
          </a:custGeom>
          <a:noFill/>
          <a:ln w="28575" cap="flat" cmpd="sng">
            <a:solidFill>
              <a:schemeClr val="hlink"/>
            </a:solidFill>
            <a:prstDash val="sysDot"/>
            <a:round/>
            <a:headEnd type="triangle" w="sm" len="lg"/>
            <a:tailEnd type="none" w="med" len="med"/>
          </a:ln>
          <a:effectLst/>
        </p:spPr>
        <p:txBody>
          <a:bodyPr wrap="none" anchor="ctr"/>
          <a:lstStyle/>
          <a:p>
            <a:endParaRPr lang="zh-CN" altLang="en-US"/>
          </a:p>
        </p:txBody>
      </p:sp>
      <p:sp>
        <p:nvSpPr>
          <p:cNvPr id="82" name="灯片编号占位符 81"/>
          <p:cNvSpPr>
            <a:spLocks noGrp="1"/>
          </p:cNvSpPr>
          <p:nvPr>
            <p:ph type="sldNum" sz="quarter" idx="12"/>
          </p:nvPr>
        </p:nvSpPr>
        <p:spPr/>
        <p:txBody>
          <a:bodyPr/>
          <a:lstStyle/>
          <a:p>
            <a:fld id="{CCC81465-2BC0-4388-891C-26893B0BF1E9}" type="slidenum">
              <a:rPr lang="en-US" altLang="zh-CN" smtClean="0"/>
              <a:pPr/>
              <a:t>165</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6260"/>
                                        </p:tgtEl>
                                        <p:attrNameLst>
                                          <p:attrName>style.visibility</p:attrName>
                                        </p:attrNameLst>
                                      </p:cBhvr>
                                      <p:to>
                                        <p:strVal val="visible"/>
                                      </p:to>
                                    </p:set>
                                    <p:anim calcmode="lin" valueType="num">
                                      <p:cBhvr additive="base">
                                        <p:cTn id="7" dur="500" fill="hold"/>
                                        <p:tgtEl>
                                          <p:spTgt spid="306260"/>
                                        </p:tgtEl>
                                        <p:attrNameLst>
                                          <p:attrName>ppt_x</p:attrName>
                                        </p:attrNameLst>
                                      </p:cBhvr>
                                      <p:tavLst>
                                        <p:tav tm="0">
                                          <p:val>
                                            <p:strVal val="0-#ppt_w/2"/>
                                          </p:val>
                                        </p:tav>
                                        <p:tav tm="100000">
                                          <p:val>
                                            <p:strVal val="#ppt_x"/>
                                          </p:val>
                                        </p:tav>
                                      </p:tavLst>
                                    </p:anim>
                                    <p:anim calcmode="lin" valueType="num">
                                      <p:cBhvr additive="base">
                                        <p:cTn id="8" dur="500" fill="hold"/>
                                        <p:tgtEl>
                                          <p:spTgt spid="30626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6261"/>
                                        </p:tgtEl>
                                        <p:attrNameLst>
                                          <p:attrName>style.visibility</p:attrName>
                                        </p:attrNameLst>
                                      </p:cBhvr>
                                      <p:to>
                                        <p:strVal val="visible"/>
                                      </p:to>
                                    </p:set>
                                    <p:anim calcmode="lin" valueType="num">
                                      <p:cBhvr additive="base">
                                        <p:cTn id="11" dur="500" fill="hold"/>
                                        <p:tgtEl>
                                          <p:spTgt spid="306261"/>
                                        </p:tgtEl>
                                        <p:attrNameLst>
                                          <p:attrName>ppt_x</p:attrName>
                                        </p:attrNameLst>
                                      </p:cBhvr>
                                      <p:tavLst>
                                        <p:tav tm="0">
                                          <p:val>
                                            <p:strVal val="0-#ppt_w/2"/>
                                          </p:val>
                                        </p:tav>
                                        <p:tav tm="100000">
                                          <p:val>
                                            <p:strVal val="#ppt_x"/>
                                          </p:val>
                                        </p:tav>
                                      </p:tavLst>
                                    </p:anim>
                                    <p:anim calcmode="lin" valueType="num">
                                      <p:cBhvr additive="base">
                                        <p:cTn id="12" dur="500" fill="hold"/>
                                        <p:tgtEl>
                                          <p:spTgt spid="30626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6262"/>
                                        </p:tgtEl>
                                        <p:attrNameLst>
                                          <p:attrName>style.visibility</p:attrName>
                                        </p:attrNameLst>
                                      </p:cBhvr>
                                      <p:to>
                                        <p:strVal val="visible"/>
                                      </p:to>
                                    </p:set>
                                    <p:anim calcmode="lin" valueType="num">
                                      <p:cBhvr additive="base">
                                        <p:cTn id="15" dur="500" fill="hold"/>
                                        <p:tgtEl>
                                          <p:spTgt spid="306262"/>
                                        </p:tgtEl>
                                        <p:attrNameLst>
                                          <p:attrName>ppt_x</p:attrName>
                                        </p:attrNameLst>
                                      </p:cBhvr>
                                      <p:tavLst>
                                        <p:tav tm="0">
                                          <p:val>
                                            <p:strVal val="0-#ppt_w/2"/>
                                          </p:val>
                                        </p:tav>
                                        <p:tav tm="100000">
                                          <p:val>
                                            <p:strVal val="#ppt_x"/>
                                          </p:val>
                                        </p:tav>
                                      </p:tavLst>
                                    </p:anim>
                                    <p:anim calcmode="lin" valueType="num">
                                      <p:cBhvr additive="base">
                                        <p:cTn id="16" dur="500" fill="hold"/>
                                        <p:tgtEl>
                                          <p:spTgt spid="30626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6263"/>
                                        </p:tgtEl>
                                        <p:attrNameLst>
                                          <p:attrName>style.visibility</p:attrName>
                                        </p:attrNameLst>
                                      </p:cBhvr>
                                      <p:to>
                                        <p:strVal val="visible"/>
                                      </p:to>
                                    </p:set>
                                    <p:anim calcmode="lin" valueType="num">
                                      <p:cBhvr additive="base">
                                        <p:cTn id="19" dur="500" fill="hold"/>
                                        <p:tgtEl>
                                          <p:spTgt spid="306263"/>
                                        </p:tgtEl>
                                        <p:attrNameLst>
                                          <p:attrName>ppt_x</p:attrName>
                                        </p:attrNameLst>
                                      </p:cBhvr>
                                      <p:tavLst>
                                        <p:tav tm="0">
                                          <p:val>
                                            <p:strVal val="0-#ppt_w/2"/>
                                          </p:val>
                                        </p:tav>
                                        <p:tav tm="100000">
                                          <p:val>
                                            <p:strVal val="#ppt_x"/>
                                          </p:val>
                                        </p:tav>
                                      </p:tavLst>
                                    </p:anim>
                                    <p:anim calcmode="lin" valueType="num">
                                      <p:cBhvr additive="base">
                                        <p:cTn id="20" dur="500" fill="hold"/>
                                        <p:tgtEl>
                                          <p:spTgt spid="30626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06178"/>
                                        </p:tgtEl>
                                        <p:attrNameLst>
                                          <p:attrName>style.visibility</p:attrName>
                                        </p:attrNameLst>
                                      </p:cBhvr>
                                      <p:to>
                                        <p:strVal val="visible"/>
                                      </p:to>
                                    </p:set>
                                    <p:anim calcmode="lin" valueType="num">
                                      <p:cBhvr additive="base">
                                        <p:cTn id="23" dur="500" fill="hold"/>
                                        <p:tgtEl>
                                          <p:spTgt spid="306178"/>
                                        </p:tgtEl>
                                        <p:attrNameLst>
                                          <p:attrName>ppt_x</p:attrName>
                                        </p:attrNameLst>
                                      </p:cBhvr>
                                      <p:tavLst>
                                        <p:tav tm="0">
                                          <p:val>
                                            <p:strVal val="0-#ppt_w/2"/>
                                          </p:val>
                                        </p:tav>
                                        <p:tav tm="100000">
                                          <p:val>
                                            <p:strVal val="#ppt_x"/>
                                          </p:val>
                                        </p:tav>
                                      </p:tavLst>
                                    </p:anim>
                                    <p:anim calcmode="lin" valueType="num">
                                      <p:cBhvr additive="base">
                                        <p:cTn id="24" dur="500" fill="hold"/>
                                        <p:tgtEl>
                                          <p:spTgt spid="30617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6179"/>
                                        </p:tgtEl>
                                        <p:attrNameLst>
                                          <p:attrName>style.visibility</p:attrName>
                                        </p:attrNameLst>
                                      </p:cBhvr>
                                      <p:to>
                                        <p:strVal val="visible"/>
                                      </p:to>
                                    </p:set>
                                    <p:anim calcmode="lin" valueType="num">
                                      <p:cBhvr additive="base">
                                        <p:cTn id="27" dur="500" fill="hold"/>
                                        <p:tgtEl>
                                          <p:spTgt spid="306179"/>
                                        </p:tgtEl>
                                        <p:attrNameLst>
                                          <p:attrName>ppt_x</p:attrName>
                                        </p:attrNameLst>
                                      </p:cBhvr>
                                      <p:tavLst>
                                        <p:tav tm="0">
                                          <p:val>
                                            <p:strVal val="0-#ppt_w/2"/>
                                          </p:val>
                                        </p:tav>
                                        <p:tav tm="100000">
                                          <p:val>
                                            <p:strVal val="#ppt_x"/>
                                          </p:val>
                                        </p:tav>
                                      </p:tavLst>
                                    </p:anim>
                                    <p:anim calcmode="lin" valueType="num">
                                      <p:cBhvr additive="base">
                                        <p:cTn id="28" dur="500" fill="hold"/>
                                        <p:tgtEl>
                                          <p:spTgt spid="30617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6180"/>
                                        </p:tgtEl>
                                        <p:attrNameLst>
                                          <p:attrName>style.visibility</p:attrName>
                                        </p:attrNameLst>
                                      </p:cBhvr>
                                      <p:to>
                                        <p:strVal val="visible"/>
                                      </p:to>
                                    </p:set>
                                    <p:anim calcmode="lin" valueType="num">
                                      <p:cBhvr additive="base">
                                        <p:cTn id="31" dur="500" fill="hold"/>
                                        <p:tgtEl>
                                          <p:spTgt spid="306180"/>
                                        </p:tgtEl>
                                        <p:attrNameLst>
                                          <p:attrName>ppt_x</p:attrName>
                                        </p:attrNameLst>
                                      </p:cBhvr>
                                      <p:tavLst>
                                        <p:tav tm="0">
                                          <p:val>
                                            <p:strVal val="0-#ppt_w/2"/>
                                          </p:val>
                                        </p:tav>
                                        <p:tav tm="100000">
                                          <p:val>
                                            <p:strVal val="#ppt_x"/>
                                          </p:val>
                                        </p:tav>
                                      </p:tavLst>
                                    </p:anim>
                                    <p:anim calcmode="lin" valueType="num">
                                      <p:cBhvr additive="base">
                                        <p:cTn id="32" dur="500" fill="hold"/>
                                        <p:tgtEl>
                                          <p:spTgt spid="30618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6181"/>
                                        </p:tgtEl>
                                        <p:attrNameLst>
                                          <p:attrName>style.visibility</p:attrName>
                                        </p:attrNameLst>
                                      </p:cBhvr>
                                      <p:to>
                                        <p:strVal val="visible"/>
                                      </p:to>
                                    </p:set>
                                    <p:anim calcmode="lin" valueType="num">
                                      <p:cBhvr additive="base">
                                        <p:cTn id="35" dur="500" fill="hold"/>
                                        <p:tgtEl>
                                          <p:spTgt spid="306181"/>
                                        </p:tgtEl>
                                        <p:attrNameLst>
                                          <p:attrName>ppt_x</p:attrName>
                                        </p:attrNameLst>
                                      </p:cBhvr>
                                      <p:tavLst>
                                        <p:tav tm="0">
                                          <p:val>
                                            <p:strVal val="0-#ppt_w/2"/>
                                          </p:val>
                                        </p:tav>
                                        <p:tav tm="100000">
                                          <p:val>
                                            <p:strVal val="#ppt_x"/>
                                          </p:val>
                                        </p:tav>
                                      </p:tavLst>
                                    </p:anim>
                                    <p:anim calcmode="lin" valueType="num">
                                      <p:cBhvr additive="base">
                                        <p:cTn id="36" dur="500" fill="hold"/>
                                        <p:tgtEl>
                                          <p:spTgt spid="30618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06184"/>
                                        </p:tgtEl>
                                        <p:attrNameLst>
                                          <p:attrName>style.visibility</p:attrName>
                                        </p:attrNameLst>
                                      </p:cBhvr>
                                      <p:to>
                                        <p:strVal val="visible"/>
                                      </p:to>
                                    </p:set>
                                    <p:anim calcmode="lin" valueType="num">
                                      <p:cBhvr additive="base">
                                        <p:cTn id="39" dur="500" fill="hold"/>
                                        <p:tgtEl>
                                          <p:spTgt spid="306184"/>
                                        </p:tgtEl>
                                        <p:attrNameLst>
                                          <p:attrName>ppt_x</p:attrName>
                                        </p:attrNameLst>
                                      </p:cBhvr>
                                      <p:tavLst>
                                        <p:tav tm="0">
                                          <p:val>
                                            <p:strVal val="0-#ppt_w/2"/>
                                          </p:val>
                                        </p:tav>
                                        <p:tav tm="100000">
                                          <p:val>
                                            <p:strVal val="#ppt_x"/>
                                          </p:val>
                                        </p:tav>
                                      </p:tavLst>
                                    </p:anim>
                                    <p:anim calcmode="lin" valueType="num">
                                      <p:cBhvr additive="base">
                                        <p:cTn id="40" dur="500" fill="hold"/>
                                        <p:tgtEl>
                                          <p:spTgt spid="30618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06185"/>
                                        </p:tgtEl>
                                        <p:attrNameLst>
                                          <p:attrName>style.visibility</p:attrName>
                                        </p:attrNameLst>
                                      </p:cBhvr>
                                      <p:to>
                                        <p:strVal val="visible"/>
                                      </p:to>
                                    </p:set>
                                    <p:anim calcmode="lin" valueType="num">
                                      <p:cBhvr additive="base">
                                        <p:cTn id="43" dur="500" fill="hold"/>
                                        <p:tgtEl>
                                          <p:spTgt spid="306185"/>
                                        </p:tgtEl>
                                        <p:attrNameLst>
                                          <p:attrName>ppt_x</p:attrName>
                                        </p:attrNameLst>
                                      </p:cBhvr>
                                      <p:tavLst>
                                        <p:tav tm="0">
                                          <p:val>
                                            <p:strVal val="0-#ppt_w/2"/>
                                          </p:val>
                                        </p:tav>
                                        <p:tav tm="100000">
                                          <p:val>
                                            <p:strVal val="#ppt_x"/>
                                          </p:val>
                                        </p:tav>
                                      </p:tavLst>
                                    </p:anim>
                                    <p:anim calcmode="lin" valueType="num">
                                      <p:cBhvr additive="base">
                                        <p:cTn id="44" dur="500" fill="hold"/>
                                        <p:tgtEl>
                                          <p:spTgt spid="306185"/>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6186"/>
                                        </p:tgtEl>
                                        <p:attrNameLst>
                                          <p:attrName>style.visibility</p:attrName>
                                        </p:attrNameLst>
                                      </p:cBhvr>
                                      <p:to>
                                        <p:strVal val="visible"/>
                                      </p:to>
                                    </p:set>
                                    <p:anim calcmode="lin" valueType="num">
                                      <p:cBhvr additive="base">
                                        <p:cTn id="47" dur="500" fill="hold"/>
                                        <p:tgtEl>
                                          <p:spTgt spid="306186"/>
                                        </p:tgtEl>
                                        <p:attrNameLst>
                                          <p:attrName>ppt_x</p:attrName>
                                        </p:attrNameLst>
                                      </p:cBhvr>
                                      <p:tavLst>
                                        <p:tav tm="0">
                                          <p:val>
                                            <p:strVal val="0-#ppt_w/2"/>
                                          </p:val>
                                        </p:tav>
                                        <p:tav tm="100000">
                                          <p:val>
                                            <p:strVal val="#ppt_x"/>
                                          </p:val>
                                        </p:tav>
                                      </p:tavLst>
                                    </p:anim>
                                    <p:anim calcmode="lin" valueType="num">
                                      <p:cBhvr additive="base">
                                        <p:cTn id="48" dur="500" fill="hold"/>
                                        <p:tgtEl>
                                          <p:spTgt spid="306186"/>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06187"/>
                                        </p:tgtEl>
                                        <p:attrNameLst>
                                          <p:attrName>style.visibility</p:attrName>
                                        </p:attrNameLst>
                                      </p:cBhvr>
                                      <p:to>
                                        <p:strVal val="visible"/>
                                      </p:to>
                                    </p:set>
                                    <p:anim calcmode="lin" valueType="num">
                                      <p:cBhvr additive="base">
                                        <p:cTn id="51" dur="500" fill="hold"/>
                                        <p:tgtEl>
                                          <p:spTgt spid="306187"/>
                                        </p:tgtEl>
                                        <p:attrNameLst>
                                          <p:attrName>ppt_x</p:attrName>
                                        </p:attrNameLst>
                                      </p:cBhvr>
                                      <p:tavLst>
                                        <p:tav tm="0">
                                          <p:val>
                                            <p:strVal val="0-#ppt_w/2"/>
                                          </p:val>
                                        </p:tav>
                                        <p:tav tm="100000">
                                          <p:val>
                                            <p:strVal val="#ppt_x"/>
                                          </p:val>
                                        </p:tav>
                                      </p:tavLst>
                                    </p:anim>
                                    <p:anim calcmode="lin" valueType="num">
                                      <p:cBhvr additive="base">
                                        <p:cTn id="52" dur="500" fill="hold"/>
                                        <p:tgtEl>
                                          <p:spTgt spid="30618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6188"/>
                                        </p:tgtEl>
                                        <p:attrNameLst>
                                          <p:attrName>style.visibility</p:attrName>
                                        </p:attrNameLst>
                                      </p:cBhvr>
                                      <p:to>
                                        <p:strVal val="visible"/>
                                      </p:to>
                                    </p:set>
                                    <p:anim calcmode="lin" valueType="num">
                                      <p:cBhvr additive="base">
                                        <p:cTn id="55" dur="500" fill="hold"/>
                                        <p:tgtEl>
                                          <p:spTgt spid="306188"/>
                                        </p:tgtEl>
                                        <p:attrNameLst>
                                          <p:attrName>ppt_x</p:attrName>
                                        </p:attrNameLst>
                                      </p:cBhvr>
                                      <p:tavLst>
                                        <p:tav tm="0">
                                          <p:val>
                                            <p:strVal val="0-#ppt_w/2"/>
                                          </p:val>
                                        </p:tav>
                                        <p:tav tm="100000">
                                          <p:val>
                                            <p:strVal val="#ppt_x"/>
                                          </p:val>
                                        </p:tav>
                                      </p:tavLst>
                                    </p:anim>
                                    <p:anim calcmode="lin" valueType="num">
                                      <p:cBhvr additive="base">
                                        <p:cTn id="56" dur="500" fill="hold"/>
                                        <p:tgtEl>
                                          <p:spTgt spid="30618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6189"/>
                                        </p:tgtEl>
                                        <p:attrNameLst>
                                          <p:attrName>style.visibility</p:attrName>
                                        </p:attrNameLst>
                                      </p:cBhvr>
                                      <p:to>
                                        <p:strVal val="visible"/>
                                      </p:to>
                                    </p:set>
                                    <p:anim calcmode="lin" valueType="num">
                                      <p:cBhvr additive="base">
                                        <p:cTn id="59" dur="500" fill="hold"/>
                                        <p:tgtEl>
                                          <p:spTgt spid="306189"/>
                                        </p:tgtEl>
                                        <p:attrNameLst>
                                          <p:attrName>ppt_x</p:attrName>
                                        </p:attrNameLst>
                                      </p:cBhvr>
                                      <p:tavLst>
                                        <p:tav tm="0">
                                          <p:val>
                                            <p:strVal val="0-#ppt_w/2"/>
                                          </p:val>
                                        </p:tav>
                                        <p:tav tm="100000">
                                          <p:val>
                                            <p:strVal val="#ppt_x"/>
                                          </p:val>
                                        </p:tav>
                                      </p:tavLst>
                                    </p:anim>
                                    <p:anim calcmode="lin" valueType="num">
                                      <p:cBhvr additive="base">
                                        <p:cTn id="60" dur="500" fill="hold"/>
                                        <p:tgtEl>
                                          <p:spTgt spid="306189"/>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06190"/>
                                        </p:tgtEl>
                                        <p:attrNameLst>
                                          <p:attrName>style.visibility</p:attrName>
                                        </p:attrNameLst>
                                      </p:cBhvr>
                                      <p:to>
                                        <p:strVal val="visible"/>
                                      </p:to>
                                    </p:set>
                                    <p:anim calcmode="lin" valueType="num">
                                      <p:cBhvr additive="base">
                                        <p:cTn id="63" dur="500" fill="hold"/>
                                        <p:tgtEl>
                                          <p:spTgt spid="306190"/>
                                        </p:tgtEl>
                                        <p:attrNameLst>
                                          <p:attrName>ppt_x</p:attrName>
                                        </p:attrNameLst>
                                      </p:cBhvr>
                                      <p:tavLst>
                                        <p:tav tm="0">
                                          <p:val>
                                            <p:strVal val="0-#ppt_w/2"/>
                                          </p:val>
                                        </p:tav>
                                        <p:tav tm="100000">
                                          <p:val>
                                            <p:strVal val="#ppt_x"/>
                                          </p:val>
                                        </p:tav>
                                      </p:tavLst>
                                    </p:anim>
                                    <p:anim calcmode="lin" valueType="num">
                                      <p:cBhvr additive="base">
                                        <p:cTn id="64" dur="500" fill="hold"/>
                                        <p:tgtEl>
                                          <p:spTgt spid="306190"/>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6191"/>
                                        </p:tgtEl>
                                        <p:attrNameLst>
                                          <p:attrName>style.visibility</p:attrName>
                                        </p:attrNameLst>
                                      </p:cBhvr>
                                      <p:to>
                                        <p:strVal val="visible"/>
                                      </p:to>
                                    </p:set>
                                    <p:anim calcmode="lin" valueType="num">
                                      <p:cBhvr additive="base">
                                        <p:cTn id="67" dur="500" fill="hold"/>
                                        <p:tgtEl>
                                          <p:spTgt spid="306191"/>
                                        </p:tgtEl>
                                        <p:attrNameLst>
                                          <p:attrName>ppt_x</p:attrName>
                                        </p:attrNameLst>
                                      </p:cBhvr>
                                      <p:tavLst>
                                        <p:tav tm="0">
                                          <p:val>
                                            <p:strVal val="0-#ppt_w/2"/>
                                          </p:val>
                                        </p:tav>
                                        <p:tav tm="100000">
                                          <p:val>
                                            <p:strVal val="#ppt_x"/>
                                          </p:val>
                                        </p:tav>
                                      </p:tavLst>
                                    </p:anim>
                                    <p:anim calcmode="lin" valueType="num">
                                      <p:cBhvr additive="base">
                                        <p:cTn id="68" dur="500" fill="hold"/>
                                        <p:tgtEl>
                                          <p:spTgt spid="306191"/>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06192"/>
                                        </p:tgtEl>
                                        <p:attrNameLst>
                                          <p:attrName>style.visibility</p:attrName>
                                        </p:attrNameLst>
                                      </p:cBhvr>
                                      <p:to>
                                        <p:strVal val="visible"/>
                                      </p:to>
                                    </p:set>
                                    <p:anim calcmode="lin" valueType="num">
                                      <p:cBhvr additive="base">
                                        <p:cTn id="71" dur="500" fill="hold"/>
                                        <p:tgtEl>
                                          <p:spTgt spid="306192"/>
                                        </p:tgtEl>
                                        <p:attrNameLst>
                                          <p:attrName>ppt_x</p:attrName>
                                        </p:attrNameLst>
                                      </p:cBhvr>
                                      <p:tavLst>
                                        <p:tav tm="0">
                                          <p:val>
                                            <p:strVal val="0-#ppt_w/2"/>
                                          </p:val>
                                        </p:tav>
                                        <p:tav tm="100000">
                                          <p:val>
                                            <p:strVal val="#ppt_x"/>
                                          </p:val>
                                        </p:tav>
                                      </p:tavLst>
                                    </p:anim>
                                    <p:anim calcmode="lin" valueType="num">
                                      <p:cBhvr additive="base">
                                        <p:cTn id="72" dur="500" fill="hold"/>
                                        <p:tgtEl>
                                          <p:spTgt spid="306192"/>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06193"/>
                                        </p:tgtEl>
                                        <p:attrNameLst>
                                          <p:attrName>style.visibility</p:attrName>
                                        </p:attrNameLst>
                                      </p:cBhvr>
                                      <p:to>
                                        <p:strVal val="visible"/>
                                      </p:to>
                                    </p:set>
                                    <p:anim calcmode="lin" valueType="num">
                                      <p:cBhvr additive="base">
                                        <p:cTn id="75" dur="500" fill="hold"/>
                                        <p:tgtEl>
                                          <p:spTgt spid="306193"/>
                                        </p:tgtEl>
                                        <p:attrNameLst>
                                          <p:attrName>ppt_x</p:attrName>
                                        </p:attrNameLst>
                                      </p:cBhvr>
                                      <p:tavLst>
                                        <p:tav tm="0">
                                          <p:val>
                                            <p:strVal val="0-#ppt_w/2"/>
                                          </p:val>
                                        </p:tav>
                                        <p:tav tm="100000">
                                          <p:val>
                                            <p:strVal val="#ppt_x"/>
                                          </p:val>
                                        </p:tav>
                                      </p:tavLst>
                                    </p:anim>
                                    <p:anim calcmode="lin" valueType="num">
                                      <p:cBhvr additive="base">
                                        <p:cTn id="76" dur="500" fill="hold"/>
                                        <p:tgtEl>
                                          <p:spTgt spid="306193"/>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06194"/>
                                        </p:tgtEl>
                                        <p:attrNameLst>
                                          <p:attrName>style.visibility</p:attrName>
                                        </p:attrNameLst>
                                      </p:cBhvr>
                                      <p:to>
                                        <p:strVal val="visible"/>
                                      </p:to>
                                    </p:set>
                                    <p:anim calcmode="lin" valueType="num">
                                      <p:cBhvr additive="base">
                                        <p:cTn id="79" dur="500" fill="hold"/>
                                        <p:tgtEl>
                                          <p:spTgt spid="306194"/>
                                        </p:tgtEl>
                                        <p:attrNameLst>
                                          <p:attrName>ppt_x</p:attrName>
                                        </p:attrNameLst>
                                      </p:cBhvr>
                                      <p:tavLst>
                                        <p:tav tm="0">
                                          <p:val>
                                            <p:strVal val="0-#ppt_w/2"/>
                                          </p:val>
                                        </p:tav>
                                        <p:tav tm="100000">
                                          <p:val>
                                            <p:strVal val="#ppt_x"/>
                                          </p:val>
                                        </p:tav>
                                      </p:tavLst>
                                    </p:anim>
                                    <p:anim calcmode="lin" valueType="num">
                                      <p:cBhvr additive="base">
                                        <p:cTn id="80" dur="500" fill="hold"/>
                                        <p:tgtEl>
                                          <p:spTgt spid="306194"/>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06195"/>
                                        </p:tgtEl>
                                        <p:attrNameLst>
                                          <p:attrName>style.visibility</p:attrName>
                                        </p:attrNameLst>
                                      </p:cBhvr>
                                      <p:to>
                                        <p:strVal val="visible"/>
                                      </p:to>
                                    </p:set>
                                    <p:anim calcmode="lin" valueType="num">
                                      <p:cBhvr additive="base">
                                        <p:cTn id="83" dur="500" fill="hold"/>
                                        <p:tgtEl>
                                          <p:spTgt spid="306195"/>
                                        </p:tgtEl>
                                        <p:attrNameLst>
                                          <p:attrName>ppt_x</p:attrName>
                                        </p:attrNameLst>
                                      </p:cBhvr>
                                      <p:tavLst>
                                        <p:tav tm="0">
                                          <p:val>
                                            <p:strVal val="0-#ppt_w/2"/>
                                          </p:val>
                                        </p:tav>
                                        <p:tav tm="100000">
                                          <p:val>
                                            <p:strVal val="#ppt_x"/>
                                          </p:val>
                                        </p:tav>
                                      </p:tavLst>
                                    </p:anim>
                                    <p:anim calcmode="lin" valueType="num">
                                      <p:cBhvr additive="base">
                                        <p:cTn id="84" dur="500" fill="hold"/>
                                        <p:tgtEl>
                                          <p:spTgt spid="306195"/>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06196"/>
                                        </p:tgtEl>
                                        <p:attrNameLst>
                                          <p:attrName>style.visibility</p:attrName>
                                        </p:attrNameLst>
                                      </p:cBhvr>
                                      <p:to>
                                        <p:strVal val="visible"/>
                                      </p:to>
                                    </p:set>
                                    <p:anim calcmode="lin" valueType="num">
                                      <p:cBhvr additive="base">
                                        <p:cTn id="87" dur="500" fill="hold"/>
                                        <p:tgtEl>
                                          <p:spTgt spid="306196"/>
                                        </p:tgtEl>
                                        <p:attrNameLst>
                                          <p:attrName>ppt_x</p:attrName>
                                        </p:attrNameLst>
                                      </p:cBhvr>
                                      <p:tavLst>
                                        <p:tav tm="0">
                                          <p:val>
                                            <p:strVal val="0-#ppt_w/2"/>
                                          </p:val>
                                        </p:tav>
                                        <p:tav tm="100000">
                                          <p:val>
                                            <p:strVal val="#ppt_x"/>
                                          </p:val>
                                        </p:tav>
                                      </p:tavLst>
                                    </p:anim>
                                    <p:anim calcmode="lin" valueType="num">
                                      <p:cBhvr additive="base">
                                        <p:cTn id="88" dur="500" fill="hold"/>
                                        <p:tgtEl>
                                          <p:spTgt spid="306196"/>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06197"/>
                                        </p:tgtEl>
                                        <p:attrNameLst>
                                          <p:attrName>style.visibility</p:attrName>
                                        </p:attrNameLst>
                                      </p:cBhvr>
                                      <p:to>
                                        <p:strVal val="visible"/>
                                      </p:to>
                                    </p:set>
                                    <p:anim calcmode="lin" valueType="num">
                                      <p:cBhvr additive="base">
                                        <p:cTn id="91" dur="500" fill="hold"/>
                                        <p:tgtEl>
                                          <p:spTgt spid="306197"/>
                                        </p:tgtEl>
                                        <p:attrNameLst>
                                          <p:attrName>ppt_x</p:attrName>
                                        </p:attrNameLst>
                                      </p:cBhvr>
                                      <p:tavLst>
                                        <p:tav tm="0">
                                          <p:val>
                                            <p:strVal val="0-#ppt_w/2"/>
                                          </p:val>
                                        </p:tav>
                                        <p:tav tm="100000">
                                          <p:val>
                                            <p:strVal val="#ppt_x"/>
                                          </p:val>
                                        </p:tav>
                                      </p:tavLst>
                                    </p:anim>
                                    <p:anim calcmode="lin" valueType="num">
                                      <p:cBhvr additive="base">
                                        <p:cTn id="92" dur="500" fill="hold"/>
                                        <p:tgtEl>
                                          <p:spTgt spid="306197"/>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06198"/>
                                        </p:tgtEl>
                                        <p:attrNameLst>
                                          <p:attrName>style.visibility</p:attrName>
                                        </p:attrNameLst>
                                      </p:cBhvr>
                                      <p:to>
                                        <p:strVal val="visible"/>
                                      </p:to>
                                    </p:set>
                                    <p:anim calcmode="lin" valueType="num">
                                      <p:cBhvr additive="base">
                                        <p:cTn id="95" dur="500" fill="hold"/>
                                        <p:tgtEl>
                                          <p:spTgt spid="306198"/>
                                        </p:tgtEl>
                                        <p:attrNameLst>
                                          <p:attrName>ppt_x</p:attrName>
                                        </p:attrNameLst>
                                      </p:cBhvr>
                                      <p:tavLst>
                                        <p:tav tm="0">
                                          <p:val>
                                            <p:strVal val="0-#ppt_w/2"/>
                                          </p:val>
                                        </p:tav>
                                        <p:tav tm="100000">
                                          <p:val>
                                            <p:strVal val="#ppt_x"/>
                                          </p:val>
                                        </p:tav>
                                      </p:tavLst>
                                    </p:anim>
                                    <p:anim calcmode="lin" valueType="num">
                                      <p:cBhvr additive="base">
                                        <p:cTn id="96" dur="500" fill="hold"/>
                                        <p:tgtEl>
                                          <p:spTgt spid="306198"/>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06199"/>
                                        </p:tgtEl>
                                        <p:attrNameLst>
                                          <p:attrName>style.visibility</p:attrName>
                                        </p:attrNameLst>
                                      </p:cBhvr>
                                      <p:to>
                                        <p:strVal val="visible"/>
                                      </p:to>
                                    </p:set>
                                    <p:anim calcmode="lin" valueType="num">
                                      <p:cBhvr additive="base">
                                        <p:cTn id="99" dur="500" fill="hold"/>
                                        <p:tgtEl>
                                          <p:spTgt spid="306199"/>
                                        </p:tgtEl>
                                        <p:attrNameLst>
                                          <p:attrName>ppt_x</p:attrName>
                                        </p:attrNameLst>
                                      </p:cBhvr>
                                      <p:tavLst>
                                        <p:tav tm="0">
                                          <p:val>
                                            <p:strVal val="0-#ppt_w/2"/>
                                          </p:val>
                                        </p:tav>
                                        <p:tav tm="100000">
                                          <p:val>
                                            <p:strVal val="#ppt_x"/>
                                          </p:val>
                                        </p:tav>
                                      </p:tavLst>
                                    </p:anim>
                                    <p:anim calcmode="lin" valueType="num">
                                      <p:cBhvr additive="base">
                                        <p:cTn id="100" dur="500" fill="hold"/>
                                        <p:tgtEl>
                                          <p:spTgt spid="306199"/>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06200"/>
                                        </p:tgtEl>
                                        <p:attrNameLst>
                                          <p:attrName>style.visibility</p:attrName>
                                        </p:attrNameLst>
                                      </p:cBhvr>
                                      <p:to>
                                        <p:strVal val="visible"/>
                                      </p:to>
                                    </p:set>
                                    <p:anim calcmode="lin" valueType="num">
                                      <p:cBhvr additive="base">
                                        <p:cTn id="103" dur="500" fill="hold"/>
                                        <p:tgtEl>
                                          <p:spTgt spid="306200"/>
                                        </p:tgtEl>
                                        <p:attrNameLst>
                                          <p:attrName>ppt_x</p:attrName>
                                        </p:attrNameLst>
                                      </p:cBhvr>
                                      <p:tavLst>
                                        <p:tav tm="0">
                                          <p:val>
                                            <p:strVal val="0-#ppt_w/2"/>
                                          </p:val>
                                        </p:tav>
                                        <p:tav tm="100000">
                                          <p:val>
                                            <p:strVal val="#ppt_x"/>
                                          </p:val>
                                        </p:tav>
                                      </p:tavLst>
                                    </p:anim>
                                    <p:anim calcmode="lin" valueType="num">
                                      <p:cBhvr additive="base">
                                        <p:cTn id="104" dur="500" fill="hold"/>
                                        <p:tgtEl>
                                          <p:spTgt spid="306200"/>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06201"/>
                                        </p:tgtEl>
                                        <p:attrNameLst>
                                          <p:attrName>style.visibility</p:attrName>
                                        </p:attrNameLst>
                                      </p:cBhvr>
                                      <p:to>
                                        <p:strVal val="visible"/>
                                      </p:to>
                                    </p:set>
                                    <p:anim calcmode="lin" valueType="num">
                                      <p:cBhvr additive="base">
                                        <p:cTn id="107" dur="500" fill="hold"/>
                                        <p:tgtEl>
                                          <p:spTgt spid="306201"/>
                                        </p:tgtEl>
                                        <p:attrNameLst>
                                          <p:attrName>ppt_x</p:attrName>
                                        </p:attrNameLst>
                                      </p:cBhvr>
                                      <p:tavLst>
                                        <p:tav tm="0">
                                          <p:val>
                                            <p:strVal val="0-#ppt_w/2"/>
                                          </p:val>
                                        </p:tav>
                                        <p:tav tm="100000">
                                          <p:val>
                                            <p:strVal val="#ppt_x"/>
                                          </p:val>
                                        </p:tav>
                                      </p:tavLst>
                                    </p:anim>
                                    <p:anim calcmode="lin" valueType="num">
                                      <p:cBhvr additive="base">
                                        <p:cTn id="108" dur="500" fill="hold"/>
                                        <p:tgtEl>
                                          <p:spTgt spid="306201"/>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306203"/>
                                        </p:tgtEl>
                                        <p:attrNameLst>
                                          <p:attrName>style.visibility</p:attrName>
                                        </p:attrNameLst>
                                      </p:cBhvr>
                                      <p:to>
                                        <p:strVal val="visible"/>
                                      </p:to>
                                    </p:set>
                                    <p:anim calcmode="lin" valueType="num">
                                      <p:cBhvr additive="base">
                                        <p:cTn id="111" dur="500" fill="hold"/>
                                        <p:tgtEl>
                                          <p:spTgt spid="306203"/>
                                        </p:tgtEl>
                                        <p:attrNameLst>
                                          <p:attrName>ppt_x</p:attrName>
                                        </p:attrNameLst>
                                      </p:cBhvr>
                                      <p:tavLst>
                                        <p:tav tm="0">
                                          <p:val>
                                            <p:strVal val="0-#ppt_w/2"/>
                                          </p:val>
                                        </p:tav>
                                        <p:tav tm="100000">
                                          <p:val>
                                            <p:strVal val="#ppt_x"/>
                                          </p:val>
                                        </p:tav>
                                      </p:tavLst>
                                    </p:anim>
                                    <p:anim calcmode="lin" valueType="num">
                                      <p:cBhvr additive="base">
                                        <p:cTn id="112" dur="500" fill="hold"/>
                                        <p:tgtEl>
                                          <p:spTgt spid="306203"/>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06204"/>
                                        </p:tgtEl>
                                        <p:attrNameLst>
                                          <p:attrName>style.visibility</p:attrName>
                                        </p:attrNameLst>
                                      </p:cBhvr>
                                      <p:to>
                                        <p:strVal val="visible"/>
                                      </p:to>
                                    </p:set>
                                    <p:anim calcmode="lin" valueType="num">
                                      <p:cBhvr additive="base">
                                        <p:cTn id="115" dur="500" fill="hold"/>
                                        <p:tgtEl>
                                          <p:spTgt spid="306204"/>
                                        </p:tgtEl>
                                        <p:attrNameLst>
                                          <p:attrName>ppt_x</p:attrName>
                                        </p:attrNameLst>
                                      </p:cBhvr>
                                      <p:tavLst>
                                        <p:tav tm="0">
                                          <p:val>
                                            <p:strVal val="0-#ppt_w/2"/>
                                          </p:val>
                                        </p:tav>
                                        <p:tav tm="100000">
                                          <p:val>
                                            <p:strVal val="#ppt_x"/>
                                          </p:val>
                                        </p:tav>
                                      </p:tavLst>
                                    </p:anim>
                                    <p:anim calcmode="lin" valueType="num">
                                      <p:cBhvr additive="base">
                                        <p:cTn id="116" dur="500" fill="hold"/>
                                        <p:tgtEl>
                                          <p:spTgt spid="306204"/>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06206"/>
                                        </p:tgtEl>
                                        <p:attrNameLst>
                                          <p:attrName>style.visibility</p:attrName>
                                        </p:attrNameLst>
                                      </p:cBhvr>
                                      <p:to>
                                        <p:strVal val="visible"/>
                                      </p:to>
                                    </p:set>
                                    <p:anim calcmode="lin" valueType="num">
                                      <p:cBhvr additive="base">
                                        <p:cTn id="119" dur="500" fill="hold"/>
                                        <p:tgtEl>
                                          <p:spTgt spid="306206"/>
                                        </p:tgtEl>
                                        <p:attrNameLst>
                                          <p:attrName>ppt_x</p:attrName>
                                        </p:attrNameLst>
                                      </p:cBhvr>
                                      <p:tavLst>
                                        <p:tav tm="0">
                                          <p:val>
                                            <p:strVal val="0-#ppt_w/2"/>
                                          </p:val>
                                        </p:tav>
                                        <p:tav tm="100000">
                                          <p:val>
                                            <p:strVal val="#ppt_x"/>
                                          </p:val>
                                        </p:tav>
                                      </p:tavLst>
                                    </p:anim>
                                    <p:anim calcmode="lin" valueType="num">
                                      <p:cBhvr additive="base">
                                        <p:cTn id="120" dur="500" fill="hold"/>
                                        <p:tgtEl>
                                          <p:spTgt spid="306206"/>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306207"/>
                                        </p:tgtEl>
                                        <p:attrNameLst>
                                          <p:attrName>style.visibility</p:attrName>
                                        </p:attrNameLst>
                                      </p:cBhvr>
                                      <p:to>
                                        <p:strVal val="visible"/>
                                      </p:to>
                                    </p:set>
                                    <p:anim calcmode="lin" valueType="num">
                                      <p:cBhvr additive="base">
                                        <p:cTn id="123" dur="500" fill="hold"/>
                                        <p:tgtEl>
                                          <p:spTgt spid="306207"/>
                                        </p:tgtEl>
                                        <p:attrNameLst>
                                          <p:attrName>ppt_x</p:attrName>
                                        </p:attrNameLst>
                                      </p:cBhvr>
                                      <p:tavLst>
                                        <p:tav tm="0">
                                          <p:val>
                                            <p:strVal val="0-#ppt_w/2"/>
                                          </p:val>
                                        </p:tav>
                                        <p:tav tm="100000">
                                          <p:val>
                                            <p:strVal val="#ppt_x"/>
                                          </p:val>
                                        </p:tav>
                                      </p:tavLst>
                                    </p:anim>
                                    <p:anim calcmode="lin" valueType="num">
                                      <p:cBhvr additive="base">
                                        <p:cTn id="124" dur="500" fill="hold"/>
                                        <p:tgtEl>
                                          <p:spTgt spid="306207"/>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306208"/>
                                        </p:tgtEl>
                                        <p:attrNameLst>
                                          <p:attrName>style.visibility</p:attrName>
                                        </p:attrNameLst>
                                      </p:cBhvr>
                                      <p:to>
                                        <p:strVal val="visible"/>
                                      </p:to>
                                    </p:set>
                                    <p:anim calcmode="lin" valueType="num">
                                      <p:cBhvr additive="base">
                                        <p:cTn id="127" dur="500" fill="hold"/>
                                        <p:tgtEl>
                                          <p:spTgt spid="306208"/>
                                        </p:tgtEl>
                                        <p:attrNameLst>
                                          <p:attrName>ppt_x</p:attrName>
                                        </p:attrNameLst>
                                      </p:cBhvr>
                                      <p:tavLst>
                                        <p:tav tm="0">
                                          <p:val>
                                            <p:strVal val="0-#ppt_w/2"/>
                                          </p:val>
                                        </p:tav>
                                        <p:tav tm="100000">
                                          <p:val>
                                            <p:strVal val="#ppt_x"/>
                                          </p:val>
                                        </p:tav>
                                      </p:tavLst>
                                    </p:anim>
                                    <p:anim calcmode="lin" valueType="num">
                                      <p:cBhvr additive="base">
                                        <p:cTn id="128" dur="500" fill="hold"/>
                                        <p:tgtEl>
                                          <p:spTgt spid="306208"/>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306209"/>
                                        </p:tgtEl>
                                        <p:attrNameLst>
                                          <p:attrName>style.visibility</p:attrName>
                                        </p:attrNameLst>
                                      </p:cBhvr>
                                      <p:to>
                                        <p:strVal val="visible"/>
                                      </p:to>
                                    </p:set>
                                    <p:anim calcmode="lin" valueType="num">
                                      <p:cBhvr additive="base">
                                        <p:cTn id="131" dur="500" fill="hold"/>
                                        <p:tgtEl>
                                          <p:spTgt spid="306209"/>
                                        </p:tgtEl>
                                        <p:attrNameLst>
                                          <p:attrName>ppt_x</p:attrName>
                                        </p:attrNameLst>
                                      </p:cBhvr>
                                      <p:tavLst>
                                        <p:tav tm="0">
                                          <p:val>
                                            <p:strVal val="0-#ppt_w/2"/>
                                          </p:val>
                                        </p:tav>
                                        <p:tav tm="100000">
                                          <p:val>
                                            <p:strVal val="#ppt_x"/>
                                          </p:val>
                                        </p:tav>
                                      </p:tavLst>
                                    </p:anim>
                                    <p:anim calcmode="lin" valueType="num">
                                      <p:cBhvr additive="base">
                                        <p:cTn id="132" dur="500" fill="hold"/>
                                        <p:tgtEl>
                                          <p:spTgt spid="306209"/>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306210"/>
                                        </p:tgtEl>
                                        <p:attrNameLst>
                                          <p:attrName>style.visibility</p:attrName>
                                        </p:attrNameLst>
                                      </p:cBhvr>
                                      <p:to>
                                        <p:strVal val="visible"/>
                                      </p:to>
                                    </p:set>
                                    <p:anim calcmode="lin" valueType="num">
                                      <p:cBhvr additive="base">
                                        <p:cTn id="135" dur="500" fill="hold"/>
                                        <p:tgtEl>
                                          <p:spTgt spid="306210"/>
                                        </p:tgtEl>
                                        <p:attrNameLst>
                                          <p:attrName>ppt_x</p:attrName>
                                        </p:attrNameLst>
                                      </p:cBhvr>
                                      <p:tavLst>
                                        <p:tav tm="0">
                                          <p:val>
                                            <p:strVal val="0-#ppt_w/2"/>
                                          </p:val>
                                        </p:tav>
                                        <p:tav tm="100000">
                                          <p:val>
                                            <p:strVal val="#ppt_x"/>
                                          </p:val>
                                        </p:tav>
                                      </p:tavLst>
                                    </p:anim>
                                    <p:anim calcmode="lin" valueType="num">
                                      <p:cBhvr additive="base">
                                        <p:cTn id="136" dur="500" fill="hold"/>
                                        <p:tgtEl>
                                          <p:spTgt spid="306210"/>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306211"/>
                                        </p:tgtEl>
                                        <p:attrNameLst>
                                          <p:attrName>style.visibility</p:attrName>
                                        </p:attrNameLst>
                                      </p:cBhvr>
                                      <p:to>
                                        <p:strVal val="visible"/>
                                      </p:to>
                                    </p:set>
                                    <p:anim calcmode="lin" valueType="num">
                                      <p:cBhvr additive="base">
                                        <p:cTn id="139" dur="500" fill="hold"/>
                                        <p:tgtEl>
                                          <p:spTgt spid="306211"/>
                                        </p:tgtEl>
                                        <p:attrNameLst>
                                          <p:attrName>ppt_x</p:attrName>
                                        </p:attrNameLst>
                                      </p:cBhvr>
                                      <p:tavLst>
                                        <p:tav tm="0">
                                          <p:val>
                                            <p:strVal val="0-#ppt_w/2"/>
                                          </p:val>
                                        </p:tav>
                                        <p:tav tm="100000">
                                          <p:val>
                                            <p:strVal val="#ppt_x"/>
                                          </p:val>
                                        </p:tav>
                                      </p:tavLst>
                                    </p:anim>
                                    <p:anim calcmode="lin" valueType="num">
                                      <p:cBhvr additive="base">
                                        <p:cTn id="140" dur="500" fill="hold"/>
                                        <p:tgtEl>
                                          <p:spTgt spid="306211"/>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306212"/>
                                        </p:tgtEl>
                                        <p:attrNameLst>
                                          <p:attrName>style.visibility</p:attrName>
                                        </p:attrNameLst>
                                      </p:cBhvr>
                                      <p:to>
                                        <p:strVal val="visible"/>
                                      </p:to>
                                    </p:set>
                                    <p:anim calcmode="lin" valueType="num">
                                      <p:cBhvr additive="base">
                                        <p:cTn id="143" dur="500" fill="hold"/>
                                        <p:tgtEl>
                                          <p:spTgt spid="306212"/>
                                        </p:tgtEl>
                                        <p:attrNameLst>
                                          <p:attrName>ppt_x</p:attrName>
                                        </p:attrNameLst>
                                      </p:cBhvr>
                                      <p:tavLst>
                                        <p:tav tm="0">
                                          <p:val>
                                            <p:strVal val="0-#ppt_w/2"/>
                                          </p:val>
                                        </p:tav>
                                        <p:tav tm="100000">
                                          <p:val>
                                            <p:strVal val="#ppt_x"/>
                                          </p:val>
                                        </p:tav>
                                      </p:tavLst>
                                    </p:anim>
                                    <p:anim calcmode="lin" valueType="num">
                                      <p:cBhvr additive="base">
                                        <p:cTn id="144" dur="500" fill="hold"/>
                                        <p:tgtEl>
                                          <p:spTgt spid="306212"/>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306213"/>
                                        </p:tgtEl>
                                        <p:attrNameLst>
                                          <p:attrName>style.visibility</p:attrName>
                                        </p:attrNameLst>
                                      </p:cBhvr>
                                      <p:to>
                                        <p:strVal val="visible"/>
                                      </p:to>
                                    </p:set>
                                    <p:anim calcmode="lin" valueType="num">
                                      <p:cBhvr additive="base">
                                        <p:cTn id="147" dur="500" fill="hold"/>
                                        <p:tgtEl>
                                          <p:spTgt spid="306213"/>
                                        </p:tgtEl>
                                        <p:attrNameLst>
                                          <p:attrName>ppt_x</p:attrName>
                                        </p:attrNameLst>
                                      </p:cBhvr>
                                      <p:tavLst>
                                        <p:tav tm="0">
                                          <p:val>
                                            <p:strVal val="0-#ppt_w/2"/>
                                          </p:val>
                                        </p:tav>
                                        <p:tav tm="100000">
                                          <p:val>
                                            <p:strVal val="#ppt_x"/>
                                          </p:val>
                                        </p:tav>
                                      </p:tavLst>
                                    </p:anim>
                                    <p:anim calcmode="lin" valueType="num">
                                      <p:cBhvr additive="base">
                                        <p:cTn id="148" dur="500" fill="hold"/>
                                        <p:tgtEl>
                                          <p:spTgt spid="306213"/>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306214"/>
                                        </p:tgtEl>
                                        <p:attrNameLst>
                                          <p:attrName>style.visibility</p:attrName>
                                        </p:attrNameLst>
                                      </p:cBhvr>
                                      <p:to>
                                        <p:strVal val="visible"/>
                                      </p:to>
                                    </p:set>
                                    <p:anim calcmode="lin" valueType="num">
                                      <p:cBhvr additive="base">
                                        <p:cTn id="151" dur="500" fill="hold"/>
                                        <p:tgtEl>
                                          <p:spTgt spid="306214"/>
                                        </p:tgtEl>
                                        <p:attrNameLst>
                                          <p:attrName>ppt_x</p:attrName>
                                        </p:attrNameLst>
                                      </p:cBhvr>
                                      <p:tavLst>
                                        <p:tav tm="0">
                                          <p:val>
                                            <p:strVal val="0-#ppt_w/2"/>
                                          </p:val>
                                        </p:tav>
                                        <p:tav tm="100000">
                                          <p:val>
                                            <p:strVal val="#ppt_x"/>
                                          </p:val>
                                        </p:tav>
                                      </p:tavLst>
                                    </p:anim>
                                    <p:anim calcmode="lin" valueType="num">
                                      <p:cBhvr additive="base">
                                        <p:cTn id="152" dur="500" fill="hold"/>
                                        <p:tgtEl>
                                          <p:spTgt spid="306214"/>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306215"/>
                                        </p:tgtEl>
                                        <p:attrNameLst>
                                          <p:attrName>style.visibility</p:attrName>
                                        </p:attrNameLst>
                                      </p:cBhvr>
                                      <p:to>
                                        <p:strVal val="visible"/>
                                      </p:to>
                                    </p:set>
                                    <p:anim calcmode="lin" valueType="num">
                                      <p:cBhvr additive="base">
                                        <p:cTn id="155" dur="500" fill="hold"/>
                                        <p:tgtEl>
                                          <p:spTgt spid="306215"/>
                                        </p:tgtEl>
                                        <p:attrNameLst>
                                          <p:attrName>ppt_x</p:attrName>
                                        </p:attrNameLst>
                                      </p:cBhvr>
                                      <p:tavLst>
                                        <p:tav tm="0">
                                          <p:val>
                                            <p:strVal val="0-#ppt_w/2"/>
                                          </p:val>
                                        </p:tav>
                                        <p:tav tm="100000">
                                          <p:val>
                                            <p:strVal val="#ppt_x"/>
                                          </p:val>
                                        </p:tav>
                                      </p:tavLst>
                                    </p:anim>
                                    <p:anim calcmode="lin" valueType="num">
                                      <p:cBhvr additive="base">
                                        <p:cTn id="156" dur="500" fill="hold"/>
                                        <p:tgtEl>
                                          <p:spTgt spid="306215"/>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0"/>
                                  </p:stCondLst>
                                  <p:childTnLst>
                                    <p:set>
                                      <p:cBhvr>
                                        <p:cTn id="158" dur="1" fill="hold">
                                          <p:stCondLst>
                                            <p:cond delay="0"/>
                                          </p:stCondLst>
                                        </p:cTn>
                                        <p:tgtEl>
                                          <p:spTgt spid="306216"/>
                                        </p:tgtEl>
                                        <p:attrNameLst>
                                          <p:attrName>style.visibility</p:attrName>
                                        </p:attrNameLst>
                                      </p:cBhvr>
                                      <p:to>
                                        <p:strVal val="visible"/>
                                      </p:to>
                                    </p:set>
                                    <p:anim calcmode="lin" valueType="num">
                                      <p:cBhvr additive="base">
                                        <p:cTn id="159" dur="500" fill="hold"/>
                                        <p:tgtEl>
                                          <p:spTgt spid="306216"/>
                                        </p:tgtEl>
                                        <p:attrNameLst>
                                          <p:attrName>ppt_x</p:attrName>
                                        </p:attrNameLst>
                                      </p:cBhvr>
                                      <p:tavLst>
                                        <p:tav tm="0">
                                          <p:val>
                                            <p:strVal val="0-#ppt_w/2"/>
                                          </p:val>
                                        </p:tav>
                                        <p:tav tm="100000">
                                          <p:val>
                                            <p:strVal val="#ppt_x"/>
                                          </p:val>
                                        </p:tav>
                                      </p:tavLst>
                                    </p:anim>
                                    <p:anim calcmode="lin" valueType="num">
                                      <p:cBhvr additive="base">
                                        <p:cTn id="160" dur="500" fill="hold"/>
                                        <p:tgtEl>
                                          <p:spTgt spid="306216"/>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306217"/>
                                        </p:tgtEl>
                                        <p:attrNameLst>
                                          <p:attrName>style.visibility</p:attrName>
                                        </p:attrNameLst>
                                      </p:cBhvr>
                                      <p:to>
                                        <p:strVal val="visible"/>
                                      </p:to>
                                    </p:set>
                                    <p:anim calcmode="lin" valueType="num">
                                      <p:cBhvr additive="base">
                                        <p:cTn id="163" dur="500" fill="hold"/>
                                        <p:tgtEl>
                                          <p:spTgt spid="306217"/>
                                        </p:tgtEl>
                                        <p:attrNameLst>
                                          <p:attrName>ppt_x</p:attrName>
                                        </p:attrNameLst>
                                      </p:cBhvr>
                                      <p:tavLst>
                                        <p:tav tm="0">
                                          <p:val>
                                            <p:strVal val="0-#ppt_w/2"/>
                                          </p:val>
                                        </p:tav>
                                        <p:tav tm="100000">
                                          <p:val>
                                            <p:strVal val="#ppt_x"/>
                                          </p:val>
                                        </p:tav>
                                      </p:tavLst>
                                    </p:anim>
                                    <p:anim calcmode="lin" valueType="num">
                                      <p:cBhvr additive="base">
                                        <p:cTn id="164" dur="500" fill="hold"/>
                                        <p:tgtEl>
                                          <p:spTgt spid="306217"/>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306218"/>
                                        </p:tgtEl>
                                        <p:attrNameLst>
                                          <p:attrName>style.visibility</p:attrName>
                                        </p:attrNameLst>
                                      </p:cBhvr>
                                      <p:to>
                                        <p:strVal val="visible"/>
                                      </p:to>
                                    </p:set>
                                    <p:anim calcmode="lin" valueType="num">
                                      <p:cBhvr additive="base">
                                        <p:cTn id="167" dur="500" fill="hold"/>
                                        <p:tgtEl>
                                          <p:spTgt spid="306218"/>
                                        </p:tgtEl>
                                        <p:attrNameLst>
                                          <p:attrName>ppt_x</p:attrName>
                                        </p:attrNameLst>
                                      </p:cBhvr>
                                      <p:tavLst>
                                        <p:tav tm="0">
                                          <p:val>
                                            <p:strVal val="0-#ppt_w/2"/>
                                          </p:val>
                                        </p:tav>
                                        <p:tav tm="100000">
                                          <p:val>
                                            <p:strVal val="#ppt_x"/>
                                          </p:val>
                                        </p:tav>
                                      </p:tavLst>
                                    </p:anim>
                                    <p:anim calcmode="lin" valueType="num">
                                      <p:cBhvr additive="base">
                                        <p:cTn id="168" dur="500" fill="hold"/>
                                        <p:tgtEl>
                                          <p:spTgt spid="306218"/>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306219"/>
                                        </p:tgtEl>
                                        <p:attrNameLst>
                                          <p:attrName>style.visibility</p:attrName>
                                        </p:attrNameLst>
                                      </p:cBhvr>
                                      <p:to>
                                        <p:strVal val="visible"/>
                                      </p:to>
                                    </p:set>
                                    <p:anim calcmode="lin" valueType="num">
                                      <p:cBhvr additive="base">
                                        <p:cTn id="171" dur="500" fill="hold"/>
                                        <p:tgtEl>
                                          <p:spTgt spid="306219"/>
                                        </p:tgtEl>
                                        <p:attrNameLst>
                                          <p:attrName>ppt_x</p:attrName>
                                        </p:attrNameLst>
                                      </p:cBhvr>
                                      <p:tavLst>
                                        <p:tav tm="0">
                                          <p:val>
                                            <p:strVal val="0-#ppt_w/2"/>
                                          </p:val>
                                        </p:tav>
                                        <p:tav tm="100000">
                                          <p:val>
                                            <p:strVal val="#ppt_x"/>
                                          </p:val>
                                        </p:tav>
                                      </p:tavLst>
                                    </p:anim>
                                    <p:anim calcmode="lin" valueType="num">
                                      <p:cBhvr additive="base">
                                        <p:cTn id="172" dur="500" fill="hold"/>
                                        <p:tgtEl>
                                          <p:spTgt spid="306219"/>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0"/>
                                  </p:stCondLst>
                                  <p:childTnLst>
                                    <p:set>
                                      <p:cBhvr>
                                        <p:cTn id="174" dur="1" fill="hold">
                                          <p:stCondLst>
                                            <p:cond delay="0"/>
                                          </p:stCondLst>
                                        </p:cTn>
                                        <p:tgtEl>
                                          <p:spTgt spid="306220"/>
                                        </p:tgtEl>
                                        <p:attrNameLst>
                                          <p:attrName>style.visibility</p:attrName>
                                        </p:attrNameLst>
                                      </p:cBhvr>
                                      <p:to>
                                        <p:strVal val="visible"/>
                                      </p:to>
                                    </p:set>
                                    <p:anim calcmode="lin" valueType="num">
                                      <p:cBhvr additive="base">
                                        <p:cTn id="175" dur="500" fill="hold"/>
                                        <p:tgtEl>
                                          <p:spTgt spid="306220"/>
                                        </p:tgtEl>
                                        <p:attrNameLst>
                                          <p:attrName>ppt_x</p:attrName>
                                        </p:attrNameLst>
                                      </p:cBhvr>
                                      <p:tavLst>
                                        <p:tav tm="0">
                                          <p:val>
                                            <p:strVal val="0-#ppt_w/2"/>
                                          </p:val>
                                        </p:tav>
                                        <p:tav tm="100000">
                                          <p:val>
                                            <p:strVal val="#ppt_x"/>
                                          </p:val>
                                        </p:tav>
                                      </p:tavLst>
                                    </p:anim>
                                    <p:anim calcmode="lin" valueType="num">
                                      <p:cBhvr additive="base">
                                        <p:cTn id="176" dur="500" fill="hold"/>
                                        <p:tgtEl>
                                          <p:spTgt spid="306220"/>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0"/>
                                  </p:stCondLst>
                                  <p:childTnLst>
                                    <p:set>
                                      <p:cBhvr>
                                        <p:cTn id="178" dur="1" fill="hold">
                                          <p:stCondLst>
                                            <p:cond delay="0"/>
                                          </p:stCondLst>
                                        </p:cTn>
                                        <p:tgtEl>
                                          <p:spTgt spid="306221"/>
                                        </p:tgtEl>
                                        <p:attrNameLst>
                                          <p:attrName>style.visibility</p:attrName>
                                        </p:attrNameLst>
                                      </p:cBhvr>
                                      <p:to>
                                        <p:strVal val="visible"/>
                                      </p:to>
                                    </p:set>
                                    <p:anim calcmode="lin" valueType="num">
                                      <p:cBhvr additive="base">
                                        <p:cTn id="179" dur="500" fill="hold"/>
                                        <p:tgtEl>
                                          <p:spTgt spid="306221"/>
                                        </p:tgtEl>
                                        <p:attrNameLst>
                                          <p:attrName>ppt_x</p:attrName>
                                        </p:attrNameLst>
                                      </p:cBhvr>
                                      <p:tavLst>
                                        <p:tav tm="0">
                                          <p:val>
                                            <p:strVal val="0-#ppt_w/2"/>
                                          </p:val>
                                        </p:tav>
                                        <p:tav tm="100000">
                                          <p:val>
                                            <p:strVal val="#ppt_x"/>
                                          </p:val>
                                        </p:tav>
                                      </p:tavLst>
                                    </p:anim>
                                    <p:anim calcmode="lin" valueType="num">
                                      <p:cBhvr additive="base">
                                        <p:cTn id="180" dur="500" fill="hold"/>
                                        <p:tgtEl>
                                          <p:spTgt spid="306221"/>
                                        </p:tgtEl>
                                        <p:attrNameLst>
                                          <p:attrName>ppt_y</p:attrName>
                                        </p:attrNameLst>
                                      </p:cBhvr>
                                      <p:tavLst>
                                        <p:tav tm="0">
                                          <p:val>
                                            <p:strVal val="#ppt_y"/>
                                          </p:val>
                                        </p:tav>
                                        <p:tav tm="100000">
                                          <p:val>
                                            <p:strVal val="#ppt_y"/>
                                          </p:val>
                                        </p:tav>
                                      </p:tavLst>
                                    </p:anim>
                                  </p:childTnLst>
                                </p:cTn>
                              </p:par>
                              <p:par>
                                <p:cTn id="181" presetID="2" presetClass="entr" presetSubtype="8" fill="hold" grpId="0" nodeType="withEffect">
                                  <p:stCondLst>
                                    <p:cond delay="0"/>
                                  </p:stCondLst>
                                  <p:childTnLst>
                                    <p:set>
                                      <p:cBhvr>
                                        <p:cTn id="182" dur="1" fill="hold">
                                          <p:stCondLst>
                                            <p:cond delay="0"/>
                                          </p:stCondLst>
                                        </p:cTn>
                                        <p:tgtEl>
                                          <p:spTgt spid="306222"/>
                                        </p:tgtEl>
                                        <p:attrNameLst>
                                          <p:attrName>style.visibility</p:attrName>
                                        </p:attrNameLst>
                                      </p:cBhvr>
                                      <p:to>
                                        <p:strVal val="visible"/>
                                      </p:to>
                                    </p:set>
                                    <p:anim calcmode="lin" valueType="num">
                                      <p:cBhvr additive="base">
                                        <p:cTn id="183" dur="500" fill="hold"/>
                                        <p:tgtEl>
                                          <p:spTgt spid="306222"/>
                                        </p:tgtEl>
                                        <p:attrNameLst>
                                          <p:attrName>ppt_x</p:attrName>
                                        </p:attrNameLst>
                                      </p:cBhvr>
                                      <p:tavLst>
                                        <p:tav tm="0">
                                          <p:val>
                                            <p:strVal val="0-#ppt_w/2"/>
                                          </p:val>
                                        </p:tav>
                                        <p:tav tm="100000">
                                          <p:val>
                                            <p:strVal val="#ppt_x"/>
                                          </p:val>
                                        </p:tav>
                                      </p:tavLst>
                                    </p:anim>
                                    <p:anim calcmode="lin" valueType="num">
                                      <p:cBhvr additive="base">
                                        <p:cTn id="184" dur="500" fill="hold"/>
                                        <p:tgtEl>
                                          <p:spTgt spid="306222"/>
                                        </p:tgtEl>
                                        <p:attrNameLst>
                                          <p:attrName>ppt_y</p:attrName>
                                        </p:attrNameLst>
                                      </p:cBhvr>
                                      <p:tavLst>
                                        <p:tav tm="0">
                                          <p:val>
                                            <p:strVal val="#ppt_y"/>
                                          </p:val>
                                        </p:tav>
                                        <p:tav tm="100000">
                                          <p:val>
                                            <p:strVal val="#ppt_y"/>
                                          </p:val>
                                        </p:tav>
                                      </p:tavLst>
                                    </p:anim>
                                  </p:childTnLst>
                                </p:cTn>
                              </p:par>
                              <p:par>
                                <p:cTn id="185" presetID="2" presetClass="entr" presetSubtype="8" fill="hold" grpId="0" nodeType="withEffect">
                                  <p:stCondLst>
                                    <p:cond delay="0"/>
                                  </p:stCondLst>
                                  <p:childTnLst>
                                    <p:set>
                                      <p:cBhvr>
                                        <p:cTn id="186" dur="1" fill="hold">
                                          <p:stCondLst>
                                            <p:cond delay="0"/>
                                          </p:stCondLst>
                                        </p:cTn>
                                        <p:tgtEl>
                                          <p:spTgt spid="306223"/>
                                        </p:tgtEl>
                                        <p:attrNameLst>
                                          <p:attrName>style.visibility</p:attrName>
                                        </p:attrNameLst>
                                      </p:cBhvr>
                                      <p:to>
                                        <p:strVal val="visible"/>
                                      </p:to>
                                    </p:set>
                                    <p:anim calcmode="lin" valueType="num">
                                      <p:cBhvr additive="base">
                                        <p:cTn id="187" dur="500" fill="hold"/>
                                        <p:tgtEl>
                                          <p:spTgt spid="306223"/>
                                        </p:tgtEl>
                                        <p:attrNameLst>
                                          <p:attrName>ppt_x</p:attrName>
                                        </p:attrNameLst>
                                      </p:cBhvr>
                                      <p:tavLst>
                                        <p:tav tm="0">
                                          <p:val>
                                            <p:strVal val="0-#ppt_w/2"/>
                                          </p:val>
                                        </p:tav>
                                        <p:tav tm="100000">
                                          <p:val>
                                            <p:strVal val="#ppt_x"/>
                                          </p:val>
                                        </p:tav>
                                      </p:tavLst>
                                    </p:anim>
                                    <p:anim calcmode="lin" valueType="num">
                                      <p:cBhvr additive="base">
                                        <p:cTn id="188" dur="500" fill="hold"/>
                                        <p:tgtEl>
                                          <p:spTgt spid="306223"/>
                                        </p:tgtEl>
                                        <p:attrNameLst>
                                          <p:attrName>ppt_y</p:attrName>
                                        </p:attrNameLst>
                                      </p:cBhvr>
                                      <p:tavLst>
                                        <p:tav tm="0">
                                          <p:val>
                                            <p:strVal val="#ppt_y"/>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306224"/>
                                        </p:tgtEl>
                                        <p:attrNameLst>
                                          <p:attrName>style.visibility</p:attrName>
                                        </p:attrNameLst>
                                      </p:cBhvr>
                                      <p:to>
                                        <p:strVal val="visible"/>
                                      </p:to>
                                    </p:set>
                                    <p:anim calcmode="lin" valueType="num">
                                      <p:cBhvr additive="base">
                                        <p:cTn id="191" dur="500" fill="hold"/>
                                        <p:tgtEl>
                                          <p:spTgt spid="306224"/>
                                        </p:tgtEl>
                                        <p:attrNameLst>
                                          <p:attrName>ppt_x</p:attrName>
                                        </p:attrNameLst>
                                      </p:cBhvr>
                                      <p:tavLst>
                                        <p:tav tm="0">
                                          <p:val>
                                            <p:strVal val="0-#ppt_w/2"/>
                                          </p:val>
                                        </p:tav>
                                        <p:tav tm="100000">
                                          <p:val>
                                            <p:strVal val="#ppt_x"/>
                                          </p:val>
                                        </p:tav>
                                      </p:tavLst>
                                    </p:anim>
                                    <p:anim calcmode="lin" valueType="num">
                                      <p:cBhvr additive="base">
                                        <p:cTn id="192" dur="500" fill="hold"/>
                                        <p:tgtEl>
                                          <p:spTgt spid="306224"/>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0"/>
                                  </p:stCondLst>
                                  <p:childTnLst>
                                    <p:set>
                                      <p:cBhvr>
                                        <p:cTn id="194" dur="1" fill="hold">
                                          <p:stCondLst>
                                            <p:cond delay="0"/>
                                          </p:stCondLst>
                                        </p:cTn>
                                        <p:tgtEl>
                                          <p:spTgt spid="306225"/>
                                        </p:tgtEl>
                                        <p:attrNameLst>
                                          <p:attrName>style.visibility</p:attrName>
                                        </p:attrNameLst>
                                      </p:cBhvr>
                                      <p:to>
                                        <p:strVal val="visible"/>
                                      </p:to>
                                    </p:set>
                                    <p:anim calcmode="lin" valueType="num">
                                      <p:cBhvr additive="base">
                                        <p:cTn id="195" dur="500" fill="hold"/>
                                        <p:tgtEl>
                                          <p:spTgt spid="306225"/>
                                        </p:tgtEl>
                                        <p:attrNameLst>
                                          <p:attrName>ppt_x</p:attrName>
                                        </p:attrNameLst>
                                      </p:cBhvr>
                                      <p:tavLst>
                                        <p:tav tm="0">
                                          <p:val>
                                            <p:strVal val="0-#ppt_w/2"/>
                                          </p:val>
                                        </p:tav>
                                        <p:tav tm="100000">
                                          <p:val>
                                            <p:strVal val="#ppt_x"/>
                                          </p:val>
                                        </p:tav>
                                      </p:tavLst>
                                    </p:anim>
                                    <p:anim calcmode="lin" valueType="num">
                                      <p:cBhvr additive="base">
                                        <p:cTn id="196" dur="500" fill="hold"/>
                                        <p:tgtEl>
                                          <p:spTgt spid="306225"/>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0"/>
                                  </p:stCondLst>
                                  <p:childTnLst>
                                    <p:set>
                                      <p:cBhvr>
                                        <p:cTn id="198" dur="1" fill="hold">
                                          <p:stCondLst>
                                            <p:cond delay="0"/>
                                          </p:stCondLst>
                                        </p:cTn>
                                        <p:tgtEl>
                                          <p:spTgt spid="306226"/>
                                        </p:tgtEl>
                                        <p:attrNameLst>
                                          <p:attrName>style.visibility</p:attrName>
                                        </p:attrNameLst>
                                      </p:cBhvr>
                                      <p:to>
                                        <p:strVal val="visible"/>
                                      </p:to>
                                    </p:set>
                                    <p:anim calcmode="lin" valueType="num">
                                      <p:cBhvr additive="base">
                                        <p:cTn id="199" dur="500" fill="hold"/>
                                        <p:tgtEl>
                                          <p:spTgt spid="306226"/>
                                        </p:tgtEl>
                                        <p:attrNameLst>
                                          <p:attrName>ppt_x</p:attrName>
                                        </p:attrNameLst>
                                      </p:cBhvr>
                                      <p:tavLst>
                                        <p:tav tm="0">
                                          <p:val>
                                            <p:strVal val="0-#ppt_w/2"/>
                                          </p:val>
                                        </p:tav>
                                        <p:tav tm="100000">
                                          <p:val>
                                            <p:strVal val="#ppt_x"/>
                                          </p:val>
                                        </p:tav>
                                      </p:tavLst>
                                    </p:anim>
                                    <p:anim calcmode="lin" valueType="num">
                                      <p:cBhvr additive="base">
                                        <p:cTn id="200" dur="500" fill="hold"/>
                                        <p:tgtEl>
                                          <p:spTgt spid="306226"/>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306227"/>
                                        </p:tgtEl>
                                        <p:attrNameLst>
                                          <p:attrName>style.visibility</p:attrName>
                                        </p:attrNameLst>
                                      </p:cBhvr>
                                      <p:to>
                                        <p:strVal val="visible"/>
                                      </p:to>
                                    </p:set>
                                    <p:anim calcmode="lin" valueType="num">
                                      <p:cBhvr additive="base">
                                        <p:cTn id="203" dur="500" fill="hold"/>
                                        <p:tgtEl>
                                          <p:spTgt spid="306227"/>
                                        </p:tgtEl>
                                        <p:attrNameLst>
                                          <p:attrName>ppt_x</p:attrName>
                                        </p:attrNameLst>
                                      </p:cBhvr>
                                      <p:tavLst>
                                        <p:tav tm="0">
                                          <p:val>
                                            <p:strVal val="0-#ppt_w/2"/>
                                          </p:val>
                                        </p:tav>
                                        <p:tav tm="100000">
                                          <p:val>
                                            <p:strVal val="#ppt_x"/>
                                          </p:val>
                                        </p:tav>
                                      </p:tavLst>
                                    </p:anim>
                                    <p:anim calcmode="lin" valueType="num">
                                      <p:cBhvr additive="base">
                                        <p:cTn id="204" dur="500" fill="hold"/>
                                        <p:tgtEl>
                                          <p:spTgt spid="306227"/>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0"/>
                                  </p:stCondLst>
                                  <p:childTnLst>
                                    <p:set>
                                      <p:cBhvr>
                                        <p:cTn id="206" dur="1" fill="hold">
                                          <p:stCondLst>
                                            <p:cond delay="0"/>
                                          </p:stCondLst>
                                        </p:cTn>
                                        <p:tgtEl>
                                          <p:spTgt spid="306228"/>
                                        </p:tgtEl>
                                        <p:attrNameLst>
                                          <p:attrName>style.visibility</p:attrName>
                                        </p:attrNameLst>
                                      </p:cBhvr>
                                      <p:to>
                                        <p:strVal val="visible"/>
                                      </p:to>
                                    </p:set>
                                    <p:anim calcmode="lin" valueType="num">
                                      <p:cBhvr additive="base">
                                        <p:cTn id="207" dur="500" fill="hold"/>
                                        <p:tgtEl>
                                          <p:spTgt spid="306228"/>
                                        </p:tgtEl>
                                        <p:attrNameLst>
                                          <p:attrName>ppt_x</p:attrName>
                                        </p:attrNameLst>
                                      </p:cBhvr>
                                      <p:tavLst>
                                        <p:tav tm="0">
                                          <p:val>
                                            <p:strVal val="0-#ppt_w/2"/>
                                          </p:val>
                                        </p:tav>
                                        <p:tav tm="100000">
                                          <p:val>
                                            <p:strVal val="#ppt_x"/>
                                          </p:val>
                                        </p:tav>
                                      </p:tavLst>
                                    </p:anim>
                                    <p:anim calcmode="lin" valueType="num">
                                      <p:cBhvr additive="base">
                                        <p:cTn id="208" dur="500" fill="hold"/>
                                        <p:tgtEl>
                                          <p:spTgt spid="306228"/>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0"/>
                                  </p:stCondLst>
                                  <p:childTnLst>
                                    <p:set>
                                      <p:cBhvr>
                                        <p:cTn id="210" dur="1" fill="hold">
                                          <p:stCondLst>
                                            <p:cond delay="0"/>
                                          </p:stCondLst>
                                        </p:cTn>
                                        <p:tgtEl>
                                          <p:spTgt spid="306229"/>
                                        </p:tgtEl>
                                        <p:attrNameLst>
                                          <p:attrName>style.visibility</p:attrName>
                                        </p:attrNameLst>
                                      </p:cBhvr>
                                      <p:to>
                                        <p:strVal val="visible"/>
                                      </p:to>
                                    </p:set>
                                    <p:anim calcmode="lin" valueType="num">
                                      <p:cBhvr additive="base">
                                        <p:cTn id="211" dur="500" fill="hold"/>
                                        <p:tgtEl>
                                          <p:spTgt spid="306229"/>
                                        </p:tgtEl>
                                        <p:attrNameLst>
                                          <p:attrName>ppt_x</p:attrName>
                                        </p:attrNameLst>
                                      </p:cBhvr>
                                      <p:tavLst>
                                        <p:tav tm="0">
                                          <p:val>
                                            <p:strVal val="0-#ppt_w/2"/>
                                          </p:val>
                                        </p:tav>
                                        <p:tav tm="100000">
                                          <p:val>
                                            <p:strVal val="#ppt_x"/>
                                          </p:val>
                                        </p:tav>
                                      </p:tavLst>
                                    </p:anim>
                                    <p:anim calcmode="lin" valueType="num">
                                      <p:cBhvr additive="base">
                                        <p:cTn id="212" dur="500" fill="hold"/>
                                        <p:tgtEl>
                                          <p:spTgt spid="306229"/>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0"/>
                                  </p:stCondLst>
                                  <p:childTnLst>
                                    <p:set>
                                      <p:cBhvr>
                                        <p:cTn id="214" dur="1" fill="hold">
                                          <p:stCondLst>
                                            <p:cond delay="0"/>
                                          </p:stCondLst>
                                        </p:cTn>
                                        <p:tgtEl>
                                          <p:spTgt spid="306230"/>
                                        </p:tgtEl>
                                        <p:attrNameLst>
                                          <p:attrName>style.visibility</p:attrName>
                                        </p:attrNameLst>
                                      </p:cBhvr>
                                      <p:to>
                                        <p:strVal val="visible"/>
                                      </p:to>
                                    </p:set>
                                    <p:anim calcmode="lin" valueType="num">
                                      <p:cBhvr additive="base">
                                        <p:cTn id="215" dur="500" fill="hold"/>
                                        <p:tgtEl>
                                          <p:spTgt spid="306230"/>
                                        </p:tgtEl>
                                        <p:attrNameLst>
                                          <p:attrName>ppt_x</p:attrName>
                                        </p:attrNameLst>
                                      </p:cBhvr>
                                      <p:tavLst>
                                        <p:tav tm="0">
                                          <p:val>
                                            <p:strVal val="0-#ppt_w/2"/>
                                          </p:val>
                                        </p:tav>
                                        <p:tav tm="100000">
                                          <p:val>
                                            <p:strVal val="#ppt_x"/>
                                          </p:val>
                                        </p:tav>
                                      </p:tavLst>
                                    </p:anim>
                                    <p:anim calcmode="lin" valueType="num">
                                      <p:cBhvr additive="base">
                                        <p:cTn id="216" dur="500" fill="hold"/>
                                        <p:tgtEl>
                                          <p:spTgt spid="306230"/>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0"/>
                                  </p:stCondLst>
                                  <p:childTnLst>
                                    <p:set>
                                      <p:cBhvr>
                                        <p:cTn id="218" dur="1" fill="hold">
                                          <p:stCondLst>
                                            <p:cond delay="0"/>
                                          </p:stCondLst>
                                        </p:cTn>
                                        <p:tgtEl>
                                          <p:spTgt spid="306231"/>
                                        </p:tgtEl>
                                        <p:attrNameLst>
                                          <p:attrName>style.visibility</p:attrName>
                                        </p:attrNameLst>
                                      </p:cBhvr>
                                      <p:to>
                                        <p:strVal val="visible"/>
                                      </p:to>
                                    </p:set>
                                    <p:anim calcmode="lin" valueType="num">
                                      <p:cBhvr additive="base">
                                        <p:cTn id="219" dur="500" fill="hold"/>
                                        <p:tgtEl>
                                          <p:spTgt spid="306231"/>
                                        </p:tgtEl>
                                        <p:attrNameLst>
                                          <p:attrName>ppt_x</p:attrName>
                                        </p:attrNameLst>
                                      </p:cBhvr>
                                      <p:tavLst>
                                        <p:tav tm="0">
                                          <p:val>
                                            <p:strVal val="0-#ppt_w/2"/>
                                          </p:val>
                                        </p:tav>
                                        <p:tav tm="100000">
                                          <p:val>
                                            <p:strVal val="#ppt_x"/>
                                          </p:val>
                                        </p:tav>
                                      </p:tavLst>
                                    </p:anim>
                                    <p:anim calcmode="lin" valueType="num">
                                      <p:cBhvr additive="base">
                                        <p:cTn id="220" dur="500" fill="hold"/>
                                        <p:tgtEl>
                                          <p:spTgt spid="306231"/>
                                        </p:tgtEl>
                                        <p:attrNameLst>
                                          <p:attrName>ppt_y</p:attrName>
                                        </p:attrNameLst>
                                      </p:cBhvr>
                                      <p:tavLst>
                                        <p:tav tm="0">
                                          <p:val>
                                            <p:strVal val="#ppt_y"/>
                                          </p:val>
                                        </p:tav>
                                        <p:tav tm="100000">
                                          <p:val>
                                            <p:strVal val="#ppt_y"/>
                                          </p:val>
                                        </p:tav>
                                      </p:tavLst>
                                    </p:anim>
                                  </p:childTnLst>
                                </p:cTn>
                              </p:par>
                              <p:par>
                                <p:cTn id="221" presetID="2" presetClass="entr" presetSubtype="8" fill="hold" grpId="0" nodeType="withEffect">
                                  <p:stCondLst>
                                    <p:cond delay="0"/>
                                  </p:stCondLst>
                                  <p:childTnLst>
                                    <p:set>
                                      <p:cBhvr>
                                        <p:cTn id="222" dur="1" fill="hold">
                                          <p:stCondLst>
                                            <p:cond delay="0"/>
                                          </p:stCondLst>
                                        </p:cTn>
                                        <p:tgtEl>
                                          <p:spTgt spid="306232"/>
                                        </p:tgtEl>
                                        <p:attrNameLst>
                                          <p:attrName>style.visibility</p:attrName>
                                        </p:attrNameLst>
                                      </p:cBhvr>
                                      <p:to>
                                        <p:strVal val="visible"/>
                                      </p:to>
                                    </p:set>
                                    <p:anim calcmode="lin" valueType="num">
                                      <p:cBhvr additive="base">
                                        <p:cTn id="223" dur="500" fill="hold"/>
                                        <p:tgtEl>
                                          <p:spTgt spid="306232"/>
                                        </p:tgtEl>
                                        <p:attrNameLst>
                                          <p:attrName>ppt_x</p:attrName>
                                        </p:attrNameLst>
                                      </p:cBhvr>
                                      <p:tavLst>
                                        <p:tav tm="0">
                                          <p:val>
                                            <p:strVal val="0-#ppt_w/2"/>
                                          </p:val>
                                        </p:tav>
                                        <p:tav tm="100000">
                                          <p:val>
                                            <p:strVal val="#ppt_x"/>
                                          </p:val>
                                        </p:tav>
                                      </p:tavLst>
                                    </p:anim>
                                    <p:anim calcmode="lin" valueType="num">
                                      <p:cBhvr additive="base">
                                        <p:cTn id="224" dur="500" fill="hold"/>
                                        <p:tgtEl>
                                          <p:spTgt spid="306232"/>
                                        </p:tgtEl>
                                        <p:attrNameLst>
                                          <p:attrName>ppt_y</p:attrName>
                                        </p:attrNameLst>
                                      </p:cBhvr>
                                      <p:tavLst>
                                        <p:tav tm="0">
                                          <p:val>
                                            <p:strVal val="#ppt_y"/>
                                          </p:val>
                                        </p:tav>
                                        <p:tav tm="100000">
                                          <p:val>
                                            <p:strVal val="#ppt_y"/>
                                          </p:val>
                                        </p:tav>
                                      </p:tavLst>
                                    </p:anim>
                                  </p:childTnLst>
                                </p:cTn>
                              </p:par>
                              <p:par>
                                <p:cTn id="225" presetID="2" presetClass="entr" presetSubtype="8" fill="hold" grpId="0" nodeType="withEffect">
                                  <p:stCondLst>
                                    <p:cond delay="0"/>
                                  </p:stCondLst>
                                  <p:childTnLst>
                                    <p:set>
                                      <p:cBhvr>
                                        <p:cTn id="226" dur="1" fill="hold">
                                          <p:stCondLst>
                                            <p:cond delay="0"/>
                                          </p:stCondLst>
                                        </p:cTn>
                                        <p:tgtEl>
                                          <p:spTgt spid="306233"/>
                                        </p:tgtEl>
                                        <p:attrNameLst>
                                          <p:attrName>style.visibility</p:attrName>
                                        </p:attrNameLst>
                                      </p:cBhvr>
                                      <p:to>
                                        <p:strVal val="visible"/>
                                      </p:to>
                                    </p:set>
                                    <p:anim calcmode="lin" valueType="num">
                                      <p:cBhvr additive="base">
                                        <p:cTn id="227" dur="500" fill="hold"/>
                                        <p:tgtEl>
                                          <p:spTgt spid="306233"/>
                                        </p:tgtEl>
                                        <p:attrNameLst>
                                          <p:attrName>ppt_x</p:attrName>
                                        </p:attrNameLst>
                                      </p:cBhvr>
                                      <p:tavLst>
                                        <p:tav tm="0">
                                          <p:val>
                                            <p:strVal val="0-#ppt_w/2"/>
                                          </p:val>
                                        </p:tav>
                                        <p:tav tm="100000">
                                          <p:val>
                                            <p:strVal val="#ppt_x"/>
                                          </p:val>
                                        </p:tav>
                                      </p:tavLst>
                                    </p:anim>
                                    <p:anim calcmode="lin" valueType="num">
                                      <p:cBhvr additive="base">
                                        <p:cTn id="228" dur="500" fill="hold"/>
                                        <p:tgtEl>
                                          <p:spTgt spid="306233"/>
                                        </p:tgtEl>
                                        <p:attrNameLst>
                                          <p:attrName>ppt_y</p:attrName>
                                        </p:attrNameLst>
                                      </p:cBhvr>
                                      <p:tavLst>
                                        <p:tav tm="0">
                                          <p:val>
                                            <p:strVal val="#ppt_y"/>
                                          </p:val>
                                        </p:tav>
                                        <p:tav tm="100000">
                                          <p:val>
                                            <p:strVal val="#ppt_y"/>
                                          </p:val>
                                        </p:tav>
                                      </p:tavLst>
                                    </p:anim>
                                  </p:childTnLst>
                                </p:cTn>
                              </p:par>
                              <p:par>
                                <p:cTn id="229" presetID="2" presetClass="entr" presetSubtype="8" fill="hold" grpId="0" nodeType="withEffect">
                                  <p:stCondLst>
                                    <p:cond delay="0"/>
                                  </p:stCondLst>
                                  <p:childTnLst>
                                    <p:set>
                                      <p:cBhvr>
                                        <p:cTn id="230" dur="1" fill="hold">
                                          <p:stCondLst>
                                            <p:cond delay="0"/>
                                          </p:stCondLst>
                                        </p:cTn>
                                        <p:tgtEl>
                                          <p:spTgt spid="306234"/>
                                        </p:tgtEl>
                                        <p:attrNameLst>
                                          <p:attrName>style.visibility</p:attrName>
                                        </p:attrNameLst>
                                      </p:cBhvr>
                                      <p:to>
                                        <p:strVal val="visible"/>
                                      </p:to>
                                    </p:set>
                                    <p:anim calcmode="lin" valueType="num">
                                      <p:cBhvr additive="base">
                                        <p:cTn id="231" dur="500" fill="hold"/>
                                        <p:tgtEl>
                                          <p:spTgt spid="306234"/>
                                        </p:tgtEl>
                                        <p:attrNameLst>
                                          <p:attrName>ppt_x</p:attrName>
                                        </p:attrNameLst>
                                      </p:cBhvr>
                                      <p:tavLst>
                                        <p:tav tm="0">
                                          <p:val>
                                            <p:strVal val="0-#ppt_w/2"/>
                                          </p:val>
                                        </p:tav>
                                        <p:tav tm="100000">
                                          <p:val>
                                            <p:strVal val="#ppt_x"/>
                                          </p:val>
                                        </p:tav>
                                      </p:tavLst>
                                    </p:anim>
                                    <p:anim calcmode="lin" valueType="num">
                                      <p:cBhvr additive="base">
                                        <p:cTn id="232" dur="500" fill="hold"/>
                                        <p:tgtEl>
                                          <p:spTgt spid="306234"/>
                                        </p:tgtEl>
                                        <p:attrNameLst>
                                          <p:attrName>ppt_y</p:attrName>
                                        </p:attrNameLst>
                                      </p:cBhvr>
                                      <p:tavLst>
                                        <p:tav tm="0">
                                          <p:val>
                                            <p:strVal val="#ppt_y"/>
                                          </p:val>
                                        </p:tav>
                                        <p:tav tm="100000">
                                          <p:val>
                                            <p:strVal val="#ppt_y"/>
                                          </p:val>
                                        </p:tav>
                                      </p:tavLst>
                                    </p:anim>
                                  </p:childTnLst>
                                </p:cTn>
                              </p:par>
                              <p:par>
                                <p:cTn id="233" presetID="2" presetClass="entr" presetSubtype="8" fill="hold" grpId="0" nodeType="withEffect">
                                  <p:stCondLst>
                                    <p:cond delay="0"/>
                                  </p:stCondLst>
                                  <p:childTnLst>
                                    <p:set>
                                      <p:cBhvr>
                                        <p:cTn id="234" dur="1" fill="hold">
                                          <p:stCondLst>
                                            <p:cond delay="0"/>
                                          </p:stCondLst>
                                        </p:cTn>
                                        <p:tgtEl>
                                          <p:spTgt spid="306235"/>
                                        </p:tgtEl>
                                        <p:attrNameLst>
                                          <p:attrName>style.visibility</p:attrName>
                                        </p:attrNameLst>
                                      </p:cBhvr>
                                      <p:to>
                                        <p:strVal val="visible"/>
                                      </p:to>
                                    </p:set>
                                    <p:anim calcmode="lin" valueType="num">
                                      <p:cBhvr additive="base">
                                        <p:cTn id="235" dur="500" fill="hold"/>
                                        <p:tgtEl>
                                          <p:spTgt spid="306235"/>
                                        </p:tgtEl>
                                        <p:attrNameLst>
                                          <p:attrName>ppt_x</p:attrName>
                                        </p:attrNameLst>
                                      </p:cBhvr>
                                      <p:tavLst>
                                        <p:tav tm="0">
                                          <p:val>
                                            <p:strVal val="0-#ppt_w/2"/>
                                          </p:val>
                                        </p:tav>
                                        <p:tav tm="100000">
                                          <p:val>
                                            <p:strVal val="#ppt_x"/>
                                          </p:val>
                                        </p:tav>
                                      </p:tavLst>
                                    </p:anim>
                                    <p:anim calcmode="lin" valueType="num">
                                      <p:cBhvr additive="base">
                                        <p:cTn id="236" dur="500" fill="hold"/>
                                        <p:tgtEl>
                                          <p:spTgt spid="306235"/>
                                        </p:tgtEl>
                                        <p:attrNameLst>
                                          <p:attrName>ppt_y</p:attrName>
                                        </p:attrNameLst>
                                      </p:cBhvr>
                                      <p:tavLst>
                                        <p:tav tm="0">
                                          <p:val>
                                            <p:strVal val="#ppt_y"/>
                                          </p:val>
                                        </p:tav>
                                        <p:tav tm="100000">
                                          <p:val>
                                            <p:strVal val="#ppt_y"/>
                                          </p:val>
                                        </p:tav>
                                      </p:tavLst>
                                    </p:anim>
                                  </p:childTnLst>
                                </p:cTn>
                              </p:par>
                              <p:par>
                                <p:cTn id="237" presetID="2" presetClass="entr" presetSubtype="8" fill="hold" grpId="0" nodeType="withEffect">
                                  <p:stCondLst>
                                    <p:cond delay="0"/>
                                  </p:stCondLst>
                                  <p:childTnLst>
                                    <p:set>
                                      <p:cBhvr>
                                        <p:cTn id="238" dur="1" fill="hold">
                                          <p:stCondLst>
                                            <p:cond delay="0"/>
                                          </p:stCondLst>
                                        </p:cTn>
                                        <p:tgtEl>
                                          <p:spTgt spid="306236"/>
                                        </p:tgtEl>
                                        <p:attrNameLst>
                                          <p:attrName>style.visibility</p:attrName>
                                        </p:attrNameLst>
                                      </p:cBhvr>
                                      <p:to>
                                        <p:strVal val="visible"/>
                                      </p:to>
                                    </p:set>
                                    <p:anim calcmode="lin" valueType="num">
                                      <p:cBhvr additive="base">
                                        <p:cTn id="239" dur="500" fill="hold"/>
                                        <p:tgtEl>
                                          <p:spTgt spid="306236"/>
                                        </p:tgtEl>
                                        <p:attrNameLst>
                                          <p:attrName>ppt_x</p:attrName>
                                        </p:attrNameLst>
                                      </p:cBhvr>
                                      <p:tavLst>
                                        <p:tav tm="0">
                                          <p:val>
                                            <p:strVal val="0-#ppt_w/2"/>
                                          </p:val>
                                        </p:tav>
                                        <p:tav tm="100000">
                                          <p:val>
                                            <p:strVal val="#ppt_x"/>
                                          </p:val>
                                        </p:tav>
                                      </p:tavLst>
                                    </p:anim>
                                    <p:anim calcmode="lin" valueType="num">
                                      <p:cBhvr additive="base">
                                        <p:cTn id="240" dur="500" fill="hold"/>
                                        <p:tgtEl>
                                          <p:spTgt spid="306236"/>
                                        </p:tgtEl>
                                        <p:attrNameLst>
                                          <p:attrName>ppt_y</p:attrName>
                                        </p:attrNameLst>
                                      </p:cBhvr>
                                      <p:tavLst>
                                        <p:tav tm="0">
                                          <p:val>
                                            <p:strVal val="#ppt_y"/>
                                          </p:val>
                                        </p:tav>
                                        <p:tav tm="100000">
                                          <p:val>
                                            <p:strVal val="#ppt_y"/>
                                          </p:val>
                                        </p:tav>
                                      </p:tavLst>
                                    </p:anim>
                                  </p:childTnLst>
                                </p:cTn>
                              </p:par>
                              <p:par>
                                <p:cTn id="241" presetID="2" presetClass="entr" presetSubtype="8" fill="hold" grpId="0" nodeType="withEffect">
                                  <p:stCondLst>
                                    <p:cond delay="0"/>
                                  </p:stCondLst>
                                  <p:childTnLst>
                                    <p:set>
                                      <p:cBhvr>
                                        <p:cTn id="242" dur="1" fill="hold">
                                          <p:stCondLst>
                                            <p:cond delay="0"/>
                                          </p:stCondLst>
                                        </p:cTn>
                                        <p:tgtEl>
                                          <p:spTgt spid="306237"/>
                                        </p:tgtEl>
                                        <p:attrNameLst>
                                          <p:attrName>style.visibility</p:attrName>
                                        </p:attrNameLst>
                                      </p:cBhvr>
                                      <p:to>
                                        <p:strVal val="visible"/>
                                      </p:to>
                                    </p:set>
                                    <p:anim calcmode="lin" valueType="num">
                                      <p:cBhvr additive="base">
                                        <p:cTn id="243" dur="500" fill="hold"/>
                                        <p:tgtEl>
                                          <p:spTgt spid="306237"/>
                                        </p:tgtEl>
                                        <p:attrNameLst>
                                          <p:attrName>ppt_x</p:attrName>
                                        </p:attrNameLst>
                                      </p:cBhvr>
                                      <p:tavLst>
                                        <p:tav tm="0">
                                          <p:val>
                                            <p:strVal val="0-#ppt_w/2"/>
                                          </p:val>
                                        </p:tav>
                                        <p:tav tm="100000">
                                          <p:val>
                                            <p:strVal val="#ppt_x"/>
                                          </p:val>
                                        </p:tav>
                                      </p:tavLst>
                                    </p:anim>
                                    <p:anim calcmode="lin" valueType="num">
                                      <p:cBhvr additive="base">
                                        <p:cTn id="244" dur="500" fill="hold"/>
                                        <p:tgtEl>
                                          <p:spTgt spid="306237"/>
                                        </p:tgtEl>
                                        <p:attrNameLst>
                                          <p:attrName>ppt_y</p:attrName>
                                        </p:attrNameLst>
                                      </p:cBhvr>
                                      <p:tavLst>
                                        <p:tav tm="0">
                                          <p:val>
                                            <p:strVal val="#ppt_y"/>
                                          </p:val>
                                        </p:tav>
                                        <p:tav tm="100000">
                                          <p:val>
                                            <p:strVal val="#ppt_y"/>
                                          </p:val>
                                        </p:tav>
                                      </p:tavLst>
                                    </p:anim>
                                  </p:childTnLst>
                                </p:cTn>
                              </p:par>
                              <p:par>
                                <p:cTn id="245" presetID="2" presetClass="entr" presetSubtype="8" fill="hold" grpId="0" nodeType="withEffect">
                                  <p:stCondLst>
                                    <p:cond delay="0"/>
                                  </p:stCondLst>
                                  <p:childTnLst>
                                    <p:set>
                                      <p:cBhvr>
                                        <p:cTn id="246" dur="1" fill="hold">
                                          <p:stCondLst>
                                            <p:cond delay="0"/>
                                          </p:stCondLst>
                                        </p:cTn>
                                        <p:tgtEl>
                                          <p:spTgt spid="306238"/>
                                        </p:tgtEl>
                                        <p:attrNameLst>
                                          <p:attrName>style.visibility</p:attrName>
                                        </p:attrNameLst>
                                      </p:cBhvr>
                                      <p:to>
                                        <p:strVal val="visible"/>
                                      </p:to>
                                    </p:set>
                                    <p:anim calcmode="lin" valueType="num">
                                      <p:cBhvr additive="base">
                                        <p:cTn id="247" dur="500" fill="hold"/>
                                        <p:tgtEl>
                                          <p:spTgt spid="306238"/>
                                        </p:tgtEl>
                                        <p:attrNameLst>
                                          <p:attrName>ppt_x</p:attrName>
                                        </p:attrNameLst>
                                      </p:cBhvr>
                                      <p:tavLst>
                                        <p:tav tm="0">
                                          <p:val>
                                            <p:strVal val="0-#ppt_w/2"/>
                                          </p:val>
                                        </p:tav>
                                        <p:tav tm="100000">
                                          <p:val>
                                            <p:strVal val="#ppt_x"/>
                                          </p:val>
                                        </p:tav>
                                      </p:tavLst>
                                    </p:anim>
                                    <p:anim calcmode="lin" valueType="num">
                                      <p:cBhvr additive="base">
                                        <p:cTn id="248" dur="500" fill="hold"/>
                                        <p:tgtEl>
                                          <p:spTgt spid="306238"/>
                                        </p:tgtEl>
                                        <p:attrNameLst>
                                          <p:attrName>ppt_y</p:attrName>
                                        </p:attrNameLst>
                                      </p:cBhvr>
                                      <p:tavLst>
                                        <p:tav tm="0">
                                          <p:val>
                                            <p:strVal val="#ppt_y"/>
                                          </p:val>
                                        </p:tav>
                                        <p:tav tm="100000">
                                          <p:val>
                                            <p:strVal val="#ppt_y"/>
                                          </p:val>
                                        </p:tav>
                                      </p:tavLst>
                                    </p:anim>
                                  </p:childTnLst>
                                </p:cTn>
                              </p:par>
                              <p:par>
                                <p:cTn id="249" presetID="2" presetClass="entr" presetSubtype="8" fill="hold" grpId="0" nodeType="withEffect">
                                  <p:stCondLst>
                                    <p:cond delay="0"/>
                                  </p:stCondLst>
                                  <p:childTnLst>
                                    <p:set>
                                      <p:cBhvr>
                                        <p:cTn id="250" dur="1" fill="hold">
                                          <p:stCondLst>
                                            <p:cond delay="0"/>
                                          </p:stCondLst>
                                        </p:cTn>
                                        <p:tgtEl>
                                          <p:spTgt spid="306239"/>
                                        </p:tgtEl>
                                        <p:attrNameLst>
                                          <p:attrName>style.visibility</p:attrName>
                                        </p:attrNameLst>
                                      </p:cBhvr>
                                      <p:to>
                                        <p:strVal val="visible"/>
                                      </p:to>
                                    </p:set>
                                    <p:anim calcmode="lin" valueType="num">
                                      <p:cBhvr additive="base">
                                        <p:cTn id="251" dur="500" fill="hold"/>
                                        <p:tgtEl>
                                          <p:spTgt spid="306239"/>
                                        </p:tgtEl>
                                        <p:attrNameLst>
                                          <p:attrName>ppt_x</p:attrName>
                                        </p:attrNameLst>
                                      </p:cBhvr>
                                      <p:tavLst>
                                        <p:tav tm="0">
                                          <p:val>
                                            <p:strVal val="0-#ppt_w/2"/>
                                          </p:val>
                                        </p:tav>
                                        <p:tav tm="100000">
                                          <p:val>
                                            <p:strVal val="#ppt_x"/>
                                          </p:val>
                                        </p:tav>
                                      </p:tavLst>
                                    </p:anim>
                                    <p:anim calcmode="lin" valueType="num">
                                      <p:cBhvr additive="base">
                                        <p:cTn id="252" dur="500" fill="hold"/>
                                        <p:tgtEl>
                                          <p:spTgt spid="306239"/>
                                        </p:tgtEl>
                                        <p:attrNameLst>
                                          <p:attrName>ppt_y</p:attrName>
                                        </p:attrNameLst>
                                      </p:cBhvr>
                                      <p:tavLst>
                                        <p:tav tm="0">
                                          <p:val>
                                            <p:strVal val="#ppt_y"/>
                                          </p:val>
                                        </p:tav>
                                        <p:tav tm="100000">
                                          <p:val>
                                            <p:strVal val="#ppt_y"/>
                                          </p:val>
                                        </p:tav>
                                      </p:tavLst>
                                    </p:anim>
                                  </p:childTnLst>
                                </p:cTn>
                              </p:par>
                              <p:par>
                                <p:cTn id="253" presetID="2" presetClass="entr" presetSubtype="8" fill="hold" grpId="0" nodeType="withEffect">
                                  <p:stCondLst>
                                    <p:cond delay="0"/>
                                  </p:stCondLst>
                                  <p:childTnLst>
                                    <p:set>
                                      <p:cBhvr>
                                        <p:cTn id="254" dur="1" fill="hold">
                                          <p:stCondLst>
                                            <p:cond delay="0"/>
                                          </p:stCondLst>
                                        </p:cTn>
                                        <p:tgtEl>
                                          <p:spTgt spid="306240"/>
                                        </p:tgtEl>
                                        <p:attrNameLst>
                                          <p:attrName>style.visibility</p:attrName>
                                        </p:attrNameLst>
                                      </p:cBhvr>
                                      <p:to>
                                        <p:strVal val="visible"/>
                                      </p:to>
                                    </p:set>
                                    <p:anim calcmode="lin" valueType="num">
                                      <p:cBhvr additive="base">
                                        <p:cTn id="255" dur="500" fill="hold"/>
                                        <p:tgtEl>
                                          <p:spTgt spid="306240"/>
                                        </p:tgtEl>
                                        <p:attrNameLst>
                                          <p:attrName>ppt_x</p:attrName>
                                        </p:attrNameLst>
                                      </p:cBhvr>
                                      <p:tavLst>
                                        <p:tav tm="0">
                                          <p:val>
                                            <p:strVal val="0-#ppt_w/2"/>
                                          </p:val>
                                        </p:tav>
                                        <p:tav tm="100000">
                                          <p:val>
                                            <p:strVal val="#ppt_x"/>
                                          </p:val>
                                        </p:tav>
                                      </p:tavLst>
                                    </p:anim>
                                    <p:anim calcmode="lin" valueType="num">
                                      <p:cBhvr additive="base">
                                        <p:cTn id="256" dur="500" fill="hold"/>
                                        <p:tgtEl>
                                          <p:spTgt spid="306240"/>
                                        </p:tgtEl>
                                        <p:attrNameLst>
                                          <p:attrName>ppt_y</p:attrName>
                                        </p:attrNameLst>
                                      </p:cBhvr>
                                      <p:tavLst>
                                        <p:tav tm="0">
                                          <p:val>
                                            <p:strVal val="#ppt_y"/>
                                          </p:val>
                                        </p:tav>
                                        <p:tav tm="100000">
                                          <p:val>
                                            <p:strVal val="#ppt_y"/>
                                          </p:val>
                                        </p:tav>
                                      </p:tavLst>
                                    </p:anim>
                                  </p:childTnLst>
                                </p:cTn>
                              </p:par>
                              <p:par>
                                <p:cTn id="257" presetID="2" presetClass="entr" presetSubtype="8" fill="hold" grpId="0" nodeType="withEffect">
                                  <p:stCondLst>
                                    <p:cond delay="0"/>
                                  </p:stCondLst>
                                  <p:childTnLst>
                                    <p:set>
                                      <p:cBhvr>
                                        <p:cTn id="258" dur="1" fill="hold">
                                          <p:stCondLst>
                                            <p:cond delay="0"/>
                                          </p:stCondLst>
                                        </p:cTn>
                                        <p:tgtEl>
                                          <p:spTgt spid="306241"/>
                                        </p:tgtEl>
                                        <p:attrNameLst>
                                          <p:attrName>style.visibility</p:attrName>
                                        </p:attrNameLst>
                                      </p:cBhvr>
                                      <p:to>
                                        <p:strVal val="visible"/>
                                      </p:to>
                                    </p:set>
                                    <p:anim calcmode="lin" valueType="num">
                                      <p:cBhvr additive="base">
                                        <p:cTn id="259" dur="500" fill="hold"/>
                                        <p:tgtEl>
                                          <p:spTgt spid="306241"/>
                                        </p:tgtEl>
                                        <p:attrNameLst>
                                          <p:attrName>ppt_x</p:attrName>
                                        </p:attrNameLst>
                                      </p:cBhvr>
                                      <p:tavLst>
                                        <p:tav tm="0">
                                          <p:val>
                                            <p:strVal val="0-#ppt_w/2"/>
                                          </p:val>
                                        </p:tav>
                                        <p:tav tm="100000">
                                          <p:val>
                                            <p:strVal val="#ppt_x"/>
                                          </p:val>
                                        </p:tav>
                                      </p:tavLst>
                                    </p:anim>
                                    <p:anim calcmode="lin" valueType="num">
                                      <p:cBhvr additive="base">
                                        <p:cTn id="260" dur="500" fill="hold"/>
                                        <p:tgtEl>
                                          <p:spTgt spid="306241"/>
                                        </p:tgtEl>
                                        <p:attrNameLst>
                                          <p:attrName>ppt_y</p:attrName>
                                        </p:attrNameLst>
                                      </p:cBhvr>
                                      <p:tavLst>
                                        <p:tav tm="0">
                                          <p:val>
                                            <p:strVal val="#ppt_y"/>
                                          </p:val>
                                        </p:tav>
                                        <p:tav tm="100000">
                                          <p:val>
                                            <p:strVal val="#ppt_y"/>
                                          </p:val>
                                        </p:tav>
                                      </p:tavLst>
                                    </p:anim>
                                  </p:childTnLst>
                                </p:cTn>
                              </p:par>
                              <p:par>
                                <p:cTn id="261" presetID="2" presetClass="entr" presetSubtype="8" fill="hold" grpId="0" nodeType="withEffect">
                                  <p:stCondLst>
                                    <p:cond delay="0"/>
                                  </p:stCondLst>
                                  <p:childTnLst>
                                    <p:set>
                                      <p:cBhvr>
                                        <p:cTn id="262" dur="1" fill="hold">
                                          <p:stCondLst>
                                            <p:cond delay="0"/>
                                          </p:stCondLst>
                                        </p:cTn>
                                        <p:tgtEl>
                                          <p:spTgt spid="306242"/>
                                        </p:tgtEl>
                                        <p:attrNameLst>
                                          <p:attrName>style.visibility</p:attrName>
                                        </p:attrNameLst>
                                      </p:cBhvr>
                                      <p:to>
                                        <p:strVal val="visible"/>
                                      </p:to>
                                    </p:set>
                                    <p:anim calcmode="lin" valueType="num">
                                      <p:cBhvr additive="base">
                                        <p:cTn id="263" dur="500" fill="hold"/>
                                        <p:tgtEl>
                                          <p:spTgt spid="306242"/>
                                        </p:tgtEl>
                                        <p:attrNameLst>
                                          <p:attrName>ppt_x</p:attrName>
                                        </p:attrNameLst>
                                      </p:cBhvr>
                                      <p:tavLst>
                                        <p:tav tm="0">
                                          <p:val>
                                            <p:strVal val="0-#ppt_w/2"/>
                                          </p:val>
                                        </p:tav>
                                        <p:tav tm="100000">
                                          <p:val>
                                            <p:strVal val="#ppt_x"/>
                                          </p:val>
                                        </p:tav>
                                      </p:tavLst>
                                    </p:anim>
                                    <p:anim calcmode="lin" valueType="num">
                                      <p:cBhvr additive="base">
                                        <p:cTn id="264" dur="500" fill="hold"/>
                                        <p:tgtEl>
                                          <p:spTgt spid="306242"/>
                                        </p:tgtEl>
                                        <p:attrNameLst>
                                          <p:attrName>ppt_y</p:attrName>
                                        </p:attrNameLst>
                                      </p:cBhvr>
                                      <p:tavLst>
                                        <p:tav tm="0">
                                          <p:val>
                                            <p:strVal val="#ppt_y"/>
                                          </p:val>
                                        </p:tav>
                                        <p:tav tm="100000">
                                          <p:val>
                                            <p:strVal val="#ppt_y"/>
                                          </p:val>
                                        </p:tav>
                                      </p:tavLst>
                                    </p:anim>
                                  </p:childTnLst>
                                </p:cTn>
                              </p:par>
                              <p:par>
                                <p:cTn id="265" presetID="2" presetClass="entr" presetSubtype="8" fill="hold" grpId="0" nodeType="withEffect">
                                  <p:stCondLst>
                                    <p:cond delay="0"/>
                                  </p:stCondLst>
                                  <p:childTnLst>
                                    <p:set>
                                      <p:cBhvr>
                                        <p:cTn id="266" dur="1" fill="hold">
                                          <p:stCondLst>
                                            <p:cond delay="0"/>
                                          </p:stCondLst>
                                        </p:cTn>
                                        <p:tgtEl>
                                          <p:spTgt spid="306243"/>
                                        </p:tgtEl>
                                        <p:attrNameLst>
                                          <p:attrName>style.visibility</p:attrName>
                                        </p:attrNameLst>
                                      </p:cBhvr>
                                      <p:to>
                                        <p:strVal val="visible"/>
                                      </p:to>
                                    </p:set>
                                    <p:anim calcmode="lin" valueType="num">
                                      <p:cBhvr additive="base">
                                        <p:cTn id="267" dur="500" fill="hold"/>
                                        <p:tgtEl>
                                          <p:spTgt spid="306243"/>
                                        </p:tgtEl>
                                        <p:attrNameLst>
                                          <p:attrName>ppt_x</p:attrName>
                                        </p:attrNameLst>
                                      </p:cBhvr>
                                      <p:tavLst>
                                        <p:tav tm="0">
                                          <p:val>
                                            <p:strVal val="0-#ppt_w/2"/>
                                          </p:val>
                                        </p:tav>
                                        <p:tav tm="100000">
                                          <p:val>
                                            <p:strVal val="#ppt_x"/>
                                          </p:val>
                                        </p:tav>
                                      </p:tavLst>
                                    </p:anim>
                                    <p:anim calcmode="lin" valueType="num">
                                      <p:cBhvr additive="base">
                                        <p:cTn id="268" dur="500" fill="hold"/>
                                        <p:tgtEl>
                                          <p:spTgt spid="306243"/>
                                        </p:tgtEl>
                                        <p:attrNameLst>
                                          <p:attrName>ppt_y</p:attrName>
                                        </p:attrNameLst>
                                      </p:cBhvr>
                                      <p:tavLst>
                                        <p:tav tm="0">
                                          <p:val>
                                            <p:strVal val="#ppt_y"/>
                                          </p:val>
                                        </p:tav>
                                        <p:tav tm="100000">
                                          <p:val>
                                            <p:strVal val="#ppt_y"/>
                                          </p:val>
                                        </p:tav>
                                      </p:tavLst>
                                    </p:anim>
                                  </p:childTnLst>
                                </p:cTn>
                              </p:par>
                              <p:par>
                                <p:cTn id="269" presetID="2" presetClass="entr" presetSubtype="8" fill="hold" grpId="0" nodeType="withEffect">
                                  <p:stCondLst>
                                    <p:cond delay="0"/>
                                  </p:stCondLst>
                                  <p:childTnLst>
                                    <p:set>
                                      <p:cBhvr>
                                        <p:cTn id="270" dur="1" fill="hold">
                                          <p:stCondLst>
                                            <p:cond delay="0"/>
                                          </p:stCondLst>
                                        </p:cTn>
                                        <p:tgtEl>
                                          <p:spTgt spid="306244"/>
                                        </p:tgtEl>
                                        <p:attrNameLst>
                                          <p:attrName>style.visibility</p:attrName>
                                        </p:attrNameLst>
                                      </p:cBhvr>
                                      <p:to>
                                        <p:strVal val="visible"/>
                                      </p:to>
                                    </p:set>
                                    <p:anim calcmode="lin" valueType="num">
                                      <p:cBhvr additive="base">
                                        <p:cTn id="271" dur="500" fill="hold"/>
                                        <p:tgtEl>
                                          <p:spTgt spid="306244"/>
                                        </p:tgtEl>
                                        <p:attrNameLst>
                                          <p:attrName>ppt_x</p:attrName>
                                        </p:attrNameLst>
                                      </p:cBhvr>
                                      <p:tavLst>
                                        <p:tav tm="0">
                                          <p:val>
                                            <p:strVal val="0-#ppt_w/2"/>
                                          </p:val>
                                        </p:tav>
                                        <p:tav tm="100000">
                                          <p:val>
                                            <p:strVal val="#ppt_x"/>
                                          </p:val>
                                        </p:tav>
                                      </p:tavLst>
                                    </p:anim>
                                    <p:anim calcmode="lin" valueType="num">
                                      <p:cBhvr additive="base">
                                        <p:cTn id="272" dur="500" fill="hold"/>
                                        <p:tgtEl>
                                          <p:spTgt spid="306244"/>
                                        </p:tgtEl>
                                        <p:attrNameLst>
                                          <p:attrName>ppt_y</p:attrName>
                                        </p:attrNameLst>
                                      </p:cBhvr>
                                      <p:tavLst>
                                        <p:tav tm="0">
                                          <p:val>
                                            <p:strVal val="#ppt_y"/>
                                          </p:val>
                                        </p:tav>
                                        <p:tav tm="100000">
                                          <p:val>
                                            <p:strVal val="#ppt_y"/>
                                          </p:val>
                                        </p:tav>
                                      </p:tavLst>
                                    </p:anim>
                                  </p:childTnLst>
                                </p:cTn>
                              </p:par>
                              <p:par>
                                <p:cTn id="273" presetID="2" presetClass="entr" presetSubtype="8" fill="hold" grpId="0" nodeType="withEffect">
                                  <p:stCondLst>
                                    <p:cond delay="0"/>
                                  </p:stCondLst>
                                  <p:childTnLst>
                                    <p:set>
                                      <p:cBhvr>
                                        <p:cTn id="274" dur="1" fill="hold">
                                          <p:stCondLst>
                                            <p:cond delay="0"/>
                                          </p:stCondLst>
                                        </p:cTn>
                                        <p:tgtEl>
                                          <p:spTgt spid="306245"/>
                                        </p:tgtEl>
                                        <p:attrNameLst>
                                          <p:attrName>style.visibility</p:attrName>
                                        </p:attrNameLst>
                                      </p:cBhvr>
                                      <p:to>
                                        <p:strVal val="visible"/>
                                      </p:to>
                                    </p:set>
                                    <p:anim calcmode="lin" valueType="num">
                                      <p:cBhvr additive="base">
                                        <p:cTn id="275" dur="500" fill="hold"/>
                                        <p:tgtEl>
                                          <p:spTgt spid="306245"/>
                                        </p:tgtEl>
                                        <p:attrNameLst>
                                          <p:attrName>ppt_x</p:attrName>
                                        </p:attrNameLst>
                                      </p:cBhvr>
                                      <p:tavLst>
                                        <p:tav tm="0">
                                          <p:val>
                                            <p:strVal val="0-#ppt_w/2"/>
                                          </p:val>
                                        </p:tav>
                                        <p:tav tm="100000">
                                          <p:val>
                                            <p:strVal val="#ppt_x"/>
                                          </p:val>
                                        </p:tav>
                                      </p:tavLst>
                                    </p:anim>
                                    <p:anim calcmode="lin" valueType="num">
                                      <p:cBhvr additive="base">
                                        <p:cTn id="276" dur="500" fill="hold"/>
                                        <p:tgtEl>
                                          <p:spTgt spid="306245"/>
                                        </p:tgtEl>
                                        <p:attrNameLst>
                                          <p:attrName>ppt_y</p:attrName>
                                        </p:attrNameLst>
                                      </p:cBhvr>
                                      <p:tavLst>
                                        <p:tav tm="0">
                                          <p:val>
                                            <p:strVal val="#ppt_y"/>
                                          </p:val>
                                        </p:tav>
                                        <p:tav tm="100000">
                                          <p:val>
                                            <p:strVal val="#ppt_y"/>
                                          </p:val>
                                        </p:tav>
                                      </p:tavLst>
                                    </p:anim>
                                  </p:childTnLst>
                                </p:cTn>
                              </p:par>
                              <p:par>
                                <p:cTn id="277" presetID="2" presetClass="entr" presetSubtype="8" fill="hold" grpId="0" nodeType="withEffect">
                                  <p:stCondLst>
                                    <p:cond delay="0"/>
                                  </p:stCondLst>
                                  <p:childTnLst>
                                    <p:set>
                                      <p:cBhvr>
                                        <p:cTn id="278" dur="1" fill="hold">
                                          <p:stCondLst>
                                            <p:cond delay="0"/>
                                          </p:stCondLst>
                                        </p:cTn>
                                        <p:tgtEl>
                                          <p:spTgt spid="306246"/>
                                        </p:tgtEl>
                                        <p:attrNameLst>
                                          <p:attrName>style.visibility</p:attrName>
                                        </p:attrNameLst>
                                      </p:cBhvr>
                                      <p:to>
                                        <p:strVal val="visible"/>
                                      </p:to>
                                    </p:set>
                                    <p:anim calcmode="lin" valueType="num">
                                      <p:cBhvr additive="base">
                                        <p:cTn id="279" dur="500" fill="hold"/>
                                        <p:tgtEl>
                                          <p:spTgt spid="306246"/>
                                        </p:tgtEl>
                                        <p:attrNameLst>
                                          <p:attrName>ppt_x</p:attrName>
                                        </p:attrNameLst>
                                      </p:cBhvr>
                                      <p:tavLst>
                                        <p:tav tm="0">
                                          <p:val>
                                            <p:strVal val="0-#ppt_w/2"/>
                                          </p:val>
                                        </p:tav>
                                        <p:tav tm="100000">
                                          <p:val>
                                            <p:strVal val="#ppt_x"/>
                                          </p:val>
                                        </p:tav>
                                      </p:tavLst>
                                    </p:anim>
                                    <p:anim calcmode="lin" valueType="num">
                                      <p:cBhvr additive="base">
                                        <p:cTn id="280" dur="500" fill="hold"/>
                                        <p:tgtEl>
                                          <p:spTgt spid="306246"/>
                                        </p:tgtEl>
                                        <p:attrNameLst>
                                          <p:attrName>ppt_y</p:attrName>
                                        </p:attrNameLst>
                                      </p:cBhvr>
                                      <p:tavLst>
                                        <p:tav tm="0">
                                          <p:val>
                                            <p:strVal val="#ppt_y"/>
                                          </p:val>
                                        </p:tav>
                                        <p:tav tm="100000">
                                          <p:val>
                                            <p:strVal val="#ppt_y"/>
                                          </p:val>
                                        </p:tav>
                                      </p:tavLst>
                                    </p:anim>
                                  </p:childTnLst>
                                </p:cTn>
                              </p:par>
                              <p:par>
                                <p:cTn id="281" presetID="2" presetClass="entr" presetSubtype="8" fill="hold" grpId="0" nodeType="withEffect">
                                  <p:stCondLst>
                                    <p:cond delay="0"/>
                                  </p:stCondLst>
                                  <p:childTnLst>
                                    <p:set>
                                      <p:cBhvr>
                                        <p:cTn id="282" dur="1" fill="hold">
                                          <p:stCondLst>
                                            <p:cond delay="0"/>
                                          </p:stCondLst>
                                        </p:cTn>
                                        <p:tgtEl>
                                          <p:spTgt spid="306247"/>
                                        </p:tgtEl>
                                        <p:attrNameLst>
                                          <p:attrName>style.visibility</p:attrName>
                                        </p:attrNameLst>
                                      </p:cBhvr>
                                      <p:to>
                                        <p:strVal val="visible"/>
                                      </p:to>
                                    </p:set>
                                    <p:anim calcmode="lin" valueType="num">
                                      <p:cBhvr additive="base">
                                        <p:cTn id="283" dur="500" fill="hold"/>
                                        <p:tgtEl>
                                          <p:spTgt spid="306247"/>
                                        </p:tgtEl>
                                        <p:attrNameLst>
                                          <p:attrName>ppt_x</p:attrName>
                                        </p:attrNameLst>
                                      </p:cBhvr>
                                      <p:tavLst>
                                        <p:tav tm="0">
                                          <p:val>
                                            <p:strVal val="0-#ppt_w/2"/>
                                          </p:val>
                                        </p:tav>
                                        <p:tav tm="100000">
                                          <p:val>
                                            <p:strVal val="#ppt_x"/>
                                          </p:val>
                                        </p:tav>
                                      </p:tavLst>
                                    </p:anim>
                                    <p:anim calcmode="lin" valueType="num">
                                      <p:cBhvr additive="base">
                                        <p:cTn id="284" dur="500" fill="hold"/>
                                        <p:tgtEl>
                                          <p:spTgt spid="306247"/>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306248"/>
                                        </p:tgtEl>
                                        <p:attrNameLst>
                                          <p:attrName>style.visibility</p:attrName>
                                        </p:attrNameLst>
                                      </p:cBhvr>
                                      <p:to>
                                        <p:strVal val="visible"/>
                                      </p:to>
                                    </p:set>
                                    <p:anim calcmode="lin" valueType="num">
                                      <p:cBhvr additive="base">
                                        <p:cTn id="287" dur="500" fill="hold"/>
                                        <p:tgtEl>
                                          <p:spTgt spid="306248"/>
                                        </p:tgtEl>
                                        <p:attrNameLst>
                                          <p:attrName>ppt_x</p:attrName>
                                        </p:attrNameLst>
                                      </p:cBhvr>
                                      <p:tavLst>
                                        <p:tav tm="0">
                                          <p:val>
                                            <p:strVal val="0-#ppt_w/2"/>
                                          </p:val>
                                        </p:tav>
                                        <p:tav tm="100000">
                                          <p:val>
                                            <p:strVal val="#ppt_x"/>
                                          </p:val>
                                        </p:tav>
                                      </p:tavLst>
                                    </p:anim>
                                    <p:anim calcmode="lin" valueType="num">
                                      <p:cBhvr additive="base">
                                        <p:cTn id="288" dur="500" fill="hold"/>
                                        <p:tgtEl>
                                          <p:spTgt spid="306248"/>
                                        </p:tgtEl>
                                        <p:attrNameLst>
                                          <p:attrName>ppt_y</p:attrName>
                                        </p:attrNameLst>
                                      </p:cBhvr>
                                      <p:tavLst>
                                        <p:tav tm="0">
                                          <p:val>
                                            <p:strVal val="#ppt_y"/>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306250"/>
                                        </p:tgtEl>
                                        <p:attrNameLst>
                                          <p:attrName>style.visibility</p:attrName>
                                        </p:attrNameLst>
                                      </p:cBhvr>
                                      <p:to>
                                        <p:strVal val="visible"/>
                                      </p:to>
                                    </p:set>
                                    <p:anim calcmode="lin" valueType="num">
                                      <p:cBhvr additive="base">
                                        <p:cTn id="291" dur="500" fill="hold"/>
                                        <p:tgtEl>
                                          <p:spTgt spid="306250"/>
                                        </p:tgtEl>
                                        <p:attrNameLst>
                                          <p:attrName>ppt_x</p:attrName>
                                        </p:attrNameLst>
                                      </p:cBhvr>
                                      <p:tavLst>
                                        <p:tav tm="0">
                                          <p:val>
                                            <p:strVal val="0-#ppt_w/2"/>
                                          </p:val>
                                        </p:tav>
                                        <p:tav tm="100000">
                                          <p:val>
                                            <p:strVal val="#ppt_x"/>
                                          </p:val>
                                        </p:tav>
                                      </p:tavLst>
                                    </p:anim>
                                    <p:anim calcmode="lin" valueType="num">
                                      <p:cBhvr additive="base">
                                        <p:cTn id="292" dur="500" fill="hold"/>
                                        <p:tgtEl>
                                          <p:spTgt spid="306250"/>
                                        </p:tgtEl>
                                        <p:attrNameLst>
                                          <p:attrName>ppt_y</p:attrName>
                                        </p:attrNameLst>
                                      </p:cBhvr>
                                      <p:tavLst>
                                        <p:tav tm="0">
                                          <p:val>
                                            <p:strVal val="#ppt_y"/>
                                          </p:val>
                                        </p:tav>
                                        <p:tav tm="100000">
                                          <p:val>
                                            <p:strVal val="#ppt_y"/>
                                          </p:val>
                                        </p:tav>
                                      </p:tavLst>
                                    </p:anim>
                                  </p:childTnLst>
                                </p:cTn>
                              </p:par>
                              <p:par>
                                <p:cTn id="293" presetID="2" presetClass="entr" presetSubtype="8" fill="hold" grpId="0" nodeType="withEffect">
                                  <p:stCondLst>
                                    <p:cond delay="0"/>
                                  </p:stCondLst>
                                  <p:childTnLst>
                                    <p:set>
                                      <p:cBhvr>
                                        <p:cTn id="294" dur="1" fill="hold">
                                          <p:stCondLst>
                                            <p:cond delay="0"/>
                                          </p:stCondLst>
                                        </p:cTn>
                                        <p:tgtEl>
                                          <p:spTgt spid="306251"/>
                                        </p:tgtEl>
                                        <p:attrNameLst>
                                          <p:attrName>style.visibility</p:attrName>
                                        </p:attrNameLst>
                                      </p:cBhvr>
                                      <p:to>
                                        <p:strVal val="visible"/>
                                      </p:to>
                                    </p:set>
                                    <p:anim calcmode="lin" valueType="num">
                                      <p:cBhvr additive="base">
                                        <p:cTn id="295" dur="500" fill="hold"/>
                                        <p:tgtEl>
                                          <p:spTgt spid="306251"/>
                                        </p:tgtEl>
                                        <p:attrNameLst>
                                          <p:attrName>ppt_x</p:attrName>
                                        </p:attrNameLst>
                                      </p:cBhvr>
                                      <p:tavLst>
                                        <p:tav tm="0">
                                          <p:val>
                                            <p:strVal val="0-#ppt_w/2"/>
                                          </p:val>
                                        </p:tav>
                                        <p:tav tm="100000">
                                          <p:val>
                                            <p:strVal val="#ppt_x"/>
                                          </p:val>
                                        </p:tav>
                                      </p:tavLst>
                                    </p:anim>
                                    <p:anim calcmode="lin" valueType="num">
                                      <p:cBhvr additive="base">
                                        <p:cTn id="296" dur="500" fill="hold"/>
                                        <p:tgtEl>
                                          <p:spTgt spid="306251"/>
                                        </p:tgtEl>
                                        <p:attrNameLst>
                                          <p:attrName>ppt_y</p:attrName>
                                        </p:attrNameLst>
                                      </p:cBhvr>
                                      <p:tavLst>
                                        <p:tav tm="0">
                                          <p:val>
                                            <p:strVal val="#ppt_y"/>
                                          </p:val>
                                        </p:tav>
                                        <p:tav tm="100000">
                                          <p:val>
                                            <p:strVal val="#ppt_y"/>
                                          </p:val>
                                        </p:tav>
                                      </p:tavLst>
                                    </p:anim>
                                  </p:childTnLst>
                                </p:cTn>
                              </p:par>
                              <p:par>
                                <p:cTn id="297" presetID="2" presetClass="entr" presetSubtype="8" fill="hold" grpId="0" nodeType="withEffect">
                                  <p:stCondLst>
                                    <p:cond delay="0"/>
                                  </p:stCondLst>
                                  <p:childTnLst>
                                    <p:set>
                                      <p:cBhvr>
                                        <p:cTn id="298" dur="1" fill="hold">
                                          <p:stCondLst>
                                            <p:cond delay="0"/>
                                          </p:stCondLst>
                                        </p:cTn>
                                        <p:tgtEl>
                                          <p:spTgt spid="306254"/>
                                        </p:tgtEl>
                                        <p:attrNameLst>
                                          <p:attrName>style.visibility</p:attrName>
                                        </p:attrNameLst>
                                      </p:cBhvr>
                                      <p:to>
                                        <p:strVal val="visible"/>
                                      </p:to>
                                    </p:set>
                                    <p:anim calcmode="lin" valueType="num">
                                      <p:cBhvr additive="base">
                                        <p:cTn id="299" dur="500" fill="hold"/>
                                        <p:tgtEl>
                                          <p:spTgt spid="306254"/>
                                        </p:tgtEl>
                                        <p:attrNameLst>
                                          <p:attrName>ppt_x</p:attrName>
                                        </p:attrNameLst>
                                      </p:cBhvr>
                                      <p:tavLst>
                                        <p:tav tm="0">
                                          <p:val>
                                            <p:strVal val="0-#ppt_w/2"/>
                                          </p:val>
                                        </p:tav>
                                        <p:tav tm="100000">
                                          <p:val>
                                            <p:strVal val="#ppt_x"/>
                                          </p:val>
                                        </p:tav>
                                      </p:tavLst>
                                    </p:anim>
                                    <p:anim calcmode="lin" valueType="num">
                                      <p:cBhvr additive="base">
                                        <p:cTn id="300" dur="500" fill="hold"/>
                                        <p:tgtEl>
                                          <p:spTgt spid="306254"/>
                                        </p:tgtEl>
                                        <p:attrNameLst>
                                          <p:attrName>ppt_y</p:attrName>
                                        </p:attrNameLst>
                                      </p:cBhvr>
                                      <p:tavLst>
                                        <p:tav tm="0">
                                          <p:val>
                                            <p:strVal val="#ppt_y"/>
                                          </p:val>
                                        </p:tav>
                                        <p:tav tm="100000">
                                          <p:val>
                                            <p:strVal val="#ppt_y"/>
                                          </p:val>
                                        </p:tav>
                                      </p:tavLst>
                                    </p:anim>
                                  </p:childTnLst>
                                </p:cTn>
                              </p:par>
                              <p:par>
                                <p:cTn id="301" presetID="2" presetClass="entr" presetSubtype="8" fill="hold" grpId="0" nodeType="withEffect">
                                  <p:stCondLst>
                                    <p:cond delay="0"/>
                                  </p:stCondLst>
                                  <p:childTnLst>
                                    <p:set>
                                      <p:cBhvr>
                                        <p:cTn id="302" dur="1" fill="hold">
                                          <p:stCondLst>
                                            <p:cond delay="0"/>
                                          </p:stCondLst>
                                        </p:cTn>
                                        <p:tgtEl>
                                          <p:spTgt spid="306265"/>
                                        </p:tgtEl>
                                        <p:attrNameLst>
                                          <p:attrName>style.visibility</p:attrName>
                                        </p:attrNameLst>
                                      </p:cBhvr>
                                      <p:to>
                                        <p:strVal val="visible"/>
                                      </p:to>
                                    </p:set>
                                    <p:anim calcmode="lin" valueType="num">
                                      <p:cBhvr additive="base">
                                        <p:cTn id="303" dur="500" fill="hold"/>
                                        <p:tgtEl>
                                          <p:spTgt spid="306265"/>
                                        </p:tgtEl>
                                        <p:attrNameLst>
                                          <p:attrName>ppt_x</p:attrName>
                                        </p:attrNameLst>
                                      </p:cBhvr>
                                      <p:tavLst>
                                        <p:tav tm="0">
                                          <p:val>
                                            <p:strVal val="0-#ppt_w/2"/>
                                          </p:val>
                                        </p:tav>
                                        <p:tav tm="100000">
                                          <p:val>
                                            <p:strVal val="#ppt_x"/>
                                          </p:val>
                                        </p:tav>
                                      </p:tavLst>
                                    </p:anim>
                                    <p:anim calcmode="lin" valueType="num">
                                      <p:cBhvr additive="base">
                                        <p:cTn id="304" dur="500" fill="hold"/>
                                        <p:tgtEl>
                                          <p:spTgt spid="306265"/>
                                        </p:tgtEl>
                                        <p:attrNameLst>
                                          <p:attrName>ppt_y</p:attrName>
                                        </p:attrNameLst>
                                      </p:cBhvr>
                                      <p:tavLst>
                                        <p:tav tm="0">
                                          <p:val>
                                            <p:strVal val="#ppt_y"/>
                                          </p:val>
                                        </p:tav>
                                        <p:tav tm="100000">
                                          <p:val>
                                            <p:strVal val="#ppt_y"/>
                                          </p:val>
                                        </p:tav>
                                      </p:tavLst>
                                    </p:anim>
                                  </p:childTnLst>
                                </p:cTn>
                              </p:par>
                              <p:par>
                                <p:cTn id="305" presetID="2" presetClass="entr" presetSubtype="8" fill="hold" grpId="0" nodeType="withEffect">
                                  <p:stCondLst>
                                    <p:cond delay="0"/>
                                  </p:stCondLst>
                                  <p:childTnLst>
                                    <p:set>
                                      <p:cBhvr>
                                        <p:cTn id="306" dur="1" fill="hold">
                                          <p:stCondLst>
                                            <p:cond delay="0"/>
                                          </p:stCondLst>
                                        </p:cTn>
                                        <p:tgtEl>
                                          <p:spTgt spid="306270"/>
                                        </p:tgtEl>
                                        <p:attrNameLst>
                                          <p:attrName>style.visibility</p:attrName>
                                        </p:attrNameLst>
                                      </p:cBhvr>
                                      <p:to>
                                        <p:strVal val="visible"/>
                                      </p:to>
                                    </p:set>
                                    <p:anim calcmode="lin" valueType="num">
                                      <p:cBhvr additive="base">
                                        <p:cTn id="307" dur="500" fill="hold"/>
                                        <p:tgtEl>
                                          <p:spTgt spid="306270"/>
                                        </p:tgtEl>
                                        <p:attrNameLst>
                                          <p:attrName>ppt_x</p:attrName>
                                        </p:attrNameLst>
                                      </p:cBhvr>
                                      <p:tavLst>
                                        <p:tav tm="0">
                                          <p:val>
                                            <p:strVal val="0-#ppt_w/2"/>
                                          </p:val>
                                        </p:tav>
                                        <p:tav tm="100000">
                                          <p:val>
                                            <p:strVal val="#ppt_x"/>
                                          </p:val>
                                        </p:tav>
                                      </p:tavLst>
                                    </p:anim>
                                    <p:anim calcmode="lin" valueType="num">
                                      <p:cBhvr additive="base">
                                        <p:cTn id="308" dur="500" fill="hold"/>
                                        <p:tgtEl>
                                          <p:spTgt spid="306270"/>
                                        </p:tgtEl>
                                        <p:attrNameLst>
                                          <p:attrName>ppt_y</p:attrName>
                                        </p:attrNameLst>
                                      </p:cBhvr>
                                      <p:tavLst>
                                        <p:tav tm="0">
                                          <p:val>
                                            <p:strVal val="#ppt_y"/>
                                          </p:val>
                                        </p:tav>
                                        <p:tav tm="100000">
                                          <p:val>
                                            <p:strVal val="#ppt_y"/>
                                          </p:val>
                                        </p:tav>
                                      </p:tavLst>
                                    </p:anim>
                                  </p:childTnLst>
                                </p:cTn>
                              </p:par>
                              <p:par>
                                <p:cTn id="309" presetID="2" presetClass="entr" presetSubtype="8" fill="hold" grpId="0" nodeType="withEffect">
                                  <p:stCondLst>
                                    <p:cond delay="0"/>
                                  </p:stCondLst>
                                  <p:childTnLst>
                                    <p:set>
                                      <p:cBhvr>
                                        <p:cTn id="310" dur="1" fill="hold">
                                          <p:stCondLst>
                                            <p:cond delay="0"/>
                                          </p:stCondLst>
                                        </p:cTn>
                                        <p:tgtEl>
                                          <p:spTgt spid="306271"/>
                                        </p:tgtEl>
                                        <p:attrNameLst>
                                          <p:attrName>style.visibility</p:attrName>
                                        </p:attrNameLst>
                                      </p:cBhvr>
                                      <p:to>
                                        <p:strVal val="visible"/>
                                      </p:to>
                                    </p:set>
                                    <p:anim calcmode="lin" valueType="num">
                                      <p:cBhvr additive="base">
                                        <p:cTn id="311" dur="500" fill="hold"/>
                                        <p:tgtEl>
                                          <p:spTgt spid="306271"/>
                                        </p:tgtEl>
                                        <p:attrNameLst>
                                          <p:attrName>ppt_x</p:attrName>
                                        </p:attrNameLst>
                                      </p:cBhvr>
                                      <p:tavLst>
                                        <p:tav tm="0">
                                          <p:val>
                                            <p:strVal val="0-#ppt_w/2"/>
                                          </p:val>
                                        </p:tav>
                                        <p:tav tm="100000">
                                          <p:val>
                                            <p:strVal val="#ppt_x"/>
                                          </p:val>
                                        </p:tav>
                                      </p:tavLst>
                                    </p:anim>
                                    <p:anim calcmode="lin" valueType="num">
                                      <p:cBhvr additive="base">
                                        <p:cTn id="312" dur="500" fill="hold"/>
                                        <p:tgtEl>
                                          <p:spTgt spid="306271"/>
                                        </p:tgtEl>
                                        <p:attrNameLst>
                                          <p:attrName>ppt_y</p:attrName>
                                        </p:attrNameLst>
                                      </p:cBhvr>
                                      <p:tavLst>
                                        <p:tav tm="0">
                                          <p:val>
                                            <p:strVal val="#ppt_y"/>
                                          </p:val>
                                        </p:tav>
                                        <p:tav tm="100000">
                                          <p:val>
                                            <p:strVal val="#ppt_y"/>
                                          </p:val>
                                        </p:tav>
                                      </p:tavLst>
                                    </p:anim>
                                  </p:childTnLst>
                                </p:cTn>
                              </p:par>
                            </p:childTnLst>
                          </p:cTn>
                        </p:par>
                      </p:childTnLst>
                    </p:cTn>
                  </p:par>
                  <p:par>
                    <p:cTn id="313" fill="hold">
                      <p:stCondLst>
                        <p:cond delay="indefinite"/>
                      </p:stCondLst>
                      <p:childTnLst>
                        <p:par>
                          <p:cTn id="314" fill="hold">
                            <p:stCondLst>
                              <p:cond delay="0"/>
                            </p:stCondLst>
                            <p:childTnLst>
                              <p:par>
                                <p:cTn id="315" presetID="5" presetClass="entr" presetSubtype="10" fill="hold" grpId="0" nodeType="clickEffect">
                                  <p:stCondLst>
                                    <p:cond delay="0"/>
                                  </p:stCondLst>
                                  <p:childTnLst>
                                    <p:set>
                                      <p:cBhvr>
                                        <p:cTn id="316" dur="1" fill="hold">
                                          <p:stCondLst>
                                            <p:cond delay="0"/>
                                          </p:stCondLst>
                                        </p:cTn>
                                        <p:tgtEl>
                                          <p:spTgt spid="306253"/>
                                        </p:tgtEl>
                                        <p:attrNameLst>
                                          <p:attrName>style.visibility</p:attrName>
                                        </p:attrNameLst>
                                      </p:cBhvr>
                                      <p:to>
                                        <p:strVal val="visible"/>
                                      </p:to>
                                    </p:set>
                                    <p:animEffect transition="in" filter="checkerboard(across)">
                                      <p:cBhvr>
                                        <p:cTn id="317" dur="500"/>
                                        <p:tgtEl>
                                          <p:spTgt spid="306253"/>
                                        </p:tgtEl>
                                      </p:cBhvr>
                                    </p:animEffect>
                                  </p:childTnLst>
                                </p:cTn>
                              </p:par>
                            </p:childTnLst>
                          </p:cTn>
                        </p:par>
                      </p:childTnLst>
                    </p:cTn>
                  </p:par>
                  <p:par>
                    <p:cTn id="318" fill="hold">
                      <p:stCondLst>
                        <p:cond delay="indefinite"/>
                      </p:stCondLst>
                      <p:childTnLst>
                        <p:par>
                          <p:cTn id="319" fill="hold">
                            <p:stCondLst>
                              <p:cond delay="0"/>
                            </p:stCondLst>
                            <p:childTnLst>
                              <p:par>
                                <p:cTn id="320" presetID="2" presetClass="entr" presetSubtype="8" fill="hold" grpId="0" nodeType="clickEffect">
                                  <p:stCondLst>
                                    <p:cond delay="0"/>
                                  </p:stCondLst>
                                  <p:childTnLst>
                                    <p:set>
                                      <p:cBhvr>
                                        <p:cTn id="321" dur="1" fill="hold">
                                          <p:stCondLst>
                                            <p:cond delay="0"/>
                                          </p:stCondLst>
                                        </p:cTn>
                                        <p:tgtEl>
                                          <p:spTgt spid="306266"/>
                                        </p:tgtEl>
                                        <p:attrNameLst>
                                          <p:attrName>style.visibility</p:attrName>
                                        </p:attrNameLst>
                                      </p:cBhvr>
                                      <p:to>
                                        <p:strVal val="visible"/>
                                      </p:to>
                                    </p:set>
                                    <p:anim calcmode="lin" valueType="num">
                                      <p:cBhvr additive="base">
                                        <p:cTn id="322" dur="500" fill="hold"/>
                                        <p:tgtEl>
                                          <p:spTgt spid="306266"/>
                                        </p:tgtEl>
                                        <p:attrNameLst>
                                          <p:attrName>ppt_x</p:attrName>
                                        </p:attrNameLst>
                                      </p:cBhvr>
                                      <p:tavLst>
                                        <p:tav tm="0">
                                          <p:val>
                                            <p:strVal val="0-#ppt_w/2"/>
                                          </p:val>
                                        </p:tav>
                                        <p:tav tm="100000">
                                          <p:val>
                                            <p:strVal val="#ppt_x"/>
                                          </p:val>
                                        </p:tav>
                                      </p:tavLst>
                                    </p:anim>
                                    <p:anim calcmode="lin" valueType="num">
                                      <p:cBhvr additive="base">
                                        <p:cTn id="323" dur="500" fill="hold"/>
                                        <p:tgtEl>
                                          <p:spTgt spid="3062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260" grpId="0" animBg="1"/>
      <p:bldP spid="306261" grpId="0" animBg="1"/>
      <p:bldP spid="306262" grpId="0" animBg="1"/>
      <p:bldP spid="306263" grpId="0" animBg="1"/>
      <p:bldP spid="306178" grpId="0" animBg="1"/>
      <p:bldP spid="306179" grpId="0" animBg="1"/>
      <p:bldP spid="306180" grpId="0" animBg="1"/>
      <p:bldP spid="306181" grpId="0" animBg="1"/>
      <p:bldP spid="306184" grpId="0" animBg="1"/>
      <p:bldP spid="306185" grpId="0" animBg="1"/>
      <p:bldP spid="306186" grpId="0" animBg="1"/>
      <p:bldP spid="306187" grpId="0" animBg="1"/>
      <p:bldP spid="306188" grpId="0" animBg="1"/>
      <p:bldP spid="306189" grpId="0" animBg="1"/>
      <p:bldP spid="306190" grpId="0" animBg="1"/>
      <p:bldP spid="306191" grpId="0" animBg="1"/>
      <p:bldP spid="306192" grpId="0" animBg="1"/>
      <p:bldP spid="306193" grpId="0" animBg="1"/>
      <p:bldP spid="306194" grpId="0" animBg="1"/>
      <p:bldP spid="306195" grpId="0" animBg="1"/>
      <p:bldP spid="306196" grpId="0" animBg="1"/>
      <p:bldP spid="306197" grpId="0" animBg="1"/>
      <p:bldP spid="306198" grpId="0" animBg="1"/>
      <p:bldP spid="306199" grpId="0" animBg="1"/>
      <p:bldP spid="306200" grpId="0" animBg="1"/>
      <p:bldP spid="306201" grpId="0" animBg="1"/>
      <p:bldP spid="306203" grpId="0" animBg="1"/>
      <p:bldP spid="306204" grpId="0" animBg="1"/>
      <p:bldP spid="306206" grpId="0" animBg="1"/>
      <p:bldP spid="306207" grpId="0" animBg="1"/>
      <p:bldP spid="306208" grpId="0" animBg="1"/>
      <p:bldP spid="306209" grpId="0" animBg="1"/>
      <p:bldP spid="306210" grpId="0" animBg="1"/>
      <p:bldP spid="306211" grpId="0" animBg="1"/>
      <p:bldP spid="306212" grpId="0" animBg="1"/>
      <p:bldP spid="306213" grpId="0" animBg="1"/>
      <p:bldP spid="306214" grpId="0" animBg="1"/>
      <p:bldP spid="306215" grpId="0"/>
      <p:bldP spid="306216" grpId="0"/>
      <p:bldP spid="306217" grpId="0"/>
      <p:bldP spid="306218" grpId="0"/>
      <p:bldP spid="306219" grpId="0"/>
      <p:bldP spid="306220" grpId="0"/>
      <p:bldP spid="306221" grpId="0"/>
      <p:bldP spid="306222" grpId="0"/>
      <p:bldP spid="306223" grpId="0"/>
      <p:bldP spid="306224" grpId="0"/>
      <p:bldP spid="306225" grpId="0"/>
      <p:bldP spid="306226" grpId="0"/>
      <p:bldP spid="306227" grpId="0"/>
      <p:bldP spid="306228" grpId="0"/>
      <p:bldP spid="306229" grpId="0"/>
      <p:bldP spid="306230" grpId="0"/>
      <p:bldP spid="306231" grpId="0"/>
      <p:bldP spid="306232" grpId="0"/>
      <p:bldP spid="306233" grpId="0"/>
      <p:bldP spid="306234" grpId="0"/>
      <p:bldP spid="306235" grpId="0"/>
      <p:bldP spid="306236" grpId="0"/>
      <p:bldP spid="306237" grpId="0"/>
      <p:bldP spid="306238" grpId="0"/>
      <p:bldP spid="306239" grpId="0"/>
      <p:bldP spid="306240" grpId="0"/>
      <p:bldP spid="306241" grpId="0"/>
      <p:bldP spid="306242" grpId="0"/>
      <p:bldP spid="306243" grpId="0"/>
      <p:bldP spid="306244" grpId="0"/>
      <p:bldP spid="306245" grpId="0"/>
      <p:bldP spid="306246" grpId="0"/>
      <p:bldP spid="306247" grpId="0"/>
      <p:bldP spid="306248" grpId="0"/>
      <p:bldP spid="306250" grpId="0"/>
      <p:bldP spid="306251" grpId="0"/>
      <p:bldP spid="306253" grpId="0"/>
      <p:bldP spid="306254" grpId="0" animBg="1"/>
      <p:bldP spid="306265" grpId="0"/>
      <p:bldP spid="306266" grpId="0" animBg="1"/>
      <p:bldP spid="306270" grpId="0" animBg="1"/>
      <p:bldP spid="306271" grpId="0" animBg="1"/>
    </p:bldLst>
  </p:timing>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89" name="Line 89"/>
          <p:cNvSpPr>
            <a:spLocks noChangeShapeType="1"/>
          </p:cNvSpPr>
          <p:nvPr/>
        </p:nvSpPr>
        <p:spPr bwMode="auto">
          <a:xfrm flipH="1">
            <a:off x="7924800" y="4213225"/>
            <a:ext cx="2286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83" name="Line 83"/>
          <p:cNvSpPr>
            <a:spLocks noChangeShapeType="1"/>
          </p:cNvSpPr>
          <p:nvPr/>
        </p:nvSpPr>
        <p:spPr bwMode="auto">
          <a:xfrm>
            <a:off x="7010400" y="4213225"/>
            <a:ext cx="271463" cy="609600"/>
          </a:xfrm>
          <a:prstGeom prst="line">
            <a:avLst/>
          </a:prstGeom>
          <a:noFill/>
          <a:ln w="28575">
            <a:solidFill>
              <a:srgbClr val="009900"/>
            </a:solidFill>
            <a:round/>
            <a:headEnd/>
            <a:tailEnd/>
          </a:ln>
          <a:effectLst/>
        </p:spPr>
        <p:txBody>
          <a:bodyPr wrap="none" anchor="ctr"/>
          <a:lstStyle/>
          <a:p>
            <a:endParaRPr lang="zh-CN" altLang="en-US"/>
          </a:p>
        </p:txBody>
      </p:sp>
      <p:sp>
        <p:nvSpPr>
          <p:cNvPr id="307284" name="Line 84"/>
          <p:cNvSpPr>
            <a:spLocks noChangeShapeType="1"/>
          </p:cNvSpPr>
          <p:nvPr/>
        </p:nvSpPr>
        <p:spPr bwMode="auto">
          <a:xfrm>
            <a:off x="7467600" y="3375025"/>
            <a:ext cx="609600" cy="609600"/>
          </a:xfrm>
          <a:prstGeom prst="line">
            <a:avLst/>
          </a:prstGeom>
          <a:noFill/>
          <a:ln w="28575">
            <a:solidFill>
              <a:srgbClr val="009900"/>
            </a:solidFill>
            <a:round/>
            <a:headEnd/>
            <a:tailEnd/>
          </a:ln>
          <a:effectLst/>
        </p:spPr>
        <p:txBody>
          <a:bodyPr wrap="none" anchor="ctr"/>
          <a:lstStyle/>
          <a:p>
            <a:endParaRPr lang="zh-CN" altLang="en-US"/>
          </a:p>
        </p:txBody>
      </p:sp>
      <p:sp>
        <p:nvSpPr>
          <p:cNvPr id="307202" name="Line 2"/>
          <p:cNvSpPr>
            <a:spLocks noChangeShapeType="1"/>
          </p:cNvSpPr>
          <p:nvPr/>
        </p:nvSpPr>
        <p:spPr bwMode="auto">
          <a:xfrm>
            <a:off x="5638800" y="3375025"/>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7205" name="Oval 5"/>
          <p:cNvSpPr>
            <a:spLocks noChangeArrowheads="1"/>
          </p:cNvSpPr>
          <p:nvPr/>
        </p:nvSpPr>
        <p:spPr bwMode="auto">
          <a:xfrm>
            <a:off x="5867400" y="39084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06" name="Line 6"/>
          <p:cNvSpPr>
            <a:spLocks noChangeShapeType="1"/>
          </p:cNvSpPr>
          <p:nvPr/>
        </p:nvSpPr>
        <p:spPr bwMode="auto">
          <a:xfrm flipV="1">
            <a:off x="1143000" y="4213225"/>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08" name="Line 8"/>
          <p:cNvSpPr>
            <a:spLocks noChangeShapeType="1"/>
          </p:cNvSpPr>
          <p:nvPr/>
        </p:nvSpPr>
        <p:spPr bwMode="auto">
          <a:xfrm>
            <a:off x="3810000" y="3375025"/>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09" name="Line 9"/>
          <p:cNvSpPr>
            <a:spLocks noChangeShapeType="1"/>
          </p:cNvSpPr>
          <p:nvPr/>
        </p:nvSpPr>
        <p:spPr bwMode="auto">
          <a:xfrm flipV="1">
            <a:off x="3352800" y="3375025"/>
            <a:ext cx="381000" cy="762000"/>
          </a:xfrm>
          <a:prstGeom prst="line">
            <a:avLst/>
          </a:prstGeom>
          <a:noFill/>
          <a:ln w="28575">
            <a:solidFill>
              <a:srgbClr val="009900"/>
            </a:solidFill>
            <a:round/>
            <a:headEnd/>
            <a:tailEnd/>
          </a:ln>
          <a:effectLst/>
        </p:spPr>
        <p:txBody>
          <a:bodyPr wrap="none" anchor="ctr"/>
          <a:lstStyle/>
          <a:p>
            <a:endParaRPr lang="zh-CN" altLang="en-US"/>
          </a:p>
        </p:txBody>
      </p:sp>
      <p:sp>
        <p:nvSpPr>
          <p:cNvPr id="307210" name="Line 10"/>
          <p:cNvSpPr>
            <a:spLocks noChangeShapeType="1"/>
          </p:cNvSpPr>
          <p:nvPr/>
        </p:nvSpPr>
        <p:spPr bwMode="auto">
          <a:xfrm flipV="1">
            <a:off x="7010400" y="3451225"/>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12" name="Line 12"/>
          <p:cNvSpPr>
            <a:spLocks noChangeShapeType="1"/>
          </p:cNvSpPr>
          <p:nvPr/>
        </p:nvSpPr>
        <p:spPr bwMode="auto">
          <a:xfrm flipV="1">
            <a:off x="6705600" y="4213225"/>
            <a:ext cx="3048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13" name="Line 13"/>
          <p:cNvSpPr>
            <a:spLocks noChangeShapeType="1"/>
          </p:cNvSpPr>
          <p:nvPr/>
        </p:nvSpPr>
        <p:spPr bwMode="auto">
          <a:xfrm>
            <a:off x="1981200" y="3375025"/>
            <a:ext cx="381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7214" name="Line 14"/>
          <p:cNvSpPr>
            <a:spLocks noChangeShapeType="1"/>
          </p:cNvSpPr>
          <p:nvPr/>
        </p:nvSpPr>
        <p:spPr bwMode="auto">
          <a:xfrm flipH="1" flipV="1">
            <a:off x="2971800" y="2536825"/>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15" name="Line 15"/>
          <p:cNvSpPr>
            <a:spLocks noChangeShapeType="1"/>
          </p:cNvSpPr>
          <p:nvPr/>
        </p:nvSpPr>
        <p:spPr bwMode="auto">
          <a:xfrm flipH="1" flipV="1">
            <a:off x="6705600" y="2613025"/>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16" name="Line 16"/>
          <p:cNvSpPr>
            <a:spLocks noChangeShapeType="1"/>
          </p:cNvSpPr>
          <p:nvPr/>
        </p:nvSpPr>
        <p:spPr bwMode="auto">
          <a:xfrm flipV="1">
            <a:off x="5715000" y="2536825"/>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17" name="Oval 17"/>
          <p:cNvSpPr>
            <a:spLocks noChangeArrowheads="1"/>
          </p:cNvSpPr>
          <p:nvPr/>
        </p:nvSpPr>
        <p:spPr bwMode="auto">
          <a:xfrm>
            <a:off x="2209800" y="39084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18" name="Line 18"/>
          <p:cNvSpPr>
            <a:spLocks noChangeShapeType="1"/>
          </p:cNvSpPr>
          <p:nvPr/>
        </p:nvSpPr>
        <p:spPr bwMode="auto">
          <a:xfrm>
            <a:off x="4648200" y="1774825"/>
            <a:ext cx="1828800" cy="609600"/>
          </a:xfrm>
          <a:prstGeom prst="line">
            <a:avLst/>
          </a:prstGeom>
          <a:noFill/>
          <a:ln w="28575">
            <a:solidFill>
              <a:srgbClr val="009900"/>
            </a:solidFill>
            <a:round/>
            <a:headEnd/>
            <a:tailEnd/>
          </a:ln>
          <a:effectLst/>
        </p:spPr>
        <p:txBody>
          <a:bodyPr wrap="none" anchor="ctr"/>
          <a:lstStyle/>
          <a:p>
            <a:endParaRPr lang="zh-CN" altLang="en-US"/>
          </a:p>
        </p:txBody>
      </p:sp>
      <p:sp>
        <p:nvSpPr>
          <p:cNvPr id="307219" name="Line 19"/>
          <p:cNvSpPr>
            <a:spLocks noChangeShapeType="1"/>
          </p:cNvSpPr>
          <p:nvPr/>
        </p:nvSpPr>
        <p:spPr bwMode="auto">
          <a:xfrm flipV="1">
            <a:off x="2971800" y="4213225"/>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20" name="Line 20"/>
          <p:cNvSpPr>
            <a:spLocks noChangeShapeType="1"/>
          </p:cNvSpPr>
          <p:nvPr/>
        </p:nvSpPr>
        <p:spPr bwMode="auto">
          <a:xfrm flipV="1">
            <a:off x="2057400" y="2536825"/>
            <a:ext cx="762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21" name="Line 21"/>
          <p:cNvSpPr>
            <a:spLocks noChangeShapeType="1"/>
          </p:cNvSpPr>
          <p:nvPr/>
        </p:nvSpPr>
        <p:spPr bwMode="auto">
          <a:xfrm flipV="1">
            <a:off x="1524000" y="3451225"/>
            <a:ext cx="381000" cy="685800"/>
          </a:xfrm>
          <a:prstGeom prst="line">
            <a:avLst/>
          </a:prstGeom>
          <a:noFill/>
          <a:ln w="28575">
            <a:solidFill>
              <a:srgbClr val="009900"/>
            </a:solidFill>
            <a:round/>
            <a:headEnd/>
            <a:tailEnd/>
          </a:ln>
          <a:effectLst/>
        </p:spPr>
        <p:txBody>
          <a:bodyPr wrap="none" anchor="ctr"/>
          <a:lstStyle/>
          <a:p>
            <a:endParaRPr lang="zh-CN" altLang="en-US"/>
          </a:p>
        </p:txBody>
      </p:sp>
      <p:sp>
        <p:nvSpPr>
          <p:cNvPr id="307222" name="Line 22"/>
          <p:cNvSpPr>
            <a:spLocks noChangeShapeType="1"/>
          </p:cNvSpPr>
          <p:nvPr/>
        </p:nvSpPr>
        <p:spPr bwMode="auto">
          <a:xfrm flipV="1">
            <a:off x="3048000" y="1774825"/>
            <a:ext cx="1524000" cy="609600"/>
          </a:xfrm>
          <a:prstGeom prst="line">
            <a:avLst/>
          </a:prstGeom>
          <a:noFill/>
          <a:ln w="28575">
            <a:solidFill>
              <a:srgbClr val="009900"/>
            </a:solidFill>
            <a:round/>
            <a:headEnd/>
            <a:tailEnd/>
          </a:ln>
          <a:effectLst/>
        </p:spPr>
        <p:txBody>
          <a:bodyPr wrap="none" anchor="ctr"/>
          <a:lstStyle/>
          <a:p>
            <a:endParaRPr lang="zh-CN" altLang="en-US"/>
          </a:p>
        </p:txBody>
      </p:sp>
      <p:sp>
        <p:nvSpPr>
          <p:cNvPr id="307223" name="Oval 23"/>
          <p:cNvSpPr>
            <a:spLocks noChangeArrowheads="1"/>
          </p:cNvSpPr>
          <p:nvPr/>
        </p:nvSpPr>
        <p:spPr bwMode="auto">
          <a:xfrm>
            <a:off x="1295400" y="39084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24" name="Oval 24"/>
          <p:cNvSpPr>
            <a:spLocks noChangeArrowheads="1"/>
          </p:cNvSpPr>
          <p:nvPr/>
        </p:nvSpPr>
        <p:spPr bwMode="auto">
          <a:xfrm>
            <a:off x="2667000" y="47466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25" name="Oval 25"/>
          <p:cNvSpPr>
            <a:spLocks noChangeArrowheads="1"/>
          </p:cNvSpPr>
          <p:nvPr/>
        </p:nvSpPr>
        <p:spPr bwMode="auto">
          <a:xfrm>
            <a:off x="3505200" y="30702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27" name="Oval 27"/>
          <p:cNvSpPr>
            <a:spLocks noChangeArrowheads="1"/>
          </p:cNvSpPr>
          <p:nvPr/>
        </p:nvSpPr>
        <p:spPr bwMode="auto">
          <a:xfrm>
            <a:off x="6781800" y="39084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28" name="Oval 28"/>
          <p:cNvSpPr>
            <a:spLocks noChangeArrowheads="1"/>
          </p:cNvSpPr>
          <p:nvPr/>
        </p:nvSpPr>
        <p:spPr bwMode="auto">
          <a:xfrm>
            <a:off x="3124200" y="39084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29" name="Oval 29"/>
          <p:cNvSpPr>
            <a:spLocks noChangeArrowheads="1"/>
          </p:cNvSpPr>
          <p:nvPr/>
        </p:nvSpPr>
        <p:spPr bwMode="auto">
          <a:xfrm>
            <a:off x="838200" y="47466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0" name="Oval 30"/>
          <p:cNvSpPr>
            <a:spLocks noChangeArrowheads="1"/>
          </p:cNvSpPr>
          <p:nvPr/>
        </p:nvSpPr>
        <p:spPr bwMode="auto">
          <a:xfrm>
            <a:off x="3886200" y="39084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2" name="Oval 32"/>
          <p:cNvSpPr>
            <a:spLocks noChangeArrowheads="1"/>
          </p:cNvSpPr>
          <p:nvPr/>
        </p:nvSpPr>
        <p:spPr bwMode="auto">
          <a:xfrm>
            <a:off x="6477000" y="47466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3" name="Oval 33"/>
          <p:cNvSpPr>
            <a:spLocks noChangeArrowheads="1"/>
          </p:cNvSpPr>
          <p:nvPr/>
        </p:nvSpPr>
        <p:spPr bwMode="auto">
          <a:xfrm>
            <a:off x="1752600" y="30702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4" name="Oval 34"/>
          <p:cNvSpPr>
            <a:spLocks noChangeArrowheads="1"/>
          </p:cNvSpPr>
          <p:nvPr/>
        </p:nvSpPr>
        <p:spPr bwMode="auto">
          <a:xfrm>
            <a:off x="7239000" y="30702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5" name="Oval 35"/>
          <p:cNvSpPr>
            <a:spLocks noChangeArrowheads="1"/>
          </p:cNvSpPr>
          <p:nvPr/>
        </p:nvSpPr>
        <p:spPr bwMode="auto">
          <a:xfrm>
            <a:off x="5410200" y="30702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6" name="Oval 36"/>
          <p:cNvSpPr>
            <a:spLocks noChangeArrowheads="1"/>
          </p:cNvSpPr>
          <p:nvPr/>
        </p:nvSpPr>
        <p:spPr bwMode="auto">
          <a:xfrm>
            <a:off x="6324600" y="22320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7" name="Oval 37"/>
          <p:cNvSpPr>
            <a:spLocks noChangeArrowheads="1"/>
          </p:cNvSpPr>
          <p:nvPr/>
        </p:nvSpPr>
        <p:spPr bwMode="auto">
          <a:xfrm>
            <a:off x="2667000" y="22320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8" name="Oval 38"/>
          <p:cNvSpPr>
            <a:spLocks noChangeArrowheads="1"/>
          </p:cNvSpPr>
          <p:nvPr/>
        </p:nvSpPr>
        <p:spPr bwMode="auto">
          <a:xfrm>
            <a:off x="4419600" y="14700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39" name="Text Box 39"/>
          <p:cNvSpPr txBox="1">
            <a:spLocks noChangeArrowheads="1"/>
          </p:cNvSpPr>
          <p:nvPr/>
        </p:nvSpPr>
        <p:spPr bwMode="auto">
          <a:xfrm>
            <a:off x="869950" y="4675188"/>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A</a:t>
            </a:r>
            <a:endParaRPr lang="en-US" altLang="zh-CN" u="none"/>
          </a:p>
        </p:txBody>
      </p:sp>
      <p:sp>
        <p:nvSpPr>
          <p:cNvPr id="307240" name="Text Box 40"/>
          <p:cNvSpPr txBox="1">
            <a:spLocks noChangeArrowheads="1"/>
          </p:cNvSpPr>
          <p:nvPr/>
        </p:nvSpPr>
        <p:spPr bwMode="auto">
          <a:xfrm>
            <a:off x="1327150" y="3836988"/>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B</a:t>
            </a:r>
            <a:endParaRPr lang="en-US" altLang="zh-CN" u="none"/>
          </a:p>
        </p:txBody>
      </p:sp>
      <p:sp>
        <p:nvSpPr>
          <p:cNvPr id="307241" name="Text Box 41"/>
          <p:cNvSpPr txBox="1">
            <a:spLocks noChangeArrowheads="1"/>
          </p:cNvSpPr>
          <p:nvPr/>
        </p:nvSpPr>
        <p:spPr bwMode="auto">
          <a:xfrm>
            <a:off x="1752600" y="3028950"/>
            <a:ext cx="477838"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C</a:t>
            </a:r>
            <a:endParaRPr lang="en-US" altLang="zh-CN" u="none"/>
          </a:p>
        </p:txBody>
      </p:sp>
      <p:sp>
        <p:nvSpPr>
          <p:cNvPr id="307242" name="Text Box 42"/>
          <p:cNvSpPr txBox="1">
            <a:spLocks noChangeArrowheads="1"/>
          </p:cNvSpPr>
          <p:nvPr/>
        </p:nvSpPr>
        <p:spPr bwMode="auto">
          <a:xfrm>
            <a:off x="2241550" y="3836988"/>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D</a:t>
            </a:r>
            <a:endParaRPr lang="en-US" altLang="zh-CN" u="none"/>
          </a:p>
        </p:txBody>
      </p:sp>
      <p:sp>
        <p:nvSpPr>
          <p:cNvPr id="307243" name="Text Box 43"/>
          <p:cNvSpPr txBox="1">
            <a:spLocks noChangeArrowheads="1"/>
          </p:cNvSpPr>
          <p:nvPr/>
        </p:nvSpPr>
        <p:spPr bwMode="auto">
          <a:xfrm>
            <a:off x="2717800" y="2160588"/>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E</a:t>
            </a:r>
            <a:endParaRPr lang="en-US" altLang="zh-CN" u="none"/>
          </a:p>
        </p:txBody>
      </p:sp>
      <p:sp>
        <p:nvSpPr>
          <p:cNvPr id="307244" name="Text Box 44"/>
          <p:cNvSpPr txBox="1">
            <a:spLocks noChangeArrowheads="1"/>
          </p:cNvSpPr>
          <p:nvPr/>
        </p:nvSpPr>
        <p:spPr bwMode="auto">
          <a:xfrm>
            <a:off x="2736850" y="4675188"/>
            <a:ext cx="4318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F</a:t>
            </a:r>
            <a:endParaRPr lang="en-US" altLang="zh-CN" u="none"/>
          </a:p>
        </p:txBody>
      </p:sp>
      <p:sp>
        <p:nvSpPr>
          <p:cNvPr id="307245" name="Text Box 45"/>
          <p:cNvSpPr txBox="1">
            <a:spLocks noChangeArrowheads="1"/>
          </p:cNvSpPr>
          <p:nvPr/>
        </p:nvSpPr>
        <p:spPr bwMode="auto">
          <a:xfrm>
            <a:off x="3124200" y="3836988"/>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G</a:t>
            </a:r>
            <a:endParaRPr lang="en-US" altLang="zh-CN" u="none"/>
          </a:p>
        </p:txBody>
      </p:sp>
      <p:sp>
        <p:nvSpPr>
          <p:cNvPr id="307246" name="Text Box 46"/>
          <p:cNvSpPr txBox="1">
            <a:spLocks noChangeArrowheads="1"/>
          </p:cNvSpPr>
          <p:nvPr/>
        </p:nvSpPr>
        <p:spPr bwMode="auto">
          <a:xfrm>
            <a:off x="3536950" y="2998788"/>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H</a:t>
            </a:r>
            <a:endParaRPr lang="en-US" altLang="zh-CN" u="none"/>
          </a:p>
        </p:txBody>
      </p:sp>
      <p:sp>
        <p:nvSpPr>
          <p:cNvPr id="307247" name="Text Box 47"/>
          <p:cNvSpPr txBox="1">
            <a:spLocks noChangeArrowheads="1"/>
          </p:cNvSpPr>
          <p:nvPr/>
        </p:nvSpPr>
        <p:spPr bwMode="auto">
          <a:xfrm>
            <a:off x="3990975" y="3836988"/>
            <a:ext cx="34290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I</a:t>
            </a:r>
            <a:endParaRPr lang="en-US" altLang="zh-CN" u="none"/>
          </a:p>
        </p:txBody>
      </p:sp>
      <p:sp>
        <p:nvSpPr>
          <p:cNvPr id="307248" name="Text Box 48"/>
          <p:cNvSpPr txBox="1">
            <a:spLocks noChangeArrowheads="1"/>
          </p:cNvSpPr>
          <p:nvPr/>
        </p:nvSpPr>
        <p:spPr bwMode="auto">
          <a:xfrm>
            <a:off x="4419600" y="1398588"/>
            <a:ext cx="387350"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J</a:t>
            </a:r>
            <a:endParaRPr lang="en-US" altLang="zh-CN" u="none"/>
          </a:p>
        </p:txBody>
      </p:sp>
      <p:sp>
        <p:nvSpPr>
          <p:cNvPr id="307252" name="Text Box 52"/>
          <p:cNvSpPr txBox="1">
            <a:spLocks noChangeArrowheads="1"/>
          </p:cNvSpPr>
          <p:nvPr/>
        </p:nvSpPr>
        <p:spPr bwMode="auto">
          <a:xfrm>
            <a:off x="6477000" y="4675188"/>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N</a:t>
            </a:r>
            <a:endParaRPr lang="en-US" altLang="zh-CN" u="none"/>
          </a:p>
        </p:txBody>
      </p:sp>
      <p:sp>
        <p:nvSpPr>
          <p:cNvPr id="307253" name="Text Box 53"/>
          <p:cNvSpPr txBox="1">
            <a:spLocks noChangeArrowheads="1"/>
          </p:cNvSpPr>
          <p:nvPr/>
        </p:nvSpPr>
        <p:spPr bwMode="auto">
          <a:xfrm>
            <a:off x="5410200" y="3028950"/>
            <a:ext cx="500063" cy="579438"/>
          </a:xfrm>
          <a:prstGeom prst="rect">
            <a:avLst/>
          </a:prstGeom>
          <a:noFill/>
          <a:ln w="9525">
            <a:noFill/>
            <a:miter lim="800000"/>
            <a:headEnd/>
            <a:tailEnd/>
          </a:ln>
          <a:effectLst/>
        </p:spPr>
        <p:txBody>
          <a:bodyPr wrap="none">
            <a:spAutoFit/>
          </a:bodyPr>
          <a:lstStyle/>
          <a:p>
            <a:r>
              <a:rPr lang="en-US" altLang="zh-CN" sz="3200" b="1" u="none">
                <a:solidFill>
                  <a:schemeClr val="tx2"/>
                </a:solidFill>
              </a:rPr>
              <a:t>K</a:t>
            </a:r>
            <a:endParaRPr lang="en-US" altLang="zh-CN" u="none"/>
          </a:p>
        </p:txBody>
      </p:sp>
      <p:sp>
        <p:nvSpPr>
          <p:cNvPr id="307254" name="Text Box 54"/>
          <p:cNvSpPr txBox="1">
            <a:spLocks noChangeArrowheads="1"/>
          </p:cNvSpPr>
          <p:nvPr/>
        </p:nvSpPr>
        <p:spPr bwMode="auto">
          <a:xfrm>
            <a:off x="5867400" y="3832225"/>
            <a:ext cx="533400" cy="579438"/>
          </a:xfrm>
          <a:prstGeom prst="rect">
            <a:avLst/>
          </a:prstGeom>
          <a:noFill/>
          <a:ln w="9525">
            <a:noFill/>
            <a:miter lim="800000"/>
            <a:headEnd/>
            <a:tailEnd/>
          </a:ln>
          <a:effectLst/>
        </p:spPr>
        <p:txBody>
          <a:bodyPr>
            <a:spAutoFit/>
          </a:bodyPr>
          <a:lstStyle/>
          <a:p>
            <a:r>
              <a:rPr lang="en-US" altLang="zh-CN" sz="3200" b="1" u="none">
                <a:solidFill>
                  <a:schemeClr val="tx2"/>
                </a:solidFill>
              </a:rPr>
              <a:t>L</a:t>
            </a:r>
            <a:endParaRPr lang="en-US" altLang="zh-CN" u="none"/>
          </a:p>
        </p:txBody>
      </p:sp>
      <p:sp>
        <p:nvSpPr>
          <p:cNvPr id="307255" name="Text Box 55"/>
          <p:cNvSpPr txBox="1">
            <a:spLocks noChangeArrowheads="1"/>
          </p:cNvSpPr>
          <p:nvPr/>
        </p:nvSpPr>
        <p:spPr bwMode="auto">
          <a:xfrm>
            <a:off x="6324600" y="2160588"/>
            <a:ext cx="56832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M</a:t>
            </a:r>
            <a:endParaRPr lang="en-US" altLang="zh-CN" u="none"/>
          </a:p>
        </p:txBody>
      </p:sp>
      <p:sp>
        <p:nvSpPr>
          <p:cNvPr id="307256" name="Text Box 56"/>
          <p:cNvSpPr txBox="1">
            <a:spLocks noChangeArrowheads="1"/>
          </p:cNvSpPr>
          <p:nvPr/>
        </p:nvSpPr>
        <p:spPr bwMode="auto">
          <a:xfrm>
            <a:off x="6781800" y="3836988"/>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O</a:t>
            </a:r>
            <a:endParaRPr lang="en-US" altLang="zh-CN" u="none"/>
          </a:p>
        </p:txBody>
      </p:sp>
      <p:sp>
        <p:nvSpPr>
          <p:cNvPr id="307257" name="Text Box 57"/>
          <p:cNvSpPr txBox="1">
            <a:spLocks noChangeArrowheads="1"/>
          </p:cNvSpPr>
          <p:nvPr/>
        </p:nvSpPr>
        <p:spPr bwMode="auto">
          <a:xfrm>
            <a:off x="7239000" y="3014663"/>
            <a:ext cx="477838"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R</a:t>
            </a:r>
            <a:endParaRPr lang="en-US" altLang="zh-CN" u="none"/>
          </a:p>
        </p:txBody>
      </p:sp>
      <p:sp>
        <p:nvSpPr>
          <p:cNvPr id="307258" name="Text Box 58"/>
          <p:cNvSpPr txBox="1">
            <a:spLocks noChangeArrowheads="1"/>
          </p:cNvSpPr>
          <p:nvPr/>
        </p:nvSpPr>
        <p:spPr bwMode="auto">
          <a:xfrm>
            <a:off x="533400" y="4456113"/>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59" name="Text Box 59"/>
          <p:cNvSpPr txBox="1">
            <a:spLocks noChangeArrowheads="1"/>
          </p:cNvSpPr>
          <p:nvPr/>
        </p:nvSpPr>
        <p:spPr bwMode="auto">
          <a:xfrm>
            <a:off x="2362200" y="4456113"/>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60" name="Text Box 60"/>
          <p:cNvSpPr txBox="1">
            <a:spLocks noChangeArrowheads="1"/>
          </p:cNvSpPr>
          <p:nvPr/>
        </p:nvSpPr>
        <p:spPr bwMode="auto">
          <a:xfrm>
            <a:off x="4286250" y="3617913"/>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61" name="Text Box 61"/>
          <p:cNvSpPr txBox="1">
            <a:spLocks noChangeArrowheads="1"/>
          </p:cNvSpPr>
          <p:nvPr/>
        </p:nvSpPr>
        <p:spPr bwMode="auto">
          <a:xfrm>
            <a:off x="6419850" y="4289425"/>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63" name="Text Box 63"/>
          <p:cNvSpPr txBox="1">
            <a:spLocks noChangeArrowheads="1"/>
          </p:cNvSpPr>
          <p:nvPr/>
        </p:nvSpPr>
        <p:spPr bwMode="auto">
          <a:xfrm>
            <a:off x="6724650" y="3465513"/>
            <a:ext cx="361950" cy="519112"/>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64" name="Text Box 64"/>
          <p:cNvSpPr txBox="1">
            <a:spLocks noChangeArrowheads="1"/>
          </p:cNvSpPr>
          <p:nvPr/>
        </p:nvSpPr>
        <p:spPr bwMode="auto">
          <a:xfrm>
            <a:off x="8147050" y="3465513"/>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7265" name="Text Box 65"/>
          <p:cNvSpPr txBox="1">
            <a:spLocks noChangeArrowheads="1"/>
          </p:cNvSpPr>
          <p:nvPr/>
        </p:nvSpPr>
        <p:spPr bwMode="auto">
          <a:xfrm>
            <a:off x="4057650" y="1255713"/>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ea typeface="楷体_GB2312" pitchFamily="49" charset="-122"/>
              </a:rPr>
              <a:t>0</a:t>
            </a:r>
            <a:endParaRPr lang="en-US" altLang="zh-CN" u="none"/>
          </a:p>
        </p:txBody>
      </p:sp>
      <p:sp>
        <p:nvSpPr>
          <p:cNvPr id="307266" name="Text Box 66"/>
          <p:cNvSpPr txBox="1">
            <a:spLocks noChangeArrowheads="1"/>
          </p:cNvSpPr>
          <p:nvPr/>
        </p:nvSpPr>
        <p:spPr bwMode="auto">
          <a:xfrm>
            <a:off x="7239000" y="4289425"/>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67" name="Text Box 67"/>
          <p:cNvSpPr txBox="1">
            <a:spLocks noChangeArrowheads="1"/>
          </p:cNvSpPr>
          <p:nvPr/>
        </p:nvSpPr>
        <p:spPr bwMode="auto">
          <a:xfrm>
            <a:off x="1219200" y="2779713"/>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7268" name="Text Box 68"/>
          <p:cNvSpPr txBox="1">
            <a:spLocks noChangeArrowheads="1"/>
          </p:cNvSpPr>
          <p:nvPr/>
        </p:nvSpPr>
        <p:spPr bwMode="auto">
          <a:xfrm>
            <a:off x="762000" y="3617913"/>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7269" name="Text Box 69"/>
          <p:cNvSpPr txBox="1">
            <a:spLocks noChangeArrowheads="1"/>
          </p:cNvSpPr>
          <p:nvPr/>
        </p:nvSpPr>
        <p:spPr bwMode="auto">
          <a:xfrm>
            <a:off x="2965450" y="3465513"/>
            <a:ext cx="481013" cy="519112"/>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7270" name="Text Box 70"/>
          <p:cNvSpPr txBox="1">
            <a:spLocks noChangeArrowheads="1"/>
          </p:cNvSpPr>
          <p:nvPr/>
        </p:nvSpPr>
        <p:spPr bwMode="auto">
          <a:xfrm>
            <a:off x="3651250" y="2613025"/>
            <a:ext cx="481013" cy="519113"/>
          </a:xfrm>
          <a:prstGeom prst="rect">
            <a:avLst/>
          </a:prstGeom>
          <a:noFill/>
          <a:ln w="9525">
            <a:noFill/>
            <a:miter lim="800000"/>
            <a:headEnd/>
            <a:tailEnd/>
          </a:ln>
          <a:effectLst/>
        </p:spPr>
        <p:txBody>
          <a:bodyPr wrap="none">
            <a:spAutoFit/>
          </a:bodyPr>
          <a:lstStyle/>
          <a:p>
            <a:r>
              <a:rPr lang="en-US" altLang="zh-CN" sz="2800" b="1" u="none">
                <a:solidFill>
                  <a:srgbClr val="006666"/>
                </a:solidFill>
                <a:ea typeface="楷体_GB2312" pitchFamily="49" charset="-122"/>
              </a:rPr>
              <a:t>-</a:t>
            </a:r>
            <a:r>
              <a:rPr lang="en-US" altLang="zh-CN" sz="2800" b="1" u="none">
                <a:solidFill>
                  <a:srgbClr val="006666"/>
                </a:solidFill>
              </a:rPr>
              <a:t>1</a:t>
            </a:r>
            <a:endParaRPr lang="en-US" altLang="zh-CN" u="none"/>
          </a:p>
        </p:txBody>
      </p:sp>
      <p:sp>
        <p:nvSpPr>
          <p:cNvPr id="307271" name="Text Box 71"/>
          <p:cNvSpPr txBox="1">
            <a:spLocks noChangeArrowheads="1"/>
          </p:cNvSpPr>
          <p:nvPr/>
        </p:nvSpPr>
        <p:spPr bwMode="auto">
          <a:xfrm>
            <a:off x="7467600" y="2613025"/>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72" name="Text Box 72"/>
          <p:cNvSpPr txBox="1">
            <a:spLocks noChangeArrowheads="1"/>
          </p:cNvSpPr>
          <p:nvPr/>
        </p:nvSpPr>
        <p:spPr bwMode="auto">
          <a:xfrm>
            <a:off x="5276850" y="2613025"/>
            <a:ext cx="361950" cy="519113"/>
          </a:xfrm>
          <a:prstGeom prst="rect">
            <a:avLst/>
          </a:prstGeom>
          <a:noFill/>
          <a:ln w="9525">
            <a:noFill/>
            <a:miter lim="800000"/>
            <a:headEnd/>
            <a:tailEnd/>
          </a:ln>
          <a:effectLst/>
        </p:spPr>
        <p:txBody>
          <a:bodyPr wrap="none">
            <a:spAutoFit/>
          </a:bodyPr>
          <a:lstStyle/>
          <a:p>
            <a:r>
              <a:rPr lang="en-US" altLang="zh-CN" sz="2800" b="1" u="none">
                <a:solidFill>
                  <a:srgbClr val="009900"/>
                </a:solidFill>
              </a:rPr>
              <a:t>1</a:t>
            </a:r>
            <a:endParaRPr lang="en-US" altLang="zh-CN" u="none"/>
          </a:p>
        </p:txBody>
      </p:sp>
      <p:sp>
        <p:nvSpPr>
          <p:cNvPr id="307273" name="Text Box 73"/>
          <p:cNvSpPr txBox="1">
            <a:spLocks noChangeArrowheads="1"/>
          </p:cNvSpPr>
          <p:nvPr/>
        </p:nvSpPr>
        <p:spPr bwMode="auto">
          <a:xfrm>
            <a:off x="6629400" y="1789113"/>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rPr>
              <a:t>0</a:t>
            </a:r>
            <a:endParaRPr lang="en-US" altLang="zh-CN" u="none"/>
          </a:p>
        </p:txBody>
      </p:sp>
      <p:sp>
        <p:nvSpPr>
          <p:cNvPr id="307274" name="Text Box 74"/>
          <p:cNvSpPr txBox="1">
            <a:spLocks noChangeArrowheads="1"/>
          </p:cNvSpPr>
          <p:nvPr/>
        </p:nvSpPr>
        <p:spPr bwMode="auto">
          <a:xfrm>
            <a:off x="2438400" y="1789113"/>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rPr>
              <a:t>0</a:t>
            </a:r>
            <a:endParaRPr lang="en-US" altLang="zh-CN" u="none">
              <a:solidFill>
                <a:srgbClr val="009900"/>
              </a:solidFill>
            </a:endParaRPr>
          </a:p>
        </p:txBody>
      </p:sp>
      <p:sp>
        <p:nvSpPr>
          <p:cNvPr id="307275" name="Text Box 75"/>
          <p:cNvSpPr txBox="1">
            <a:spLocks noChangeArrowheads="1"/>
          </p:cNvSpPr>
          <p:nvPr/>
        </p:nvSpPr>
        <p:spPr bwMode="auto">
          <a:xfrm>
            <a:off x="457200" y="1222375"/>
            <a:ext cx="2063750" cy="579438"/>
          </a:xfrm>
          <a:prstGeom prst="rect">
            <a:avLst/>
          </a:prstGeom>
          <a:noFill/>
          <a:ln w="9525">
            <a:noFill/>
            <a:miter lim="800000"/>
            <a:headEnd/>
            <a:tailEnd/>
          </a:ln>
          <a:effectLst/>
        </p:spPr>
        <p:txBody>
          <a:bodyPr wrap="none">
            <a:spAutoFit/>
          </a:bodyPr>
          <a:lstStyle/>
          <a:p>
            <a:r>
              <a:rPr lang="zh-CN" altLang="en-US" sz="3200" b="1">
                <a:effectLst>
                  <a:outerShdw blurRad="38100" dist="38100" dir="2700000" algn="tl">
                    <a:srgbClr val="C0C0C0"/>
                  </a:outerShdw>
                </a:effectLst>
                <a:ea typeface="隶书" pitchFamily="49" charset="-122"/>
              </a:rPr>
              <a:t>删除结点</a:t>
            </a:r>
            <a:r>
              <a:rPr lang="en-US" altLang="zh-CN" sz="3200" b="1">
                <a:solidFill>
                  <a:schemeClr val="tx2"/>
                </a:solidFill>
                <a:effectLst>
                  <a:outerShdw blurRad="38100" dist="38100" dir="2700000" algn="tl">
                    <a:srgbClr val="C0C0C0"/>
                  </a:outerShdw>
                </a:effectLst>
                <a:ea typeface="隶书" pitchFamily="49" charset="-122"/>
              </a:rPr>
              <a:t>P</a:t>
            </a:r>
            <a:endParaRPr lang="en-US" altLang="zh-CN">
              <a:ea typeface="隶书" pitchFamily="49" charset="-122"/>
            </a:endParaRPr>
          </a:p>
        </p:txBody>
      </p:sp>
      <p:sp>
        <p:nvSpPr>
          <p:cNvPr id="307278" name="Text Box 78"/>
          <p:cNvSpPr txBox="1">
            <a:spLocks noChangeArrowheads="1"/>
          </p:cNvSpPr>
          <p:nvPr/>
        </p:nvSpPr>
        <p:spPr bwMode="auto">
          <a:xfrm>
            <a:off x="6038850" y="3465513"/>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rPr>
              <a:t>0</a:t>
            </a:r>
            <a:endParaRPr lang="en-US" altLang="zh-CN" u="none"/>
          </a:p>
        </p:txBody>
      </p:sp>
      <p:sp>
        <p:nvSpPr>
          <p:cNvPr id="307282" name="Text Box 82"/>
          <p:cNvSpPr txBox="1">
            <a:spLocks noChangeArrowheads="1"/>
          </p:cNvSpPr>
          <p:nvPr/>
        </p:nvSpPr>
        <p:spPr bwMode="auto">
          <a:xfrm>
            <a:off x="2438400" y="3451225"/>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85" name="Oval 85"/>
          <p:cNvSpPr>
            <a:spLocks noChangeArrowheads="1"/>
          </p:cNvSpPr>
          <p:nvPr/>
        </p:nvSpPr>
        <p:spPr bwMode="auto">
          <a:xfrm>
            <a:off x="7924800" y="39084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86" name="Oval 86"/>
          <p:cNvSpPr>
            <a:spLocks noChangeArrowheads="1"/>
          </p:cNvSpPr>
          <p:nvPr/>
        </p:nvSpPr>
        <p:spPr bwMode="auto">
          <a:xfrm>
            <a:off x="7086600" y="47466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87" name="Text Box 87"/>
          <p:cNvSpPr txBox="1">
            <a:spLocks noChangeArrowheads="1"/>
          </p:cNvSpPr>
          <p:nvPr/>
        </p:nvSpPr>
        <p:spPr bwMode="auto">
          <a:xfrm>
            <a:off x="7956550" y="3836988"/>
            <a:ext cx="45561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T</a:t>
            </a:r>
            <a:endParaRPr lang="en-US" altLang="zh-CN" u="none"/>
          </a:p>
        </p:txBody>
      </p:sp>
      <p:sp>
        <p:nvSpPr>
          <p:cNvPr id="307250" name="Text Box 50"/>
          <p:cNvSpPr txBox="1">
            <a:spLocks noChangeArrowheads="1"/>
          </p:cNvSpPr>
          <p:nvPr/>
        </p:nvSpPr>
        <p:spPr bwMode="auto">
          <a:xfrm>
            <a:off x="7086600" y="4675188"/>
            <a:ext cx="500063"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Q</a:t>
            </a:r>
            <a:endParaRPr lang="en-US" altLang="zh-CN" u="none"/>
          </a:p>
        </p:txBody>
      </p:sp>
      <p:sp>
        <p:nvSpPr>
          <p:cNvPr id="307290" name="Oval 90"/>
          <p:cNvSpPr>
            <a:spLocks noChangeArrowheads="1"/>
          </p:cNvSpPr>
          <p:nvPr/>
        </p:nvSpPr>
        <p:spPr bwMode="auto">
          <a:xfrm>
            <a:off x="7696200" y="4746625"/>
            <a:ext cx="457200" cy="457200"/>
          </a:xfrm>
          <a:prstGeom prst="ellipse">
            <a:avLst/>
          </a:prstGeom>
          <a:solidFill>
            <a:srgbClr val="FFFFCC"/>
          </a:solidFill>
          <a:ln w="28575">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307291" name="Text Box 91"/>
          <p:cNvSpPr txBox="1">
            <a:spLocks noChangeArrowheads="1"/>
          </p:cNvSpPr>
          <p:nvPr/>
        </p:nvSpPr>
        <p:spPr bwMode="auto">
          <a:xfrm>
            <a:off x="7639050" y="4289425"/>
            <a:ext cx="361950" cy="519113"/>
          </a:xfrm>
          <a:prstGeom prst="rect">
            <a:avLst/>
          </a:prstGeom>
          <a:noFill/>
          <a:ln w="9525">
            <a:noFill/>
            <a:miter lim="800000"/>
            <a:headEnd/>
            <a:tailEnd/>
          </a:ln>
          <a:effectLst/>
        </p:spPr>
        <p:txBody>
          <a:bodyPr wrap="none">
            <a:spAutoFit/>
          </a:bodyPr>
          <a:lstStyle/>
          <a:p>
            <a:r>
              <a:rPr lang="en-US" altLang="zh-CN" sz="2800" b="1" u="none">
                <a:solidFill>
                  <a:srgbClr val="006666"/>
                </a:solidFill>
              </a:rPr>
              <a:t>0</a:t>
            </a:r>
            <a:endParaRPr lang="en-US" altLang="zh-CN" u="none"/>
          </a:p>
        </p:txBody>
      </p:sp>
      <p:sp>
        <p:nvSpPr>
          <p:cNvPr id="307288" name="Text Box 88"/>
          <p:cNvSpPr txBox="1">
            <a:spLocks noChangeArrowheads="1"/>
          </p:cNvSpPr>
          <p:nvPr/>
        </p:nvSpPr>
        <p:spPr bwMode="auto">
          <a:xfrm>
            <a:off x="7696200" y="4675188"/>
            <a:ext cx="409575" cy="579437"/>
          </a:xfrm>
          <a:prstGeom prst="rect">
            <a:avLst/>
          </a:prstGeom>
          <a:noFill/>
          <a:ln w="9525">
            <a:noFill/>
            <a:miter lim="800000"/>
            <a:headEnd/>
            <a:tailEnd/>
          </a:ln>
          <a:effectLst/>
        </p:spPr>
        <p:txBody>
          <a:bodyPr wrap="none">
            <a:spAutoFit/>
          </a:bodyPr>
          <a:lstStyle/>
          <a:p>
            <a:r>
              <a:rPr lang="en-US" altLang="zh-CN" sz="3200" b="1" u="none">
                <a:solidFill>
                  <a:schemeClr val="tx2"/>
                </a:solidFill>
              </a:rPr>
              <a:t>S</a:t>
            </a:r>
            <a:endParaRPr lang="en-US" altLang="zh-CN" u="none"/>
          </a:p>
        </p:txBody>
      </p:sp>
      <p:sp>
        <p:nvSpPr>
          <p:cNvPr id="78" name="灯片编号占位符 77"/>
          <p:cNvSpPr>
            <a:spLocks noGrp="1"/>
          </p:cNvSpPr>
          <p:nvPr>
            <p:ph type="sldNum" sz="quarter" idx="12"/>
          </p:nvPr>
        </p:nvSpPr>
        <p:spPr/>
        <p:txBody>
          <a:bodyPr/>
          <a:lstStyle/>
          <a:p>
            <a:fld id="{CCC81465-2BC0-4388-891C-26893B0BF1E9}" type="slidenum">
              <a:rPr lang="en-US" altLang="zh-CN" smtClean="0"/>
              <a:pPr/>
              <a:t>166</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89"/>
                                        </p:tgtEl>
                                        <p:attrNameLst>
                                          <p:attrName>style.visibility</p:attrName>
                                        </p:attrNameLst>
                                      </p:cBhvr>
                                      <p:to>
                                        <p:strVal val="visible"/>
                                      </p:to>
                                    </p:set>
                                    <p:anim calcmode="lin" valueType="num">
                                      <p:cBhvr additive="base">
                                        <p:cTn id="7" dur="500" fill="hold"/>
                                        <p:tgtEl>
                                          <p:spTgt spid="307289"/>
                                        </p:tgtEl>
                                        <p:attrNameLst>
                                          <p:attrName>ppt_x</p:attrName>
                                        </p:attrNameLst>
                                      </p:cBhvr>
                                      <p:tavLst>
                                        <p:tav tm="0">
                                          <p:val>
                                            <p:strVal val="0-#ppt_w/2"/>
                                          </p:val>
                                        </p:tav>
                                        <p:tav tm="100000">
                                          <p:val>
                                            <p:strVal val="#ppt_x"/>
                                          </p:val>
                                        </p:tav>
                                      </p:tavLst>
                                    </p:anim>
                                    <p:anim calcmode="lin" valueType="num">
                                      <p:cBhvr additive="base">
                                        <p:cTn id="8" dur="500" fill="hold"/>
                                        <p:tgtEl>
                                          <p:spTgt spid="30728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7283"/>
                                        </p:tgtEl>
                                        <p:attrNameLst>
                                          <p:attrName>style.visibility</p:attrName>
                                        </p:attrNameLst>
                                      </p:cBhvr>
                                      <p:to>
                                        <p:strVal val="visible"/>
                                      </p:to>
                                    </p:set>
                                    <p:anim calcmode="lin" valueType="num">
                                      <p:cBhvr additive="base">
                                        <p:cTn id="11" dur="500" fill="hold"/>
                                        <p:tgtEl>
                                          <p:spTgt spid="307283"/>
                                        </p:tgtEl>
                                        <p:attrNameLst>
                                          <p:attrName>ppt_x</p:attrName>
                                        </p:attrNameLst>
                                      </p:cBhvr>
                                      <p:tavLst>
                                        <p:tav tm="0">
                                          <p:val>
                                            <p:strVal val="0-#ppt_w/2"/>
                                          </p:val>
                                        </p:tav>
                                        <p:tav tm="100000">
                                          <p:val>
                                            <p:strVal val="#ppt_x"/>
                                          </p:val>
                                        </p:tav>
                                      </p:tavLst>
                                    </p:anim>
                                    <p:anim calcmode="lin" valueType="num">
                                      <p:cBhvr additive="base">
                                        <p:cTn id="12" dur="500" fill="hold"/>
                                        <p:tgtEl>
                                          <p:spTgt spid="30728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7284"/>
                                        </p:tgtEl>
                                        <p:attrNameLst>
                                          <p:attrName>style.visibility</p:attrName>
                                        </p:attrNameLst>
                                      </p:cBhvr>
                                      <p:to>
                                        <p:strVal val="visible"/>
                                      </p:to>
                                    </p:set>
                                    <p:anim calcmode="lin" valueType="num">
                                      <p:cBhvr additive="base">
                                        <p:cTn id="15" dur="500" fill="hold"/>
                                        <p:tgtEl>
                                          <p:spTgt spid="307284"/>
                                        </p:tgtEl>
                                        <p:attrNameLst>
                                          <p:attrName>ppt_x</p:attrName>
                                        </p:attrNameLst>
                                      </p:cBhvr>
                                      <p:tavLst>
                                        <p:tav tm="0">
                                          <p:val>
                                            <p:strVal val="0-#ppt_w/2"/>
                                          </p:val>
                                        </p:tav>
                                        <p:tav tm="100000">
                                          <p:val>
                                            <p:strVal val="#ppt_x"/>
                                          </p:val>
                                        </p:tav>
                                      </p:tavLst>
                                    </p:anim>
                                    <p:anim calcmode="lin" valueType="num">
                                      <p:cBhvr additive="base">
                                        <p:cTn id="16" dur="500" fill="hold"/>
                                        <p:tgtEl>
                                          <p:spTgt spid="30728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7202"/>
                                        </p:tgtEl>
                                        <p:attrNameLst>
                                          <p:attrName>style.visibility</p:attrName>
                                        </p:attrNameLst>
                                      </p:cBhvr>
                                      <p:to>
                                        <p:strVal val="visible"/>
                                      </p:to>
                                    </p:set>
                                    <p:anim calcmode="lin" valueType="num">
                                      <p:cBhvr additive="base">
                                        <p:cTn id="19" dur="500" fill="hold"/>
                                        <p:tgtEl>
                                          <p:spTgt spid="307202"/>
                                        </p:tgtEl>
                                        <p:attrNameLst>
                                          <p:attrName>ppt_x</p:attrName>
                                        </p:attrNameLst>
                                      </p:cBhvr>
                                      <p:tavLst>
                                        <p:tav tm="0">
                                          <p:val>
                                            <p:strVal val="0-#ppt_w/2"/>
                                          </p:val>
                                        </p:tav>
                                        <p:tav tm="100000">
                                          <p:val>
                                            <p:strVal val="#ppt_x"/>
                                          </p:val>
                                        </p:tav>
                                      </p:tavLst>
                                    </p:anim>
                                    <p:anim calcmode="lin" valueType="num">
                                      <p:cBhvr additive="base">
                                        <p:cTn id="20" dur="500" fill="hold"/>
                                        <p:tgtEl>
                                          <p:spTgt spid="30720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07205"/>
                                        </p:tgtEl>
                                        <p:attrNameLst>
                                          <p:attrName>style.visibility</p:attrName>
                                        </p:attrNameLst>
                                      </p:cBhvr>
                                      <p:to>
                                        <p:strVal val="visible"/>
                                      </p:to>
                                    </p:set>
                                    <p:anim calcmode="lin" valueType="num">
                                      <p:cBhvr additive="base">
                                        <p:cTn id="23" dur="500" fill="hold"/>
                                        <p:tgtEl>
                                          <p:spTgt spid="307205"/>
                                        </p:tgtEl>
                                        <p:attrNameLst>
                                          <p:attrName>ppt_x</p:attrName>
                                        </p:attrNameLst>
                                      </p:cBhvr>
                                      <p:tavLst>
                                        <p:tav tm="0">
                                          <p:val>
                                            <p:strVal val="0-#ppt_w/2"/>
                                          </p:val>
                                        </p:tav>
                                        <p:tav tm="100000">
                                          <p:val>
                                            <p:strVal val="#ppt_x"/>
                                          </p:val>
                                        </p:tav>
                                      </p:tavLst>
                                    </p:anim>
                                    <p:anim calcmode="lin" valueType="num">
                                      <p:cBhvr additive="base">
                                        <p:cTn id="24" dur="500" fill="hold"/>
                                        <p:tgtEl>
                                          <p:spTgt spid="30720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07206"/>
                                        </p:tgtEl>
                                        <p:attrNameLst>
                                          <p:attrName>style.visibility</p:attrName>
                                        </p:attrNameLst>
                                      </p:cBhvr>
                                      <p:to>
                                        <p:strVal val="visible"/>
                                      </p:to>
                                    </p:set>
                                    <p:anim calcmode="lin" valueType="num">
                                      <p:cBhvr additive="base">
                                        <p:cTn id="27" dur="500" fill="hold"/>
                                        <p:tgtEl>
                                          <p:spTgt spid="307206"/>
                                        </p:tgtEl>
                                        <p:attrNameLst>
                                          <p:attrName>ppt_x</p:attrName>
                                        </p:attrNameLst>
                                      </p:cBhvr>
                                      <p:tavLst>
                                        <p:tav tm="0">
                                          <p:val>
                                            <p:strVal val="0-#ppt_w/2"/>
                                          </p:val>
                                        </p:tav>
                                        <p:tav tm="100000">
                                          <p:val>
                                            <p:strVal val="#ppt_x"/>
                                          </p:val>
                                        </p:tav>
                                      </p:tavLst>
                                    </p:anim>
                                    <p:anim calcmode="lin" valueType="num">
                                      <p:cBhvr additive="base">
                                        <p:cTn id="28" dur="500" fill="hold"/>
                                        <p:tgtEl>
                                          <p:spTgt spid="30720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7208"/>
                                        </p:tgtEl>
                                        <p:attrNameLst>
                                          <p:attrName>style.visibility</p:attrName>
                                        </p:attrNameLst>
                                      </p:cBhvr>
                                      <p:to>
                                        <p:strVal val="visible"/>
                                      </p:to>
                                    </p:set>
                                    <p:anim calcmode="lin" valueType="num">
                                      <p:cBhvr additive="base">
                                        <p:cTn id="31" dur="500" fill="hold"/>
                                        <p:tgtEl>
                                          <p:spTgt spid="307208"/>
                                        </p:tgtEl>
                                        <p:attrNameLst>
                                          <p:attrName>ppt_x</p:attrName>
                                        </p:attrNameLst>
                                      </p:cBhvr>
                                      <p:tavLst>
                                        <p:tav tm="0">
                                          <p:val>
                                            <p:strVal val="0-#ppt_w/2"/>
                                          </p:val>
                                        </p:tav>
                                        <p:tav tm="100000">
                                          <p:val>
                                            <p:strVal val="#ppt_x"/>
                                          </p:val>
                                        </p:tav>
                                      </p:tavLst>
                                    </p:anim>
                                    <p:anim calcmode="lin" valueType="num">
                                      <p:cBhvr additive="base">
                                        <p:cTn id="32" dur="500" fill="hold"/>
                                        <p:tgtEl>
                                          <p:spTgt spid="30720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07209"/>
                                        </p:tgtEl>
                                        <p:attrNameLst>
                                          <p:attrName>style.visibility</p:attrName>
                                        </p:attrNameLst>
                                      </p:cBhvr>
                                      <p:to>
                                        <p:strVal val="visible"/>
                                      </p:to>
                                    </p:set>
                                    <p:anim calcmode="lin" valueType="num">
                                      <p:cBhvr additive="base">
                                        <p:cTn id="35" dur="500" fill="hold"/>
                                        <p:tgtEl>
                                          <p:spTgt spid="307209"/>
                                        </p:tgtEl>
                                        <p:attrNameLst>
                                          <p:attrName>ppt_x</p:attrName>
                                        </p:attrNameLst>
                                      </p:cBhvr>
                                      <p:tavLst>
                                        <p:tav tm="0">
                                          <p:val>
                                            <p:strVal val="0-#ppt_w/2"/>
                                          </p:val>
                                        </p:tav>
                                        <p:tav tm="100000">
                                          <p:val>
                                            <p:strVal val="#ppt_x"/>
                                          </p:val>
                                        </p:tav>
                                      </p:tavLst>
                                    </p:anim>
                                    <p:anim calcmode="lin" valueType="num">
                                      <p:cBhvr additive="base">
                                        <p:cTn id="36" dur="500" fill="hold"/>
                                        <p:tgtEl>
                                          <p:spTgt spid="307209"/>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307210"/>
                                        </p:tgtEl>
                                        <p:attrNameLst>
                                          <p:attrName>style.visibility</p:attrName>
                                        </p:attrNameLst>
                                      </p:cBhvr>
                                      <p:to>
                                        <p:strVal val="visible"/>
                                      </p:to>
                                    </p:set>
                                    <p:anim calcmode="lin" valueType="num">
                                      <p:cBhvr additive="base">
                                        <p:cTn id="39" dur="500" fill="hold"/>
                                        <p:tgtEl>
                                          <p:spTgt spid="307210"/>
                                        </p:tgtEl>
                                        <p:attrNameLst>
                                          <p:attrName>ppt_x</p:attrName>
                                        </p:attrNameLst>
                                      </p:cBhvr>
                                      <p:tavLst>
                                        <p:tav tm="0">
                                          <p:val>
                                            <p:strVal val="0-#ppt_w/2"/>
                                          </p:val>
                                        </p:tav>
                                        <p:tav tm="100000">
                                          <p:val>
                                            <p:strVal val="#ppt_x"/>
                                          </p:val>
                                        </p:tav>
                                      </p:tavLst>
                                    </p:anim>
                                    <p:anim calcmode="lin" valueType="num">
                                      <p:cBhvr additive="base">
                                        <p:cTn id="40" dur="500" fill="hold"/>
                                        <p:tgtEl>
                                          <p:spTgt spid="30721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307212"/>
                                        </p:tgtEl>
                                        <p:attrNameLst>
                                          <p:attrName>style.visibility</p:attrName>
                                        </p:attrNameLst>
                                      </p:cBhvr>
                                      <p:to>
                                        <p:strVal val="visible"/>
                                      </p:to>
                                    </p:set>
                                    <p:anim calcmode="lin" valueType="num">
                                      <p:cBhvr additive="base">
                                        <p:cTn id="43" dur="500" fill="hold"/>
                                        <p:tgtEl>
                                          <p:spTgt spid="307212"/>
                                        </p:tgtEl>
                                        <p:attrNameLst>
                                          <p:attrName>ppt_x</p:attrName>
                                        </p:attrNameLst>
                                      </p:cBhvr>
                                      <p:tavLst>
                                        <p:tav tm="0">
                                          <p:val>
                                            <p:strVal val="0-#ppt_w/2"/>
                                          </p:val>
                                        </p:tav>
                                        <p:tav tm="100000">
                                          <p:val>
                                            <p:strVal val="#ppt_x"/>
                                          </p:val>
                                        </p:tav>
                                      </p:tavLst>
                                    </p:anim>
                                    <p:anim calcmode="lin" valueType="num">
                                      <p:cBhvr additive="base">
                                        <p:cTn id="44" dur="500" fill="hold"/>
                                        <p:tgtEl>
                                          <p:spTgt spid="307212"/>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307213"/>
                                        </p:tgtEl>
                                        <p:attrNameLst>
                                          <p:attrName>style.visibility</p:attrName>
                                        </p:attrNameLst>
                                      </p:cBhvr>
                                      <p:to>
                                        <p:strVal val="visible"/>
                                      </p:to>
                                    </p:set>
                                    <p:anim calcmode="lin" valueType="num">
                                      <p:cBhvr additive="base">
                                        <p:cTn id="47" dur="500" fill="hold"/>
                                        <p:tgtEl>
                                          <p:spTgt spid="307213"/>
                                        </p:tgtEl>
                                        <p:attrNameLst>
                                          <p:attrName>ppt_x</p:attrName>
                                        </p:attrNameLst>
                                      </p:cBhvr>
                                      <p:tavLst>
                                        <p:tav tm="0">
                                          <p:val>
                                            <p:strVal val="0-#ppt_w/2"/>
                                          </p:val>
                                        </p:tav>
                                        <p:tav tm="100000">
                                          <p:val>
                                            <p:strVal val="#ppt_x"/>
                                          </p:val>
                                        </p:tav>
                                      </p:tavLst>
                                    </p:anim>
                                    <p:anim calcmode="lin" valueType="num">
                                      <p:cBhvr additive="base">
                                        <p:cTn id="48" dur="500" fill="hold"/>
                                        <p:tgtEl>
                                          <p:spTgt spid="307213"/>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07214"/>
                                        </p:tgtEl>
                                        <p:attrNameLst>
                                          <p:attrName>style.visibility</p:attrName>
                                        </p:attrNameLst>
                                      </p:cBhvr>
                                      <p:to>
                                        <p:strVal val="visible"/>
                                      </p:to>
                                    </p:set>
                                    <p:anim calcmode="lin" valueType="num">
                                      <p:cBhvr additive="base">
                                        <p:cTn id="51" dur="500" fill="hold"/>
                                        <p:tgtEl>
                                          <p:spTgt spid="307214"/>
                                        </p:tgtEl>
                                        <p:attrNameLst>
                                          <p:attrName>ppt_x</p:attrName>
                                        </p:attrNameLst>
                                      </p:cBhvr>
                                      <p:tavLst>
                                        <p:tav tm="0">
                                          <p:val>
                                            <p:strVal val="0-#ppt_w/2"/>
                                          </p:val>
                                        </p:tav>
                                        <p:tav tm="100000">
                                          <p:val>
                                            <p:strVal val="#ppt_x"/>
                                          </p:val>
                                        </p:tav>
                                      </p:tavLst>
                                    </p:anim>
                                    <p:anim calcmode="lin" valueType="num">
                                      <p:cBhvr additive="base">
                                        <p:cTn id="52" dur="500" fill="hold"/>
                                        <p:tgtEl>
                                          <p:spTgt spid="307214"/>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07215"/>
                                        </p:tgtEl>
                                        <p:attrNameLst>
                                          <p:attrName>style.visibility</p:attrName>
                                        </p:attrNameLst>
                                      </p:cBhvr>
                                      <p:to>
                                        <p:strVal val="visible"/>
                                      </p:to>
                                    </p:set>
                                    <p:anim calcmode="lin" valueType="num">
                                      <p:cBhvr additive="base">
                                        <p:cTn id="55" dur="500" fill="hold"/>
                                        <p:tgtEl>
                                          <p:spTgt spid="307215"/>
                                        </p:tgtEl>
                                        <p:attrNameLst>
                                          <p:attrName>ppt_x</p:attrName>
                                        </p:attrNameLst>
                                      </p:cBhvr>
                                      <p:tavLst>
                                        <p:tav tm="0">
                                          <p:val>
                                            <p:strVal val="0-#ppt_w/2"/>
                                          </p:val>
                                        </p:tav>
                                        <p:tav tm="100000">
                                          <p:val>
                                            <p:strVal val="#ppt_x"/>
                                          </p:val>
                                        </p:tav>
                                      </p:tavLst>
                                    </p:anim>
                                    <p:anim calcmode="lin" valueType="num">
                                      <p:cBhvr additive="base">
                                        <p:cTn id="56" dur="500" fill="hold"/>
                                        <p:tgtEl>
                                          <p:spTgt spid="307215"/>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307216"/>
                                        </p:tgtEl>
                                        <p:attrNameLst>
                                          <p:attrName>style.visibility</p:attrName>
                                        </p:attrNameLst>
                                      </p:cBhvr>
                                      <p:to>
                                        <p:strVal val="visible"/>
                                      </p:to>
                                    </p:set>
                                    <p:anim calcmode="lin" valueType="num">
                                      <p:cBhvr additive="base">
                                        <p:cTn id="59" dur="500" fill="hold"/>
                                        <p:tgtEl>
                                          <p:spTgt spid="307216"/>
                                        </p:tgtEl>
                                        <p:attrNameLst>
                                          <p:attrName>ppt_x</p:attrName>
                                        </p:attrNameLst>
                                      </p:cBhvr>
                                      <p:tavLst>
                                        <p:tav tm="0">
                                          <p:val>
                                            <p:strVal val="0-#ppt_w/2"/>
                                          </p:val>
                                        </p:tav>
                                        <p:tav tm="100000">
                                          <p:val>
                                            <p:strVal val="#ppt_x"/>
                                          </p:val>
                                        </p:tav>
                                      </p:tavLst>
                                    </p:anim>
                                    <p:anim calcmode="lin" valueType="num">
                                      <p:cBhvr additive="base">
                                        <p:cTn id="60" dur="500" fill="hold"/>
                                        <p:tgtEl>
                                          <p:spTgt spid="30721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307217"/>
                                        </p:tgtEl>
                                        <p:attrNameLst>
                                          <p:attrName>style.visibility</p:attrName>
                                        </p:attrNameLst>
                                      </p:cBhvr>
                                      <p:to>
                                        <p:strVal val="visible"/>
                                      </p:to>
                                    </p:set>
                                    <p:anim calcmode="lin" valueType="num">
                                      <p:cBhvr additive="base">
                                        <p:cTn id="63" dur="500" fill="hold"/>
                                        <p:tgtEl>
                                          <p:spTgt spid="307217"/>
                                        </p:tgtEl>
                                        <p:attrNameLst>
                                          <p:attrName>ppt_x</p:attrName>
                                        </p:attrNameLst>
                                      </p:cBhvr>
                                      <p:tavLst>
                                        <p:tav tm="0">
                                          <p:val>
                                            <p:strVal val="0-#ppt_w/2"/>
                                          </p:val>
                                        </p:tav>
                                        <p:tav tm="100000">
                                          <p:val>
                                            <p:strVal val="#ppt_x"/>
                                          </p:val>
                                        </p:tav>
                                      </p:tavLst>
                                    </p:anim>
                                    <p:anim calcmode="lin" valueType="num">
                                      <p:cBhvr additive="base">
                                        <p:cTn id="64" dur="500" fill="hold"/>
                                        <p:tgtEl>
                                          <p:spTgt spid="307217"/>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307218"/>
                                        </p:tgtEl>
                                        <p:attrNameLst>
                                          <p:attrName>style.visibility</p:attrName>
                                        </p:attrNameLst>
                                      </p:cBhvr>
                                      <p:to>
                                        <p:strVal val="visible"/>
                                      </p:to>
                                    </p:set>
                                    <p:anim calcmode="lin" valueType="num">
                                      <p:cBhvr additive="base">
                                        <p:cTn id="67" dur="500" fill="hold"/>
                                        <p:tgtEl>
                                          <p:spTgt spid="307218"/>
                                        </p:tgtEl>
                                        <p:attrNameLst>
                                          <p:attrName>ppt_x</p:attrName>
                                        </p:attrNameLst>
                                      </p:cBhvr>
                                      <p:tavLst>
                                        <p:tav tm="0">
                                          <p:val>
                                            <p:strVal val="0-#ppt_w/2"/>
                                          </p:val>
                                        </p:tav>
                                        <p:tav tm="100000">
                                          <p:val>
                                            <p:strVal val="#ppt_x"/>
                                          </p:val>
                                        </p:tav>
                                      </p:tavLst>
                                    </p:anim>
                                    <p:anim calcmode="lin" valueType="num">
                                      <p:cBhvr additive="base">
                                        <p:cTn id="68" dur="500" fill="hold"/>
                                        <p:tgtEl>
                                          <p:spTgt spid="307218"/>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07219"/>
                                        </p:tgtEl>
                                        <p:attrNameLst>
                                          <p:attrName>style.visibility</p:attrName>
                                        </p:attrNameLst>
                                      </p:cBhvr>
                                      <p:to>
                                        <p:strVal val="visible"/>
                                      </p:to>
                                    </p:set>
                                    <p:anim calcmode="lin" valueType="num">
                                      <p:cBhvr additive="base">
                                        <p:cTn id="71" dur="500" fill="hold"/>
                                        <p:tgtEl>
                                          <p:spTgt spid="307219"/>
                                        </p:tgtEl>
                                        <p:attrNameLst>
                                          <p:attrName>ppt_x</p:attrName>
                                        </p:attrNameLst>
                                      </p:cBhvr>
                                      <p:tavLst>
                                        <p:tav tm="0">
                                          <p:val>
                                            <p:strVal val="0-#ppt_w/2"/>
                                          </p:val>
                                        </p:tav>
                                        <p:tav tm="100000">
                                          <p:val>
                                            <p:strVal val="#ppt_x"/>
                                          </p:val>
                                        </p:tav>
                                      </p:tavLst>
                                    </p:anim>
                                    <p:anim calcmode="lin" valueType="num">
                                      <p:cBhvr additive="base">
                                        <p:cTn id="72" dur="500" fill="hold"/>
                                        <p:tgtEl>
                                          <p:spTgt spid="307219"/>
                                        </p:tgtEl>
                                        <p:attrNameLst>
                                          <p:attrName>ppt_y</p:attrName>
                                        </p:attrNameLst>
                                      </p:cBhvr>
                                      <p:tavLst>
                                        <p:tav tm="0">
                                          <p:val>
                                            <p:strVal val="#ppt_y"/>
                                          </p:val>
                                        </p:tav>
                                        <p:tav tm="100000">
                                          <p:val>
                                            <p:strVal val="#ppt_y"/>
                                          </p:val>
                                        </p:tav>
                                      </p:tavLst>
                                    </p:anim>
                                  </p:childTnLst>
                                </p:cTn>
                              </p:par>
                              <p:par>
                                <p:cTn id="73" presetID="2" presetClass="entr" presetSubtype="8" fill="hold" grpId="0" nodeType="withEffect">
                                  <p:stCondLst>
                                    <p:cond delay="0"/>
                                  </p:stCondLst>
                                  <p:childTnLst>
                                    <p:set>
                                      <p:cBhvr>
                                        <p:cTn id="74" dur="1" fill="hold">
                                          <p:stCondLst>
                                            <p:cond delay="0"/>
                                          </p:stCondLst>
                                        </p:cTn>
                                        <p:tgtEl>
                                          <p:spTgt spid="307220"/>
                                        </p:tgtEl>
                                        <p:attrNameLst>
                                          <p:attrName>style.visibility</p:attrName>
                                        </p:attrNameLst>
                                      </p:cBhvr>
                                      <p:to>
                                        <p:strVal val="visible"/>
                                      </p:to>
                                    </p:set>
                                    <p:anim calcmode="lin" valueType="num">
                                      <p:cBhvr additive="base">
                                        <p:cTn id="75" dur="500" fill="hold"/>
                                        <p:tgtEl>
                                          <p:spTgt spid="307220"/>
                                        </p:tgtEl>
                                        <p:attrNameLst>
                                          <p:attrName>ppt_x</p:attrName>
                                        </p:attrNameLst>
                                      </p:cBhvr>
                                      <p:tavLst>
                                        <p:tav tm="0">
                                          <p:val>
                                            <p:strVal val="0-#ppt_w/2"/>
                                          </p:val>
                                        </p:tav>
                                        <p:tav tm="100000">
                                          <p:val>
                                            <p:strVal val="#ppt_x"/>
                                          </p:val>
                                        </p:tav>
                                      </p:tavLst>
                                    </p:anim>
                                    <p:anim calcmode="lin" valueType="num">
                                      <p:cBhvr additive="base">
                                        <p:cTn id="76" dur="500" fill="hold"/>
                                        <p:tgtEl>
                                          <p:spTgt spid="307220"/>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07221"/>
                                        </p:tgtEl>
                                        <p:attrNameLst>
                                          <p:attrName>style.visibility</p:attrName>
                                        </p:attrNameLst>
                                      </p:cBhvr>
                                      <p:to>
                                        <p:strVal val="visible"/>
                                      </p:to>
                                    </p:set>
                                    <p:anim calcmode="lin" valueType="num">
                                      <p:cBhvr additive="base">
                                        <p:cTn id="79" dur="500" fill="hold"/>
                                        <p:tgtEl>
                                          <p:spTgt spid="307221"/>
                                        </p:tgtEl>
                                        <p:attrNameLst>
                                          <p:attrName>ppt_x</p:attrName>
                                        </p:attrNameLst>
                                      </p:cBhvr>
                                      <p:tavLst>
                                        <p:tav tm="0">
                                          <p:val>
                                            <p:strVal val="0-#ppt_w/2"/>
                                          </p:val>
                                        </p:tav>
                                        <p:tav tm="100000">
                                          <p:val>
                                            <p:strVal val="#ppt_x"/>
                                          </p:val>
                                        </p:tav>
                                      </p:tavLst>
                                    </p:anim>
                                    <p:anim calcmode="lin" valueType="num">
                                      <p:cBhvr additive="base">
                                        <p:cTn id="80" dur="500" fill="hold"/>
                                        <p:tgtEl>
                                          <p:spTgt spid="307221"/>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07222"/>
                                        </p:tgtEl>
                                        <p:attrNameLst>
                                          <p:attrName>style.visibility</p:attrName>
                                        </p:attrNameLst>
                                      </p:cBhvr>
                                      <p:to>
                                        <p:strVal val="visible"/>
                                      </p:to>
                                    </p:set>
                                    <p:anim calcmode="lin" valueType="num">
                                      <p:cBhvr additive="base">
                                        <p:cTn id="83" dur="500" fill="hold"/>
                                        <p:tgtEl>
                                          <p:spTgt spid="307222"/>
                                        </p:tgtEl>
                                        <p:attrNameLst>
                                          <p:attrName>ppt_x</p:attrName>
                                        </p:attrNameLst>
                                      </p:cBhvr>
                                      <p:tavLst>
                                        <p:tav tm="0">
                                          <p:val>
                                            <p:strVal val="0-#ppt_w/2"/>
                                          </p:val>
                                        </p:tav>
                                        <p:tav tm="100000">
                                          <p:val>
                                            <p:strVal val="#ppt_x"/>
                                          </p:val>
                                        </p:tav>
                                      </p:tavLst>
                                    </p:anim>
                                    <p:anim calcmode="lin" valueType="num">
                                      <p:cBhvr additive="base">
                                        <p:cTn id="84" dur="500" fill="hold"/>
                                        <p:tgtEl>
                                          <p:spTgt spid="307222"/>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07223"/>
                                        </p:tgtEl>
                                        <p:attrNameLst>
                                          <p:attrName>style.visibility</p:attrName>
                                        </p:attrNameLst>
                                      </p:cBhvr>
                                      <p:to>
                                        <p:strVal val="visible"/>
                                      </p:to>
                                    </p:set>
                                    <p:anim calcmode="lin" valueType="num">
                                      <p:cBhvr additive="base">
                                        <p:cTn id="87" dur="500" fill="hold"/>
                                        <p:tgtEl>
                                          <p:spTgt spid="307223"/>
                                        </p:tgtEl>
                                        <p:attrNameLst>
                                          <p:attrName>ppt_x</p:attrName>
                                        </p:attrNameLst>
                                      </p:cBhvr>
                                      <p:tavLst>
                                        <p:tav tm="0">
                                          <p:val>
                                            <p:strVal val="0-#ppt_w/2"/>
                                          </p:val>
                                        </p:tav>
                                        <p:tav tm="100000">
                                          <p:val>
                                            <p:strVal val="#ppt_x"/>
                                          </p:val>
                                        </p:tav>
                                      </p:tavLst>
                                    </p:anim>
                                    <p:anim calcmode="lin" valueType="num">
                                      <p:cBhvr additive="base">
                                        <p:cTn id="88" dur="500" fill="hold"/>
                                        <p:tgtEl>
                                          <p:spTgt spid="307223"/>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307224"/>
                                        </p:tgtEl>
                                        <p:attrNameLst>
                                          <p:attrName>style.visibility</p:attrName>
                                        </p:attrNameLst>
                                      </p:cBhvr>
                                      <p:to>
                                        <p:strVal val="visible"/>
                                      </p:to>
                                    </p:set>
                                    <p:anim calcmode="lin" valueType="num">
                                      <p:cBhvr additive="base">
                                        <p:cTn id="91" dur="500" fill="hold"/>
                                        <p:tgtEl>
                                          <p:spTgt spid="307224"/>
                                        </p:tgtEl>
                                        <p:attrNameLst>
                                          <p:attrName>ppt_x</p:attrName>
                                        </p:attrNameLst>
                                      </p:cBhvr>
                                      <p:tavLst>
                                        <p:tav tm="0">
                                          <p:val>
                                            <p:strVal val="0-#ppt_w/2"/>
                                          </p:val>
                                        </p:tav>
                                        <p:tav tm="100000">
                                          <p:val>
                                            <p:strVal val="#ppt_x"/>
                                          </p:val>
                                        </p:tav>
                                      </p:tavLst>
                                    </p:anim>
                                    <p:anim calcmode="lin" valueType="num">
                                      <p:cBhvr additive="base">
                                        <p:cTn id="92" dur="500" fill="hold"/>
                                        <p:tgtEl>
                                          <p:spTgt spid="307224"/>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307225"/>
                                        </p:tgtEl>
                                        <p:attrNameLst>
                                          <p:attrName>style.visibility</p:attrName>
                                        </p:attrNameLst>
                                      </p:cBhvr>
                                      <p:to>
                                        <p:strVal val="visible"/>
                                      </p:to>
                                    </p:set>
                                    <p:anim calcmode="lin" valueType="num">
                                      <p:cBhvr additive="base">
                                        <p:cTn id="95" dur="500" fill="hold"/>
                                        <p:tgtEl>
                                          <p:spTgt spid="307225"/>
                                        </p:tgtEl>
                                        <p:attrNameLst>
                                          <p:attrName>ppt_x</p:attrName>
                                        </p:attrNameLst>
                                      </p:cBhvr>
                                      <p:tavLst>
                                        <p:tav tm="0">
                                          <p:val>
                                            <p:strVal val="0-#ppt_w/2"/>
                                          </p:val>
                                        </p:tav>
                                        <p:tav tm="100000">
                                          <p:val>
                                            <p:strVal val="#ppt_x"/>
                                          </p:val>
                                        </p:tav>
                                      </p:tavLst>
                                    </p:anim>
                                    <p:anim calcmode="lin" valueType="num">
                                      <p:cBhvr additive="base">
                                        <p:cTn id="96" dur="500" fill="hold"/>
                                        <p:tgtEl>
                                          <p:spTgt spid="307225"/>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307227"/>
                                        </p:tgtEl>
                                        <p:attrNameLst>
                                          <p:attrName>style.visibility</p:attrName>
                                        </p:attrNameLst>
                                      </p:cBhvr>
                                      <p:to>
                                        <p:strVal val="visible"/>
                                      </p:to>
                                    </p:set>
                                    <p:anim calcmode="lin" valueType="num">
                                      <p:cBhvr additive="base">
                                        <p:cTn id="99" dur="500" fill="hold"/>
                                        <p:tgtEl>
                                          <p:spTgt spid="307227"/>
                                        </p:tgtEl>
                                        <p:attrNameLst>
                                          <p:attrName>ppt_x</p:attrName>
                                        </p:attrNameLst>
                                      </p:cBhvr>
                                      <p:tavLst>
                                        <p:tav tm="0">
                                          <p:val>
                                            <p:strVal val="0-#ppt_w/2"/>
                                          </p:val>
                                        </p:tav>
                                        <p:tav tm="100000">
                                          <p:val>
                                            <p:strVal val="#ppt_x"/>
                                          </p:val>
                                        </p:tav>
                                      </p:tavLst>
                                    </p:anim>
                                    <p:anim calcmode="lin" valueType="num">
                                      <p:cBhvr additive="base">
                                        <p:cTn id="100" dur="500" fill="hold"/>
                                        <p:tgtEl>
                                          <p:spTgt spid="307227"/>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307228"/>
                                        </p:tgtEl>
                                        <p:attrNameLst>
                                          <p:attrName>style.visibility</p:attrName>
                                        </p:attrNameLst>
                                      </p:cBhvr>
                                      <p:to>
                                        <p:strVal val="visible"/>
                                      </p:to>
                                    </p:set>
                                    <p:anim calcmode="lin" valueType="num">
                                      <p:cBhvr additive="base">
                                        <p:cTn id="103" dur="500" fill="hold"/>
                                        <p:tgtEl>
                                          <p:spTgt spid="307228"/>
                                        </p:tgtEl>
                                        <p:attrNameLst>
                                          <p:attrName>ppt_x</p:attrName>
                                        </p:attrNameLst>
                                      </p:cBhvr>
                                      <p:tavLst>
                                        <p:tav tm="0">
                                          <p:val>
                                            <p:strVal val="0-#ppt_w/2"/>
                                          </p:val>
                                        </p:tav>
                                        <p:tav tm="100000">
                                          <p:val>
                                            <p:strVal val="#ppt_x"/>
                                          </p:val>
                                        </p:tav>
                                      </p:tavLst>
                                    </p:anim>
                                    <p:anim calcmode="lin" valueType="num">
                                      <p:cBhvr additive="base">
                                        <p:cTn id="104" dur="500" fill="hold"/>
                                        <p:tgtEl>
                                          <p:spTgt spid="307228"/>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307229"/>
                                        </p:tgtEl>
                                        <p:attrNameLst>
                                          <p:attrName>style.visibility</p:attrName>
                                        </p:attrNameLst>
                                      </p:cBhvr>
                                      <p:to>
                                        <p:strVal val="visible"/>
                                      </p:to>
                                    </p:set>
                                    <p:anim calcmode="lin" valueType="num">
                                      <p:cBhvr additive="base">
                                        <p:cTn id="107" dur="500" fill="hold"/>
                                        <p:tgtEl>
                                          <p:spTgt spid="307229"/>
                                        </p:tgtEl>
                                        <p:attrNameLst>
                                          <p:attrName>ppt_x</p:attrName>
                                        </p:attrNameLst>
                                      </p:cBhvr>
                                      <p:tavLst>
                                        <p:tav tm="0">
                                          <p:val>
                                            <p:strVal val="0-#ppt_w/2"/>
                                          </p:val>
                                        </p:tav>
                                        <p:tav tm="100000">
                                          <p:val>
                                            <p:strVal val="#ppt_x"/>
                                          </p:val>
                                        </p:tav>
                                      </p:tavLst>
                                    </p:anim>
                                    <p:anim calcmode="lin" valueType="num">
                                      <p:cBhvr additive="base">
                                        <p:cTn id="108" dur="500" fill="hold"/>
                                        <p:tgtEl>
                                          <p:spTgt spid="307229"/>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307230"/>
                                        </p:tgtEl>
                                        <p:attrNameLst>
                                          <p:attrName>style.visibility</p:attrName>
                                        </p:attrNameLst>
                                      </p:cBhvr>
                                      <p:to>
                                        <p:strVal val="visible"/>
                                      </p:to>
                                    </p:set>
                                    <p:anim calcmode="lin" valueType="num">
                                      <p:cBhvr additive="base">
                                        <p:cTn id="111" dur="500" fill="hold"/>
                                        <p:tgtEl>
                                          <p:spTgt spid="307230"/>
                                        </p:tgtEl>
                                        <p:attrNameLst>
                                          <p:attrName>ppt_x</p:attrName>
                                        </p:attrNameLst>
                                      </p:cBhvr>
                                      <p:tavLst>
                                        <p:tav tm="0">
                                          <p:val>
                                            <p:strVal val="0-#ppt_w/2"/>
                                          </p:val>
                                        </p:tav>
                                        <p:tav tm="100000">
                                          <p:val>
                                            <p:strVal val="#ppt_x"/>
                                          </p:val>
                                        </p:tav>
                                      </p:tavLst>
                                    </p:anim>
                                    <p:anim calcmode="lin" valueType="num">
                                      <p:cBhvr additive="base">
                                        <p:cTn id="112" dur="500" fill="hold"/>
                                        <p:tgtEl>
                                          <p:spTgt spid="307230"/>
                                        </p:tgtEl>
                                        <p:attrNameLst>
                                          <p:attrName>ppt_y</p:attrName>
                                        </p:attrNameLst>
                                      </p:cBhvr>
                                      <p:tavLst>
                                        <p:tav tm="0">
                                          <p:val>
                                            <p:strVal val="#ppt_y"/>
                                          </p:val>
                                        </p:tav>
                                        <p:tav tm="100000">
                                          <p:val>
                                            <p:strVal val="#ppt_y"/>
                                          </p:val>
                                        </p:tav>
                                      </p:tavLst>
                                    </p:anim>
                                  </p:childTnLst>
                                </p:cTn>
                              </p:par>
                              <p:par>
                                <p:cTn id="113" presetID="2" presetClass="entr" presetSubtype="8" fill="hold" grpId="0" nodeType="withEffect">
                                  <p:stCondLst>
                                    <p:cond delay="0"/>
                                  </p:stCondLst>
                                  <p:childTnLst>
                                    <p:set>
                                      <p:cBhvr>
                                        <p:cTn id="114" dur="1" fill="hold">
                                          <p:stCondLst>
                                            <p:cond delay="0"/>
                                          </p:stCondLst>
                                        </p:cTn>
                                        <p:tgtEl>
                                          <p:spTgt spid="307232"/>
                                        </p:tgtEl>
                                        <p:attrNameLst>
                                          <p:attrName>style.visibility</p:attrName>
                                        </p:attrNameLst>
                                      </p:cBhvr>
                                      <p:to>
                                        <p:strVal val="visible"/>
                                      </p:to>
                                    </p:set>
                                    <p:anim calcmode="lin" valueType="num">
                                      <p:cBhvr additive="base">
                                        <p:cTn id="115" dur="500" fill="hold"/>
                                        <p:tgtEl>
                                          <p:spTgt spid="307232"/>
                                        </p:tgtEl>
                                        <p:attrNameLst>
                                          <p:attrName>ppt_x</p:attrName>
                                        </p:attrNameLst>
                                      </p:cBhvr>
                                      <p:tavLst>
                                        <p:tav tm="0">
                                          <p:val>
                                            <p:strVal val="0-#ppt_w/2"/>
                                          </p:val>
                                        </p:tav>
                                        <p:tav tm="100000">
                                          <p:val>
                                            <p:strVal val="#ppt_x"/>
                                          </p:val>
                                        </p:tav>
                                      </p:tavLst>
                                    </p:anim>
                                    <p:anim calcmode="lin" valueType="num">
                                      <p:cBhvr additive="base">
                                        <p:cTn id="116" dur="500" fill="hold"/>
                                        <p:tgtEl>
                                          <p:spTgt spid="307232"/>
                                        </p:tgtEl>
                                        <p:attrNameLst>
                                          <p:attrName>ppt_y</p:attrName>
                                        </p:attrNameLst>
                                      </p:cBhvr>
                                      <p:tavLst>
                                        <p:tav tm="0">
                                          <p:val>
                                            <p:strVal val="#ppt_y"/>
                                          </p:val>
                                        </p:tav>
                                        <p:tav tm="100000">
                                          <p:val>
                                            <p:strVal val="#ppt_y"/>
                                          </p:val>
                                        </p:tav>
                                      </p:tavLst>
                                    </p:anim>
                                  </p:childTnLst>
                                </p:cTn>
                              </p:par>
                              <p:par>
                                <p:cTn id="117" presetID="2" presetClass="entr" presetSubtype="8" fill="hold" grpId="0" nodeType="withEffect">
                                  <p:stCondLst>
                                    <p:cond delay="0"/>
                                  </p:stCondLst>
                                  <p:childTnLst>
                                    <p:set>
                                      <p:cBhvr>
                                        <p:cTn id="118" dur="1" fill="hold">
                                          <p:stCondLst>
                                            <p:cond delay="0"/>
                                          </p:stCondLst>
                                        </p:cTn>
                                        <p:tgtEl>
                                          <p:spTgt spid="307233"/>
                                        </p:tgtEl>
                                        <p:attrNameLst>
                                          <p:attrName>style.visibility</p:attrName>
                                        </p:attrNameLst>
                                      </p:cBhvr>
                                      <p:to>
                                        <p:strVal val="visible"/>
                                      </p:to>
                                    </p:set>
                                    <p:anim calcmode="lin" valueType="num">
                                      <p:cBhvr additive="base">
                                        <p:cTn id="119" dur="500" fill="hold"/>
                                        <p:tgtEl>
                                          <p:spTgt spid="307233"/>
                                        </p:tgtEl>
                                        <p:attrNameLst>
                                          <p:attrName>ppt_x</p:attrName>
                                        </p:attrNameLst>
                                      </p:cBhvr>
                                      <p:tavLst>
                                        <p:tav tm="0">
                                          <p:val>
                                            <p:strVal val="0-#ppt_w/2"/>
                                          </p:val>
                                        </p:tav>
                                        <p:tav tm="100000">
                                          <p:val>
                                            <p:strVal val="#ppt_x"/>
                                          </p:val>
                                        </p:tav>
                                      </p:tavLst>
                                    </p:anim>
                                    <p:anim calcmode="lin" valueType="num">
                                      <p:cBhvr additive="base">
                                        <p:cTn id="120" dur="500" fill="hold"/>
                                        <p:tgtEl>
                                          <p:spTgt spid="307233"/>
                                        </p:tgtEl>
                                        <p:attrNameLst>
                                          <p:attrName>ppt_y</p:attrName>
                                        </p:attrNameLst>
                                      </p:cBhvr>
                                      <p:tavLst>
                                        <p:tav tm="0">
                                          <p:val>
                                            <p:strVal val="#ppt_y"/>
                                          </p:val>
                                        </p:tav>
                                        <p:tav tm="100000">
                                          <p:val>
                                            <p:strVal val="#ppt_y"/>
                                          </p:val>
                                        </p:tav>
                                      </p:tavLst>
                                    </p:anim>
                                  </p:childTnLst>
                                </p:cTn>
                              </p:par>
                              <p:par>
                                <p:cTn id="121" presetID="2" presetClass="entr" presetSubtype="8" fill="hold" grpId="0" nodeType="withEffect">
                                  <p:stCondLst>
                                    <p:cond delay="0"/>
                                  </p:stCondLst>
                                  <p:childTnLst>
                                    <p:set>
                                      <p:cBhvr>
                                        <p:cTn id="122" dur="1" fill="hold">
                                          <p:stCondLst>
                                            <p:cond delay="0"/>
                                          </p:stCondLst>
                                        </p:cTn>
                                        <p:tgtEl>
                                          <p:spTgt spid="307234"/>
                                        </p:tgtEl>
                                        <p:attrNameLst>
                                          <p:attrName>style.visibility</p:attrName>
                                        </p:attrNameLst>
                                      </p:cBhvr>
                                      <p:to>
                                        <p:strVal val="visible"/>
                                      </p:to>
                                    </p:set>
                                    <p:anim calcmode="lin" valueType="num">
                                      <p:cBhvr additive="base">
                                        <p:cTn id="123" dur="500" fill="hold"/>
                                        <p:tgtEl>
                                          <p:spTgt spid="307234"/>
                                        </p:tgtEl>
                                        <p:attrNameLst>
                                          <p:attrName>ppt_x</p:attrName>
                                        </p:attrNameLst>
                                      </p:cBhvr>
                                      <p:tavLst>
                                        <p:tav tm="0">
                                          <p:val>
                                            <p:strVal val="0-#ppt_w/2"/>
                                          </p:val>
                                        </p:tav>
                                        <p:tav tm="100000">
                                          <p:val>
                                            <p:strVal val="#ppt_x"/>
                                          </p:val>
                                        </p:tav>
                                      </p:tavLst>
                                    </p:anim>
                                    <p:anim calcmode="lin" valueType="num">
                                      <p:cBhvr additive="base">
                                        <p:cTn id="124" dur="500" fill="hold"/>
                                        <p:tgtEl>
                                          <p:spTgt spid="307234"/>
                                        </p:tgtEl>
                                        <p:attrNameLst>
                                          <p:attrName>ppt_y</p:attrName>
                                        </p:attrNameLst>
                                      </p:cBhvr>
                                      <p:tavLst>
                                        <p:tav tm="0">
                                          <p:val>
                                            <p:strVal val="#ppt_y"/>
                                          </p:val>
                                        </p:tav>
                                        <p:tav tm="100000">
                                          <p:val>
                                            <p:strVal val="#ppt_y"/>
                                          </p:val>
                                        </p:tav>
                                      </p:tavLst>
                                    </p:anim>
                                  </p:childTnLst>
                                </p:cTn>
                              </p:par>
                              <p:par>
                                <p:cTn id="125" presetID="2" presetClass="entr" presetSubtype="8" fill="hold" grpId="0" nodeType="withEffect">
                                  <p:stCondLst>
                                    <p:cond delay="0"/>
                                  </p:stCondLst>
                                  <p:childTnLst>
                                    <p:set>
                                      <p:cBhvr>
                                        <p:cTn id="126" dur="1" fill="hold">
                                          <p:stCondLst>
                                            <p:cond delay="0"/>
                                          </p:stCondLst>
                                        </p:cTn>
                                        <p:tgtEl>
                                          <p:spTgt spid="307235"/>
                                        </p:tgtEl>
                                        <p:attrNameLst>
                                          <p:attrName>style.visibility</p:attrName>
                                        </p:attrNameLst>
                                      </p:cBhvr>
                                      <p:to>
                                        <p:strVal val="visible"/>
                                      </p:to>
                                    </p:set>
                                    <p:anim calcmode="lin" valueType="num">
                                      <p:cBhvr additive="base">
                                        <p:cTn id="127" dur="500" fill="hold"/>
                                        <p:tgtEl>
                                          <p:spTgt spid="307235"/>
                                        </p:tgtEl>
                                        <p:attrNameLst>
                                          <p:attrName>ppt_x</p:attrName>
                                        </p:attrNameLst>
                                      </p:cBhvr>
                                      <p:tavLst>
                                        <p:tav tm="0">
                                          <p:val>
                                            <p:strVal val="0-#ppt_w/2"/>
                                          </p:val>
                                        </p:tav>
                                        <p:tav tm="100000">
                                          <p:val>
                                            <p:strVal val="#ppt_x"/>
                                          </p:val>
                                        </p:tav>
                                      </p:tavLst>
                                    </p:anim>
                                    <p:anim calcmode="lin" valueType="num">
                                      <p:cBhvr additive="base">
                                        <p:cTn id="128" dur="500" fill="hold"/>
                                        <p:tgtEl>
                                          <p:spTgt spid="307235"/>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307236"/>
                                        </p:tgtEl>
                                        <p:attrNameLst>
                                          <p:attrName>style.visibility</p:attrName>
                                        </p:attrNameLst>
                                      </p:cBhvr>
                                      <p:to>
                                        <p:strVal val="visible"/>
                                      </p:to>
                                    </p:set>
                                    <p:anim calcmode="lin" valueType="num">
                                      <p:cBhvr additive="base">
                                        <p:cTn id="131" dur="500" fill="hold"/>
                                        <p:tgtEl>
                                          <p:spTgt spid="307236"/>
                                        </p:tgtEl>
                                        <p:attrNameLst>
                                          <p:attrName>ppt_x</p:attrName>
                                        </p:attrNameLst>
                                      </p:cBhvr>
                                      <p:tavLst>
                                        <p:tav tm="0">
                                          <p:val>
                                            <p:strVal val="0-#ppt_w/2"/>
                                          </p:val>
                                        </p:tav>
                                        <p:tav tm="100000">
                                          <p:val>
                                            <p:strVal val="#ppt_x"/>
                                          </p:val>
                                        </p:tav>
                                      </p:tavLst>
                                    </p:anim>
                                    <p:anim calcmode="lin" valueType="num">
                                      <p:cBhvr additive="base">
                                        <p:cTn id="132" dur="500" fill="hold"/>
                                        <p:tgtEl>
                                          <p:spTgt spid="307236"/>
                                        </p:tgtEl>
                                        <p:attrNameLst>
                                          <p:attrName>ppt_y</p:attrName>
                                        </p:attrNameLst>
                                      </p:cBhvr>
                                      <p:tavLst>
                                        <p:tav tm="0">
                                          <p:val>
                                            <p:strVal val="#ppt_y"/>
                                          </p:val>
                                        </p:tav>
                                        <p:tav tm="100000">
                                          <p:val>
                                            <p:strVal val="#ppt_y"/>
                                          </p:val>
                                        </p:tav>
                                      </p:tavLst>
                                    </p:anim>
                                  </p:childTnLst>
                                </p:cTn>
                              </p:par>
                              <p:par>
                                <p:cTn id="133" presetID="2" presetClass="entr" presetSubtype="8" fill="hold" grpId="0" nodeType="withEffect">
                                  <p:stCondLst>
                                    <p:cond delay="0"/>
                                  </p:stCondLst>
                                  <p:childTnLst>
                                    <p:set>
                                      <p:cBhvr>
                                        <p:cTn id="134" dur="1" fill="hold">
                                          <p:stCondLst>
                                            <p:cond delay="0"/>
                                          </p:stCondLst>
                                        </p:cTn>
                                        <p:tgtEl>
                                          <p:spTgt spid="307237"/>
                                        </p:tgtEl>
                                        <p:attrNameLst>
                                          <p:attrName>style.visibility</p:attrName>
                                        </p:attrNameLst>
                                      </p:cBhvr>
                                      <p:to>
                                        <p:strVal val="visible"/>
                                      </p:to>
                                    </p:set>
                                    <p:anim calcmode="lin" valueType="num">
                                      <p:cBhvr additive="base">
                                        <p:cTn id="135" dur="500" fill="hold"/>
                                        <p:tgtEl>
                                          <p:spTgt spid="307237"/>
                                        </p:tgtEl>
                                        <p:attrNameLst>
                                          <p:attrName>ppt_x</p:attrName>
                                        </p:attrNameLst>
                                      </p:cBhvr>
                                      <p:tavLst>
                                        <p:tav tm="0">
                                          <p:val>
                                            <p:strVal val="0-#ppt_w/2"/>
                                          </p:val>
                                        </p:tav>
                                        <p:tav tm="100000">
                                          <p:val>
                                            <p:strVal val="#ppt_x"/>
                                          </p:val>
                                        </p:tav>
                                      </p:tavLst>
                                    </p:anim>
                                    <p:anim calcmode="lin" valueType="num">
                                      <p:cBhvr additive="base">
                                        <p:cTn id="136" dur="500" fill="hold"/>
                                        <p:tgtEl>
                                          <p:spTgt spid="307237"/>
                                        </p:tgtEl>
                                        <p:attrNameLst>
                                          <p:attrName>ppt_y</p:attrName>
                                        </p:attrNameLst>
                                      </p:cBhvr>
                                      <p:tavLst>
                                        <p:tav tm="0">
                                          <p:val>
                                            <p:strVal val="#ppt_y"/>
                                          </p:val>
                                        </p:tav>
                                        <p:tav tm="100000">
                                          <p:val>
                                            <p:strVal val="#ppt_y"/>
                                          </p:val>
                                        </p:tav>
                                      </p:tavLst>
                                    </p:anim>
                                  </p:childTnLst>
                                </p:cTn>
                              </p:par>
                              <p:par>
                                <p:cTn id="137" presetID="2" presetClass="entr" presetSubtype="8" fill="hold" grpId="0" nodeType="withEffect">
                                  <p:stCondLst>
                                    <p:cond delay="0"/>
                                  </p:stCondLst>
                                  <p:childTnLst>
                                    <p:set>
                                      <p:cBhvr>
                                        <p:cTn id="138" dur="1" fill="hold">
                                          <p:stCondLst>
                                            <p:cond delay="0"/>
                                          </p:stCondLst>
                                        </p:cTn>
                                        <p:tgtEl>
                                          <p:spTgt spid="307238"/>
                                        </p:tgtEl>
                                        <p:attrNameLst>
                                          <p:attrName>style.visibility</p:attrName>
                                        </p:attrNameLst>
                                      </p:cBhvr>
                                      <p:to>
                                        <p:strVal val="visible"/>
                                      </p:to>
                                    </p:set>
                                    <p:anim calcmode="lin" valueType="num">
                                      <p:cBhvr additive="base">
                                        <p:cTn id="139" dur="500" fill="hold"/>
                                        <p:tgtEl>
                                          <p:spTgt spid="307238"/>
                                        </p:tgtEl>
                                        <p:attrNameLst>
                                          <p:attrName>ppt_x</p:attrName>
                                        </p:attrNameLst>
                                      </p:cBhvr>
                                      <p:tavLst>
                                        <p:tav tm="0">
                                          <p:val>
                                            <p:strVal val="0-#ppt_w/2"/>
                                          </p:val>
                                        </p:tav>
                                        <p:tav tm="100000">
                                          <p:val>
                                            <p:strVal val="#ppt_x"/>
                                          </p:val>
                                        </p:tav>
                                      </p:tavLst>
                                    </p:anim>
                                    <p:anim calcmode="lin" valueType="num">
                                      <p:cBhvr additive="base">
                                        <p:cTn id="140" dur="500" fill="hold"/>
                                        <p:tgtEl>
                                          <p:spTgt spid="307238"/>
                                        </p:tgtEl>
                                        <p:attrNameLst>
                                          <p:attrName>ppt_y</p:attrName>
                                        </p:attrNameLst>
                                      </p:cBhvr>
                                      <p:tavLst>
                                        <p:tav tm="0">
                                          <p:val>
                                            <p:strVal val="#ppt_y"/>
                                          </p:val>
                                        </p:tav>
                                        <p:tav tm="100000">
                                          <p:val>
                                            <p:strVal val="#ppt_y"/>
                                          </p:val>
                                        </p:tav>
                                      </p:tavLst>
                                    </p:anim>
                                  </p:childTnLst>
                                </p:cTn>
                              </p:par>
                              <p:par>
                                <p:cTn id="141" presetID="2" presetClass="entr" presetSubtype="8" fill="hold" grpId="0" nodeType="withEffect">
                                  <p:stCondLst>
                                    <p:cond delay="0"/>
                                  </p:stCondLst>
                                  <p:childTnLst>
                                    <p:set>
                                      <p:cBhvr>
                                        <p:cTn id="142" dur="1" fill="hold">
                                          <p:stCondLst>
                                            <p:cond delay="0"/>
                                          </p:stCondLst>
                                        </p:cTn>
                                        <p:tgtEl>
                                          <p:spTgt spid="307239"/>
                                        </p:tgtEl>
                                        <p:attrNameLst>
                                          <p:attrName>style.visibility</p:attrName>
                                        </p:attrNameLst>
                                      </p:cBhvr>
                                      <p:to>
                                        <p:strVal val="visible"/>
                                      </p:to>
                                    </p:set>
                                    <p:anim calcmode="lin" valueType="num">
                                      <p:cBhvr additive="base">
                                        <p:cTn id="143" dur="500" fill="hold"/>
                                        <p:tgtEl>
                                          <p:spTgt spid="307239"/>
                                        </p:tgtEl>
                                        <p:attrNameLst>
                                          <p:attrName>ppt_x</p:attrName>
                                        </p:attrNameLst>
                                      </p:cBhvr>
                                      <p:tavLst>
                                        <p:tav tm="0">
                                          <p:val>
                                            <p:strVal val="0-#ppt_w/2"/>
                                          </p:val>
                                        </p:tav>
                                        <p:tav tm="100000">
                                          <p:val>
                                            <p:strVal val="#ppt_x"/>
                                          </p:val>
                                        </p:tav>
                                      </p:tavLst>
                                    </p:anim>
                                    <p:anim calcmode="lin" valueType="num">
                                      <p:cBhvr additive="base">
                                        <p:cTn id="144" dur="500" fill="hold"/>
                                        <p:tgtEl>
                                          <p:spTgt spid="307239"/>
                                        </p:tgtEl>
                                        <p:attrNameLst>
                                          <p:attrName>ppt_y</p:attrName>
                                        </p:attrNameLst>
                                      </p:cBhvr>
                                      <p:tavLst>
                                        <p:tav tm="0">
                                          <p:val>
                                            <p:strVal val="#ppt_y"/>
                                          </p:val>
                                        </p:tav>
                                        <p:tav tm="100000">
                                          <p:val>
                                            <p:strVal val="#ppt_y"/>
                                          </p:val>
                                        </p:tav>
                                      </p:tavLst>
                                    </p:anim>
                                  </p:childTnLst>
                                </p:cTn>
                              </p:par>
                              <p:par>
                                <p:cTn id="145" presetID="2" presetClass="entr" presetSubtype="8" fill="hold" grpId="0" nodeType="withEffect">
                                  <p:stCondLst>
                                    <p:cond delay="0"/>
                                  </p:stCondLst>
                                  <p:childTnLst>
                                    <p:set>
                                      <p:cBhvr>
                                        <p:cTn id="146" dur="1" fill="hold">
                                          <p:stCondLst>
                                            <p:cond delay="0"/>
                                          </p:stCondLst>
                                        </p:cTn>
                                        <p:tgtEl>
                                          <p:spTgt spid="307240"/>
                                        </p:tgtEl>
                                        <p:attrNameLst>
                                          <p:attrName>style.visibility</p:attrName>
                                        </p:attrNameLst>
                                      </p:cBhvr>
                                      <p:to>
                                        <p:strVal val="visible"/>
                                      </p:to>
                                    </p:set>
                                    <p:anim calcmode="lin" valueType="num">
                                      <p:cBhvr additive="base">
                                        <p:cTn id="147" dur="500" fill="hold"/>
                                        <p:tgtEl>
                                          <p:spTgt spid="307240"/>
                                        </p:tgtEl>
                                        <p:attrNameLst>
                                          <p:attrName>ppt_x</p:attrName>
                                        </p:attrNameLst>
                                      </p:cBhvr>
                                      <p:tavLst>
                                        <p:tav tm="0">
                                          <p:val>
                                            <p:strVal val="0-#ppt_w/2"/>
                                          </p:val>
                                        </p:tav>
                                        <p:tav tm="100000">
                                          <p:val>
                                            <p:strVal val="#ppt_x"/>
                                          </p:val>
                                        </p:tav>
                                      </p:tavLst>
                                    </p:anim>
                                    <p:anim calcmode="lin" valueType="num">
                                      <p:cBhvr additive="base">
                                        <p:cTn id="148" dur="500" fill="hold"/>
                                        <p:tgtEl>
                                          <p:spTgt spid="307240"/>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307241"/>
                                        </p:tgtEl>
                                        <p:attrNameLst>
                                          <p:attrName>style.visibility</p:attrName>
                                        </p:attrNameLst>
                                      </p:cBhvr>
                                      <p:to>
                                        <p:strVal val="visible"/>
                                      </p:to>
                                    </p:set>
                                    <p:anim calcmode="lin" valueType="num">
                                      <p:cBhvr additive="base">
                                        <p:cTn id="151" dur="500" fill="hold"/>
                                        <p:tgtEl>
                                          <p:spTgt spid="307241"/>
                                        </p:tgtEl>
                                        <p:attrNameLst>
                                          <p:attrName>ppt_x</p:attrName>
                                        </p:attrNameLst>
                                      </p:cBhvr>
                                      <p:tavLst>
                                        <p:tav tm="0">
                                          <p:val>
                                            <p:strVal val="0-#ppt_w/2"/>
                                          </p:val>
                                        </p:tav>
                                        <p:tav tm="100000">
                                          <p:val>
                                            <p:strVal val="#ppt_x"/>
                                          </p:val>
                                        </p:tav>
                                      </p:tavLst>
                                    </p:anim>
                                    <p:anim calcmode="lin" valueType="num">
                                      <p:cBhvr additive="base">
                                        <p:cTn id="152" dur="500" fill="hold"/>
                                        <p:tgtEl>
                                          <p:spTgt spid="307241"/>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307242"/>
                                        </p:tgtEl>
                                        <p:attrNameLst>
                                          <p:attrName>style.visibility</p:attrName>
                                        </p:attrNameLst>
                                      </p:cBhvr>
                                      <p:to>
                                        <p:strVal val="visible"/>
                                      </p:to>
                                    </p:set>
                                    <p:anim calcmode="lin" valueType="num">
                                      <p:cBhvr additive="base">
                                        <p:cTn id="155" dur="500" fill="hold"/>
                                        <p:tgtEl>
                                          <p:spTgt spid="307242"/>
                                        </p:tgtEl>
                                        <p:attrNameLst>
                                          <p:attrName>ppt_x</p:attrName>
                                        </p:attrNameLst>
                                      </p:cBhvr>
                                      <p:tavLst>
                                        <p:tav tm="0">
                                          <p:val>
                                            <p:strVal val="0-#ppt_w/2"/>
                                          </p:val>
                                        </p:tav>
                                        <p:tav tm="100000">
                                          <p:val>
                                            <p:strVal val="#ppt_x"/>
                                          </p:val>
                                        </p:tav>
                                      </p:tavLst>
                                    </p:anim>
                                    <p:anim calcmode="lin" valueType="num">
                                      <p:cBhvr additive="base">
                                        <p:cTn id="156" dur="500" fill="hold"/>
                                        <p:tgtEl>
                                          <p:spTgt spid="307242"/>
                                        </p:tgtEl>
                                        <p:attrNameLst>
                                          <p:attrName>ppt_y</p:attrName>
                                        </p:attrNameLst>
                                      </p:cBhvr>
                                      <p:tavLst>
                                        <p:tav tm="0">
                                          <p:val>
                                            <p:strVal val="#ppt_y"/>
                                          </p:val>
                                        </p:tav>
                                        <p:tav tm="100000">
                                          <p:val>
                                            <p:strVal val="#ppt_y"/>
                                          </p:val>
                                        </p:tav>
                                      </p:tavLst>
                                    </p:anim>
                                  </p:childTnLst>
                                </p:cTn>
                              </p:par>
                              <p:par>
                                <p:cTn id="157" presetID="2" presetClass="entr" presetSubtype="8" fill="hold" grpId="0" nodeType="withEffect">
                                  <p:stCondLst>
                                    <p:cond delay="0"/>
                                  </p:stCondLst>
                                  <p:childTnLst>
                                    <p:set>
                                      <p:cBhvr>
                                        <p:cTn id="158" dur="1" fill="hold">
                                          <p:stCondLst>
                                            <p:cond delay="0"/>
                                          </p:stCondLst>
                                        </p:cTn>
                                        <p:tgtEl>
                                          <p:spTgt spid="307243"/>
                                        </p:tgtEl>
                                        <p:attrNameLst>
                                          <p:attrName>style.visibility</p:attrName>
                                        </p:attrNameLst>
                                      </p:cBhvr>
                                      <p:to>
                                        <p:strVal val="visible"/>
                                      </p:to>
                                    </p:set>
                                    <p:anim calcmode="lin" valueType="num">
                                      <p:cBhvr additive="base">
                                        <p:cTn id="159" dur="500" fill="hold"/>
                                        <p:tgtEl>
                                          <p:spTgt spid="307243"/>
                                        </p:tgtEl>
                                        <p:attrNameLst>
                                          <p:attrName>ppt_x</p:attrName>
                                        </p:attrNameLst>
                                      </p:cBhvr>
                                      <p:tavLst>
                                        <p:tav tm="0">
                                          <p:val>
                                            <p:strVal val="0-#ppt_w/2"/>
                                          </p:val>
                                        </p:tav>
                                        <p:tav tm="100000">
                                          <p:val>
                                            <p:strVal val="#ppt_x"/>
                                          </p:val>
                                        </p:tav>
                                      </p:tavLst>
                                    </p:anim>
                                    <p:anim calcmode="lin" valueType="num">
                                      <p:cBhvr additive="base">
                                        <p:cTn id="160" dur="500" fill="hold"/>
                                        <p:tgtEl>
                                          <p:spTgt spid="307243"/>
                                        </p:tgtEl>
                                        <p:attrNameLst>
                                          <p:attrName>ppt_y</p:attrName>
                                        </p:attrNameLst>
                                      </p:cBhvr>
                                      <p:tavLst>
                                        <p:tav tm="0">
                                          <p:val>
                                            <p:strVal val="#ppt_y"/>
                                          </p:val>
                                        </p:tav>
                                        <p:tav tm="100000">
                                          <p:val>
                                            <p:strVal val="#ppt_y"/>
                                          </p:val>
                                        </p:tav>
                                      </p:tavLst>
                                    </p:anim>
                                  </p:childTnLst>
                                </p:cTn>
                              </p:par>
                              <p:par>
                                <p:cTn id="161" presetID="2" presetClass="entr" presetSubtype="8" fill="hold" grpId="0" nodeType="withEffect">
                                  <p:stCondLst>
                                    <p:cond delay="0"/>
                                  </p:stCondLst>
                                  <p:childTnLst>
                                    <p:set>
                                      <p:cBhvr>
                                        <p:cTn id="162" dur="1" fill="hold">
                                          <p:stCondLst>
                                            <p:cond delay="0"/>
                                          </p:stCondLst>
                                        </p:cTn>
                                        <p:tgtEl>
                                          <p:spTgt spid="307244"/>
                                        </p:tgtEl>
                                        <p:attrNameLst>
                                          <p:attrName>style.visibility</p:attrName>
                                        </p:attrNameLst>
                                      </p:cBhvr>
                                      <p:to>
                                        <p:strVal val="visible"/>
                                      </p:to>
                                    </p:set>
                                    <p:anim calcmode="lin" valueType="num">
                                      <p:cBhvr additive="base">
                                        <p:cTn id="163" dur="500" fill="hold"/>
                                        <p:tgtEl>
                                          <p:spTgt spid="307244"/>
                                        </p:tgtEl>
                                        <p:attrNameLst>
                                          <p:attrName>ppt_x</p:attrName>
                                        </p:attrNameLst>
                                      </p:cBhvr>
                                      <p:tavLst>
                                        <p:tav tm="0">
                                          <p:val>
                                            <p:strVal val="0-#ppt_w/2"/>
                                          </p:val>
                                        </p:tav>
                                        <p:tav tm="100000">
                                          <p:val>
                                            <p:strVal val="#ppt_x"/>
                                          </p:val>
                                        </p:tav>
                                      </p:tavLst>
                                    </p:anim>
                                    <p:anim calcmode="lin" valueType="num">
                                      <p:cBhvr additive="base">
                                        <p:cTn id="164" dur="500" fill="hold"/>
                                        <p:tgtEl>
                                          <p:spTgt spid="307244"/>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307245"/>
                                        </p:tgtEl>
                                        <p:attrNameLst>
                                          <p:attrName>style.visibility</p:attrName>
                                        </p:attrNameLst>
                                      </p:cBhvr>
                                      <p:to>
                                        <p:strVal val="visible"/>
                                      </p:to>
                                    </p:set>
                                    <p:anim calcmode="lin" valueType="num">
                                      <p:cBhvr additive="base">
                                        <p:cTn id="167" dur="500" fill="hold"/>
                                        <p:tgtEl>
                                          <p:spTgt spid="307245"/>
                                        </p:tgtEl>
                                        <p:attrNameLst>
                                          <p:attrName>ppt_x</p:attrName>
                                        </p:attrNameLst>
                                      </p:cBhvr>
                                      <p:tavLst>
                                        <p:tav tm="0">
                                          <p:val>
                                            <p:strVal val="0-#ppt_w/2"/>
                                          </p:val>
                                        </p:tav>
                                        <p:tav tm="100000">
                                          <p:val>
                                            <p:strVal val="#ppt_x"/>
                                          </p:val>
                                        </p:tav>
                                      </p:tavLst>
                                    </p:anim>
                                    <p:anim calcmode="lin" valueType="num">
                                      <p:cBhvr additive="base">
                                        <p:cTn id="168" dur="500" fill="hold"/>
                                        <p:tgtEl>
                                          <p:spTgt spid="307245"/>
                                        </p:tgtEl>
                                        <p:attrNameLst>
                                          <p:attrName>ppt_y</p:attrName>
                                        </p:attrNameLst>
                                      </p:cBhvr>
                                      <p:tavLst>
                                        <p:tav tm="0">
                                          <p:val>
                                            <p:strVal val="#ppt_y"/>
                                          </p:val>
                                        </p:tav>
                                        <p:tav tm="100000">
                                          <p:val>
                                            <p:strVal val="#ppt_y"/>
                                          </p:val>
                                        </p:tav>
                                      </p:tavLst>
                                    </p:anim>
                                  </p:childTnLst>
                                </p:cTn>
                              </p:par>
                              <p:par>
                                <p:cTn id="169" presetID="2" presetClass="entr" presetSubtype="8" fill="hold" grpId="0" nodeType="withEffect">
                                  <p:stCondLst>
                                    <p:cond delay="0"/>
                                  </p:stCondLst>
                                  <p:childTnLst>
                                    <p:set>
                                      <p:cBhvr>
                                        <p:cTn id="170" dur="1" fill="hold">
                                          <p:stCondLst>
                                            <p:cond delay="0"/>
                                          </p:stCondLst>
                                        </p:cTn>
                                        <p:tgtEl>
                                          <p:spTgt spid="307246"/>
                                        </p:tgtEl>
                                        <p:attrNameLst>
                                          <p:attrName>style.visibility</p:attrName>
                                        </p:attrNameLst>
                                      </p:cBhvr>
                                      <p:to>
                                        <p:strVal val="visible"/>
                                      </p:to>
                                    </p:set>
                                    <p:anim calcmode="lin" valueType="num">
                                      <p:cBhvr additive="base">
                                        <p:cTn id="171" dur="500" fill="hold"/>
                                        <p:tgtEl>
                                          <p:spTgt spid="307246"/>
                                        </p:tgtEl>
                                        <p:attrNameLst>
                                          <p:attrName>ppt_x</p:attrName>
                                        </p:attrNameLst>
                                      </p:cBhvr>
                                      <p:tavLst>
                                        <p:tav tm="0">
                                          <p:val>
                                            <p:strVal val="0-#ppt_w/2"/>
                                          </p:val>
                                        </p:tav>
                                        <p:tav tm="100000">
                                          <p:val>
                                            <p:strVal val="#ppt_x"/>
                                          </p:val>
                                        </p:tav>
                                      </p:tavLst>
                                    </p:anim>
                                    <p:anim calcmode="lin" valueType="num">
                                      <p:cBhvr additive="base">
                                        <p:cTn id="172" dur="500" fill="hold"/>
                                        <p:tgtEl>
                                          <p:spTgt spid="307246"/>
                                        </p:tgtEl>
                                        <p:attrNameLst>
                                          <p:attrName>ppt_y</p:attrName>
                                        </p:attrNameLst>
                                      </p:cBhvr>
                                      <p:tavLst>
                                        <p:tav tm="0">
                                          <p:val>
                                            <p:strVal val="#ppt_y"/>
                                          </p:val>
                                        </p:tav>
                                        <p:tav tm="100000">
                                          <p:val>
                                            <p:strVal val="#ppt_y"/>
                                          </p:val>
                                        </p:tav>
                                      </p:tavLst>
                                    </p:anim>
                                  </p:childTnLst>
                                </p:cTn>
                              </p:par>
                              <p:par>
                                <p:cTn id="173" presetID="2" presetClass="entr" presetSubtype="8" fill="hold" grpId="0" nodeType="withEffect">
                                  <p:stCondLst>
                                    <p:cond delay="0"/>
                                  </p:stCondLst>
                                  <p:childTnLst>
                                    <p:set>
                                      <p:cBhvr>
                                        <p:cTn id="174" dur="1" fill="hold">
                                          <p:stCondLst>
                                            <p:cond delay="0"/>
                                          </p:stCondLst>
                                        </p:cTn>
                                        <p:tgtEl>
                                          <p:spTgt spid="307247"/>
                                        </p:tgtEl>
                                        <p:attrNameLst>
                                          <p:attrName>style.visibility</p:attrName>
                                        </p:attrNameLst>
                                      </p:cBhvr>
                                      <p:to>
                                        <p:strVal val="visible"/>
                                      </p:to>
                                    </p:set>
                                    <p:anim calcmode="lin" valueType="num">
                                      <p:cBhvr additive="base">
                                        <p:cTn id="175" dur="500" fill="hold"/>
                                        <p:tgtEl>
                                          <p:spTgt spid="307247"/>
                                        </p:tgtEl>
                                        <p:attrNameLst>
                                          <p:attrName>ppt_x</p:attrName>
                                        </p:attrNameLst>
                                      </p:cBhvr>
                                      <p:tavLst>
                                        <p:tav tm="0">
                                          <p:val>
                                            <p:strVal val="0-#ppt_w/2"/>
                                          </p:val>
                                        </p:tav>
                                        <p:tav tm="100000">
                                          <p:val>
                                            <p:strVal val="#ppt_x"/>
                                          </p:val>
                                        </p:tav>
                                      </p:tavLst>
                                    </p:anim>
                                    <p:anim calcmode="lin" valueType="num">
                                      <p:cBhvr additive="base">
                                        <p:cTn id="176" dur="500" fill="hold"/>
                                        <p:tgtEl>
                                          <p:spTgt spid="307247"/>
                                        </p:tgtEl>
                                        <p:attrNameLst>
                                          <p:attrName>ppt_y</p:attrName>
                                        </p:attrNameLst>
                                      </p:cBhvr>
                                      <p:tavLst>
                                        <p:tav tm="0">
                                          <p:val>
                                            <p:strVal val="#ppt_y"/>
                                          </p:val>
                                        </p:tav>
                                        <p:tav tm="100000">
                                          <p:val>
                                            <p:strVal val="#ppt_y"/>
                                          </p:val>
                                        </p:tav>
                                      </p:tavLst>
                                    </p:anim>
                                  </p:childTnLst>
                                </p:cTn>
                              </p:par>
                              <p:par>
                                <p:cTn id="177" presetID="2" presetClass="entr" presetSubtype="8" fill="hold" grpId="0" nodeType="withEffect">
                                  <p:stCondLst>
                                    <p:cond delay="0"/>
                                  </p:stCondLst>
                                  <p:childTnLst>
                                    <p:set>
                                      <p:cBhvr>
                                        <p:cTn id="178" dur="1" fill="hold">
                                          <p:stCondLst>
                                            <p:cond delay="0"/>
                                          </p:stCondLst>
                                        </p:cTn>
                                        <p:tgtEl>
                                          <p:spTgt spid="307248"/>
                                        </p:tgtEl>
                                        <p:attrNameLst>
                                          <p:attrName>style.visibility</p:attrName>
                                        </p:attrNameLst>
                                      </p:cBhvr>
                                      <p:to>
                                        <p:strVal val="visible"/>
                                      </p:to>
                                    </p:set>
                                    <p:anim calcmode="lin" valueType="num">
                                      <p:cBhvr additive="base">
                                        <p:cTn id="179" dur="500" fill="hold"/>
                                        <p:tgtEl>
                                          <p:spTgt spid="307248"/>
                                        </p:tgtEl>
                                        <p:attrNameLst>
                                          <p:attrName>ppt_x</p:attrName>
                                        </p:attrNameLst>
                                      </p:cBhvr>
                                      <p:tavLst>
                                        <p:tav tm="0">
                                          <p:val>
                                            <p:strVal val="0-#ppt_w/2"/>
                                          </p:val>
                                        </p:tav>
                                        <p:tav tm="100000">
                                          <p:val>
                                            <p:strVal val="#ppt_x"/>
                                          </p:val>
                                        </p:tav>
                                      </p:tavLst>
                                    </p:anim>
                                    <p:anim calcmode="lin" valueType="num">
                                      <p:cBhvr additive="base">
                                        <p:cTn id="180" dur="500" fill="hold"/>
                                        <p:tgtEl>
                                          <p:spTgt spid="307248"/>
                                        </p:tgtEl>
                                        <p:attrNameLst>
                                          <p:attrName>ppt_y</p:attrName>
                                        </p:attrNameLst>
                                      </p:cBhvr>
                                      <p:tavLst>
                                        <p:tav tm="0">
                                          <p:val>
                                            <p:strVal val="#ppt_y"/>
                                          </p:val>
                                        </p:tav>
                                        <p:tav tm="100000">
                                          <p:val>
                                            <p:strVal val="#ppt_y"/>
                                          </p:val>
                                        </p:tav>
                                      </p:tavLst>
                                    </p:anim>
                                  </p:childTnLst>
                                </p:cTn>
                              </p:par>
                              <p:par>
                                <p:cTn id="181" presetID="2" presetClass="entr" presetSubtype="8" fill="hold" grpId="0" nodeType="withEffect">
                                  <p:stCondLst>
                                    <p:cond delay="0"/>
                                  </p:stCondLst>
                                  <p:childTnLst>
                                    <p:set>
                                      <p:cBhvr>
                                        <p:cTn id="182" dur="1" fill="hold">
                                          <p:stCondLst>
                                            <p:cond delay="0"/>
                                          </p:stCondLst>
                                        </p:cTn>
                                        <p:tgtEl>
                                          <p:spTgt spid="307252"/>
                                        </p:tgtEl>
                                        <p:attrNameLst>
                                          <p:attrName>style.visibility</p:attrName>
                                        </p:attrNameLst>
                                      </p:cBhvr>
                                      <p:to>
                                        <p:strVal val="visible"/>
                                      </p:to>
                                    </p:set>
                                    <p:anim calcmode="lin" valueType="num">
                                      <p:cBhvr additive="base">
                                        <p:cTn id="183" dur="500" fill="hold"/>
                                        <p:tgtEl>
                                          <p:spTgt spid="307252"/>
                                        </p:tgtEl>
                                        <p:attrNameLst>
                                          <p:attrName>ppt_x</p:attrName>
                                        </p:attrNameLst>
                                      </p:cBhvr>
                                      <p:tavLst>
                                        <p:tav tm="0">
                                          <p:val>
                                            <p:strVal val="0-#ppt_w/2"/>
                                          </p:val>
                                        </p:tav>
                                        <p:tav tm="100000">
                                          <p:val>
                                            <p:strVal val="#ppt_x"/>
                                          </p:val>
                                        </p:tav>
                                      </p:tavLst>
                                    </p:anim>
                                    <p:anim calcmode="lin" valueType="num">
                                      <p:cBhvr additive="base">
                                        <p:cTn id="184" dur="500" fill="hold"/>
                                        <p:tgtEl>
                                          <p:spTgt spid="307252"/>
                                        </p:tgtEl>
                                        <p:attrNameLst>
                                          <p:attrName>ppt_y</p:attrName>
                                        </p:attrNameLst>
                                      </p:cBhvr>
                                      <p:tavLst>
                                        <p:tav tm="0">
                                          <p:val>
                                            <p:strVal val="#ppt_y"/>
                                          </p:val>
                                        </p:tav>
                                        <p:tav tm="100000">
                                          <p:val>
                                            <p:strVal val="#ppt_y"/>
                                          </p:val>
                                        </p:tav>
                                      </p:tavLst>
                                    </p:anim>
                                  </p:childTnLst>
                                </p:cTn>
                              </p:par>
                              <p:par>
                                <p:cTn id="185" presetID="2" presetClass="entr" presetSubtype="8" fill="hold" grpId="0" nodeType="withEffect">
                                  <p:stCondLst>
                                    <p:cond delay="0"/>
                                  </p:stCondLst>
                                  <p:childTnLst>
                                    <p:set>
                                      <p:cBhvr>
                                        <p:cTn id="186" dur="1" fill="hold">
                                          <p:stCondLst>
                                            <p:cond delay="0"/>
                                          </p:stCondLst>
                                        </p:cTn>
                                        <p:tgtEl>
                                          <p:spTgt spid="307253"/>
                                        </p:tgtEl>
                                        <p:attrNameLst>
                                          <p:attrName>style.visibility</p:attrName>
                                        </p:attrNameLst>
                                      </p:cBhvr>
                                      <p:to>
                                        <p:strVal val="visible"/>
                                      </p:to>
                                    </p:set>
                                    <p:anim calcmode="lin" valueType="num">
                                      <p:cBhvr additive="base">
                                        <p:cTn id="187" dur="500" fill="hold"/>
                                        <p:tgtEl>
                                          <p:spTgt spid="307253"/>
                                        </p:tgtEl>
                                        <p:attrNameLst>
                                          <p:attrName>ppt_x</p:attrName>
                                        </p:attrNameLst>
                                      </p:cBhvr>
                                      <p:tavLst>
                                        <p:tav tm="0">
                                          <p:val>
                                            <p:strVal val="0-#ppt_w/2"/>
                                          </p:val>
                                        </p:tav>
                                        <p:tav tm="100000">
                                          <p:val>
                                            <p:strVal val="#ppt_x"/>
                                          </p:val>
                                        </p:tav>
                                      </p:tavLst>
                                    </p:anim>
                                    <p:anim calcmode="lin" valueType="num">
                                      <p:cBhvr additive="base">
                                        <p:cTn id="188" dur="500" fill="hold"/>
                                        <p:tgtEl>
                                          <p:spTgt spid="307253"/>
                                        </p:tgtEl>
                                        <p:attrNameLst>
                                          <p:attrName>ppt_y</p:attrName>
                                        </p:attrNameLst>
                                      </p:cBhvr>
                                      <p:tavLst>
                                        <p:tav tm="0">
                                          <p:val>
                                            <p:strVal val="#ppt_y"/>
                                          </p:val>
                                        </p:tav>
                                        <p:tav tm="100000">
                                          <p:val>
                                            <p:strVal val="#ppt_y"/>
                                          </p:val>
                                        </p:tav>
                                      </p:tavLst>
                                    </p:anim>
                                  </p:childTnLst>
                                </p:cTn>
                              </p:par>
                              <p:par>
                                <p:cTn id="189" presetID="2" presetClass="entr" presetSubtype="8" fill="hold" grpId="0" nodeType="withEffect">
                                  <p:stCondLst>
                                    <p:cond delay="0"/>
                                  </p:stCondLst>
                                  <p:childTnLst>
                                    <p:set>
                                      <p:cBhvr>
                                        <p:cTn id="190" dur="1" fill="hold">
                                          <p:stCondLst>
                                            <p:cond delay="0"/>
                                          </p:stCondLst>
                                        </p:cTn>
                                        <p:tgtEl>
                                          <p:spTgt spid="307254"/>
                                        </p:tgtEl>
                                        <p:attrNameLst>
                                          <p:attrName>style.visibility</p:attrName>
                                        </p:attrNameLst>
                                      </p:cBhvr>
                                      <p:to>
                                        <p:strVal val="visible"/>
                                      </p:to>
                                    </p:set>
                                    <p:anim calcmode="lin" valueType="num">
                                      <p:cBhvr additive="base">
                                        <p:cTn id="191" dur="500" fill="hold"/>
                                        <p:tgtEl>
                                          <p:spTgt spid="307254"/>
                                        </p:tgtEl>
                                        <p:attrNameLst>
                                          <p:attrName>ppt_x</p:attrName>
                                        </p:attrNameLst>
                                      </p:cBhvr>
                                      <p:tavLst>
                                        <p:tav tm="0">
                                          <p:val>
                                            <p:strVal val="0-#ppt_w/2"/>
                                          </p:val>
                                        </p:tav>
                                        <p:tav tm="100000">
                                          <p:val>
                                            <p:strVal val="#ppt_x"/>
                                          </p:val>
                                        </p:tav>
                                      </p:tavLst>
                                    </p:anim>
                                    <p:anim calcmode="lin" valueType="num">
                                      <p:cBhvr additive="base">
                                        <p:cTn id="192" dur="500" fill="hold"/>
                                        <p:tgtEl>
                                          <p:spTgt spid="307254"/>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0"/>
                                  </p:stCondLst>
                                  <p:childTnLst>
                                    <p:set>
                                      <p:cBhvr>
                                        <p:cTn id="194" dur="1" fill="hold">
                                          <p:stCondLst>
                                            <p:cond delay="0"/>
                                          </p:stCondLst>
                                        </p:cTn>
                                        <p:tgtEl>
                                          <p:spTgt spid="307255"/>
                                        </p:tgtEl>
                                        <p:attrNameLst>
                                          <p:attrName>style.visibility</p:attrName>
                                        </p:attrNameLst>
                                      </p:cBhvr>
                                      <p:to>
                                        <p:strVal val="visible"/>
                                      </p:to>
                                    </p:set>
                                    <p:anim calcmode="lin" valueType="num">
                                      <p:cBhvr additive="base">
                                        <p:cTn id="195" dur="500" fill="hold"/>
                                        <p:tgtEl>
                                          <p:spTgt spid="307255"/>
                                        </p:tgtEl>
                                        <p:attrNameLst>
                                          <p:attrName>ppt_x</p:attrName>
                                        </p:attrNameLst>
                                      </p:cBhvr>
                                      <p:tavLst>
                                        <p:tav tm="0">
                                          <p:val>
                                            <p:strVal val="0-#ppt_w/2"/>
                                          </p:val>
                                        </p:tav>
                                        <p:tav tm="100000">
                                          <p:val>
                                            <p:strVal val="#ppt_x"/>
                                          </p:val>
                                        </p:tav>
                                      </p:tavLst>
                                    </p:anim>
                                    <p:anim calcmode="lin" valueType="num">
                                      <p:cBhvr additive="base">
                                        <p:cTn id="196" dur="500" fill="hold"/>
                                        <p:tgtEl>
                                          <p:spTgt spid="307255"/>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0"/>
                                  </p:stCondLst>
                                  <p:childTnLst>
                                    <p:set>
                                      <p:cBhvr>
                                        <p:cTn id="198" dur="1" fill="hold">
                                          <p:stCondLst>
                                            <p:cond delay="0"/>
                                          </p:stCondLst>
                                        </p:cTn>
                                        <p:tgtEl>
                                          <p:spTgt spid="307256"/>
                                        </p:tgtEl>
                                        <p:attrNameLst>
                                          <p:attrName>style.visibility</p:attrName>
                                        </p:attrNameLst>
                                      </p:cBhvr>
                                      <p:to>
                                        <p:strVal val="visible"/>
                                      </p:to>
                                    </p:set>
                                    <p:anim calcmode="lin" valueType="num">
                                      <p:cBhvr additive="base">
                                        <p:cTn id="199" dur="500" fill="hold"/>
                                        <p:tgtEl>
                                          <p:spTgt spid="307256"/>
                                        </p:tgtEl>
                                        <p:attrNameLst>
                                          <p:attrName>ppt_x</p:attrName>
                                        </p:attrNameLst>
                                      </p:cBhvr>
                                      <p:tavLst>
                                        <p:tav tm="0">
                                          <p:val>
                                            <p:strVal val="0-#ppt_w/2"/>
                                          </p:val>
                                        </p:tav>
                                        <p:tav tm="100000">
                                          <p:val>
                                            <p:strVal val="#ppt_x"/>
                                          </p:val>
                                        </p:tav>
                                      </p:tavLst>
                                    </p:anim>
                                    <p:anim calcmode="lin" valueType="num">
                                      <p:cBhvr additive="base">
                                        <p:cTn id="200" dur="500" fill="hold"/>
                                        <p:tgtEl>
                                          <p:spTgt spid="307256"/>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307257"/>
                                        </p:tgtEl>
                                        <p:attrNameLst>
                                          <p:attrName>style.visibility</p:attrName>
                                        </p:attrNameLst>
                                      </p:cBhvr>
                                      <p:to>
                                        <p:strVal val="visible"/>
                                      </p:to>
                                    </p:set>
                                    <p:anim calcmode="lin" valueType="num">
                                      <p:cBhvr additive="base">
                                        <p:cTn id="203" dur="500" fill="hold"/>
                                        <p:tgtEl>
                                          <p:spTgt spid="307257"/>
                                        </p:tgtEl>
                                        <p:attrNameLst>
                                          <p:attrName>ppt_x</p:attrName>
                                        </p:attrNameLst>
                                      </p:cBhvr>
                                      <p:tavLst>
                                        <p:tav tm="0">
                                          <p:val>
                                            <p:strVal val="0-#ppt_w/2"/>
                                          </p:val>
                                        </p:tav>
                                        <p:tav tm="100000">
                                          <p:val>
                                            <p:strVal val="#ppt_x"/>
                                          </p:val>
                                        </p:tav>
                                      </p:tavLst>
                                    </p:anim>
                                    <p:anim calcmode="lin" valueType="num">
                                      <p:cBhvr additive="base">
                                        <p:cTn id="204" dur="500" fill="hold"/>
                                        <p:tgtEl>
                                          <p:spTgt spid="307257"/>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0"/>
                                  </p:stCondLst>
                                  <p:childTnLst>
                                    <p:set>
                                      <p:cBhvr>
                                        <p:cTn id="206" dur="1" fill="hold">
                                          <p:stCondLst>
                                            <p:cond delay="0"/>
                                          </p:stCondLst>
                                        </p:cTn>
                                        <p:tgtEl>
                                          <p:spTgt spid="307258"/>
                                        </p:tgtEl>
                                        <p:attrNameLst>
                                          <p:attrName>style.visibility</p:attrName>
                                        </p:attrNameLst>
                                      </p:cBhvr>
                                      <p:to>
                                        <p:strVal val="visible"/>
                                      </p:to>
                                    </p:set>
                                    <p:anim calcmode="lin" valueType="num">
                                      <p:cBhvr additive="base">
                                        <p:cTn id="207" dur="500" fill="hold"/>
                                        <p:tgtEl>
                                          <p:spTgt spid="307258"/>
                                        </p:tgtEl>
                                        <p:attrNameLst>
                                          <p:attrName>ppt_x</p:attrName>
                                        </p:attrNameLst>
                                      </p:cBhvr>
                                      <p:tavLst>
                                        <p:tav tm="0">
                                          <p:val>
                                            <p:strVal val="0-#ppt_w/2"/>
                                          </p:val>
                                        </p:tav>
                                        <p:tav tm="100000">
                                          <p:val>
                                            <p:strVal val="#ppt_x"/>
                                          </p:val>
                                        </p:tav>
                                      </p:tavLst>
                                    </p:anim>
                                    <p:anim calcmode="lin" valueType="num">
                                      <p:cBhvr additive="base">
                                        <p:cTn id="208" dur="500" fill="hold"/>
                                        <p:tgtEl>
                                          <p:spTgt spid="307258"/>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0"/>
                                  </p:stCondLst>
                                  <p:childTnLst>
                                    <p:set>
                                      <p:cBhvr>
                                        <p:cTn id="210" dur="1" fill="hold">
                                          <p:stCondLst>
                                            <p:cond delay="0"/>
                                          </p:stCondLst>
                                        </p:cTn>
                                        <p:tgtEl>
                                          <p:spTgt spid="307259"/>
                                        </p:tgtEl>
                                        <p:attrNameLst>
                                          <p:attrName>style.visibility</p:attrName>
                                        </p:attrNameLst>
                                      </p:cBhvr>
                                      <p:to>
                                        <p:strVal val="visible"/>
                                      </p:to>
                                    </p:set>
                                    <p:anim calcmode="lin" valueType="num">
                                      <p:cBhvr additive="base">
                                        <p:cTn id="211" dur="500" fill="hold"/>
                                        <p:tgtEl>
                                          <p:spTgt spid="307259"/>
                                        </p:tgtEl>
                                        <p:attrNameLst>
                                          <p:attrName>ppt_x</p:attrName>
                                        </p:attrNameLst>
                                      </p:cBhvr>
                                      <p:tavLst>
                                        <p:tav tm="0">
                                          <p:val>
                                            <p:strVal val="0-#ppt_w/2"/>
                                          </p:val>
                                        </p:tav>
                                        <p:tav tm="100000">
                                          <p:val>
                                            <p:strVal val="#ppt_x"/>
                                          </p:val>
                                        </p:tav>
                                      </p:tavLst>
                                    </p:anim>
                                    <p:anim calcmode="lin" valueType="num">
                                      <p:cBhvr additive="base">
                                        <p:cTn id="212" dur="500" fill="hold"/>
                                        <p:tgtEl>
                                          <p:spTgt spid="307259"/>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0"/>
                                  </p:stCondLst>
                                  <p:childTnLst>
                                    <p:set>
                                      <p:cBhvr>
                                        <p:cTn id="214" dur="1" fill="hold">
                                          <p:stCondLst>
                                            <p:cond delay="0"/>
                                          </p:stCondLst>
                                        </p:cTn>
                                        <p:tgtEl>
                                          <p:spTgt spid="307260"/>
                                        </p:tgtEl>
                                        <p:attrNameLst>
                                          <p:attrName>style.visibility</p:attrName>
                                        </p:attrNameLst>
                                      </p:cBhvr>
                                      <p:to>
                                        <p:strVal val="visible"/>
                                      </p:to>
                                    </p:set>
                                    <p:anim calcmode="lin" valueType="num">
                                      <p:cBhvr additive="base">
                                        <p:cTn id="215" dur="500" fill="hold"/>
                                        <p:tgtEl>
                                          <p:spTgt spid="307260"/>
                                        </p:tgtEl>
                                        <p:attrNameLst>
                                          <p:attrName>ppt_x</p:attrName>
                                        </p:attrNameLst>
                                      </p:cBhvr>
                                      <p:tavLst>
                                        <p:tav tm="0">
                                          <p:val>
                                            <p:strVal val="0-#ppt_w/2"/>
                                          </p:val>
                                        </p:tav>
                                        <p:tav tm="100000">
                                          <p:val>
                                            <p:strVal val="#ppt_x"/>
                                          </p:val>
                                        </p:tav>
                                      </p:tavLst>
                                    </p:anim>
                                    <p:anim calcmode="lin" valueType="num">
                                      <p:cBhvr additive="base">
                                        <p:cTn id="216" dur="500" fill="hold"/>
                                        <p:tgtEl>
                                          <p:spTgt spid="307260"/>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0"/>
                                  </p:stCondLst>
                                  <p:childTnLst>
                                    <p:set>
                                      <p:cBhvr>
                                        <p:cTn id="218" dur="1" fill="hold">
                                          <p:stCondLst>
                                            <p:cond delay="0"/>
                                          </p:stCondLst>
                                        </p:cTn>
                                        <p:tgtEl>
                                          <p:spTgt spid="307261"/>
                                        </p:tgtEl>
                                        <p:attrNameLst>
                                          <p:attrName>style.visibility</p:attrName>
                                        </p:attrNameLst>
                                      </p:cBhvr>
                                      <p:to>
                                        <p:strVal val="visible"/>
                                      </p:to>
                                    </p:set>
                                    <p:anim calcmode="lin" valueType="num">
                                      <p:cBhvr additive="base">
                                        <p:cTn id="219" dur="500" fill="hold"/>
                                        <p:tgtEl>
                                          <p:spTgt spid="307261"/>
                                        </p:tgtEl>
                                        <p:attrNameLst>
                                          <p:attrName>ppt_x</p:attrName>
                                        </p:attrNameLst>
                                      </p:cBhvr>
                                      <p:tavLst>
                                        <p:tav tm="0">
                                          <p:val>
                                            <p:strVal val="0-#ppt_w/2"/>
                                          </p:val>
                                        </p:tav>
                                        <p:tav tm="100000">
                                          <p:val>
                                            <p:strVal val="#ppt_x"/>
                                          </p:val>
                                        </p:tav>
                                      </p:tavLst>
                                    </p:anim>
                                    <p:anim calcmode="lin" valueType="num">
                                      <p:cBhvr additive="base">
                                        <p:cTn id="220" dur="500" fill="hold"/>
                                        <p:tgtEl>
                                          <p:spTgt spid="307261"/>
                                        </p:tgtEl>
                                        <p:attrNameLst>
                                          <p:attrName>ppt_y</p:attrName>
                                        </p:attrNameLst>
                                      </p:cBhvr>
                                      <p:tavLst>
                                        <p:tav tm="0">
                                          <p:val>
                                            <p:strVal val="#ppt_y"/>
                                          </p:val>
                                        </p:tav>
                                        <p:tav tm="100000">
                                          <p:val>
                                            <p:strVal val="#ppt_y"/>
                                          </p:val>
                                        </p:tav>
                                      </p:tavLst>
                                    </p:anim>
                                  </p:childTnLst>
                                </p:cTn>
                              </p:par>
                              <p:par>
                                <p:cTn id="221" presetID="2" presetClass="entr" presetSubtype="8" fill="hold" grpId="0" nodeType="withEffect">
                                  <p:stCondLst>
                                    <p:cond delay="0"/>
                                  </p:stCondLst>
                                  <p:childTnLst>
                                    <p:set>
                                      <p:cBhvr>
                                        <p:cTn id="222" dur="1" fill="hold">
                                          <p:stCondLst>
                                            <p:cond delay="0"/>
                                          </p:stCondLst>
                                        </p:cTn>
                                        <p:tgtEl>
                                          <p:spTgt spid="307263"/>
                                        </p:tgtEl>
                                        <p:attrNameLst>
                                          <p:attrName>style.visibility</p:attrName>
                                        </p:attrNameLst>
                                      </p:cBhvr>
                                      <p:to>
                                        <p:strVal val="visible"/>
                                      </p:to>
                                    </p:set>
                                    <p:anim calcmode="lin" valueType="num">
                                      <p:cBhvr additive="base">
                                        <p:cTn id="223" dur="500" fill="hold"/>
                                        <p:tgtEl>
                                          <p:spTgt spid="307263"/>
                                        </p:tgtEl>
                                        <p:attrNameLst>
                                          <p:attrName>ppt_x</p:attrName>
                                        </p:attrNameLst>
                                      </p:cBhvr>
                                      <p:tavLst>
                                        <p:tav tm="0">
                                          <p:val>
                                            <p:strVal val="0-#ppt_w/2"/>
                                          </p:val>
                                        </p:tav>
                                        <p:tav tm="100000">
                                          <p:val>
                                            <p:strVal val="#ppt_x"/>
                                          </p:val>
                                        </p:tav>
                                      </p:tavLst>
                                    </p:anim>
                                    <p:anim calcmode="lin" valueType="num">
                                      <p:cBhvr additive="base">
                                        <p:cTn id="224" dur="500" fill="hold"/>
                                        <p:tgtEl>
                                          <p:spTgt spid="307263"/>
                                        </p:tgtEl>
                                        <p:attrNameLst>
                                          <p:attrName>ppt_y</p:attrName>
                                        </p:attrNameLst>
                                      </p:cBhvr>
                                      <p:tavLst>
                                        <p:tav tm="0">
                                          <p:val>
                                            <p:strVal val="#ppt_y"/>
                                          </p:val>
                                        </p:tav>
                                        <p:tav tm="100000">
                                          <p:val>
                                            <p:strVal val="#ppt_y"/>
                                          </p:val>
                                        </p:tav>
                                      </p:tavLst>
                                    </p:anim>
                                  </p:childTnLst>
                                </p:cTn>
                              </p:par>
                              <p:par>
                                <p:cTn id="225" presetID="2" presetClass="entr" presetSubtype="8" fill="hold" grpId="0" nodeType="withEffect">
                                  <p:stCondLst>
                                    <p:cond delay="0"/>
                                  </p:stCondLst>
                                  <p:childTnLst>
                                    <p:set>
                                      <p:cBhvr>
                                        <p:cTn id="226" dur="1" fill="hold">
                                          <p:stCondLst>
                                            <p:cond delay="0"/>
                                          </p:stCondLst>
                                        </p:cTn>
                                        <p:tgtEl>
                                          <p:spTgt spid="307264"/>
                                        </p:tgtEl>
                                        <p:attrNameLst>
                                          <p:attrName>style.visibility</p:attrName>
                                        </p:attrNameLst>
                                      </p:cBhvr>
                                      <p:to>
                                        <p:strVal val="visible"/>
                                      </p:to>
                                    </p:set>
                                    <p:anim calcmode="lin" valueType="num">
                                      <p:cBhvr additive="base">
                                        <p:cTn id="227" dur="500" fill="hold"/>
                                        <p:tgtEl>
                                          <p:spTgt spid="307264"/>
                                        </p:tgtEl>
                                        <p:attrNameLst>
                                          <p:attrName>ppt_x</p:attrName>
                                        </p:attrNameLst>
                                      </p:cBhvr>
                                      <p:tavLst>
                                        <p:tav tm="0">
                                          <p:val>
                                            <p:strVal val="0-#ppt_w/2"/>
                                          </p:val>
                                        </p:tav>
                                        <p:tav tm="100000">
                                          <p:val>
                                            <p:strVal val="#ppt_x"/>
                                          </p:val>
                                        </p:tav>
                                      </p:tavLst>
                                    </p:anim>
                                    <p:anim calcmode="lin" valueType="num">
                                      <p:cBhvr additive="base">
                                        <p:cTn id="228" dur="500" fill="hold"/>
                                        <p:tgtEl>
                                          <p:spTgt spid="307264"/>
                                        </p:tgtEl>
                                        <p:attrNameLst>
                                          <p:attrName>ppt_y</p:attrName>
                                        </p:attrNameLst>
                                      </p:cBhvr>
                                      <p:tavLst>
                                        <p:tav tm="0">
                                          <p:val>
                                            <p:strVal val="#ppt_y"/>
                                          </p:val>
                                        </p:tav>
                                        <p:tav tm="100000">
                                          <p:val>
                                            <p:strVal val="#ppt_y"/>
                                          </p:val>
                                        </p:tav>
                                      </p:tavLst>
                                    </p:anim>
                                  </p:childTnLst>
                                </p:cTn>
                              </p:par>
                              <p:par>
                                <p:cTn id="229" presetID="2" presetClass="entr" presetSubtype="8" fill="hold" grpId="0" nodeType="withEffect">
                                  <p:stCondLst>
                                    <p:cond delay="0"/>
                                  </p:stCondLst>
                                  <p:childTnLst>
                                    <p:set>
                                      <p:cBhvr>
                                        <p:cTn id="230" dur="1" fill="hold">
                                          <p:stCondLst>
                                            <p:cond delay="0"/>
                                          </p:stCondLst>
                                        </p:cTn>
                                        <p:tgtEl>
                                          <p:spTgt spid="307265"/>
                                        </p:tgtEl>
                                        <p:attrNameLst>
                                          <p:attrName>style.visibility</p:attrName>
                                        </p:attrNameLst>
                                      </p:cBhvr>
                                      <p:to>
                                        <p:strVal val="visible"/>
                                      </p:to>
                                    </p:set>
                                    <p:anim calcmode="lin" valueType="num">
                                      <p:cBhvr additive="base">
                                        <p:cTn id="231" dur="500" fill="hold"/>
                                        <p:tgtEl>
                                          <p:spTgt spid="307265"/>
                                        </p:tgtEl>
                                        <p:attrNameLst>
                                          <p:attrName>ppt_x</p:attrName>
                                        </p:attrNameLst>
                                      </p:cBhvr>
                                      <p:tavLst>
                                        <p:tav tm="0">
                                          <p:val>
                                            <p:strVal val="0-#ppt_w/2"/>
                                          </p:val>
                                        </p:tav>
                                        <p:tav tm="100000">
                                          <p:val>
                                            <p:strVal val="#ppt_x"/>
                                          </p:val>
                                        </p:tav>
                                      </p:tavLst>
                                    </p:anim>
                                    <p:anim calcmode="lin" valueType="num">
                                      <p:cBhvr additive="base">
                                        <p:cTn id="232" dur="500" fill="hold"/>
                                        <p:tgtEl>
                                          <p:spTgt spid="307265"/>
                                        </p:tgtEl>
                                        <p:attrNameLst>
                                          <p:attrName>ppt_y</p:attrName>
                                        </p:attrNameLst>
                                      </p:cBhvr>
                                      <p:tavLst>
                                        <p:tav tm="0">
                                          <p:val>
                                            <p:strVal val="#ppt_y"/>
                                          </p:val>
                                        </p:tav>
                                        <p:tav tm="100000">
                                          <p:val>
                                            <p:strVal val="#ppt_y"/>
                                          </p:val>
                                        </p:tav>
                                      </p:tavLst>
                                    </p:anim>
                                  </p:childTnLst>
                                </p:cTn>
                              </p:par>
                              <p:par>
                                <p:cTn id="233" presetID="2" presetClass="entr" presetSubtype="8" fill="hold" grpId="0" nodeType="withEffect">
                                  <p:stCondLst>
                                    <p:cond delay="0"/>
                                  </p:stCondLst>
                                  <p:childTnLst>
                                    <p:set>
                                      <p:cBhvr>
                                        <p:cTn id="234" dur="1" fill="hold">
                                          <p:stCondLst>
                                            <p:cond delay="0"/>
                                          </p:stCondLst>
                                        </p:cTn>
                                        <p:tgtEl>
                                          <p:spTgt spid="307266"/>
                                        </p:tgtEl>
                                        <p:attrNameLst>
                                          <p:attrName>style.visibility</p:attrName>
                                        </p:attrNameLst>
                                      </p:cBhvr>
                                      <p:to>
                                        <p:strVal val="visible"/>
                                      </p:to>
                                    </p:set>
                                    <p:anim calcmode="lin" valueType="num">
                                      <p:cBhvr additive="base">
                                        <p:cTn id="235" dur="500" fill="hold"/>
                                        <p:tgtEl>
                                          <p:spTgt spid="307266"/>
                                        </p:tgtEl>
                                        <p:attrNameLst>
                                          <p:attrName>ppt_x</p:attrName>
                                        </p:attrNameLst>
                                      </p:cBhvr>
                                      <p:tavLst>
                                        <p:tav tm="0">
                                          <p:val>
                                            <p:strVal val="0-#ppt_w/2"/>
                                          </p:val>
                                        </p:tav>
                                        <p:tav tm="100000">
                                          <p:val>
                                            <p:strVal val="#ppt_x"/>
                                          </p:val>
                                        </p:tav>
                                      </p:tavLst>
                                    </p:anim>
                                    <p:anim calcmode="lin" valueType="num">
                                      <p:cBhvr additive="base">
                                        <p:cTn id="236" dur="500" fill="hold"/>
                                        <p:tgtEl>
                                          <p:spTgt spid="307266"/>
                                        </p:tgtEl>
                                        <p:attrNameLst>
                                          <p:attrName>ppt_y</p:attrName>
                                        </p:attrNameLst>
                                      </p:cBhvr>
                                      <p:tavLst>
                                        <p:tav tm="0">
                                          <p:val>
                                            <p:strVal val="#ppt_y"/>
                                          </p:val>
                                        </p:tav>
                                        <p:tav tm="100000">
                                          <p:val>
                                            <p:strVal val="#ppt_y"/>
                                          </p:val>
                                        </p:tav>
                                      </p:tavLst>
                                    </p:anim>
                                  </p:childTnLst>
                                </p:cTn>
                              </p:par>
                              <p:par>
                                <p:cTn id="237" presetID="2" presetClass="entr" presetSubtype="8" fill="hold" grpId="0" nodeType="withEffect">
                                  <p:stCondLst>
                                    <p:cond delay="0"/>
                                  </p:stCondLst>
                                  <p:childTnLst>
                                    <p:set>
                                      <p:cBhvr>
                                        <p:cTn id="238" dur="1" fill="hold">
                                          <p:stCondLst>
                                            <p:cond delay="0"/>
                                          </p:stCondLst>
                                        </p:cTn>
                                        <p:tgtEl>
                                          <p:spTgt spid="307267"/>
                                        </p:tgtEl>
                                        <p:attrNameLst>
                                          <p:attrName>style.visibility</p:attrName>
                                        </p:attrNameLst>
                                      </p:cBhvr>
                                      <p:to>
                                        <p:strVal val="visible"/>
                                      </p:to>
                                    </p:set>
                                    <p:anim calcmode="lin" valueType="num">
                                      <p:cBhvr additive="base">
                                        <p:cTn id="239" dur="500" fill="hold"/>
                                        <p:tgtEl>
                                          <p:spTgt spid="307267"/>
                                        </p:tgtEl>
                                        <p:attrNameLst>
                                          <p:attrName>ppt_x</p:attrName>
                                        </p:attrNameLst>
                                      </p:cBhvr>
                                      <p:tavLst>
                                        <p:tav tm="0">
                                          <p:val>
                                            <p:strVal val="0-#ppt_w/2"/>
                                          </p:val>
                                        </p:tav>
                                        <p:tav tm="100000">
                                          <p:val>
                                            <p:strVal val="#ppt_x"/>
                                          </p:val>
                                        </p:tav>
                                      </p:tavLst>
                                    </p:anim>
                                    <p:anim calcmode="lin" valueType="num">
                                      <p:cBhvr additive="base">
                                        <p:cTn id="240" dur="500" fill="hold"/>
                                        <p:tgtEl>
                                          <p:spTgt spid="307267"/>
                                        </p:tgtEl>
                                        <p:attrNameLst>
                                          <p:attrName>ppt_y</p:attrName>
                                        </p:attrNameLst>
                                      </p:cBhvr>
                                      <p:tavLst>
                                        <p:tav tm="0">
                                          <p:val>
                                            <p:strVal val="#ppt_y"/>
                                          </p:val>
                                        </p:tav>
                                        <p:tav tm="100000">
                                          <p:val>
                                            <p:strVal val="#ppt_y"/>
                                          </p:val>
                                        </p:tav>
                                      </p:tavLst>
                                    </p:anim>
                                  </p:childTnLst>
                                </p:cTn>
                              </p:par>
                              <p:par>
                                <p:cTn id="241" presetID="2" presetClass="entr" presetSubtype="8" fill="hold" grpId="0" nodeType="withEffect">
                                  <p:stCondLst>
                                    <p:cond delay="0"/>
                                  </p:stCondLst>
                                  <p:childTnLst>
                                    <p:set>
                                      <p:cBhvr>
                                        <p:cTn id="242" dur="1" fill="hold">
                                          <p:stCondLst>
                                            <p:cond delay="0"/>
                                          </p:stCondLst>
                                        </p:cTn>
                                        <p:tgtEl>
                                          <p:spTgt spid="307268"/>
                                        </p:tgtEl>
                                        <p:attrNameLst>
                                          <p:attrName>style.visibility</p:attrName>
                                        </p:attrNameLst>
                                      </p:cBhvr>
                                      <p:to>
                                        <p:strVal val="visible"/>
                                      </p:to>
                                    </p:set>
                                    <p:anim calcmode="lin" valueType="num">
                                      <p:cBhvr additive="base">
                                        <p:cTn id="243" dur="500" fill="hold"/>
                                        <p:tgtEl>
                                          <p:spTgt spid="307268"/>
                                        </p:tgtEl>
                                        <p:attrNameLst>
                                          <p:attrName>ppt_x</p:attrName>
                                        </p:attrNameLst>
                                      </p:cBhvr>
                                      <p:tavLst>
                                        <p:tav tm="0">
                                          <p:val>
                                            <p:strVal val="0-#ppt_w/2"/>
                                          </p:val>
                                        </p:tav>
                                        <p:tav tm="100000">
                                          <p:val>
                                            <p:strVal val="#ppt_x"/>
                                          </p:val>
                                        </p:tav>
                                      </p:tavLst>
                                    </p:anim>
                                    <p:anim calcmode="lin" valueType="num">
                                      <p:cBhvr additive="base">
                                        <p:cTn id="244" dur="500" fill="hold"/>
                                        <p:tgtEl>
                                          <p:spTgt spid="307268"/>
                                        </p:tgtEl>
                                        <p:attrNameLst>
                                          <p:attrName>ppt_y</p:attrName>
                                        </p:attrNameLst>
                                      </p:cBhvr>
                                      <p:tavLst>
                                        <p:tav tm="0">
                                          <p:val>
                                            <p:strVal val="#ppt_y"/>
                                          </p:val>
                                        </p:tav>
                                        <p:tav tm="100000">
                                          <p:val>
                                            <p:strVal val="#ppt_y"/>
                                          </p:val>
                                        </p:tav>
                                      </p:tavLst>
                                    </p:anim>
                                  </p:childTnLst>
                                </p:cTn>
                              </p:par>
                              <p:par>
                                <p:cTn id="245" presetID="2" presetClass="entr" presetSubtype="8" fill="hold" grpId="0" nodeType="withEffect">
                                  <p:stCondLst>
                                    <p:cond delay="0"/>
                                  </p:stCondLst>
                                  <p:childTnLst>
                                    <p:set>
                                      <p:cBhvr>
                                        <p:cTn id="246" dur="1" fill="hold">
                                          <p:stCondLst>
                                            <p:cond delay="0"/>
                                          </p:stCondLst>
                                        </p:cTn>
                                        <p:tgtEl>
                                          <p:spTgt spid="307269"/>
                                        </p:tgtEl>
                                        <p:attrNameLst>
                                          <p:attrName>style.visibility</p:attrName>
                                        </p:attrNameLst>
                                      </p:cBhvr>
                                      <p:to>
                                        <p:strVal val="visible"/>
                                      </p:to>
                                    </p:set>
                                    <p:anim calcmode="lin" valueType="num">
                                      <p:cBhvr additive="base">
                                        <p:cTn id="247" dur="500" fill="hold"/>
                                        <p:tgtEl>
                                          <p:spTgt spid="307269"/>
                                        </p:tgtEl>
                                        <p:attrNameLst>
                                          <p:attrName>ppt_x</p:attrName>
                                        </p:attrNameLst>
                                      </p:cBhvr>
                                      <p:tavLst>
                                        <p:tav tm="0">
                                          <p:val>
                                            <p:strVal val="0-#ppt_w/2"/>
                                          </p:val>
                                        </p:tav>
                                        <p:tav tm="100000">
                                          <p:val>
                                            <p:strVal val="#ppt_x"/>
                                          </p:val>
                                        </p:tav>
                                      </p:tavLst>
                                    </p:anim>
                                    <p:anim calcmode="lin" valueType="num">
                                      <p:cBhvr additive="base">
                                        <p:cTn id="248" dur="500" fill="hold"/>
                                        <p:tgtEl>
                                          <p:spTgt spid="307269"/>
                                        </p:tgtEl>
                                        <p:attrNameLst>
                                          <p:attrName>ppt_y</p:attrName>
                                        </p:attrNameLst>
                                      </p:cBhvr>
                                      <p:tavLst>
                                        <p:tav tm="0">
                                          <p:val>
                                            <p:strVal val="#ppt_y"/>
                                          </p:val>
                                        </p:tav>
                                        <p:tav tm="100000">
                                          <p:val>
                                            <p:strVal val="#ppt_y"/>
                                          </p:val>
                                        </p:tav>
                                      </p:tavLst>
                                    </p:anim>
                                  </p:childTnLst>
                                </p:cTn>
                              </p:par>
                              <p:par>
                                <p:cTn id="249" presetID="2" presetClass="entr" presetSubtype="8" fill="hold" grpId="0" nodeType="withEffect">
                                  <p:stCondLst>
                                    <p:cond delay="0"/>
                                  </p:stCondLst>
                                  <p:childTnLst>
                                    <p:set>
                                      <p:cBhvr>
                                        <p:cTn id="250" dur="1" fill="hold">
                                          <p:stCondLst>
                                            <p:cond delay="0"/>
                                          </p:stCondLst>
                                        </p:cTn>
                                        <p:tgtEl>
                                          <p:spTgt spid="307270"/>
                                        </p:tgtEl>
                                        <p:attrNameLst>
                                          <p:attrName>style.visibility</p:attrName>
                                        </p:attrNameLst>
                                      </p:cBhvr>
                                      <p:to>
                                        <p:strVal val="visible"/>
                                      </p:to>
                                    </p:set>
                                    <p:anim calcmode="lin" valueType="num">
                                      <p:cBhvr additive="base">
                                        <p:cTn id="251" dur="500" fill="hold"/>
                                        <p:tgtEl>
                                          <p:spTgt spid="307270"/>
                                        </p:tgtEl>
                                        <p:attrNameLst>
                                          <p:attrName>ppt_x</p:attrName>
                                        </p:attrNameLst>
                                      </p:cBhvr>
                                      <p:tavLst>
                                        <p:tav tm="0">
                                          <p:val>
                                            <p:strVal val="0-#ppt_w/2"/>
                                          </p:val>
                                        </p:tav>
                                        <p:tav tm="100000">
                                          <p:val>
                                            <p:strVal val="#ppt_x"/>
                                          </p:val>
                                        </p:tav>
                                      </p:tavLst>
                                    </p:anim>
                                    <p:anim calcmode="lin" valueType="num">
                                      <p:cBhvr additive="base">
                                        <p:cTn id="252" dur="500" fill="hold"/>
                                        <p:tgtEl>
                                          <p:spTgt spid="307270"/>
                                        </p:tgtEl>
                                        <p:attrNameLst>
                                          <p:attrName>ppt_y</p:attrName>
                                        </p:attrNameLst>
                                      </p:cBhvr>
                                      <p:tavLst>
                                        <p:tav tm="0">
                                          <p:val>
                                            <p:strVal val="#ppt_y"/>
                                          </p:val>
                                        </p:tav>
                                        <p:tav tm="100000">
                                          <p:val>
                                            <p:strVal val="#ppt_y"/>
                                          </p:val>
                                        </p:tav>
                                      </p:tavLst>
                                    </p:anim>
                                  </p:childTnLst>
                                </p:cTn>
                              </p:par>
                              <p:par>
                                <p:cTn id="253" presetID="2" presetClass="entr" presetSubtype="8" fill="hold" grpId="0" nodeType="withEffect">
                                  <p:stCondLst>
                                    <p:cond delay="0"/>
                                  </p:stCondLst>
                                  <p:childTnLst>
                                    <p:set>
                                      <p:cBhvr>
                                        <p:cTn id="254" dur="1" fill="hold">
                                          <p:stCondLst>
                                            <p:cond delay="0"/>
                                          </p:stCondLst>
                                        </p:cTn>
                                        <p:tgtEl>
                                          <p:spTgt spid="307271"/>
                                        </p:tgtEl>
                                        <p:attrNameLst>
                                          <p:attrName>style.visibility</p:attrName>
                                        </p:attrNameLst>
                                      </p:cBhvr>
                                      <p:to>
                                        <p:strVal val="visible"/>
                                      </p:to>
                                    </p:set>
                                    <p:anim calcmode="lin" valueType="num">
                                      <p:cBhvr additive="base">
                                        <p:cTn id="255" dur="500" fill="hold"/>
                                        <p:tgtEl>
                                          <p:spTgt spid="307271"/>
                                        </p:tgtEl>
                                        <p:attrNameLst>
                                          <p:attrName>ppt_x</p:attrName>
                                        </p:attrNameLst>
                                      </p:cBhvr>
                                      <p:tavLst>
                                        <p:tav tm="0">
                                          <p:val>
                                            <p:strVal val="0-#ppt_w/2"/>
                                          </p:val>
                                        </p:tav>
                                        <p:tav tm="100000">
                                          <p:val>
                                            <p:strVal val="#ppt_x"/>
                                          </p:val>
                                        </p:tav>
                                      </p:tavLst>
                                    </p:anim>
                                    <p:anim calcmode="lin" valueType="num">
                                      <p:cBhvr additive="base">
                                        <p:cTn id="256" dur="500" fill="hold"/>
                                        <p:tgtEl>
                                          <p:spTgt spid="307271"/>
                                        </p:tgtEl>
                                        <p:attrNameLst>
                                          <p:attrName>ppt_y</p:attrName>
                                        </p:attrNameLst>
                                      </p:cBhvr>
                                      <p:tavLst>
                                        <p:tav tm="0">
                                          <p:val>
                                            <p:strVal val="#ppt_y"/>
                                          </p:val>
                                        </p:tav>
                                        <p:tav tm="100000">
                                          <p:val>
                                            <p:strVal val="#ppt_y"/>
                                          </p:val>
                                        </p:tav>
                                      </p:tavLst>
                                    </p:anim>
                                  </p:childTnLst>
                                </p:cTn>
                              </p:par>
                              <p:par>
                                <p:cTn id="257" presetID="2" presetClass="entr" presetSubtype="8" fill="hold" grpId="0" nodeType="withEffect">
                                  <p:stCondLst>
                                    <p:cond delay="0"/>
                                  </p:stCondLst>
                                  <p:childTnLst>
                                    <p:set>
                                      <p:cBhvr>
                                        <p:cTn id="258" dur="1" fill="hold">
                                          <p:stCondLst>
                                            <p:cond delay="0"/>
                                          </p:stCondLst>
                                        </p:cTn>
                                        <p:tgtEl>
                                          <p:spTgt spid="307272"/>
                                        </p:tgtEl>
                                        <p:attrNameLst>
                                          <p:attrName>style.visibility</p:attrName>
                                        </p:attrNameLst>
                                      </p:cBhvr>
                                      <p:to>
                                        <p:strVal val="visible"/>
                                      </p:to>
                                    </p:set>
                                    <p:anim calcmode="lin" valueType="num">
                                      <p:cBhvr additive="base">
                                        <p:cTn id="259" dur="500" fill="hold"/>
                                        <p:tgtEl>
                                          <p:spTgt spid="307272"/>
                                        </p:tgtEl>
                                        <p:attrNameLst>
                                          <p:attrName>ppt_x</p:attrName>
                                        </p:attrNameLst>
                                      </p:cBhvr>
                                      <p:tavLst>
                                        <p:tav tm="0">
                                          <p:val>
                                            <p:strVal val="0-#ppt_w/2"/>
                                          </p:val>
                                        </p:tav>
                                        <p:tav tm="100000">
                                          <p:val>
                                            <p:strVal val="#ppt_x"/>
                                          </p:val>
                                        </p:tav>
                                      </p:tavLst>
                                    </p:anim>
                                    <p:anim calcmode="lin" valueType="num">
                                      <p:cBhvr additive="base">
                                        <p:cTn id="260" dur="500" fill="hold"/>
                                        <p:tgtEl>
                                          <p:spTgt spid="307272"/>
                                        </p:tgtEl>
                                        <p:attrNameLst>
                                          <p:attrName>ppt_y</p:attrName>
                                        </p:attrNameLst>
                                      </p:cBhvr>
                                      <p:tavLst>
                                        <p:tav tm="0">
                                          <p:val>
                                            <p:strVal val="#ppt_y"/>
                                          </p:val>
                                        </p:tav>
                                        <p:tav tm="100000">
                                          <p:val>
                                            <p:strVal val="#ppt_y"/>
                                          </p:val>
                                        </p:tav>
                                      </p:tavLst>
                                    </p:anim>
                                  </p:childTnLst>
                                </p:cTn>
                              </p:par>
                              <p:par>
                                <p:cTn id="261" presetID="2" presetClass="entr" presetSubtype="8" fill="hold" grpId="0" nodeType="withEffect">
                                  <p:stCondLst>
                                    <p:cond delay="0"/>
                                  </p:stCondLst>
                                  <p:childTnLst>
                                    <p:set>
                                      <p:cBhvr>
                                        <p:cTn id="262" dur="1" fill="hold">
                                          <p:stCondLst>
                                            <p:cond delay="0"/>
                                          </p:stCondLst>
                                        </p:cTn>
                                        <p:tgtEl>
                                          <p:spTgt spid="307273"/>
                                        </p:tgtEl>
                                        <p:attrNameLst>
                                          <p:attrName>style.visibility</p:attrName>
                                        </p:attrNameLst>
                                      </p:cBhvr>
                                      <p:to>
                                        <p:strVal val="visible"/>
                                      </p:to>
                                    </p:set>
                                    <p:anim calcmode="lin" valueType="num">
                                      <p:cBhvr additive="base">
                                        <p:cTn id="263" dur="500" fill="hold"/>
                                        <p:tgtEl>
                                          <p:spTgt spid="307273"/>
                                        </p:tgtEl>
                                        <p:attrNameLst>
                                          <p:attrName>ppt_x</p:attrName>
                                        </p:attrNameLst>
                                      </p:cBhvr>
                                      <p:tavLst>
                                        <p:tav tm="0">
                                          <p:val>
                                            <p:strVal val="0-#ppt_w/2"/>
                                          </p:val>
                                        </p:tav>
                                        <p:tav tm="100000">
                                          <p:val>
                                            <p:strVal val="#ppt_x"/>
                                          </p:val>
                                        </p:tav>
                                      </p:tavLst>
                                    </p:anim>
                                    <p:anim calcmode="lin" valueType="num">
                                      <p:cBhvr additive="base">
                                        <p:cTn id="264" dur="500" fill="hold"/>
                                        <p:tgtEl>
                                          <p:spTgt spid="307273"/>
                                        </p:tgtEl>
                                        <p:attrNameLst>
                                          <p:attrName>ppt_y</p:attrName>
                                        </p:attrNameLst>
                                      </p:cBhvr>
                                      <p:tavLst>
                                        <p:tav tm="0">
                                          <p:val>
                                            <p:strVal val="#ppt_y"/>
                                          </p:val>
                                        </p:tav>
                                        <p:tav tm="100000">
                                          <p:val>
                                            <p:strVal val="#ppt_y"/>
                                          </p:val>
                                        </p:tav>
                                      </p:tavLst>
                                    </p:anim>
                                  </p:childTnLst>
                                </p:cTn>
                              </p:par>
                              <p:par>
                                <p:cTn id="265" presetID="2" presetClass="entr" presetSubtype="8" fill="hold" grpId="0" nodeType="withEffect">
                                  <p:stCondLst>
                                    <p:cond delay="0"/>
                                  </p:stCondLst>
                                  <p:childTnLst>
                                    <p:set>
                                      <p:cBhvr>
                                        <p:cTn id="266" dur="1" fill="hold">
                                          <p:stCondLst>
                                            <p:cond delay="0"/>
                                          </p:stCondLst>
                                        </p:cTn>
                                        <p:tgtEl>
                                          <p:spTgt spid="307274"/>
                                        </p:tgtEl>
                                        <p:attrNameLst>
                                          <p:attrName>style.visibility</p:attrName>
                                        </p:attrNameLst>
                                      </p:cBhvr>
                                      <p:to>
                                        <p:strVal val="visible"/>
                                      </p:to>
                                    </p:set>
                                    <p:anim calcmode="lin" valueType="num">
                                      <p:cBhvr additive="base">
                                        <p:cTn id="267" dur="500" fill="hold"/>
                                        <p:tgtEl>
                                          <p:spTgt spid="307274"/>
                                        </p:tgtEl>
                                        <p:attrNameLst>
                                          <p:attrName>ppt_x</p:attrName>
                                        </p:attrNameLst>
                                      </p:cBhvr>
                                      <p:tavLst>
                                        <p:tav tm="0">
                                          <p:val>
                                            <p:strVal val="0-#ppt_w/2"/>
                                          </p:val>
                                        </p:tav>
                                        <p:tav tm="100000">
                                          <p:val>
                                            <p:strVal val="#ppt_x"/>
                                          </p:val>
                                        </p:tav>
                                      </p:tavLst>
                                    </p:anim>
                                    <p:anim calcmode="lin" valueType="num">
                                      <p:cBhvr additive="base">
                                        <p:cTn id="268" dur="500" fill="hold"/>
                                        <p:tgtEl>
                                          <p:spTgt spid="307274"/>
                                        </p:tgtEl>
                                        <p:attrNameLst>
                                          <p:attrName>ppt_y</p:attrName>
                                        </p:attrNameLst>
                                      </p:cBhvr>
                                      <p:tavLst>
                                        <p:tav tm="0">
                                          <p:val>
                                            <p:strVal val="#ppt_y"/>
                                          </p:val>
                                        </p:tav>
                                        <p:tav tm="100000">
                                          <p:val>
                                            <p:strVal val="#ppt_y"/>
                                          </p:val>
                                        </p:tav>
                                      </p:tavLst>
                                    </p:anim>
                                  </p:childTnLst>
                                </p:cTn>
                              </p:par>
                              <p:par>
                                <p:cTn id="269" presetID="2" presetClass="entr" presetSubtype="8" fill="hold" grpId="0" nodeType="withEffect">
                                  <p:stCondLst>
                                    <p:cond delay="0"/>
                                  </p:stCondLst>
                                  <p:childTnLst>
                                    <p:set>
                                      <p:cBhvr>
                                        <p:cTn id="270" dur="1" fill="hold">
                                          <p:stCondLst>
                                            <p:cond delay="0"/>
                                          </p:stCondLst>
                                        </p:cTn>
                                        <p:tgtEl>
                                          <p:spTgt spid="307278"/>
                                        </p:tgtEl>
                                        <p:attrNameLst>
                                          <p:attrName>style.visibility</p:attrName>
                                        </p:attrNameLst>
                                      </p:cBhvr>
                                      <p:to>
                                        <p:strVal val="visible"/>
                                      </p:to>
                                    </p:set>
                                    <p:anim calcmode="lin" valueType="num">
                                      <p:cBhvr additive="base">
                                        <p:cTn id="271" dur="500" fill="hold"/>
                                        <p:tgtEl>
                                          <p:spTgt spid="307278"/>
                                        </p:tgtEl>
                                        <p:attrNameLst>
                                          <p:attrName>ppt_x</p:attrName>
                                        </p:attrNameLst>
                                      </p:cBhvr>
                                      <p:tavLst>
                                        <p:tav tm="0">
                                          <p:val>
                                            <p:strVal val="0-#ppt_w/2"/>
                                          </p:val>
                                        </p:tav>
                                        <p:tav tm="100000">
                                          <p:val>
                                            <p:strVal val="#ppt_x"/>
                                          </p:val>
                                        </p:tav>
                                      </p:tavLst>
                                    </p:anim>
                                    <p:anim calcmode="lin" valueType="num">
                                      <p:cBhvr additive="base">
                                        <p:cTn id="272" dur="500" fill="hold"/>
                                        <p:tgtEl>
                                          <p:spTgt spid="307278"/>
                                        </p:tgtEl>
                                        <p:attrNameLst>
                                          <p:attrName>ppt_y</p:attrName>
                                        </p:attrNameLst>
                                      </p:cBhvr>
                                      <p:tavLst>
                                        <p:tav tm="0">
                                          <p:val>
                                            <p:strVal val="#ppt_y"/>
                                          </p:val>
                                        </p:tav>
                                        <p:tav tm="100000">
                                          <p:val>
                                            <p:strVal val="#ppt_y"/>
                                          </p:val>
                                        </p:tav>
                                      </p:tavLst>
                                    </p:anim>
                                  </p:childTnLst>
                                </p:cTn>
                              </p:par>
                              <p:par>
                                <p:cTn id="273" presetID="2" presetClass="entr" presetSubtype="8" fill="hold" grpId="0" nodeType="withEffect">
                                  <p:stCondLst>
                                    <p:cond delay="0"/>
                                  </p:stCondLst>
                                  <p:childTnLst>
                                    <p:set>
                                      <p:cBhvr>
                                        <p:cTn id="274" dur="1" fill="hold">
                                          <p:stCondLst>
                                            <p:cond delay="0"/>
                                          </p:stCondLst>
                                        </p:cTn>
                                        <p:tgtEl>
                                          <p:spTgt spid="307282"/>
                                        </p:tgtEl>
                                        <p:attrNameLst>
                                          <p:attrName>style.visibility</p:attrName>
                                        </p:attrNameLst>
                                      </p:cBhvr>
                                      <p:to>
                                        <p:strVal val="visible"/>
                                      </p:to>
                                    </p:set>
                                    <p:anim calcmode="lin" valueType="num">
                                      <p:cBhvr additive="base">
                                        <p:cTn id="275" dur="500" fill="hold"/>
                                        <p:tgtEl>
                                          <p:spTgt spid="307282"/>
                                        </p:tgtEl>
                                        <p:attrNameLst>
                                          <p:attrName>ppt_x</p:attrName>
                                        </p:attrNameLst>
                                      </p:cBhvr>
                                      <p:tavLst>
                                        <p:tav tm="0">
                                          <p:val>
                                            <p:strVal val="0-#ppt_w/2"/>
                                          </p:val>
                                        </p:tav>
                                        <p:tav tm="100000">
                                          <p:val>
                                            <p:strVal val="#ppt_x"/>
                                          </p:val>
                                        </p:tav>
                                      </p:tavLst>
                                    </p:anim>
                                    <p:anim calcmode="lin" valueType="num">
                                      <p:cBhvr additive="base">
                                        <p:cTn id="276" dur="500" fill="hold"/>
                                        <p:tgtEl>
                                          <p:spTgt spid="307282"/>
                                        </p:tgtEl>
                                        <p:attrNameLst>
                                          <p:attrName>ppt_y</p:attrName>
                                        </p:attrNameLst>
                                      </p:cBhvr>
                                      <p:tavLst>
                                        <p:tav tm="0">
                                          <p:val>
                                            <p:strVal val="#ppt_y"/>
                                          </p:val>
                                        </p:tav>
                                        <p:tav tm="100000">
                                          <p:val>
                                            <p:strVal val="#ppt_y"/>
                                          </p:val>
                                        </p:tav>
                                      </p:tavLst>
                                    </p:anim>
                                  </p:childTnLst>
                                </p:cTn>
                              </p:par>
                              <p:par>
                                <p:cTn id="277" presetID="2" presetClass="entr" presetSubtype="8" fill="hold" grpId="0" nodeType="withEffect">
                                  <p:stCondLst>
                                    <p:cond delay="0"/>
                                  </p:stCondLst>
                                  <p:childTnLst>
                                    <p:set>
                                      <p:cBhvr>
                                        <p:cTn id="278" dur="1" fill="hold">
                                          <p:stCondLst>
                                            <p:cond delay="0"/>
                                          </p:stCondLst>
                                        </p:cTn>
                                        <p:tgtEl>
                                          <p:spTgt spid="307285"/>
                                        </p:tgtEl>
                                        <p:attrNameLst>
                                          <p:attrName>style.visibility</p:attrName>
                                        </p:attrNameLst>
                                      </p:cBhvr>
                                      <p:to>
                                        <p:strVal val="visible"/>
                                      </p:to>
                                    </p:set>
                                    <p:anim calcmode="lin" valueType="num">
                                      <p:cBhvr additive="base">
                                        <p:cTn id="279" dur="500" fill="hold"/>
                                        <p:tgtEl>
                                          <p:spTgt spid="307285"/>
                                        </p:tgtEl>
                                        <p:attrNameLst>
                                          <p:attrName>ppt_x</p:attrName>
                                        </p:attrNameLst>
                                      </p:cBhvr>
                                      <p:tavLst>
                                        <p:tav tm="0">
                                          <p:val>
                                            <p:strVal val="0-#ppt_w/2"/>
                                          </p:val>
                                        </p:tav>
                                        <p:tav tm="100000">
                                          <p:val>
                                            <p:strVal val="#ppt_x"/>
                                          </p:val>
                                        </p:tav>
                                      </p:tavLst>
                                    </p:anim>
                                    <p:anim calcmode="lin" valueType="num">
                                      <p:cBhvr additive="base">
                                        <p:cTn id="280" dur="500" fill="hold"/>
                                        <p:tgtEl>
                                          <p:spTgt spid="307285"/>
                                        </p:tgtEl>
                                        <p:attrNameLst>
                                          <p:attrName>ppt_y</p:attrName>
                                        </p:attrNameLst>
                                      </p:cBhvr>
                                      <p:tavLst>
                                        <p:tav tm="0">
                                          <p:val>
                                            <p:strVal val="#ppt_y"/>
                                          </p:val>
                                        </p:tav>
                                        <p:tav tm="100000">
                                          <p:val>
                                            <p:strVal val="#ppt_y"/>
                                          </p:val>
                                        </p:tav>
                                      </p:tavLst>
                                    </p:anim>
                                  </p:childTnLst>
                                </p:cTn>
                              </p:par>
                              <p:par>
                                <p:cTn id="281" presetID="2" presetClass="entr" presetSubtype="8" fill="hold" grpId="0" nodeType="withEffect">
                                  <p:stCondLst>
                                    <p:cond delay="0"/>
                                  </p:stCondLst>
                                  <p:childTnLst>
                                    <p:set>
                                      <p:cBhvr>
                                        <p:cTn id="282" dur="1" fill="hold">
                                          <p:stCondLst>
                                            <p:cond delay="0"/>
                                          </p:stCondLst>
                                        </p:cTn>
                                        <p:tgtEl>
                                          <p:spTgt spid="307286"/>
                                        </p:tgtEl>
                                        <p:attrNameLst>
                                          <p:attrName>style.visibility</p:attrName>
                                        </p:attrNameLst>
                                      </p:cBhvr>
                                      <p:to>
                                        <p:strVal val="visible"/>
                                      </p:to>
                                    </p:set>
                                    <p:anim calcmode="lin" valueType="num">
                                      <p:cBhvr additive="base">
                                        <p:cTn id="283" dur="500" fill="hold"/>
                                        <p:tgtEl>
                                          <p:spTgt spid="307286"/>
                                        </p:tgtEl>
                                        <p:attrNameLst>
                                          <p:attrName>ppt_x</p:attrName>
                                        </p:attrNameLst>
                                      </p:cBhvr>
                                      <p:tavLst>
                                        <p:tav tm="0">
                                          <p:val>
                                            <p:strVal val="0-#ppt_w/2"/>
                                          </p:val>
                                        </p:tav>
                                        <p:tav tm="100000">
                                          <p:val>
                                            <p:strVal val="#ppt_x"/>
                                          </p:val>
                                        </p:tav>
                                      </p:tavLst>
                                    </p:anim>
                                    <p:anim calcmode="lin" valueType="num">
                                      <p:cBhvr additive="base">
                                        <p:cTn id="284" dur="500" fill="hold"/>
                                        <p:tgtEl>
                                          <p:spTgt spid="307286"/>
                                        </p:tgtEl>
                                        <p:attrNameLst>
                                          <p:attrName>ppt_y</p:attrName>
                                        </p:attrNameLst>
                                      </p:cBhvr>
                                      <p:tavLst>
                                        <p:tav tm="0">
                                          <p:val>
                                            <p:strVal val="#ppt_y"/>
                                          </p:val>
                                        </p:tav>
                                        <p:tav tm="100000">
                                          <p:val>
                                            <p:strVal val="#ppt_y"/>
                                          </p:val>
                                        </p:tav>
                                      </p:tavLst>
                                    </p:anim>
                                  </p:childTnLst>
                                </p:cTn>
                              </p:par>
                              <p:par>
                                <p:cTn id="285" presetID="2" presetClass="entr" presetSubtype="8" fill="hold" grpId="0" nodeType="withEffect">
                                  <p:stCondLst>
                                    <p:cond delay="0"/>
                                  </p:stCondLst>
                                  <p:childTnLst>
                                    <p:set>
                                      <p:cBhvr>
                                        <p:cTn id="286" dur="1" fill="hold">
                                          <p:stCondLst>
                                            <p:cond delay="0"/>
                                          </p:stCondLst>
                                        </p:cTn>
                                        <p:tgtEl>
                                          <p:spTgt spid="307287"/>
                                        </p:tgtEl>
                                        <p:attrNameLst>
                                          <p:attrName>style.visibility</p:attrName>
                                        </p:attrNameLst>
                                      </p:cBhvr>
                                      <p:to>
                                        <p:strVal val="visible"/>
                                      </p:to>
                                    </p:set>
                                    <p:anim calcmode="lin" valueType="num">
                                      <p:cBhvr additive="base">
                                        <p:cTn id="287" dur="500" fill="hold"/>
                                        <p:tgtEl>
                                          <p:spTgt spid="307287"/>
                                        </p:tgtEl>
                                        <p:attrNameLst>
                                          <p:attrName>ppt_x</p:attrName>
                                        </p:attrNameLst>
                                      </p:cBhvr>
                                      <p:tavLst>
                                        <p:tav tm="0">
                                          <p:val>
                                            <p:strVal val="0-#ppt_w/2"/>
                                          </p:val>
                                        </p:tav>
                                        <p:tav tm="100000">
                                          <p:val>
                                            <p:strVal val="#ppt_x"/>
                                          </p:val>
                                        </p:tav>
                                      </p:tavLst>
                                    </p:anim>
                                    <p:anim calcmode="lin" valueType="num">
                                      <p:cBhvr additive="base">
                                        <p:cTn id="288" dur="500" fill="hold"/>
                                        <p:tgtEl>
                                          <p:spTgt spid="307287"/>
                                        </p:tgtEl>
                                        <p:attrNameLst>
                                          <p:attrName>ppt_y</p:attrName>
                                        </p:attrNameLst>
                                      </p:cBhvr>
                                      <p:tavLst>
                                        <p:tav tm="0">
                                          <p:val>
                                            <p:strVal val="#ppt_y"/>
                                          </p:val>
                                        </p:tav>
                                        <p:tav tm="100000">
                                          <p:val>
                                            <p:strVal val="#ppt_y"/>
                                          </p:val>
                                        </p:tav>
                                      </p:tavLst>
                                    </p:anim>
                                  </p:childTnLst>
                                </p:cTn>
                              </p:par>
                              <p:par>
                                <p:cTn id="289" presetID="2" presetClass="entr" presetSubtype="8" fill="hold" grpId="0" nodeType="withEffect">
                                  <p:stCondLst>
                                    <p:cond delay="0"/>
                                  </p:stCondLst>
                                  <p:childTnLst>
                                    <p:set>
                                      <p:cBhvr>
                                        <p:cTn id="290" dur="1" fill="hold">
                                          <p:stCondLst>
                                            <p:cond delay="0"/>
                                          </p:stCondLst>
                                        </p:cTn>
                                        <p:tgtEl>
                                          <p:spTgt spid="307250"/>
                                        </p:tgtEl>
                                        <p:attrNameLst>
                                          <p:attrName>style.visibility</p:attrName>
                                        </p:attrNameLst>
                                      </p:cBhvr>
                                      <p:to>
                                        <p:strVal val="visible"/>
                                      </p:to>
                                    </p:set>
                                    <p:anim calcmode="lin" valueType="num">
                                      <p:cBhvr additive="base">
                                        <p:cTn id="291" dur="500" fill="hold"/>
                                        <p:tgtEl>
                                          <p:spTgt spid="307250"/>
                                        </p:tgtEl>
                                        <p:attrNameLst>
                                          <p:attrName>ppt_x</p:attrName>
                                        </p:attrNameLst>
                                      </p:cBhvr>
                                      <p:tavLst>
                                        <p:tav tm="0">
                                          <p:val>
                                            <p:strVal val="0-#ppt_w/2"/>
                                          </p:val>
                                        </p:tav>
                                        <p:tav tm="100000">
                                          <p:val>
                                            <p:strVal val="#ppt_x"/>
                                          </p:val>
                                        </p:tav>
                                      </p:tavLst>
                                    </p:anim>
                                    <p:anim calcmode="lin" valueType="num">
                                      <p:cBhvr additive="base">
                                        <p:cTn id="292" dur="500" fill="hold"/>
                                        <p:tgtEl>
                                          <p:spTgt spid="307250"/>
                                        </p:tgtEl>
                                        <p:attrNameLst>
                                          <p:attrName>ppt_y</p:attrName>
                                        </p:attrNameLst>
                                      </p:cBhvr>
                                      <p:tavLst>
                                        <p:tav tm="0">
                                          <p:val>
                                            <p:strVal val="#ppt_y"/>
                                          </p:val>
                                        </p:tav>
                                        <p:tav tm="100000">
                                          <p:val>
                                            <p:strVal val="#ppt_y"/>
                                          </p:val>
                                        </p:tav>
                                      </p:tavLst>
                                    </p:anim>
                                  </p:childTnLst>
                                </p:cTn>
                              </p:par>
                              <p:par>
                                <p:cTn id="293" presetID="2" presetClass="entr" presetSubtype="8" fill="hold" grpId="0" nodeType="withEffect">
                                  <p:stCondLst>
                                    <p:cond delay="0"/>
                                  </p:stCondLst>
                                  <p:childTnLst>
                                    <p:set>
                                      <p:cBhvr>
                                        <p:cTn id="294" dur="1" fill="hold">
                                          <p:stCondLst>
                                            <p:cond delay="0"/>
                                          </p:stCondLst>
                                        </p:cTn>
                                        <p:tgtEl>
                                          <p:spTgt spid="307290"/>
                                        </p:tgtEl>
                                        <p:attrNameLst>
                                          <p:attrName>style.visibility</p:attrName>
                                        </p:attrNameLst>
                                      </p:cBhvr>
                                      <p:to>
                                        <p:strVal val="visible"/>
                                      </p:to>
                                    </p:set>
                                    <p:anim calcmode="lin" valueType="num">
                                      <p:cBhvr additive="base">
                                        <p:cTn id="295" dur="500" fill="hold"/>
                                        <p:tgtEl>
                                          <p:spTgt spid="307290"/>
                                        </p:tgtEl>
                                        <p:attrNameLst>
                                          <p:attrName>ppt_x</p:attrName>
                                        </p:attrNameLst>
                                      </p:cBhvr>
                                      <p:tavLst>
                                        <p:tav tm="0">
                                          <p:val>
                                            <p:strVal val="0-#ppt_w/2"/>
                                          </p:val>
                                        </p:tav>
                                        <p:tav tm="100000">
                                          <p:val>
                                            <p:strVal val="#ppt_x"/>
                                          </p:val>
                                        </p:tav>
                                      </p:tavLst>
                                    </p:anim>
                                    <p:anim calcmode="lin" valueType="num">
                                      <p:cBhvr additive="base">
                                        <p:cTn id="296" dur="500" fill="hold"/>
                                        <p:tgtEl>
                                          <p:spTgt spid="307290"/>
                                        </p:tgtEl>
                                        <p:attrNameLst>
                                          <p:attrName>ppt_y</p:attrName>
                                        </p:attrNameLst>
                                      </p:cBhvr>
                                      <p:tavLst>
                                        <p:tav tm="0">
                                          <p:val>
                                            <p:strVal val="#ppt_y"/>
                                          </p:val>
                                        </p:tav>
                                        <p:tav tm="100000">
                                          <p:val>
                                            <p:strVal val="#ppt_y"/>
                                          </p:val>
                                        </p:tav>
                                      </p:tavLst>
                                    </p:anim>
                                  </p:childTnLst>
                                </p:cTn>
                              </p:par>
                              <p:par>
                                <p:cTn id="297" presetID="2" presetClass="entr" presetSubtype="8" fill="hold" grpId="0" nodeType="withEffect">
                                  <p:stCondLst>
                                    <p:cond delay="0"/>
                                  </p:stCondLst>
                                  <p:childTnLst>
                                    <p:set>
                                      <p:cBhvr>
                                        <p:cTn id="298" dur="1" fill="hold">
                                          <p:stCondLst>
                                            <p:cond delay="0"/>
                                          </p:stCondLst>
                                        </p:cTn>
                                        <p:tgtEl>
                                          <p:spTgt spid="307291"/>
                                        </p:tgtEl>
                                        <p:attrNameLst>
                                          <p:attrName>style.visibility</p:attrName>
                                        </p:attrNameLst>
                                      </p:cBhvr>
                                      <p:to>
                                        <p:strVal val="visible"/>
                                      </p:to>
                                    </p:set>
                                    <p:anim calcmode="lin" valueType="num">
                                      <p:cBhvr additive="base">
                                        <p:cTn id="299" dur="500" fill="hold"/>
                                        <p:tgtEl>
                                          <p:spTgt spid="307291"/>
                                        </p:tgtEl>
                                        <p:attrNameLst>
                                          <p:attrName>ppt_x</p:attrName>
                                        </p:attrNameLst>
                                      </p:cBhvr>
                                      <p:tavLst>
                                        <p:tav tm="0">
                                          <p:val>
                                            <p:strVal val="0-#ppt_w/2"/>
                                          </p:val>
                                        </p:tav>
                                        <p:tav tm="100000">
                                          <p:val>
                                            <p:strVal val="#ppt_x"/>
                                          </p:val>
                                        </p:tav>
                                      </p:tavLst>
                                    </p:anim>
                                    <p:anim calcmode="lin" valueType="num">
                                      <p:cBhvr additive="base">
                                        <p:cTn id="300" dur="500" fill="hold"/>
                                        <p:tgtEl>
                                          <p:spTgt spid="307291"/>
                                        </p:tgtEl>
                                        <p:attrNameLst>
                                          <p:attrName>ppt_y</p:attrName>
                                        </p:attrNameLst>
                                      </p:cBhvr>
                                      <p:tavLst>
                                        <p:tav tm="0">
                                          <p:val>
                                            <p:strVal val="#ppt_y"/>
                                          </p:val>
                                        </p:tav>
                                        <p:tav tm="100000">
                                          <p:val>
                                            <p:strVal val="#ppt_y"/>
                                          </p:val>
                                        </p:tav>
                                      </p:tavLst>
                                    </p:anim>
                                  </p:childTnLst>
                                </p:cTn>
                              </p:par>
                              <p:par>
                                <p:cTn id="301" presetID="2" presetClass="entr" presetSubtype="8" fill="hold" grpId="0" nodeType="withEffect">
                                  <p:stCondLst>
                                    <p:cond delay="0"/>
                                  </p:stCondLst>
                                  <p:childTnLst>
                                    <p:set>
                                      <p:cBhvr>
                                        <p:cTn id="302" dur="1" fill="hold">
                                          <p:stCondLst>
                                            <p:cond delay="0"/>
                                          </p:stCondLst>
                                        </p:cTn>
                                        <p:tgtEl>
                                          <p:spTgt spid="307288"/>
                                        </p:tgtEl>
                                        <p:attrNameLst>
                                          <p:attrName>style.visibility</p:attrName>
                                        </p:attrNameLst>
                                      </p:cBhvr>
                                      <p:to>
                                        <p:strVal val="visible"/>
                                      </p:to>
                                    </p:set>
                                    <p:anim calcmode="lin" valueType="num">
                                      <p:cBhvr additive="base">
                                        <p:cTn id="303" dur="500" fill="hold"/>
                                        <p:tgtEl>
                                          <p:spTgt spid="307288"/>
                                        </p:tgtEl>
                                        <p:attrNameLst>
                                          <p:attrName>ppt_x</p:attrName>
                                        </p:attrNameLst>
                                      </p:cBhvr>
                                      <p:tavLst>
                                        <p:tav tm="0">
                                          <p:val>
                                            <p:strVal val="0-#ppt_w/2"/>
                                          </p:val>
                                        </p:tav>
                                        <p:tav tm="100000">
                                          <p:val>
                                            <p:strVal val="#ppt_x"/>
                                          </p:val>
                                        </p:tav>
                                      </p:tavLst>
                                    </p:anim>
                                    <p:anim calcmode="lin" valueType="num">
                                      <p:cBhvr additive="base">
                                        <p:cTn id="304" dur="500" fill="hold"/>
                                        <p:tgtEl>
                                          <p:spTgt spid="3072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9" grpId="0" animBg="1"/>
      <p:bldP spid="307283" grpId="0" animBg="1"/>
      <p:bldP spid="307284" grpId="0" animBg="1"/>
      <p:bldP spid="307202" grpId="0" animBg="1"/>
      <p:bldP spid="307205" grpId="0" animBg="1"/>
      <p:bldP spid="307206" grpId="0" animBg="1"/>
      <p:bldP spid="307208" grpId="0" animBg="1"/>
      <p:bldP spid="307209" grpId="0" animBg="1"/>
      <p:bldP spid="307210" grpId="0" animBg="1"/>
      <p:bldP spid="307212" grpId="0" animBg="1"/>
      <p:bldP spid="307213" grpId="0" animBg="1"/>
      <p:bldP spid="307214" grpId="0" animBg="1"/>
      <p:bldP spid="307215" grpId="0" animBg="1"/>
      <p:bldP spid="307216" grpId="0" animBg="1"/>
      <p:bldP spid="307217" grpId="0" animBg="1"/>
      <p:bldP spid="307218" grpId="0" animBg="1"/>
      <p:bldP spid="307219" grpId="0" animBg="1"/>
      <p:bldP spid="307220" grpId="0" animBg="1"/>
      <p:bldP spid="307221" grpId="0" animBg="1"/>
      <p:bldP spid="307222" grpId="0" animBg="1"/>
      <p:bldP spid="307223" grpId="0" animBg="1"/>
      <p:bldP spid="307224" grpId="0" animBg="1"/>
      <p:bldP spid="307225" grpId="0" animBg="1"/>
      <p:bldP spid="307227" grpId="0" animBg="1"/>
      <p:bldP spid="307228" grpId="0" animBg="1"/>
      <p:bldP spid="307229" grpId="0" animBg="1"/>
      <p:bldP spid="307230" grpId="0" animBg="1"/>
      <p:bldP spid="307232" grpId="0" animBg="1"/>
      <p:bldP spid="307233" grpId="0" animBg="1"/>
      <p:bldP spid="307234" grpId="0" animBg="1"/>
      <p:bldP spid="307235" grpId="0" animBg="1"/>
      <p:bldP spid="307236" grpId="0" animBg="1"/>
      <p:bldP spid="307237" grpId="0" animBg="1"/>
      <p:bldP spid="307238" grpId="0" animBg="1"/>
      <p:bldP spid="307239" grpId="0"/>
      <p:bldP spid="307240" grpId="0"/>
      <p:bldP spid="307241" grpId="0"/>
      <p:bldP spid="307242" grpId="0"/>
      <p:bldP spid="307243" grpId="0"/>
      <p:bldP spid="307244" grpId="0"/>
      <p:bldP spid="307245" grpId="0"/>
      <p:bldP spid="307246" grpId="0"/>
      <p:bldP spid="307247" grpId="0"/>
      <p:bldP spid="307248" grpId="0"/>
      <p:bldP spid="307252" grpId="0"/>
      <p:bldP spid="307253" grpId="0"/>
      <p:bldP spid="307254" grpId="0"/>
      <p:bldP spid="307255" grpId="0"/>
      <p:bldP spid="307256" grpId="0"/>
      <p:bldP spid="307257" grpId="0"/>
      <p:bldP spid="307258" grpId="0"/>
      <p:bldP spid="307259" grpId="0"/>
      <p:bldP spid="307260" grpId="0"/>
      <p:bldP spid="307261" grpId="0"/>
      <p:bldP spid="307263" grpId="0"/>
      <p:bldP spid="307264" grpId="0"/>
      <p:bldP spid="307265" grpId="0"/>
      <p:bldP spid="307266" grpId="0"/>
      <p:bldP spid="307267" grpId="0"/>
      <p:bldP spid="307268" grpId="0"/>
      <p:bldP spid="307269" grpId="0"/>
      <p:bldP spid="307270" grpId="0"/>
      <p:bldP spid="307271" grpId="0"/>
      <p:bldP spid="307272" grpId="0"/>
      <p:bldP spid="307273" grpId="0"/>
      <p:bldP spid="307274" grpId="0"/>
      <p:bldP spid="307278" grpId="0"/>
      <p:bldP spid="307282" grpId="0"/>
      <p:bldP spid="307285" grpId="0" animBg="1"/>
      <p:bldP spid="307286" grpId="0" animBg="1"/>
      <p:bldP spid="307287" grpId="0"/>
      <p:bldP spid="307250" grpId="0"/>
      <p:bldP spid="307290" grpId="0" animBg="1"/>
      <p:bldP spid="307291" grpId="0"/>
      <p:bldP spid="307288"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167</a:t>
            </a:fld>
            <a:endParaRPr lang="en-US" altLang="zh-CN"/>
          </a:p>
        </p:txBody>
      </p:sp>
      <p:sp>
        <p:nvSpPr>
          <p:cNvPr id="3" name="Rectangle 2"/>
          <p:cNvSpPr txBox="1">
            <a:spLocks noChangeArrowheads="1"/>
          </p:cNvSpPr>
          <p:nvPr/>
        </p:nvSpPr>
        <p:spPr>
          <a:xfrm>
            <a:off x="685800" y="346364"/>
            <a:ext cx="7772400" cy="547688"/>
          </a:xfrm>
          <a:prstGeom prst="rect">
            <a:avLst/>
          </a:prstGeom>
        </p:spPr>
        <p:txBody>
          <a:bodyPr>
            <a:normAutofit fontScale="90000" lnSpcReduction="200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程序</a:t>
            </a:r>
            <a:r>
              <a:rPr kumimoji="1" lang="en-US" altLang="zh-CN" sz="40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7.22</a:t>
            </a:r>
          </a:p>
        </p:txBody>
      </p:sp>
      <p:sp>
        <p:nvSpPr>
          <p:cNvPr id="4" name="Rectangle 3"/>
          <p:cNvSpPr txBox="1">
            <a:spLocks noChangeArrowheads="1"/>
          </p:cNvSpPr>
          <p:nvPr/>
        </p:nvSpPr>
        <p:spPr>
          <a:xfrm>
            <a:off x="602671" y="865908"/>
            <a:ext cx="7772400" cy="4967288"/>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while</a:t>
            </a:r>
            <a:r>
              <a:rPr kumimoji="1" lang="zh-CN" altLang="en-US" sz="1800" b="1"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p</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NULL</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 {</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寻找结点，同时把经过的结点压栈，循环结束时，</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为要删除结点</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的双亲，</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在栈顶。</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if (</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p</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NULL</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return</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 false</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未找到结点，返回</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处理被删除结点有两个子女的情况，转变成删除只有至多</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1</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个子女的结点的情况，最后仍然是</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为要删除结点</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的双亲，</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在栈顶。</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if (</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p</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-&gt;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left</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NULL</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 q</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p</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-&gt;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left</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让</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q</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指向</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的孩子结点，特殊情况是删除根结点，则也让</a:t>
            </a:r>
            <a:r>
              <a:rPr kumimoji="1" lang="en-US" altLang="zh-CN" sz="1800" b="0" i="0" u="none" strike="noStrike" kern="0" cap="none" spc="0" normalizeH="0" baseline="0" noProof="0" dirty="0" err="1" smtClean="0">
                <a:ln>
                  <a:noFill/>
                </a:ln>
                <a:solidFill>
                  <a:schemeClr val="accent2"/>
                </a:solidFill>
                <a:effectLst/>
                <a:uLnTx/>
                <a:uFillTx/>
                <a:latin typeface="+mn-lt"/>
                <a:ea typeface="隶书" pitchFamily="49" charset="-122"/>
              </a:rPr>
              <a:t>ptr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与</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q</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指向相同的结点。</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else {</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调整删除</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之后的</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和</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q</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之间的连接。</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while (</a:t>
            </a:r>
            <a:r>
              <a:rPr kumimoji="1" lang="en-US" altLang="zh-CN" sz="1800" b="0" i="0" u="none" strike="noStrike" kern="0" cap="none" spc="0" normalizeH="0" baseline="0" noProof="0" dirty="0" err="1" smtClean="0">
                <a:ln>
                  <a:noFill/>
                </a:ln>
                <a:solidFill>
                  <a:schemeClr val="tx2"/>
                </a:solidFill>
                <a:effectLst/>
                <a:uLnTx/>
                <a:uFillTx/>
                <a:latin typeface="+mn-lt"/>
                <a:ea typeface="隶书" pitchFamily="49" charset="-122"/>
              </a:rPr>
              <a:t>st</a:t>
            </a:r>
            <a:r>
              <a:rPr kumimoji="1" lang="en-US" altLang="zh-CN" sz="1800" b="1" i="0" u="none" strike="noStrike" kern="0" cap="none" spc="0" normalizeH="0" baseline="0" noProof="0" dirty="0" err="1"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err="1" smtClean="0">
                <a:ln>
                  <a:noFill/>
                </a:ln>
                <a:solidFill>
                  <a:schemeClr val="tx2"/>
                </a:solidFill>
                <a:effectLst/>
                <a:uLnTx/>
                <a:uFillTx/>
                <a:latin typeface="+mn-lt"/>
                <a:ea typeface="隶书" pitchFamily="49" charset="-122"/>
              </a:rPr>
              <a:t>IsEmpty</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false</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zh-CN" altLang="en-US" sz="1800" b="1"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endParaRPr kumimoji="1" lang="zh-CN" altLang="en-US" sz="1800" b="1" i="0" u="none" strike="noStrike" kern="0" cap="none" spc="0" normalizeH="0" baseline="0" noProof="0" dirty="0" smtClean="0">
              <a:ln>
                <a:noFill/>
              </a:ln>
              <a:solidFill>
                <a:schemeClr val="tx2"/>
              </a:solidFill>
              <a:effectLst/>
              <a:uLnTx/>
              <a:uFillTx/>
              <a:latin typeface="+mn-lt"/>
              <a:ea typeface="隶书" pitchFamily="49" charset="-122"/>
            </a:endParaRP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调整</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的平衡因子，并且根据</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是其双亲</a:t>
            </a:r>
            <a:r>
              <a:rPr kumimoji="1" lang="en-US" altLang="zh-CN" sz="1800" b="0" i="0" u="none" strike="noStrike" kern="0" cap="none" spc="0" normalizeH="0" baseline="0" noProof="0" dirty="0" err="1" smtClean="0">
                <a:ln>
                  <a:noFill/>
                </a:ln>
                <a:solidFill>
                  <a:schemeClr val="accent2"/>
                </a:solidFill>
                <a:effectLst/>
                <a:uLnTx/>
                <a:uFillTx/>
                <a:latin typeface="+mn-lt"/>
                <a:ea typeface="隶书" pitchFamily="49" charset="-122"/>
              </a:rPr>
              <a:t>ppr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的左孩子还是右孩子决定</a:t>
            </a:r>
            <a:r>
              <a:rPr kumimoji="1" lang="en-US" altLang="zh-CN" sz="1800" b="0" i="0" u="none" strike="noStrike" kern="0" cap="none" spc="0" normalizeH="0" baseline="0" noProof="0" dirty="0" err="1" smtClean="0">
                <a:ln>
                  <a:noFill/>
                </a:ln>
                <a:solidFill>
                  <a:schemeClr val="accent2"/>
                </a:solidFill>
                <a:effectLst/>
                <a:uLnTx/>
                <a:uFillTx/>
                <a:latin typeface="+mn-lt"/>
                <a:ea typeface="隶书" pitchFamily="49" charset="-122"/>
              </a:rPr>
              <a:t>dd</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的取值，以记住经过旋转修改的</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应该连接在</a:t>
            </a:r>
            <a:r>
              <a:rPr kumimoji="1" lang="en-US" altLang="zh-CN" sz="1800" b="0" i="0" u="none" strike="noStrike" kern="0" cap="none" spc="0" normalizeH="0" baseline="0" noProof="0" dirty="0" err="1" smtClean="0">
                <a:ln>
                  <a:noFill/>
                </a:ln>
                <a:solidFill>
                  <a:schemeClr val="accent2"/>
                </a:solidFill>
                <a:effectLst/>
                <a:uLnTx/>
                <a:uFillTx/>
                <a:latin typeface="+mn-lt"/>
                <a:ea typeface="隶书" pitchFamily="49" charset="-122"/>
              </a:rPr>
              <a:t>ppr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的左孩子还是右孩子。</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if (</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pr</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-&gt;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bf </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1</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 || </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pr</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-&gt;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bf</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1</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break;</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  </a:t>
            </a:r>
            <a:r>
              <a:rPr kumimoji="1" lang="en-US" altLang="zh-CN" sz="18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根据</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的平衡因子和其较高的子树的平衡因子决定旋转类型，旋转，调整平衡因子。有可能要回到循环开头继续回溯。</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if (</a:t>
            </a:r>
            <a:r>
              <a:rPr kumimoji="1" lang="en-US" altLang="zh-CN" sz="1800" b="0" i="0" u="none" strike="noStrike" kern="0" cap="none" spc="0" normalizeH="0" baseline="0" noProof="0" dirty="0" err="1" smtClean="0">
                <a:ln>
                  <a:noFill/>
                </a:ln>
                <a:solidFill>
                  <a:schemeClr val="tx2"/>
                </a:solidFill>
                <a:effectLst/>
                <a:uLnTx/>
                <a:uFillTx/>
                <a:latin typeface="+mn-lt"/>
                <a:ea typeface="隶书" pitchFamily="49" charset="-122"/>
              </a:rPr>
              <a:t>dd</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1</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  </a:t>
            </a:r>
            <a:r>
              <a:rPr kumimoji="1" lang="en-US" altLang="zh-CN" sz="1800" b="0" i="0" u="none" strike="noStrike" kern="0" cap="none" spc="0" normalizeH="0" baseline="0" noProof="0" dirty="0" err="1" smtClean="0">
                <a:ln>
                  <a:noFill/>
                </a:ln>
                <a:solidFill>
                  <a:schemeClr val="tx2"/>
                </a:solidFill>
                <a:effectLst/>
                <a:uLnTx/>
                <a:uFillTx/>
                <a:latin typeface="+mn-lt"/>
                <a:ea typeface="隶书" pitchFamily="49" charset="-122"/>
              </a:rPr>
              <a:t>ppr</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-&gt;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left</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r>
              <a:rPr kumimoji="1" lang="en-US" altLang="zh-CN" sz="1800" b="0" i="0" u="none" strike="noStrike" kern="0" cap="none" spc="0" normalizeH="0" baseline="0" noProof="0" dirty="0" smtClean="0">
                <a:ln>
                  <a:noFill/>
                </a:ln>
                <a:solidFill>
                  <a:schemeClr val="tx2"/>
                </a:solidFill>
                <a:effectLst/>
                <a:uLnTx/>
                <a:uFillTx/>
                <a:latin typeface="+mn-lt"/>
                <a:ea typeface="隶书" pitchFamily="49" charset="-122"/>
              </a:rPr>
              <a:t>pr</a:t>
            </a:r>
            <a:r>
              <a:rPr kumimoji="1" lang="en-US" altLang="zh-CN" sz="1800" b="1" i="0" u="none" strike="noStrike" kern="0" cap="none" spc="0" normalizeH="0" baseline="0" noProof="0" dirty="0" smtClean="0">
                <a:ln>
                  <a:noFill/>
                </a:ln>
                <a:solidFill>
                  <a:schemeClr val="tx2"/>
                </a:solidFill>
                <a:effectLst/>
                <a:uLnTx/>
                <a:uFillTx/>
                <a:latin typeface="+mn-lt"/>
                <a:ea typeface="隶书" pitchFamily="49" charset="-122"/>
              </a:rPr>
              <a:t>;</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     ...  </a:t>
            </a:r>
            <a:r>
              <a:rPr kumimoji="1" lang="en-US" altLang="zh-CN" sz="18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根据</a:t>
            </a:r>
            <a:r>
              <a:rPr kumimoji="1" lang="en-US" altLang="zh-CN" sz="1800" b="0" i="0" u="none" strike="noStrike" kern="0" cap="none" spc="0" normalizeH="0" baseline="0" noProof="0" dirty="0" err="1" smtClean="0">
                <a:ln>
                  <a:noFill/>
                </a:ln>
                <a:solidFill>
                  <a:schemeClr val="accent2"/>
                </a:solidFill>
                <a:effectLst/>
                <a:uLnTx/>
                <a:uFillTx/>
                <a:latin typeface="+mn-lt"/>
                <a:ea typeface="隶书" pitchFamily="49" charset="-122"/>
              </a:rPr>
              <a:t>dd</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决定经过旋转修改的</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应该连接在</a:t>
            </a:r>
            <a:r>
              <a:rPr kumimoji="1" lang="en-US" altLang="zh-CN" sz="1800" b="0" i="0" u="none" strike="noStrike" kern="0" cap="none" spc="0" normalizeH="0" baseline="0" noProof="0" dirty="0" err="1" smtClean="0">
                <a:ln>
                  <a:noFill/>
                </a:ln>
                <a:solidFill>
                  <a:schemeClr val="accent2"/>
                </a:solidFill>
                <a:effectLst/>
                <a:uLnTx/>
                <a:uFillTx/>
                <a:latin typeface="+mn-lt"/>
                <a:ea typeface="隶书" pitchFamily="49" charset="-122"/>
              </a:rPr>
              <a:t>ppr</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的左孩子还是右孩子。</a:t>
            </a:r>
          </a:p>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删除</a:t>
            </a:r>
            <a:r>
              <a:rPr kumimoji="1" lang="en-US" altLang="zh-CN" sz="1800" b="0" i="0" u="none" strike="noStrike" kern="0" cap="none" spc="0" normalizeH="0" baseline="0" noProof="0" dirty="0" smtClean="0">
                <a:ln>
                  <a:noFill/>
                </a:ln>
                <a:solidFill>
                  <a:schemeClr val="accent2"/>
                </a:solidFill>
                <a:effectLst/>
                <a:uLnTx/>
                <a:uFillTx/>
                <a:latin typeface="+mn-lt"/>
                <a:ea typeface="隶书" pitchFamily="49" charset="-122"/>
              </a:rPr>
              <a:t>p,</a:t>
            </a:r>
            <a:r>
              <a:rPr kumimoji="1" lang="zh-CN" altLang="en-US" sz="1800" b="0" i="0" u="none" strike="noStrike" kern="0" cap="none" spc="0" normalizeH="0" baseline="0" noProof="0" dirty="0" smtClean="0">
                <a:ln>
                  <a:noFill/>
                </a:ln>
                <a:solidFill>
                  <a:schemeClr val="accent2"/>
                </a:solidFill>
                <a:effectLst/>
                <a:uLnTx/>
                <a:uFillTx/>
                <a:latin typeface="+mn-lt"/>
                <a:ea typeface="隶书" pitchFamily="49" charset="-122"/>
              </a:rPr>
              <a:t>结束。</a:t>
            </a:r>
          </a:p>
        </p:txBody>
      </p:sp>
    </p:spTree>
  </p:cSld>
  <p:clrMapOvr>
    <a:masterClrMapping/>
  </p:clrMapOvr>
  <p:transition>
    <p:split orient="vert"/>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2740025" y="655638"/>
            <a:ext cx="3048000" cy="609600"/>
          </a:xfrm>
        </p:spPr>
        <p:txBody>
          <a:bodyPr/>
          <a:lstStyle/>
          <a:p>
            <a:r>
              <a:rPr lang="en-US" altLang="zh-CN" sz="3600" b="1" u="sng">
                <a:solidFill>
                  <a:srgbClr val="CC3300"/>
                </a:solidFill>
                <a:effectLst>
                  <a:outerShdw blurRad="38100" dist="38100" dir="2700000" algn="tl">
                    <a:srgbClr val="C0C0C0"/>
                  </a:outerShdw>
                </a:effectLst>
                <a:ea typeface="仿宋_GB2312" pitchFamily="49" charset="-122"/>
              </a:rPr>
              <a:t>AVL</a:t>
            </a:r>
            <a:r>
              <a:rPr lang="zh-CN" altLang="en-US" sz="3600" b="1" u="sng">
                <a:solidFill>
                  <a:srgbClr val="CC3300"/>
                </a:solidFill>
                <a:effectLst>
                  <a:outerShdw blurRad="38100" dist="38100" dir="2700000" algn="tl">
                    <a:srgbClr val="C0C0C0"/>
                  </a:outerShdw>
                </a:effectLst>
                <a:ea typeface="仿宋_GB2312" pitchFamily="49" charset="-122"/>
              </a:rPr>
              <a:t>树的高度</a:t>
            </a:r>
            <a:endParaRPr lang="zh-CN" altLang="en-US" u="sng">
              <a:ea typeface="仿宋_GB2312" pitchFamily="49" charset="-122"/>
            </a:endParaRPr>
          </a:p>
        </p:txBody>
      </p:sp>
      <p:sp>
        <p:nvSpPr>
          <p:cNvPr id="246787" name="Rectangle 3"/>
          <p:cNvSpPr>
            <a:spLocks noGrp="1" noChangeArrowheads="1"/>
          </p:cNvSpPr>
          <p:nvPr>
            <p:ph type="body" idx="1"/>
          </p:nvPr>
        </p:nvSpPr>
        <p:spPr>
          <a:xfrm>
            <a:off x="519113" y="1385888"/>
            <a:ext cx="8001000" cy="4932362"/>
          </a:xfrm>
        </p:spPr>
        <p:txBody>
          <a:bodyPr/>
          <a:lstStyle/>
          <a:p>
            <a:pPr algn="just">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设在新结点插入前</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accent2"/>
                </a:solidFill>
                <a:effectLst>
                  <a:outerShdw blurRad="38100" dist="38100" dir="2700000" algn="tl">
                    <a:srgbClr val="C0C0C0"/>
                  </a:outerShdw>
                </a:effectLst>
                <a:ea typeface="仿宋_GB2312" pitchFamily="49" charset="-122"/>
              </a:rPr>
              <a:t>树的高度为</a:t>
            </a:r>
            <a:r>
              <a:rPr lang="en-US" altLang="zh-CN" sz="2800" b="1" i="1" dirty="0">
                <a:solidFill>
                  <a:schemeClr val="tx2"/>
                </a:solidFill>
                <a:effectLst>
                  <a:outerShdw blurRad="38100" dist="38100" dir="2700000" algn="tl">
                    <a:srgbClr val="C0C0C0"/>
                  </a:outerShdw>
                </a:effectLst>
                <a:ea typeface="仿宋_GB2312" pitchFamily="49" charset="-122"/>
              </a:rPr>
              <a:t>h</a:t>
            </a:r>
            <a:r>
              <a:rPr lang="zh-CN" altLang="en-US" sz="2800" b="1" dirty="0">
                <a:solidFill>
                  <a:schemeClr val="accent2"/>
                </a:solidFill>
                <a:effectLst>
                  <a:outerShdw blurRad="38100" dist="38100" dir="2700000" algn="tl">
                    <a:srgbClr val="C0C0C0"/>
                  </a:outerShdw>
                </a:effectLst>
                <a:ea typeface="仿宋_GB2312" pitchFamily="49" charset="-122"/>
              </a:rPr>
              <a:t>，结点个数为</a:t>
            </a:r>
            <a:r>
              <a:rPr lang="en-US" altLang="zh-CN" sz="2800" b="1" i="1" dirty="0">
                <a:solidFill>
                  <a:schemeClr val="tx2"/>
                </a:solidFill>
                <a:effectLst>
                  <a:outerShdw blurRad="38100" dist="38100" dir="2700000" algn="tl">
                    <a:srgbClr val="C0C0C0"/>
                  </a:outerShdw>
                </a:effectLst>
                <a:ea typeface="仿宋_GB2312" pitchFamily="49" charset="-122"/>
              </a:rPr>
              <a:t>n</a:t>
            </a:r>
            <a:r>
              <a:rPr lang="zh-CN" altLang="en-US" sz="2800" b="1" dirty="0">
                <a:solidFill>
                  <a:schemeClr val="accent2"/>
                </a:solidFill>
                <a:effectLst>
                  <a:outerShdw blurRad="38100" dist="38100" dir="2700000" algn="tl">
                    <a:srgbClr val="C0C0C0"/>
                  </a:outerShdw>
                </a:effectLst>
                <a:ea typeface="仿宋_GB2312" pitchFamily="49" charset="-122"/>
              </a:rPr>
              <a:t>，则插入一个新结点的时间是</a:t>
            </a:r>
            <a:r>
              <a:rPr lang="en-US" altLang="zh-CN" sz="2800" b="1" dirty="0">
                <a:solidFill>
                  <a:schemeClr val="tx2"/>
                </a:solidFill>
                <a:effectLst>
                  <a:outerShdw blurRad="38100" dist="38100" dir="2700000" algn="tl">
                    <a:srgbClr val="C0C0C0"/>
                  </a:outerShdw>
                </a:effectLst>
                <a:ea typeface="仿宋_GB2312" pitchFamily="49" charset="-122"/>
              </a:rPr>
              <a:t>O(</a:t>
            </a:r>
            <a:r>
              <a:rPr lang="en-US" altLang="zh-CN" sz="2800" b="1" i="1" dirty="0">
                <a:solidFill>
                  <a:schemeClr val="tx2"/>
                </a:solidFill>
                <a:effectLst>
                  <a:outerShdw blurRad="38100" dist="38100" dir="2700000" algn="tl">
                    <a:srgbClr val="C0C0C0"/>
                  </a:outerShdw>
                </a:effectLst>
                <a:ea typeface="仿宋_GB2312" pitchFamily="49" charset="-122"/>
              </a:rPr>
              <a:t>h</a:t>
            </a:r>
            <a:r>
              <a:rPr lang="en-US" altLang="zh-CN" sz="2800" b="1" dirty="0">
                <a:solidFill>
                  <a:schemeClr val="tx2"/>
                </a:solidFill>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。对于</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accent2"/>
                </a:solidFill>
                <a:effectLst>
                  <a:outerShdw blurRad="38100" dist="38100" dir="2700000" algn="tl">
                    <a:srgbClr val="C0C0C0"/>
                  </a:outerShdw>
                </a:effectLst>
                <a:ea typeface="仿宋_GB2312" pitchFamily="49" charset="-122"/>
              </a:rPr>
              <a:t>树来说，</a:t>
            </a:r>
            <a:r>
              <a:rPr lang="en-US" altLang="zh-CN" sz="2800" b="1" i="1" dirty="0">
                <a:solidFill>
                  <a:schemeClr val="tx2"/>
                </a:solidFill>
                <a:effectLst>
                  <a:outerShdw blurRad="38100" dist="38100" dir="2700000" algn="tl">
                    <a:srgbClr val="C0C0C0"/>
                  </a:outerShdw>
                </a:effectLst>
                <a:ea typeface="仿宋_GB2312" pitchFamily="49" charset="-122"/>
              </a:rPr>
              <a:t>h</a:t>
            </a:r>
            <a:r>
              <a:rPr lang="zh-CN" altLang="en-US" sz="2800" b="1" dirty="0">
                <a:solidFill>
                  <a:schemeClr val="accent2"/>
                </a:solidFill>
                <a:effectLst>
                  <a:outerShdw blurRad="38100" dist="38100" dir="2700000" algn="tl">
                    <a:srgbClr val="C0C0C0"/>
                  </a:outerShdw>
                </a:effectLst>
                <a:ea typeface="仿宋_GB2312" pitchFamily="49" charset="-122"/>
              </a:rPr>
              <a:t>多大？</a:t>
            </a:r>
            <a:endParaRPr lang="zh-CN" altLang="en-US" sz="2800" b="1" dirty="0">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设</a:t>
            </a:r>
            <a:r>
              <a:rPr lang="en-US" altLang="zh-CN" sz="2800" b="1" i="1" dirty="0" err="1">
                <a:solidFill>
                  <a:srgbClr val="FF3300"/>
                </a:solidFill>
                <a:effectLst>
                  <a:outerShdw blurRad="38100" dist="38100" dir="2700000" algn="tl">
                    <a:srgbClr val="C0C0C0"/>
                  </a:outerShdw>
                </a:effectLst>
                <a:ea typeface="仿宋_GB2312" pitchFamily="49" charset="-122"/>
              </a:rPr>
              <a:t>N</a:t>
            </a:r>
            <a:r>
              <a:rPr lang="en-US" altLang="zh-CN" sz="2800" b="1" i="1" baseline="-25000" dirty="0" err="1">
                <a:solidFill>
                  <a:srgbClr val="FF3300"/>
                </a:solidFill>
                <a:effectLst>
                  <a:outerShdw blurRad="38100" dist="38100" dir="2700000" algn="tl">
                    <a:srgbClr val="C0C0C0"/>
                  </a:outerShdw>
                </a:effectLst>
                <a:ea typeface="仿宋_GB2312" pitchFamily="49" charset="-122"/>
              </a:rPr>
              <a:t>h</a:t>
            </a:r>
            <a:r>
              <a:rPr lang="zh-CN" altLang="en-US" sz="2800" b="1" dirty="0">
                <a:solidFill>
                  <a:srgbClr val="FF3300"/>
                </a:solidFill>
                <a:effectLst>
                  <a:outerShdw blurRad="38100" dist="38100" dir="2700000" algn="tl">
                    <a:srgbClr val="C0C0C0"/>
                  </a:outerShdw>
                </a:effectLst>
                <a:ea typeface="仿宋_GB2312" pitchFamily="49" charset="-122"/>
              </a:rPr>
              <a:t>是高度为</a:t>
            </a:r>
            <a:r>
              <a:rPr lang="en-US" altLang="zh-CN" sz="2800" b="1" i="1" dirty="0">
                <a:solidFill>
                  <a:srgbClr val="FF3300"/>
                </a:solidFill>
                <a:effectLst>
                  <a:outerShdw blurRad="38100" dist="38100" dir="2700000" algn="tl">
                    <a:srgbClr val="C0C0C0"/>
                  </a:outerShdw>
                </a:effectLst>
                <a:ea typeface="仿宋_GB2312" pitchFamily="49" charset="-122"/>
              </a:rPr>
              <a:t>h</a:t>
            </a:r>
            <a:r>
              <a:rPr lang="zh-CN" altLang="en-US" sz="2800" b="1" dirty="0">
                <a:solidFill>
                  <a:srgbClr val="FF3300"/>
                </a:solidFill>
                <a:effectLst>
                  <a:outerShdw blurRad="38100" dist="38100" dir="2700000" algn="tl">
                    <a:srgbClr val="C0C0C0"/>
                  </a:outerShdw>
                </a:effectLst>
                <a:ea typeface="仿宋_GB2312" pitchFamily="49" charset="-122"/>
              </a:rPr>
              <a:t>的</a:t>
            </a:r>
            <a:r>
              <a:rPr lang="en-US" altLang="zh-CN" sz="2800" b="1" dirty="0">
                <a:solidFill>
                  <a:srgbClr val="FF3300"/>
                </a:solidFill>
                <a:effectLst>
                  <a:outerShdw blurRad="38100" dist="38100" dir="2700000" algn="tl">
                    <a:srgbClr val="C0C0C0"/>
                  </a:outerShdw>
                </a:effectLst>
                <a:ea typeface="仿宋_GB2312" pitchFamily="49" charset="-122"/>
              </a:rPr>
              <a:t>AVL</a:t>
            </a:r>
            <a:r>
              <a:rPr lang="zh-CN" altLang="en-US" sz="2800" b="1" dirty="0">
                <a:solidFill>
                  <a:srgbClr val="FF3300"/>
                </a:solidFill>
                <a:effectLst>
                  <a:outerShdw blurRad="38100" dist="38100" dir="2700000" algn="tl">
                    <a:srgbClr val="C0C0C0"/>
                  </a:outerShdw>
                </a:effectLst>
                <a:ea typeface="仿宋_GB2312" pitchFamily="49" charset="-122"/>
              </a:rPr>
              <a:t>树的最小结点数</a:t>
            </a:r>
            <a:r>
              <a:rPr lang="zh-CN" altLang="en-US" sz="2800" b="1" dirty="0">
                <a:solidFill>
                  <a:schemeClr val="accent2"/>
                </a:solidFill>
                <a:effectLst>
                  <a:outerShdw blurRad="38100" dist="38100" dir="2700000" algn="tl">
                    <a:srgbClr val="C0C0C0"/>
                  </a:outerShdw>
                </a:effectLst>
                <a:ea typeface="仿宋_GB2312" pitchFamily="49" charset="-122"/>
              </a:rPr>
              <a:t>，根的</a:t>
            </a:r>
            <a:r>
              <a:rPr lang="zh-CN" altLang="en-US" sz="2800" b="1" dirty="0">
                <a:solidFill>
                  <a:srgbClr val="006666"/>
                </a:solidFill>
                <a:effectLst>
                  <a:outerShdw blurRad="38100" dist="38100" dir="2700000" algn="tl">
                    <a:srgbClr val="C0C0C0"/>
                  </a:outerShdw>
                </a:effectLst>
                <a:ea typeface="仿宋_GB2312" pitchFamily="49" charset="-122"/>
              </a:rPr>
              <a:t>一棵子树的高度为</a:t>
            </a:r>
            <a:r>
              <a:rPr lang="en-US" altLang="zh-CN" sz="2800" b="1" i="1" dirty="0">
                <a:solidFill>
                  <a:schemeClr val="tx2"/>
                </a:solidFill>
                <a:effectLst>
                  <a:outerShdw blurRad="38100" dist="38100" dir="2700000" algn="tl">
                    <a:srgbClr val="C0C0C0"/>
                  </a:outerShdw>
                </a:effectLst>
                <a:ea typeface="仿宋_GB2312" pitchFamily="49" charset="-122"/>
              </a:rPr>
              <a:t>h</a:t>
            </a:r>
            <a:r>
              <a:rPr lang="en-US" altLang="zh-CN" sz="2800" b="1" dirty="0">
                <a:solidFill>
                  <a:schemeClr val="tx2"/>
                </a:solidFill>
                <a:effectLst>
                  <a:outerShdw blurRad="38100" dist="38100" dir="2700000" algn="tl">
                    <a:srgbClr val="C0C0C0"/>
                  </a:outerShdw>
                </a:effectLst>
                <a:ea typeface="仿宋_GB2312" pitchFamily="49" charset="-122"/>
              </a:rPr>
              <a:t>-1</a:t>
            </a:r>
            <a:r>
              <a:rPr lang="zh-CN" altLang="en-US" sz="2800" b="1" dirty="0">
                <a:solidFill>
                  <a:schemeClr val="accent2"/>
                </a:solidFill>
                <a:effectLst>
                  <a:outerShdw blurRad="38100" dist="38100" dir="2700000" algn="tl">
                    <a:srgbClr val="C0C0C0"/>
                  </a:outerShdw>
                </a:effectLst>
                <a:ea typeface="仿宋_GB2312" pitchFamily="49" charset="-122"/>
              </a:rPr>
              <a:t>，</a:t>
            </a:r>
            <a:r>
              <a:rPr lang="zh-CN" altLang="en-US" sz="2800" b="1" dirty="0">
                <a:solidFill>
                  <a:srgbClr val="006666"/>
                </a:solidFill>
                <a:effectLst>
                  <a:outerShdw blurRad="38100" dist="38100" dir="2700000" algn="tl">
                    <a:srgbClr val="C0C0C0"/>
                  </a:outerShdw>
                </a:effectLst>
                <a:ea typeface="仿宋_GB2312" pitchFamily="49" charset="-122"/>
              </a:rPr>
              <a:t>另一棵子树的高度为</a:t>
            </a:r>
            <a:r>
              <a:rPr lang="en-US" altLang="zh-CN" sz="2800" b="1" i="1" dirty="0">
                <a:solidFill>
                  <a:schemeClr val="tx2"/>
                </a:solidFill>
                <a:effectLst>
                  <a:outerShdw blurRad="38100" dist="38100" dir="2700000" algn="tl">
                    <a:srgbClr val="C0C0C0"/>
                  </a:outerShdw>
                </a:effectLst>
                <a:ea typeface="仿宋_GB2312" pitchFamily="49" charset="-122"/>
              </a:rPr>
              <a:t>h</a:t>
            </a:r>
            <a:r>
              <a:rPr lang="en-US" altLang="zh-CN" sz="2800" b="1" dirty="0">
                <a:solidFill>
                  <a:schemeClr val="tx2"/>
                </a:solidFill>
                <a:effectLst>
                  <a:outerShdw blurRad="38100" dist="38100" dir="2700000" algn="tl">
                    <a:srgbClr val="C0C0C0"/>
                  </a:outerShdw>
                </a:effectLst>
                <a:ea typeface="仿宋_GB2312" pitchFamily="49" charset="-122"/>
              </a:rPr>
              <a:t>-2</a:t>
            </a:r>
            <a:r>
              <a:rPr lang="zh-CN" altLang="en-US" sz="2800" b="1" dirty="0">
                <a:solidFill>
                  <a:schemeClr val="accent2"/>
                </a:solidFill>
                <a:effectLst>
                  <a:outerShdw blurRad="38100" dist="38100" dir="2700000" algn="tl">
                    <a:srgbClr val="C0C0C0"/>
                  </a:outerShdw>
                </a:effectLst>
                <a:ea typeface="仿宋_GB2312" pitchFamily="49" charset="-122"/>
              </a:rPr>
              <a:t>，这两棵子树高度平衡。</a:t>
            </a:r>
          </a:p>
          <a:p>
            <a:pPr algn="just">
              <a:spcBef>
                <a:spcPct val="50000"/>
              </a:spcBef>
              <a:buClr>
                <a:srgbClr val="FF7C80"/>
              </a:buClr>
              <a:buSzPct val="50000"/>
              <a:buFont typeface="Wingdings" pitchFamily="2" charset="2"/>
              <a:buNone/>
            </a:pPr>
            <a:r>
              <a:rPr lang="zh-CN" altLang="en-US" sz="2800" b="1" dirty="0">
                <a:solidFill>
                  <a:schemeClr val="accent2"/>
                </a:solidFill>
                <a:effectLst>
                  <a:outerShdw blurRad="38100" dist="38100" dir="2700000" algn="tl">
                    <a:srgbClr val="C0C0C0"/>
                  </a:outerShdw>
                </a:effectLst>
                <a:ea typeface="仿宋_GB2312" pitchFamily="49" charset="-122"/>
              </a:rPr>
              <a:t>    因此有</a:t>
            </a:r>
          </a:p>
          <a:p>
            <a:pPr lvl="1" algn="just">
              <a:spcBef>
                <a:spcPct val="0"/>
              </a:spcBef>
              <a:buClr>
                <a:srgbClr val="009900"/>
              </a:buClr>
              <a:buSzPct val="50000"/>
              <a:buFont typeface="Wingdings" pitchFamily="2" charset="2"/>
              <a:buChar char="u"/>
            </a:pPr>
            <a:r>
              <a:rPr lang="zh-CN" altLang="en-US" b="1" i="1" dirty="0">
                <a:effectLst>
                  <a:outerShdw blurRad="38100" dist="38100" dir="2700000" algn="tl">
                    <a:srgbClr val="C0C0C0"/>
                  </a:outerShdw>
                </a:effectLst>
                <a:ea typeface="仿宋_GB2312" pitchFamily="49" charset="-122"/>
              </a:rPr>
              <a:t> </a:t>
            </a:r>
            <a:r>
              <a:rPr lang="en-US" altLang="zh-CN" b="1" i="1" dirty="0" smtClean="0">
                <a:solidFill>
                  <a:srgbClr val="FF3300"/>
                </a:solidFill>
                <a:effectLst>
                  <a:outerShdw blurRad="38100" dist="38100" dir="2700000" algn="tl">
                    <a:srgbClr val="C0C0C0"/>
                  </a:outerShdw>
                </a:effectLst>
                <a:ea typeface="仿宋_GB2312" pitchFamily="49" charset="-122"/>
              </a:rPr>
              <a:t>N</a:t>
            </a:r>
            <a:r>
              <a:rPr lang="en-US" altLang="zh-CN" b="1" baseline="-25000" dirty="0" smtClean="0">
                <a:solidFill>
                  <a:srgbClr val="FF3300"/>
                </a:solidFill>
                <a:effectLst>
                  <a:outerShdw blurRad="38100" dist="38100" dir="2700000" algn="tl">
                    <a:srgbClr val="C0C0C0"/>
                  </a:outerShdw>
                </a:effectLst>
                <a:ea typeface="仿宋_GB2312" pitchFamily="49" charset="-122"/>
              </a:rPr>
              <a:t>-1</a:t>
            </a:r>
            <a:r>
              <a:rPr lang="en-US" altLang="zh-CN" b="1" dirty="0" smtClean="0">
                <a:solidFill>
                  <a:srgbClr val="FF3300"/>
                </a:solidFill>
                <a:effectLst>
                  <a:outerShdw blurRad="38100" dist="38100" dir="2700000" algn="tl">
                    <a:srgbClr val="C0C0C0"/>
                  </a:outerShdw>
                </a:effectLst>
                <a:ea typeface="仿宋_GB2312" pitchFamily="49" charset="-122"/>
              </a:rPr>
              <a:t>=0</a:t>
            </a:r>
            <a:r>
              <a:rPr lang="zh-CN" altLang="en-US" b="1" dirty="0" smtClean="0">
                <a:effectLst>
                  <a:outerShdw blurRad="38100" dist="38100" dir="2700000" algn="tl">
                    <a:srgbClr val="C0C0C0"/>
                  </a:outerShdw>
                </a:effectLst>
                <a:ea typeface="仿宋_GB2312" pitchFamily="49" charset="-122"/>
              </a:rPr>
              <a:t>（</a:t>
            </a:r>
            <a:r>
              <a:rPr lang="zh-CN" altLang="en-US" b="1" dirty="0">
                <a:effectLst>
                  <a:outerShdw blurRad="38100" dist="38100" dir="2700000" algn="tl">
                    <a:srgbClr val="C0C0C0"/>
                  </a:outerShdw>
                </a:effectLst>
                <a:ea typeface="仿宋_GB2312" pitchFamily="49" charset="-122"/>
              </a:rPr>
              <a:t>空树）</a:t>
            </a:r>
          </a:p>
          <a:p>
            <a:pPr lvl="1" algn="just">
              <a:spcBef>
                <a:spcPct val="0"/>
              </a:spcBef>
              <a:buClr>
                <a:srgbClr val="009900"/>
              </a:buClr>
              <a:buSzPct val="50000"/>
              <a:buFont typeface="Wingdings" pitchFamily="2" charset="2"/>
              <a:buChar char="u"/>
            </a:pPr>
            <a:r>
              <a:rPr lang="zh-CN" altLang="en-US" b="1" i="1" dirty="0">
                <a:effectLst>
                  <a:outerShdw blurRad="38100" dist="38100" dir="2700000" algn="tl">
                    <a:srgbClr val="C0C0C0"/>
                  </a:outerShdw>
                </a:effectLst>
                <a:ea typeface="仿宋_GB2312" pitchFamily="49" charset="-122"/>
              </a:rPr>
              <a:t> </a:t>
            </a:r>
            <a:r>
              <a:rPr lang="en-US" altLang="zh-CN" b="1" i="1" dirty="0" smtClean="0">
                <a:solidFill>
                  <a:srgbClr val="FF3300"/>
                </a:solidFill>
                <a:effectLst>
                  <a:outerShdw blurRad="38100" dist="38100" dir="2700000" algn="tl">
                    <a:srgbClr val="C0C0C0"/>
                  </a:outerShdw>
                </a:effectLst>
                <a:ea typeface="仿宋_GB2312" pitchFamily="49" charset="-122"/>
              </a:rPr>
              <a:t>N</a:t>
            </a:r>
            <a:r>
              <a:rPr lang="en-US" altLang="zh-CN" b="1" baseline="-25000" dirty="0" smtClean="0">
                <a:solidFill>
                  <a:srgbClr val="FF3300"/>
                </a:solidFill>
                <a:effectLst>
                  <a:outerShdw blurRad="38100" dist="38100" dir="2700000" algn="tl">
                    <a:srgbClr val="C0C0C0"/>
                  </a:outerShdw>
                </a:effectLst>
                <a:ea typeface="仿宋_GB2312" pitchFamily="49" charset="-122"/>
              </a:rPr>
              <a:t>0</a:t>
            </a:r>
            <a:r>
              <a:rPr lang="en-US" altLang="zh-CN" b="1" dirty="0" smtClean="0">
                <a:solidFill>
                  <a:srgbClr val="FF3300"/>
                </a:solidFill>
                <a:effectLst>
                  <a:outerShdw blurRad="38100" dist="38100" dir="2700000" algn="tl">
                    <a:srgbClr val="C0C0C0"/>
                  </a:outerShdw>
                </a:effectLst>
                <a:ea typeface="仿宋_GB2312" pitchFamily="49" charset="-122"/>
              </a:rPr>
              <a:t>=1</a:t>
            </a:r>
            <a:r>
              <a:rPr lang="zh-CN" altLang="en-US" b="1" dirty="0">
                <a:effectLst>
                  <a:outerShdw blurRad="38100" dist="38100" dir="2700000" algn="tl">
                    <a:srgbClr val="C0C0C0"/>
                  </a:outerShdw>
                </a:effectLst>
                <a:ea typeface="仿宋_GB2312" pitchFamily="49" charset="-122"/>
              </a:rPr>
              <a:t>（仅有根结点）</a:t>
            </a:r>
          </a:p>
          <a:p>
            <a:pPr lvl="1" algn="just">
              <a:spcBef>
                <a:spcPct val="0"/>
              </a:spcBef>
              <a:buClr>
                <a:srgbClr val="009900"/>
              </a:buClr>
              <a:buSzPct val="50000"/>
              <a:buFont typeface="Wingdings" pitchFamily="2" charset="2"/>
              <a:buChar char="u"/>
            </a:pPr>
            <a:r>
              <a:rPr lang="zh-CN" altLang="en-US" b="1" i="1" dirty="0">
                <a:effectLst>
                  <a:outerShdw blurRad="38100" dist="38100" dir="2700000" algn="tl">
                    <a:srgbClr val="C0C0C0"/>
                  </a:outerShdw>
                </a:effectLst>
                <a:ea typeface="仿宋_GB2312" pitchFamily="49" charset="-122"/>
              </a:rPr>
              <a:t> </a:t>
            </a:r>
            <a:r>
              <a:rPr lang="en-US" altLang="zh-CN" b="1" i="1" dirty="0" err="1" smtClean="0">
                <a:solidFill>
                  <a:srgbClr val="FF3300"/>
                </a:solidFill>
                <a:effectLst>
                  <a:outerShdw blurRad="38100" dist="38100" dir="2700000" algn="tl">
                    <a:srgbClr val="C0C0C0"/>
                  </a:outerShdw>
                </a:effectLst>
                <a:ea typeface="仿宋_GB2312" pitchFamily="49" charset="-122"/>
              </a:rPr>
              <a:t>N</a:t>
            </a:r>
            <a:r>
              <a:rPr lang="en-US" altLang="zh-CN" b="1" i="1" baseline="-25000" dirty="0" err="1" smtClean="0">
                <a:solidFill>
                  <a:srgbClr val="FF3300"/>
                </a:solidFill>
                <a:effectLst>
                  <a:outerShdw blurRad="38100" dist="38100" dir="2700000" algn="tl">
                    <a:srgbClr val="C0C0C0"/>
                  </a:outerShdw>
                </a:effectLst>
                <a:ea typeface="仿宋_GB2312" pitchFamily="49" charset="-122"/>
              </a:rPr>
              <a:t>h</a:t>
            </a:r>
            <a:r>
              <a:rPr lang="en-US" altLang="zh-CN" b="1" dirty="0" smtClean="0">
                <a:solidFill>
                  <a:srgbClr val="FF3300"/>
                </a:solidFill>
                <a:effectLst>
                  <a:outerShdw blurRad="38100" dist="38100" dir="2700000" algn="tl">
                    <a:srgbClr val="C0C0C0"/>
                  </a:outerShdw>
                </a:effectLst>
                <a:ea typeface="仿宋_GB2312" pitchFamily="49" charset="-122"/>
              </a:rPr>
              <a:t>=</a:t>
            </a:r>
            <a:r>
              <a:rPr lang="en-US" altLang="zh-CN" b="1" i="1" dirty="0" smtClean="0">
                <a:solidFill>
                  <a:srgbClr val="FF3300"/>
                </a:solidFill>
                <a:effectLst>
                  <a:outerShdw blurRad="38100" dist="38100" dir="2700000" algn="tl">
                    <a:srgbClr val="C0C0C0"/>
                  </a:outerShdw>
                </a:effectLst>
                <a:ea typeface="仿宋_GB2312" pitchFamily="49" charset="-122"/>
              </a:rPr>
              <a:t>N</a:t>
            </a:r>
            <a:r>
              <a:rPr lang="en-US" altLang="zh-CN" b="1" i="1" baseline="-25000" dirty="0" smtClean="0">
                <a:solidFill>
                  <a:srgbClr val="FF3300"/>
                </a:solidFill>
                <a:effectLst>
                  <a:outerShdw blurRad="38100" dist="38100" dir="2700000" algn="tl">
                    <a:srgbClr val="C0C0C0"/>
                  </a:outerShdw>
                </a:effectLst>
                <a:ea typeface="仿宋_GB2312" pitchFamily="49" charset="-122"/>
              </a:rPr>
              <a:t>h</a:t>
            </a:r>
            <a:r>
              <a:rPr lang="en-US" altLang="zh-CN" b="1" baseline="-25000" dirty="0" smtClean="0">
                <a:solidFill>
                  <a:srgbClr val="FF3300"/>
                </a:solidFill>
                <a:effectLst>
                  <a:outerShdw blurRad="38100" dist="38100" dir="2700000" algn="tl">
                    <a:srgbClr val="C0C0C0"/>
                  </a:outerShdw>
                </a:effectLst>
                <a:ea typeface="仿宋_GB2312" pitchFamily="49" charset="-122"/>
              </a:rPr>
              <a:t>-1</a:t>
            </a:r>
            <a:r>
              <a:rPr lang="en-US" altLang="zh-CN" b="1" dirty="0" smtClean="0">
                <a:solidFill>
                  <a:srgbClr val="FF3300"/>
                </a:solidFill>
                <a:effectLst>
                  <a:outerShdw blurRad="38100" dist="38100" dir="2700000" algn="tl">
                    <a:srgbClr val="C0C0C0"/>
                  </a:outerShdw>
                </a:effectLst>
                <a:ea typeface="仿宋_GB2312" pitchFamily="49" charset="-122"/>
              </a:rPr>
              <a:t>+</a:t>
            </a:r>
            <a:r>
              <a:rPr lang="en-US" altLang="zh-CN" b="1" i="1" dirty="0" smtClean="0">
                <a:solidFill>
                  <a:srgbClr val="FF3300"/>
                </a:solidFill>
                <a:effectLst>
                  <a:outerShdw blurRad="38100" dist="38100" dir="2700000" algn="tl">
                    <a:srgbClr val="C0C0C0"/>
                  </a:outerShdw>
                </a:effectLst>
                <a:ea typeface="仿宋_GB2312" pitchFamily="49" charset="-122"/>
              </a:rPr>
              <a:t>N</a:t>
            </a:r>
            <a:r>
              <a:rPr lang="en-US" altLang="zh-CN" b="1" i="1" baseline="-25000" dirty="0" smtClean="0">
                <a:solidFill>
                  <a:srgbClr val="FF3300"/>
                </a:solidFill>
                <a:effectLst>
                  <a:outerShdw blurRad="38100" dist="38100" dir="2700000" algn="tl">
                    <a:srgbClr val="C0C0C0"/>
                  </a:outerShdw>
                </a:effectLst>
                <a:ea typeface="仿宋_GB2312" pitchFamily="49" charset="-122"/>
              </a:rPr>
              <a:t>h</a:t>
            </a:r>
            <a:r>
              <a:rPr lang="en-US" altLang="zh-CN" b="1" baseline="-25000" dirty="0" smtClean="0">
                <a:solidFill>
                  <a:srgbClr val="FF3300"/>
                </a:solidFill>
                <a:effectLst>
                  <a:outerShdw blurRad="38100" dist="38100" dir="2700000" algn="tl">
                    <a:srgbClr val="C0C0C0"/>
                  </a:outerShdw>
                </a:effectLst>
                <a:ea typeface="仿宋_GB2312" pitchFamily="49" charset="-122"/>
              </a:rPr>
              <a:t>-2</a:t>
            </a:r>
            <a:r>
              <a:rPr lang="en-US" altLang="zh-CN" b="1" dirty="0" smtClean="0">
                <a:solidFill>
                  <a:srgbClr val="FF3300"/>
                </a:solidFill>
                <a:effectLst>
                  <a:outerShdw blurRad="38100" dist="38100" dir="2700000" algn="tl">
                    <a:srgbClr val="C0C0C0"/>
                  </a:outerShdw>
                </a:effectLst>
                <a:ea typeface="仿宋_GB2312" pitchFamily="49" charset="-122"/>
              </a:rPr>
              <a:t>+1</a:t>
            </a:r>
            <a:r>
              <a:rPr lang="zh-CN" altLang="en-US" b="1" dirty="0" smtClean="0">
                <a:effectLst>
                  <a:outerShdw blurRad="38100" dist="38100" dir="2700000" algn="tl">
                    <a:srgbClr val="C0C0C0"/>
                  </a:outerShdw>
                </a:effectLst>
                <a:ea typeface="仿宋_GB2312" pitchFamily="49" charset="-122"/>
              </a:rPr>
              <a:t>，</a:t>
            </a:r>
            <a:r>
              <a:rPr lang="en-US" altLang="zh-CN" b="1" i="1" dirty="0" smtClean="0">
                <a:effectLst>
                  <a:outerShdw blurRad="38100" dist="38100" dir="2700000" algn="tl">
                    <a:srgbClr val="C0C0C0"/>
                  </a:outerShdw>
                </a:effectLst>
                <a:ea typeface="仿宋_GB2312" pitchFamily="49" charset="-122"/>
              </a:rPr>
              <a:t>h</a:t>
            </a:r>
            <a:r>
              <a:rPr lang="en-US" altLang="zh-CN" b="1" dirty="0" smtClean="0">
                <a:effectLst>
                  <a:outerShdw blurRad="38100" dist="38100" dir="2700000" algn="tl">
                    <a:srgbClr val="C0C0C0"/>
                  </a:outerShdw>
                </a:effectLst>
                <a:ea typeface="仿宋_GB2312" pitchFamily="49" charset="-122"/>
              </a:rPr>
              <a:t>&gt;0</a:t>
            </a:r>
            <a:endParaRPr lang="en-US" altLang="zh-CN" b="1" dirty="0">
              <a:effectLst>
                <a:outerShdw blurRad="38100" dist="38100" dir="2700000" algn="tl">
                  <a:srgbClr val="C0C0C0"/>
                </a:outerShdw>
              </a:effectLst>
              <a:ea typeface="仿宋_GB2312" pitchFamily="49" charset="-122"/>
            </a:endParaRP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168</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checkerboard(across)">
                                      <p:cBhvr>
                                        <p:cTn id="7" dur="500"/>
                                        <p:tgtEl>
                                          <p:spTgt spid="246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checkerboard(across)">
                                      <p:cBhvr>
                                        <p:cTn id="12" dur="500"/>
                                        <p:tgtEl>
                                          <p:spTgt spid="246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6787">
                                            <p:txEl>
                                              <p:pRg st="2" end="2"/>
                                            </p:txEl>
                                          </p:spTgt>
                                        </p:tgtEl>
                                        <p:attrNameLst>
                                          <p:attrName>style.visibility</p:attrName>
                                        </p:attrNameLst>
                                      </p:cBhvr>
                                      <p:to>
                                        <p:strVal val="visible"/>
                                      </p:to>
                                    </p:set>
                                    <p:animEffect transition="in" filter="box(in)">
                                      <p:cBhvr>
                                        <p:cTn id="17" dur="500"/>
                                        <p:tgtEl>
                                          <p:spTgt spid="246787">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46787">
                                            <p:txEl>
                                              <p:pRg st="3" end="3"/>
                                            </p:txEl>
                                          </p:spTgt>
                                        </p:tgtEl>
                                        <p:attrNameLst>
                                          <p:attrName>style.visibility</p:attrName>
                                        </p:attrNameLst>
                                      </p:cBhvr>
                                      <p:to>
                                        <p:strVal val="visible"/>
                                      </p:to>
                                    </p:set>
                                    <p:animEffect transition="in" filter="box(in)">
                                      <p:cBhvr>
                                        <p:cTn id="20" dur="500"/>
                                        <p:tgtEl>
                                          <p:spTgt spid="246787">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46787">
                                            <p:txEl>
                                              <p:pRg st="4" end="4"/>
                                            </p:txEl>
                                          </p:spTgt>
                                        </p:tgtEl>
                                        <p:attrNameLst>
                                          <p:attrName>style.visibility</p:attrName>
                                        </p:attrNameLst>
                                      </p:cBhvr>
                                      <p:to>
                                        <p:strVal val="visible"/>
                                      </p:to>
                                    </p:set>
                                    <p:animEffect transition="in" filter="box(in)">
                                      <p:cBhvr>
                                        <p:cTn id="23" dur="500"/>
                                        <p:tgtEl>
                                          <p:spTgt spid="246787">
                                            <p:txEl>
                                              <p:pRg st="4" end="4"/>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246787">
                                            <p:txEl>
                                              <p:pRg st="5" end="5"/>
                                            </p:txEl>
                                          </p:spTgt>
                                        </p:tgtEl>
                                        <p:attrNameLst>
                                          <p:attrName>style.visibility</p:attrName>
                                        </p:attrNameLst>
                                      </p:cBhvr>
                                      <p:to>
                                        <p:strVal val="visible"/>
                                      </p:to>
                                    </p:set>
                                    <p:animEffect transition="in" filter="box(in)">
                                      <p:cBhvr>
                                        <p:cTn id="26" dur="500"/>
                                        <p:tgtEl>
                                          <p:spTgt spid="246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0" name="Rectangle 2"/>
          <p:cNvSpPr>
            <a:spLocks noGrp="1" noChangeArrowheads="1"/>
          </p:cNvSpPr>
          <p:nvPr>
            <p:ph type="body" idx="1"/>
          </p:nvPr>
        </p:nvSpPr>
        <p:spPr>
          <a:xfrm>
            <a:off x="528864" y="890135"/>
            <a:ext cx="7874907" cy="4892675"/>
          </a:xfrm>
        </p:spPr>
        <p:txBody>
          <a:bodyPr/>
          <a:lstStyle/>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可以证明，对于</a:t>
            </a:r>
            <a:r>
              <a:rPr lang="en-US" altLang="zh-CN" sz="2800" b="1" i="1" dirty="0" smtClean="0">
                <a:solidFill>
                  <a:schemeClr val="tx2"/>
                </a:solidFill>
                <a:effectLst>
                  <a:outerShdw blurRad="38100" dist="38100" dir="2700000" algn="tl">
                    <a:srgbClr val="C0C0C0"/>
                  </a:outerShdw>
                </a:effectLst>
                <a:ea typeface="仿宋_GB2312" pitchFamily="49" charset="-122"/>
              </a:rPr>
              <a:t>h</a:t>
            </a:r>
            <a:r>
              <a:rPr lang="en-US" altLang="zh-CN" sz="2800" b="1" dirty="0" smtClean="0">
                <a:solidFill>
                  <a:schemeClr val="tx2"/>
                </a:solidFill>
                <a:effectLst>
                  <a:outerShdw blurRad="38100" dist="38100" dir="2700000" algn="tl">
                    <a:srgbClr val="C0C0C0"/>
                  </a:outerShdw>
                </a:effectLst>
                <a:ea typeface="仿宋_GB2312" pitchFamily="49" charset="-122"/>
                <a:sym typeface="Symbol" pitchFamily="18" charset="2"/>
              </a:rPr>
              <a:t></a:t>
            </a:r>
            <a:r>
              <a:rPr lang="en-US" altLang="zh-CN" sz="2800" b="1" dirty="0" smtClean="0">
                <a:solidFill>
                  <a:schemeClr val="tx2"/>
                </a:solidFill>
                <a:effectLst>
                  <a:outerShdw blurRad="38100" dist="38100" dir="2700000" algn="tl">
                    <a:srgbClr val="C0C0C0"/>
                  </a:outerShdw>
                </a:effectLst>
                <a:ea typeface="仿宋_GB2312" pitchFamily="49" charset="-122"/>
              </a:rPr>
              <a:t>0</a:t>
            </a:r>
            <a:r>
              <a:rPr lang="zh-CN" altLang="en-US" sz="2800" b="1" dirty="0">
                <a:solidFill>
                  <a:schemeClr val="accent2"/>
                </a:solidFill>
                <a:effectLst>
                  <a:outerShdw blurRad="38100" dist="38100" dir="2700000" algn="tl">
                    <a:srgbClr val="C0C0C0"/>
                  </a:outerShdw>
                </a:effectLst>
                <a:ea typeface="仿宋_GB2312" pitchFamily="49" charset="-122"/>
              </a:rPr>
              <a:t>，有</a:t>
            </a:r>
            <a:r>
              <a:rPr lang="en-US" altLang="zh-CN" sz="2800" b="1" i="1" dirty="0" err="1" smtClean="0">
                <a:solidFill>
                  <a:srgbClr val="FF3300"/>
                </a:solidFill>
                <a:effectLst>
                  <a:outerShdw blurRad="38100" dist="38100" dir="2700000" algn="tl">
                    <a:srgbClr val="C0C0C0"/>
                  </a:outerShdw>
                </a:effectLst>
                <a:ea typeface="仿宋_GB2312" pitchFamily="49" charset="-122"/>
              </a:rPr>
              <a:t>N</a:t>
            </a:r>
            <a:r>
              <a:rPr lang="en-US" altLang="zh-CN" sz="2800" b="1" i="1" baseline="-25000" dirty="0" err="1" smtClean="0">
                <a:solidFill>
                  <a:srgbClr val="FF3300"/>
                </a:solidFill>
                <a:effectLst>
                  <a:outerShdw blurRad="38100" dist="38100" dir="2700000" algn="tl">
                    <a:srgbClr val="C0C0C0"/>
                  </a:outerShdw>
                </a:effectLst>
                <a:ea typeface="仿宋_GB2312" pitchFamily="49" charset="-122"/>
              </a:rPr>
              <a:t>h</a:t>
            </a:r>
            <a:r>
              <a:rPr lang="en-US" altLang="zh-CN" sz="2800" b="1" dirty="0" smtClean="0">
                <a:solidFill>
                  <a:srgbClr val="FF3300"/>
                </a:solidFill>
                <a:effectLst>
                  <a:outerShdw blurRad="38100" dist="38100" dir="2700000" algn="tl">
                    <a:srgbClr val="C0C0C0"/>
                  </a:outerShdw>
                </a:effectLst>
                <a:ea typeface="仿宋_GB2312" pitchFamily="49" charset="-122"/>
              </a:rPr>
              <a:t>=</a:t>
            </a:r>
            <a:r>
              <a:rPr lang="en-US" altLang="zh-CN" sz="2800" b="1" i="1" dirty="0" smtClean="0">
                <a:solidFill>
                  <a:srgbClr val="FF3300"/>
                </a:solidFill>
                <a:effectLst>
                  <a:outerShdw blurRad="38100" dist="38100" dir="2700000" algn="tl">
                    <a:srgbClr val="C0C0C0"/>
                  </a:outerShdw>
                </a:effectLst>
                <a:ea typeface="仿宋_GB2312" pitchFamily="49" charset="-122"/>
              </a:rPr>
              <a:t>F</a:t>
            </a:r>
            <a:r>
              <a:rPr lang="en-US" altLang="zh-CN" sz="2800" b="1" i="1" baseline="-25000" dirty="0" smtClean="0">
                <a:solidFill>
                  <a:srgbClr val="FF3300"/>
                </a:solidFill>
                <a:effectLst>
                  <a:outerShdw blurRad="38100" dist="38100" dir="2700000" algn="tl">
                    <a:srgbClr val="C0C0C0"/>
                  </a:outerShdw>
                </a:effectLst>
                <a:ea typeface="仿宋_GB2312" pitchFamily="49" charset="-122"/>
              </a:rPr>
              <a:t>h</a:t>
            </a:r>
            <a:r>
              <a:rPr lang="en-US" altLang="zh-CN" sz="2800" b="1" baseline="-25000" dirty="0" smtClean="0">
                <a:solidFill>
                  <a:srgbClr val="FF3300"/>
                </a:solidFill>
                <a:effectLst>
                  <a:outerShdw blurRad="38100" dist="38100" dir="2700000" algn="tl">
                    <a:srgbClr val="C0C0C0"/>
                  </a:outerShdw>
                </a:effectLst>
                <a:ea typeface="仿宋_GB2312" pitchFamily="49" charset="-122"/>
              </a:rPr>
              <a:t>+3</a:t>
            </a:r>
            <a:r>
              <a:rPr lang="en-US" altLang="zh-CN" sz="2800" b="1" dirty="0" smtClean="0">
                <a:solidFill>
                  <a:srgbClr val="FF3300"/>
                </a:solidFill>
                <a:effectLst>
                  <a:outerShdw blurRad="38100" dist="38100" dir="2700000" algn="tl">
                    <a:srgbClr val="C0C0C0"/>
                  </a:outerShdw>
                </a:effectLst>
                <a:ea typeface="楷体_GB2312" pitchFamily="49" charset="-122"/>
              </a:rPr>
              <a:t>-</a:t>
            </a:r>
            <a:r>
              <a:rPr lang="en-US" altLang="zh-CN" sz="2800" b="1" dirty="0" smtClean="0">
                <a:solidFill>
                  <a:srgbClr val="FF3300"/>
                </a:solidFill>
                <a:effectLst>
                  <a:outerShdw blurRad="38100" dist="38100" dir="2700000" algn="tl">
                    <a:srgbClr val="C0C0C0"/>
                  </a:outerShdw>
                </a:effectLst>
                <a:ea typeface="仿宋_GB2312" pitchFamily="49" charset="-122"/>
              </a:rPr>
              <a:t>1</a:t>
            </a:r>
            <a:r>
              <a:rPr lang="zh-CN" altLang="en-US" sz="2800" b="1" dirty="0">
                <a:solidFill>
                  <a:schemeClr val="accent2"/>
                </a:solidFill>
                <a:effectLst>
                  <a:outerShdw blurRad="38100" dist="38100" dir="2700000" algn="tl">
                    <a:srgbClr val="C0C0C0"/>
                  </a:outerShdw>
                </a:effectLst>
                <a:ea typeface="仿宋_GB2312" pitchFamily="49" charset="-122"/>
              </a:rPr>
              <a:t>成立。</a:t>
            </a:r>
          </a:p>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有</a:t>
            </a:r>
            <a:r>
              <a:rPr lang="en-US" altLang="zh-CN" sz="2800" b="1" i="1" dirty="0">
                <a:solidFill>
                  <a:schemeClr val="tx2"/>
                </a:solidFill>
                <a:effectLst>
                  <a:outerShdw blurRad="38100" dist="38100" dir="2700000" algn="tl">
                    <a:srgbClr val="C0C0C0"/>
                  </a:outerShdw>
                </a:effectLst>
                <a:ea typeface="仿宋_GB2312" pitchFamily="49" charset="-122"/>
              </a:rPr>
              <a:t>n</a:t>
            </a:r>
            <a:r>
              <a:rPr lang="zh-CN" altLang="en-US" sz="2800" b="1" dirty="0">
                <a:solidFill>
                  <a:schemeClr val="accent2"/>
                </a:solidFill>
                <a:effectLst>
                  <a:outerShdw blurRad="38100" dist="38100" dir="2700000" algn="tl">
                    <a:srgbClr val="C0C0C0"/>
                  </a:outerShdw>
                </a:effectLst>
                <a:ea typeface="仿宋_GB2312" pitchFamily="49" charset="-122"/>
              </a:rPr>
              <a:t>个结点的</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accent2"/>
                </a:solidFill>
                <a:effectLst>
                  <a:outerShdw blurRad="38100" dist="38100" dir="2700000" algn="tl">
                    <a:srgbClr val="C0C0C0"/>
                  </a:outerShdw>
                </a:effectLst>
                <a:ea typeface="仿宋_GB2312" pitchFamily="49" charset="-122"/>
              </a:rPr>
              <a:t>树的高度不超过</a:t>
            </a:r>
          </a:p>
          <a:p>
            <a:pPr algn="just">
              <a:spcBef>
                <a:spcPct val="0"/>
              </a:spcBef>
              <a:buClr>
                <a:srgbClr val="FF7C80"/>
              </a:buClr>
              <a:buSzPct val="50000"/>
              <a:buFont typeface="Wingdings" pitchFamily="2" charset="2"/>
              <a:buNone/>
            </a:pPr>
            <a:r>
              <a:rPr lang="zh-CN" altLang="en-US" sz="2800" b="1" dirty="0">
                <a:solidFill>
                  <a:schemeClr val="accent2"/>
                </a:solidFill>
                <a:effectLst>
                  <a:outerShdw blurRad="38100" dist="38100" dir="2700000" algn="tl">
                    <a:srgbClr val="C0C0C0"/>
                  </a:outerShdw>
                </a:effectLst>
                <a:ea typeface="仿宋_GB2312" pitchFamily="49" charset="-122"/>
              </a:rPr>
              <a:t>           </a:t>
            </a:r>
            <a:r>
              <a:rPr lang="en-US" altLang="zh-CN" sz="2800" b="1" dirty="0" smtClean="0">
                <a:solidFill>
                  <a:schemeClr val="tx2"/>
                </a:solidFill>
                <a:effectLst>
                  <a:outerShdw blurRad="38100" dist="38100" dir="2700000" algn="tl">
                    <a:srgbClr val="C0C0C0"/>
                  </a:outerShdw>
                </a:effectLst>
                <a:ea typeface="仿宋_GB2312" pitchFamily="49" charset="-122"/>
              </a:rPr>
              <a:t>1.44*log</a:t>
            </a:r>
            <a:r>
              <a:rPr lang="en-US" altLang="zh-CN" sz="2800" b="1" baseline="-25000" dirty="0" smtClean="0">
                <a:solidFill>
                  <a:schemeClr val="tx2"/>
                </a:solidFill>
                <a:effectLst>
                  <a:outerShdw blurRad="38100" dist="38100" dir="2700000" algn="tl">
                    <a:srgbClr val="C0C0C0"/>
                  </a:outerShdw>
                </a:effectLst>
                <a:ea typeface="仿宋_GB2312" pitchFamily="49" charset="-122"/>
              </a:rPr>
              <a:t>2</a:t>
            </a:r>
            <a:r>
              <a:rPr lang="en-US" altLang="zh-CN" sz="2800" b="1" dirty="0" smtClean="0">
                <a:solidFill>
                  <a:schemeClr val="tx2"/>
                </a:solidFill>
                <a:effectLst>
                  <a:outerShdw blurRad="38100" dist="38100" dir="2700000" algn="tl">
                    <a:srgbClr val="C0C0C0"/>
                  </a:outerShdw>
                </a:effectLst>
                <a:ea typeface="仿宋_GB2312" pitchFamily="49" charset="-122"/>
              </a:rPr>
              <a:t>(</a:t>
            </a:r>
            <a:r>
              <a:rPr lang="en-US" altLang="zh-CN" sz="2800" b="1" i="1" dirty="0" smtClean="0">
                <a:solidFill>
                  <a:schemeClr val="tx2"/>
                </a:solidFill>
                <a:effectLst>
                  <a:outerShdw blurRad="38100" dist="38100" dir="2700000" algn="tl">
                    <a:srgbClr val="C0C0C0"/>
                  </a:outerShdw>
                </a:effectLst>
                <a:ea typeface="仿宋_GB2312" pitchFamily="49" charset="-122"/>
              </a:rPr>
              <a:t>n</a:t>
            </a:r>
            <a:r>
              <a:rPr lang="en-US" altLang="zh-CN" sz="2800" b="1" dirty="0" smtClean="0">
                <a:solidFill>
                  <a:schemeClr val="tx2"/>
                </a:solidFill>
                <a:effectLst>
                  <a:outerShdw blurRad="38100" dist="38100" dir="2700000" algn="tl">
                    <a:srgbClr val="C0C0C0"/>
                  </a:outerShdw>
                </a:effectLst>
                <a:ea typeface="仿宋_GB2312" pitchFamily="49" charset="-122"/>
              </a:rPr>
              <a:t>+1)</a:t>
            </a:r>
            <a:r>
              <a:rPr lang="en-US" altLang="zh-CN" sz="2800" b="1" dirty="0" smtClean="0">
                <a:solidFill>
                  <a:schemeClr val="tx2"/>
                </a:solidFill>
                <a:effectLst>
                  <a:outerShdw blurRad="38100" dist="38100" dir="2700000" algn="tl">
                    <a:srgbClr val="C0C0C0"/>
                  </a:outerShdw>
                </a:effectLst>
                <a:ea typeface="楷体_GB2312" pitchFamily="49" charset="-122"/>
              </a:rPr>
              <a:t>-</a:t>
            </a:r>
            <a:r>
              <a:rPr lang="en-US" altLang="zh-CN" sz="2800" b="1" dirty="0" smtClean="0">
                <a:solidFill>
                  <a:schemeClr val="tx2"/>
                </a:solidFill>
                <a:effectLst>
                  <a:outerShdw blurRad="38100" dist="38100" dir="2700000" algn="tl">
                    <a:srgbClr val="C0C0C0"/>
                  </a:outerShdw>
                </a:effectLst>
                <a:ea typeface="仿宋_GB2312" pitchFamily="49" charset="-122"/>
              </a:rPr>
              <a:t>1</a:t>
            </a:r>
            <a:endParaRPr lang="en-US" altLang="zh-CN" sz="2800" b="1" dirty="0">
              <a:effectLst>
                <a:outerShdw blurRad="38100" dist="38100" dir="2700000" algn="tl">
                  <a:srgbClr val="C0C0C0"/>
                </a:outerShdw>
              </a:effectLst>
              <a:ea typeface="仿宋_GB2312" pitchFamily="49" charset="-122"/>
            </a:endParaRPr>
          </a:p>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在</a:t>
            </a:r>
            <a:r>
              <a:rPr lang="en-US" altLang="zh-CN" sz="2800" b="1" dirty="0">
                <a:solidFill>
                  <a:schemeClr val="tx2"/>
                </a:solidFill>
                <a:effectLst>
                  <a:outerShdw blurRad="38100" dist="38100" dir="2700000" algn="tl">
                    <a:srgbClr val="C0C0C0"/>
                  </a:outerShdw>
                </a:effectLst>
                <a:ea typeface="仿宋_GB2312" pitchFamily="49" charset="-122"/>
              </a:rPr>
              <a:t>AVL</a:t>
            </a:r>
            <a:r>
              <a:rPr lang="zh-CN" altLang="en-US" sz="2800" b="1" dirty="0">
                <a:solidFill>
                  <a:schemeClr val="accent2"/>
                </a:solidFill>
                <a:effectLst>
                  <a:outerShdw blurRad="38100" dist="38100" dir="2700000" algn="tl">
                    <a:srgbClr val="C0C0C0"/>
                  </a:outerShdw>
                </a:effectLst>
                <a:ea typeface="仿宋_GB2312" pitchFamily="49" charset="-122"/>
              </a:rPr>
              <a:t>树删除一个结点并做平衡化旋转所需时间为</a:t>
            </a:r>
            <a:r>
              <a:rPr lang="en-US" altLang="zh-CN" sz="2800" b="1" dirty="0">
                <a:solidFill>
                  <a:schemeClr val="tx2"/>
                </a:solidFill>
                <a:effectLst>
                  <a:outerShdw blurRad="38100" dist="38100" dir="2700000" algn="tl">
                    <a:srgbClr val="C0C0C0"/>
                  </a:outerShdw>
                </a:effectLst>
                <a:ea typeface="仿宋_GB2312" pitchFamily="49" charset="-122"/>
              </a:rPr>
              <a:t>O(log</a:t>
            </a:r>
            <a:r>
              <a:rPr lang="en-US" altLang="zh-CN" sz="2800" b="1" baseline="-25000" dirty="0">
                <a:solidFill>
                  <a:schemeClr val="tx2"/>
                </a:solidFill>
                <a:effectLst>
                  <a:outerShdw blurRad="38100" dist="38100" dir="2700000" algn="tl">
                    <a:srgbClr val="C0C0C0"/>
                  </a:outerShdw>
                </a:effectLst>
                <a:ea typeface="仿宋_GB2312" pitchFamily="49" charset="-122"/>
              </a:rPr>
              <a:t>2</a:t>
            </a:r>
            <a:r>
              <a:rPr lang="en-US" altLang="zh-CN" sz="2800" b="1" i="1" dirty="0">
                <a:solidFill>
                  <a:schemeClr val="tx2"/>
                </a:solidFill>
                <a:effectLst>
                  <a:outerShdw blurRad="38100" dist="38100" dir="2700000" algn="tl">
                    <a:srgbClr val="C0C0C0"/>
                  </a:outerShdw>
                </a:effectLst>
                <a:ea typeface="仿宋_GB2312" pitchFamily="49" charset="-122"/>
              </a:rPr>
              <a:t>n</a:t>
            </a:r>
            <a:r>
              <a:rPr lang="en-US" altLang="zh-CN" sz="2800" b="1" dirty="0">
                <a:solidFill>
                  <a:schemeClr val="tx2"/>
                </a:solidFill>
                <a:effectLst>
                  <a:outerShdw blurRad="38100" dist="38100" dir="2700000" algn="tl">
                    <a:srgbClr val="C0C0C0"/>
                  </a:outerShdw>
                </a:effectLst>
                <a:ea typeface="仿宋_GB2312" pitchFamily="49" charset="-122"/>
              </a:rPr>
              <a:t>)</a:t>
            </a:r>
            <a:r>
              <a:rPr lang="zh-CN" altLang="en-US" sz="2800" b="1" dirty="0">
                <a:solidFill>
                  <a:schemeClr val="accent2"/>
                </a:solidFill>
                <a:effectLst>
                  <a:outerShdw blurRad="38100" dist="38100" dir="2700000" algn="tl">
                    <a:srgbClr val="C0C0C0"/>
                  </a:outerShdw>
                </a:effectLst>
                <a:ea typeface="仿宋_GB2312" pitchFamily="49" charset="-122"/>
              </a:rPr>
              <a:t>。</a:t>
            </a:r>
          </a:p>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二叉搜索树适合于组织在内存中的较小的索引（或目录），对于存放在外存中的较大的文件系统，用二叉搜索树来组织索引不太合适。</a:t>
            </a:r>
          </a:p>
          <a:p>
            <a:pPr algn="just">
              <a:spcBef>
                <a:spcPct val="30000"/>
              </a:spcBef>
              <a:buClr>
                <a:srgbClr val="FF7C80"/>
              </a:buClr>
              <a:buSzPct val="50000"/>
              <a:buFont typeface="Wingdings" pitchFamily="2" charset="2"/>
              <a:buChar char="n"/>
            </a:pPr>
            <a:r>
              <a:rPr lang="zh-CN" altLang="en-US" sz="2800" b="1" dirty="0">
                <a:solidFill>
                  <a:schemeClr val="accent2"/>
                </a:solidFill>
                <a:effectLst>
                  <a:outerShdw blurRad="38100" dist="38100" dir="2700000" algn="tl">
                    <a:srgbClr val="C0C0C0"/>
                  </a:outerShdw>
                </a:effectLst>
                <a:ea typeface="仿宋_GB2312" pitchFamily="49" charset="-122"/>
              </a:rPr>
              <a:t>在文件检索系统中大量使用的是用</a:t>
            </a:r>
            <a:r>
              <a:rPr lang="en-US" altLang="zh-CN" sz="2800" b="1" dirty="0">
                <a:solidFill>
                  <a:schemeClr val="tx2"/>
                </a:solidFill>
                <a:effectLst>
                  <a:outerShdw blurRad="38100" dist="38100" dir="2700000" algn="tl">
                    <a:srgbClr val="C0C0C0"/>
                  </a:outerShdw>
                </a:effectLst>
                <a:ea typeface="仿宋_GB2312" pitchFamily="49" charset="-122"/>
              </a:rPr>
              <a:t>B-</a:t>
            </a:r>
            <a:r>
              <a:rPr lang="zh-CN" altLang="en-US" sz="2800" b="1" dirty="0">
                <a:solidFill>
                  <a:schemeClr val="accent2"/>
                </a:solidFill>
                <a:effectLst>
                  <a:outerShdw blurRad="38100" dist="38100" dir="2700000" algn="tl">
                    <a:srgbClr val="C0C0C0"/>
                  </a:outerShdw>
                </a:effectLst>
                <a:ea typeface="仿宋_GB2312" pitchFamily="49" charset="-122"/>
              </a:rPr>
              <a:t>树或</a:t>
            </a:r>
            <a:r>
              <a:rPr lang="en-US" altLang="zh-CN" sz="2800" b="1" dirty="0">
                <a:solidFill>
                  <a:schemeClr val="tx2"/>
                </a:solidFill>
                <a:effectLst>
                  <a:outerShdw blurRad="38100" dist="38100" dir="2700000" algn="tl">
                    <a:srgbClr val="C0C0C0"/>
                  </a:outerShdw>
                </a:effectLst>
                <a:ea typeface="仿宋_GB2312" pitchFamily="49" charset="-122"/>
              </a:rPr>
              <a:t>B+</a:t>
            </a:r>
            <a:r>
              <a:rPr lang="zh-CN" altLang="en-US" sz="2800" b="1" dirty="0">
                <a:solidFill>
                  <a:schemeClr val="accent2"/>
                </a:solidFill>
                <a:effectLst>
                  <a:outerShdw blurRad="38100" dist="38100" dir="2700000" algn="tl">
                    <a:srgbClr val="C0C0C0"/>
                  </a:outerShdw>
                </a:effectLst>
                <a:ea typeface="仿宋_GB2312" pitchFamily="49" charset="-122"/>
              </a:rPr>
              <a:t>树做文件索引。</a:t>
            </a:r>
            <a:endParaRPr lang="zh-CN" altLang="en-US" sz="2800" b="1" dirty="0">
              <a:effectLst>
                <a:outerShdw blurRad="38100" dist="38100" dir="2700000" algn="tl">
                  <a:srgbClr val="C0C0C0"/>
                </a:outerShdw>
              </a:effectLst>
              <a:ea typeface="仿宋_GB2312" pitchFamily="49" charset="-122"/>
            </a:endParaRPr>
          </a:p>
        </p:txBody>
      </p:sp>
      <p:sp>
        <p:nvSpPr>
          <p:cNvPr id="4" name="AutoShape 4">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7810">
                                            <p:txEl>
                                              <p:pRg st="1" end="1"/>
                                            </p:txEl>
                                          </p:spTgt>
                                        </p:tgtEl>
                                        <p:attrNameLst>
                                          <p:attrName>style.visibility</p:attrName>
                                        </p:attrNameLst>
                                      </p:cBhvr>
                                      <p:to>
                                        <p:strVal val="visible"/>
                                      </p:to>
                                    </p:set>
                                    <p:animEffect transition="in" filter="checkerboard(across)">
                                      <p:cBhvr>
                                        <p:cTn id="7" dur="500"/>
                                        <p:tgtEl>
                                          <p:spTgt spid="247810">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47810">
                                            <p:txEl>
                                              <p:pRg st="2" end="2"/>
                                            </p:txEl>
                                          </p:spTgt>
                                        </p:tgtEl>
                                        <p:attrNameLst>
                                          <p:attrName>style.visibility</p:attrName>
                                        </p:attrNameLst>
                                      </p:cBhvr>
                                      <p:to>
                                        <p:strVal val="visible"/>
                                      </p:to>
                                    </p:set>
                                    <p:animEffect transition="in" filter="checkerboard(across)">
                                      <p:cBhvr>
                                        <p:cTn id="10" dur="500"/>
                                        <p:tgtEl>
                                          <p:spTgt spid="247810">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47810">
                                            <p:txEl>
                                              <p:pRg st="3" end="3"/>
                                            </p:txEl>
                                          </p:spTgt>
                                        </p:tgtEl>
                                        <p:attrNameLst>
                                          <p:attrName>style.visibility</p:attrName>
                                        </p:attrNameLst>
                                      </p:cBhvr>
                                      <p:to>
                                        <p:strVal val="visible"/>
                                      </p:to>
                                    </p:set>
                                    <p:animEffect transition="in" filter="checkerboard(across)">
                                      <p:cBhvr>
                                        <p:cTn id="15" dur="500"/>
                                        <p:tgtEl>
                                          <p:spTgt spid="2478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47810">
                                            <p:txEl>
                                              <p:pRg st="4" end="4"/>
                                            </p:txEl>
                                          </p:spTgt>
                                        </p:tgtEl>
                                        <p:attrNameLst>
                                          <p:attrName>style.visibility</p:attrName>
                                        </p:attrNameLst>
                                      </p:cBhvr>
                                      <p:to>
                                        <p:strVal val="visible"/>
                                      </p:to>
                                    </p:set>
                                    <p:animEffect transition="in" filter="checkerboard(across)">
                                      <p:cBhvr>
                                        <p:cTn id="20" dur="500"/>
                                        <p:tgtEl>
                                          <p:spTgt spid="247810">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247810">
                                            <p:txEl>
                                              <p:pRg st="5" end="5"/>
                                            </p:txEl>
                                          </p:spTgt>
                                        </p:tgtEl>
                                        <p:attrNameLst>
                                          <p:attrName>style.visibility</p:attrName>
                                        </p:attrNameLst>
                                      </p:cBhvr>
                                      <p:to>
                                        <p:strVal val="visible"/>
                                      </p:to>
                                    </p:set>
                                    <p:animEffect transition="in" filter="checkerboard(across)">
                                      <p:cBhvr>
                                        <p:cTn id="23" dur="500"/>
                                        <p:tgtEl>
                                          <p:spTgt spid="2478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Text Box 2"/>
          <p:cNvSpPr txBox="1">
            <a:spLocks noChangeArrowheads="1"/>
          </p:cNvSpPr>
          <p:nvPr/>
        </p:nvSpPr>
        <p:spPr bwMode="auto">
          <a:xfrm>
            <a:off x="519113" y="865188"/>
            <a:ext cx="8315325" cy="4789487"/>
          </a:xfrm>
          <a:prstGeom prst="rect">
            <a:avLst/>
          </a:prstGeom>
          <a:noFill/>
          <a:ln w="9525">
            <a:noFill/>
            <a:miter lim="800000"/>
            <a:headEnd/>
            <a:tailEnd/>
          </a:ln>
          <a:effectLst/>
        </p:spPr>
        <p:txBody>
          <a:bodyPr>
            <a:spAutoFit/>
          </a:bodyPr>
          <a:lstStyle/>
          <a:p>
            <a:pPr algn="just"/>
            <a:r>
              <a:rPr lang="en-US" altLang="zh-CN" sz="2800" b="1" u="none" dirty="0">
                <a:solidFill>
                  <a:srgbClr val="CC0000"/>
                </a:solidFill>
              </a:rPr>
              <a:t>template &lt;class Type&gt; </a:t>
            </a:r>
            <a:r>
              <a:rPr lang="en-US" altLang="zh-CN" sz="2800" b="1" u="none" dirty="0" err="1">
                <a:solidFill>
                  <a:srgbClr val="CC0000"/>
                </a:solidFill>
              </a:rPr>
              <a:t>int</a:t>
            </a:r>
            <a:r>
              <a:rPr lang="en-US" altLang="zh-CN" sz="2800" u="none" dirty="0">
                <a:solidFill>
                  <a:srgbClr val="CC0000"/>
                </a:solidFill>
              </a:rPr>
              <a:t> </a:t>
            </a:r>
            <a:r>
              <a:rPr lang="en-US" altLang="zh-CN" sz="2800" u="none" dirty="0" err="1" smtClean="0">
                <a:solidFill>
                  <a:srgbClr val="CC0000"/>
                </a:solidFill>
              </a:rPr>
              <a:t>SearchList</a:t>
            </a:r>
            <a:r>
              <a:rPr lang="en-US" altLang="zh-CN" sz="2800" u="none" dirty="0" smtClean="0">
                <a:solidFill>
                  <a:srgbClr val="CC0000"/>
                </a:solidFill>
              </a:rPr>
              <a:t> </a:t>
            </a:r>
            <a:r>
              <a:rPr lang="en-US" altLang="zh-CN" sz="2800" b="1" u="none" dirty="0">
                <a:solidFill>
                  <a:srgbClr val="CC0000"/>
                </a:solidFill>
              </a:rPr>
              <a:t>&lt;Type&gt; :: </a:t>
            </a:r>
          </a:p>
          <a:p>
            <a:pPr algn="just"/>
            <a:r>
              <a:rPr lang="en-US" altLang="zh-CN" sz="2800" u="none" dirty="0" err="1" smtClean="0">
                <a:solidFill>
                  <a:srgbClr val="CC0000"/>
                </a:solidFill>
              </a:rPr>
              <a:t>SeqSearch</a:t>
            </a:r>
            <a:r>
              <a:rPr lang="en-US" altLang="zh-CN" sz="2800" b="1" u="none" dirty="0" smtClean="0">
                <a:solidFill>
                  <a:srgbClr val="CC0000"/>
                </a:solidFill>
              </a:rPr>
              <a:t>(const </a:t>
            </a:r>
            <a:r>
              <a:rPr lang="en-US" altLang="zh-CN" sz="2800" b="1" u="none" dirty="0">
                <a:solidFill>
                  <a:srgbClr val="CC0000"/>
                </a:solidFill>
              </a:rPr>
              <a:t>Type &amp;</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const {</a:t>
            </a:r>
          </a:p>
          <a:p>
            <a:pPr algn="just"/>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顺序搜索关键码</a:t>
            </a:r>
            <a:r>
              <a:rPr lang="zh-CN" altLang="en-US" sz="2800" u="none" dirty="0" smtClean="0">
                <a:solidFill>
                  <a:srgbClr val="000099"/>
                </a:solidFill>
                <a:ea typeface="隶书" pitchFamily="49" charset="-122"/>
              </a:rPr>
              <a:t>为</a:t>
            </a:r>
            <a:r>
              <a:rPr lang="en-US" altLang="zh-CN" sz="2800" b="1" u="none" dirty="0" smtClean="0">
                <a:solidFill>
                  <a:schemeClr val="tx2"/>
                </a:solidFill>
                <a:ea typeface="隶书" pitchFamily="49" charset="-122"/>
              </a:rPr>
              <a:t>x</a:t>
            </a:r>
            <a:r>
              <a:rPr lang="zh-CN" altLang="en-US" sz="2800" u="none" dirty="0" smtClean="0">
                <a:solidFill>
                  <a:srgbClr val="000099"/>
                </a:solidFill>
                <a:ea typeface="隶书" pitchFamily="49" charset="-122"/>
              </a:rPr>
              <a:t>的</a:t>
            </a:r>
            <a:r>
              <a:rPr lang="zh-CN" altLang="en-US" sz="2800" u="none" dirty="0">
                <a:solidFill>
                  <a:srgbClr val="000099"/>
                </a:solidFill>
                <a:ea typeface="隶书" pitchFamily="49" charset="-122"/>
              </a:rPr>
              <a:t>对象</a:t>
            </a:r>
          </a:p>
          <a:p>
            <a:pPr algn="just"/>
            <a:r>
              <a:rPr lang="en-US" altLang="zh-CN" sz="2800" b="1" u="none" dirty="0">
                <a:solidFill>
                  <a:srgbClr val="000099"/>
                </a:solidFill>
                <a:ea typeface="隶书" pitchFamily="49" charset="-122"/>
              </a:rPr>
              <a:t>//</a:t>
            </a:r>
            <a:r>
              <a:rPr lang="zh-CN" altLang="en-US" sz="2800" u="none" dirty="0" smtClean="0">
                <a:solidFill>
                  <a:srgbClr val="000099"/>
                </a:solidFill>
                <a:ea typeface="隶书" pitchFamily="49" charset="-122"/>
              </a:rPr>
              <a:t>第</a:t>
            </a:r>
            <a:r>
              <a:rPr lang="en-US" altLang="zh-CN" sz="2800" b="1" u="none" dirty="0" err="1" smtClean="0">
                <a:solidFill>
                  <a:schemeClr val="tx2"/>
                </a:solidFill>
                <a:ea typeface="隶书" pitchFamily="49" charset="-122"/>
              </a:rPr>
              <a:t>CurrentSize</a:t>
            </a:r>
            <a:r>
              <a:rPr lang="zh-CN" altLang="en-US" sz="2800" u="none" dirty="0" smtClean="0">
                <a:solidFill>
                  <a:srgbClr val="000099"/>
                </a:solidFill>
                <a:ea typeface="隶书" pitchFamily="49" charset="-122"/>
              </a:rPr>
              <a:t>号</a:t>
            </a:r>
            <a:r>
              <a:rPr lang="zh-CN" altLang="en-US" sz="2800" u="none" dirty="0">
                <a:solidFill>
                  <a:srgbClr val="000099"/>
                </a:solidFill>
                <a:ea typeface="隶书" pitchFamily="49" charset="-122"/>
              </a:rPr>
              <a:t>位置</a:t>
            </a:r>
          </a:p>
          <a:p>
            <a:pPr algn="just"/>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作为控制搜索自动结束的“监视哨”使用</a:t>
            </a:r>
          </a:p>
          <a:p>
            <a:pPr algn="just"/>
            <a:r>
              <a:rPr lang="zh-CN" altLang="en-US" sz="2800" i="1" u="none" dirty="0">
                <a:solidFill>
                  <a:srgbClr val="CC0000"/>
                </a:solidFill>
              </a:rPr>
              <a:t>   </a:t>
            </a:r>
            <a:r>
              <a:rPr lang="en-US" altLang="zh-CN" sz="2800" u="none" dirty="0">
                <a:solidFill>
                  <a:srgbClr val="CC0000"/>
                </a:solidFill>
              </a:rPr>
              <a:t>Element</a:t>
            </a:r>
            <a:r>
              <a:rPr lang="en-US" altLang="zh-CN" sz="2800" b="1" u="none" dirty="0">
                <a:solidFill>
                  <a:srgbClr val="CC0000"/>
                </a:solidFill>
              </a:rPr>
              <a:t>[</a:t>
            </a:r>
            <a:r>
              <a:rPr lang="en-US" altLang="zh-CN" sz="2800" u="none" dirty="0" err="1">
                <a:solidFill>
                  <a:srgbClr val="CC0000"/>
                </a:solidFill>
              </a:rPr>
              <a:t>CurrentSize</a:t>
            </a:r>
            <a:r>
              <a:rPr lang="en-US" altLang="zh-CN" sz="2800" b="1" u="none" dirty="0">
                <a:solidFill>
                  <a:srgbClr val="CC0000"/>
                </a:solidFill>
              </a:rPr>
              <a:t>].</a:t>
            </a:r>
            <a:r>
              <a:rPr lang="en-US" altLang="zh-CN" sz="2800" u="none" dirty="0" smtClean="0">
                <a:solidFill>
                  <a:srgbClr val="CC0000"/>
                </a:solidFill>
              </a:rPr>
              <a:t>key</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a:solidFill>
                  <a:srgbClr val="CC0000"/>
                </a:solidFill>
              </a:rPr>
              <a:t>;</a:t>
            </a:r>
          </a:p>
          <a:p>
            <a:pPr algn="just"/>
            <a:r>
              <a:rPr lang="en-US" altLang="zh-CN" sz="2800" u="none" dirty="0">
                <a:solidFill>
                  <a:srgbClr val="CC0000"/>
                </a:solidFill>
              </a:rPr>
              <a:t>   </a:t>
            </a:r>
            <a:r>
              <a:rPr lang="en-US" altLang="zh-CN" sz="2800" b="1" u="none" dirty="0" err="1">
                <a:solidFill>
                  <a:srgbClr val="CC0000"/>
                </a:solidFill>
              </a:rPr>
              <a:t>int</a:t>
            </a:r>
            <a:r>
              <a:rPr lang="en-US" altLang="zh-CN" sz="2800" u="none" dirty="0">
                <a:solidFill>
                  <a:srgbClr val="CC0000"/>
                </a:solidFill>
              </a:rPr>
              <a:t> </a:t>
            </a:r>
            <a:r>
              <a:rPr lang="en-US" altLang="zh-CN" sz="2800" u="none" dirty="0" err="1" smtClean="0">
                <a:solidFill>
                  <a:srgbClr val="CC0000"/>
                </a:solidFill>
              </a:rPr>
              <a:t>i</a:t>
            </a:r>
            <a:r>
              <a:rPr lang="en-US" altLang="zh-CN" sz="2800" b="1" u="none" dirty="0" smtClean="0">
                <a:solidFill>
                  <a:srgbClr val="CC0000"/>
                </a:solidFill>
              </a:rPr>
              <a:t>=</a:t>
            </a:r>
            <a:r>
              <a:rPr lang="en-US" altLang="zh-CN" sz="2800" u="none" dirty="0" smtClean="0">
                <a:solidFill>
                  <a:srgbClr val="CC0000"/>
                </a:solidFill>
              </a:rPr>
              <a:t>0</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 </a:t>
            </a:r>
            <a:r>
              <a:rPr lang="en-US" altLang="zh-CN" sz="2800" b="1" u="none" dirty="0">
                <a:solidFill>
                  <a:srgbClr val="000099"/>
                </a:solidFill>
                <a:ea typeface="隶书" pitchFamily="49" charset="-122"/>
              </a:rPr>
              <a:t>//</a:t>
            </a:r>
            <a:r>
              <a:rPr lang="zh-CN" altLang="en-US" sz="2800" u="none" dirty="0" smtClean="0">
                <a:solidFill>
                  <a:srgbClr val="000099"/>
                </a:solidFill>
                <a:ea typeface="隶书" pitchFamily="49" charset="-122"/>
              </a:rPr>
              <a:t>将</a:t>
            </a:r>
            <a:r>
              <a:rPr lang="en-US" altLang="zh-CN" sz="2800" b="1" u="none" dirty="0" smtClean="0">
                <a:solidFill>
                  <a:schemeClr val="tx2"/>
                </a:solidFill>
                <a:ea typeface="隶书" pitchFamily="49" charset="-122"/>
              </a:rPr>
              <a:t>x</a:t>
            </a:r>
            <a:r>
              <a:rPr lang="zh-CN" altLang="en-US" sz="2800" u="none" dirty="0" smtClean="0">
                <a:solidFill>
                  <a:srgbClr val="000099"/>
                </a:solidFill>
                <a:ea typeface="隶书" pitchFamily="49" charset="-122"/>
              </a:rPr>
              <a:t>送</a:t>
            </a:r>
            <a:r>
              <a:rPr lang="en-US" altLang="zh-CN" sz="2800" b="1" u="none" dirty="0" err="1" smtClean="0">
                <a:solidFill>
                  <a:schemeClr val="tx2"/>
                </a:solidFill>
                <a:ea typeface="隶书" pitchFamily="49" charset="-122"/>
              </a:rPr>
              <a:t>CurrentSize</a:t>
            </a:r>
            <a:r>
              <a:rPr lang="zh-CN" altLang="en-US" sz="2800" u="none" dirty="0" smtClean="0">
                <a:solidFill>
                  <a:srgbClr val="000099"/>
                </a:solidFill>
                <a:ea typeface="隶书" pitchFamily="49" charset="-122"/>
              </a:rPr>
              <a:t>号</a:t>
            </a:r>
            <a:r>
              <a:rPr lang="zh-CN" altLang="en-US" sz="2800" u="none" dirty="0">
                <a:solidFill>
                  <a:srgbClr val="000099"/>
                </a:solidFill>
                <a:ea typeface="隶书" pitchFamily="49" charset="-122"/>
              </a:rPr>
              <a:t>位置设监视哨</a:t>
            </a:r>
            <a:endParaRPr lang="zh-CN" altLang="en-US" sz="2800" u="none" dirty="0">
              <a:solidFill>
                <a:srgbClr val="000099"/>
              </a:solidFill>
            </a:endParaRPr>
          </a:p>
          <a:p>
            <a:pPr algn="just"/>
            <a:r>
              <a:rPr lang="zh-CN" altLang="en-US" sz="2800" u="none" dirty="0">
                <a:solidFill>
                  <a:srgbClr val="CC0000"/>
                </a:solidFill>
              </a:rPr>
              <a:t>   </a:t>
            </a:r>
            <a:r>
              <a:rPr lang="en-US" altLang="zh-CN" sz="2800" b="1" u="none" dirty="0">
                <a:solidFill>
                  <a:srgbClr val="CC0000"/>
                </a:solidFill>
              </a:rPr>
              <a:t>while</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Element</a:t>
            </a:r>
            <a:r>
              <a:rPr lang="en-US" altLang="zh-CN" sz="2800" b="1" u="none" dirty="0" smtClean="0">
                <a:solidFill>
                  <a:srgbClr val="CC0000"/>
                </a:solidFill>
              </a:rPr>
              <a:t>[</a:t>
            </a:r>
            <a:r>
              <a:rPr lang="en-US" altLang="zh-CN" sz="2800" u="none" dirty="0" err="1" smtClean="0">
                <a:solidFill>
                  <a:srgbClr val="CC0000"/>
                </a:solidFill>
              </a:rPr>
              <a:t>i</a:t>
            </a:r>
            <a:r>
              <a:rPr lang="en-US" altLang="zh-CN" sz="2800" b="1" u="none" dirty="0">
                <a:solidFill>
                  <a:srgbClr val="CC0000"/>
                </a:solidFill>
              </a:rPr>
              <a:t>].</a:t>
            </a:r>
            <a:r>
              <a:rPr lang="en-US" altLang="zh-CN" sz="2800" u="none" dirty="0" smtClean="0">
                <a:solidFill>
                  <a:srgbClr val="CC0000"/>
                </a:solidFill>
              </a:rPr>
              <a:t>key</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smtClean="0">
                <a:solidFill>
                  <a:srgbClr val="CC0000"/>
                </a:solidFill>
              </a:rPr>
              <a:t> </a:t>
            </a:r>
            <a:r>
              <a:rPr lang="zh-CN" altLang="en-US" sz="2800" u="none" dirty="0" smtClean="0">
                <a:solidFill>
                  <a:srgbClr val="CC0000"/>
                </a:solidFill>
              </a:rPr>
              <a:t> </a:t>
            </a:r>
            <a:r>
              <a:rPr lang="en-US" altLang="zh-CN" sz="2800" u="none" dirty="0" err="1" smtClean="0">
                <a:solidFill>
                  <a:srgbClr val="CC0000"/>
                </a:solidFill>
              </a:rPr>
              <a:t>i</a:t>
            </a:r>
            <a:r>
              <a:rPr lang="en-US" altLang="zh-CN" sz="2800" b="1" u="none" dirty="0">
                <a:solidFill>
                  <a:srgbClr val="CC0000"/>
                </a:solidFill>
                <a:ea typeface="楷体_GB2312" pitchFamily="49" charset="-122"/>
              </a:rPr>
              <a:t>++</a:t>
            </a:r>
            <a:r>
              <a:rPr lang="en-US" altLang="zh-CN" sz="2800" b="1" u="none" dirty="0">
                <a:solidFill>
                  <a:srgbClr val="CC0000"/>
                </a:solidFill>
              </a:rPr>
              <a:t>;</a:t>
            </a:r>
            <a:r>
              <a:rPr lang="en-US" altLang="zh-CN" sz="2800" u="none" dirty="0">
                <a:solidFill>
                  <a:srgbClr val="CC0000"/>
                </a:solidFill>
              </a:rPr>
              <a:t>		</a:t>
            </a:r>
          </a:p>
          <a:p>
            <a:pPr algn="just"/>
            <a:r>
              <a:rPr lang="en-US" altLang="zh-CN" sz="2800" u="none" dirty="0">
                <a:solidFill>
                  <a:srgbClr val="000099"/>
                </a:solidFill>
              </a:rPr>
              <a:t>   </a:t>
            </a:r>
            <a:r>
              <a:rPr lang="en-US" altLang="zh-CN" sz="2800" b="1" u="none" dirty="0">
                <a:solidFill>
                  <a:srgbClr val="000099"/>
                </a:solidFill>
              </a:rPr>
              <a:t>//</a:t>
            </a:r>
            <a:r>
              <a:rPr lang="zh-CN" altLang="en-US" sz="2800" u="none" dirty="0">
                <a:solidFill>
                  <a:srgbClr val="000099"/>
                </a:solidFill>
                <a:ea typeface="隶书" pitchFamily="49" charset="-122"/>
              </a:rPr>
              <a:t>从前向后顺序搜索</a:t>
            </a:r>
            <a:endParaRPr lang="zh-CN" altLang="en-US" sz="2800" u="none" dirty="0">
              <a:solidFill>
                <a:srgbClr val="000099"/>
              </a:solidFill>
            </a:endParaRPr>
          </a:p>
          <a:p>
            <a:pPr algn="just"/>
            <a:r>
              <a:rPr lang="zh-CN" altLang="en-US" sz="2800" u="none" dirty="0">
                <a:solidFill>
                  <a:srgbClr val="CC0000"/>
                </a:solidFill>
              </a:rPr>
              <a:t>   </a:t>
            </a:r>
            <a:r>
              <a:rPr lang="en-US" altLang="zh-CN" sz="2800" b="1" u="none" dirty="0">
                <a:solidFill>
                  <a:srgbClr val="CC0000"/>
                </a:solidFill>
              </a:rPr>
              <a:t>return</a:t>
            </a:r>
            <a:r>
              <a:rPr lang="en-US" altLang="zh-CN" sz="2800" u="none" dirty="0">
                <a:solidFill>
                  <a:srgbClr val="CC0000"/>
                </a:solidFill>
              </a:rPr>
              <a:t> </a:t>
            </a:r>
            <a:r>
              <a:rPr lang="en-US" altLang="zh-CN" sz="2800" u="none" dirty="0" err="1">
                <a:solidFill>
                  <a:srgbClr val="CC0000"/>
                </a:solidFill>
              </a:rPr>
              <a:t>i</a:t>
            </a:r>
            <a:r>
              <a:rPr lang="en-US" altLang="zh-CN" sz="2800" b="1" u="none" dirty="0">
                <a:solidFill>
                  <a:srgbClr val="CC0000"/>
                </a:solidFill>
              </a:rPr>
              <a:t>;</a:t>
            </a:r>
            <a:endParaRPr lang="en-US" altLang="zh-CN" sz="2800" u="none" dirty="0">
              <a:solidFill>
                <a:srgbClr val="CC0000"/>
              </a:solidFill>
            </a:endParaRPr>
          </a:p>
          <a:p>
            <a:pPr algn="just"/>
            <a:r>
              <a:rPr lang="en-US" altLang="zh-CN" sz="2800" b="1" u="none" dirty="0">
                <a:solidFill>
                  <a:srgbClr val="CC0000"/>
                </a:solidFill>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17</a:t>
            </a:fld>
            <a:endParaRPr lang="en-US" altLang="zh-CN"/>
          </a:p>
        </p:txBody>
      </p:sp>
    </p:spTree>
  </p:cSld>
  <p:clrMapOvr>
    <a:masterClrMapping/>
  </p:clrMapOvr>
  <p:transition>
    <p:split orient="vert"/>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170</a:t>
            </a:fld>
            <a:endParaRPr lang="en-US" altLang="zh-CN"/>
          </a:p>
        </p:txBody>
      </p:sp>
      <p:sp>
        <p:nvSpPr>
          <p:cNvPr id="3" name="Rectangle 2"/>
          <p:cNvSpPr txBox="1">
            <a:spLocks noChangeArrowheads="1"/>
          </p:cNvSpPr>
          <p:nvPr/>
        </p:nvSpPr>
        <p:spPr>
          <a:xfrm>
            <a:off x="2728028" y="418130"/>
            <a:ext cx="4615542"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7.6 Hash</a:t>
            </a:r>
            <a:r>
              <a:rPr kumimoji="1" lang="zh-CN" altLang="en-US"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查找</a:t>
            </a:r>
            <a:endParaRPr kumimoji="1" lang="en-US" altLang="zh-CN" sz="3600" b="0" i="0" u="none" strike="noStrike" kern="0" cap="none" spc="0" normalizeH="0" baseline="0" noProof="0" dirty="0">
              <a:ln>
                <a:noFill/>
              </a:ln>
              <a:solidFill>
                <a:schemeClr val="tx2"/>
              </a:solidFill>
              <a:effectLst/>
              <a:uLnTx/>
              <a:uFillTx/>
              <a:latin typeface="+mj-lt"/>
              <a:ea typeface="+mj-ea"/>
              <a:cs typeface="+mj-cs"/>
            </a:endParaRPr>
          </a:p>
        </p:txBody>
      </p:sp>
      <p:sp>
        <p:nvSpPr>
          <p:cNvPr id="5" name="内容占位符 2"/>
          <p:cNvSpPr txBox="1">
            <a:spLocks/>
          </p:cNvSpPr>
          <p:nvPr/>
        </p:nvSpPr>
        <p:spPr>
          <a:xfrm>
            <a:off x="457200" y="1066801"/>
            <a:ext cx="8035636" cy="5458690"/>
          </a:xfrm>
          <a:prstGeom prst="rect">
            <a:avLst/>
          </a:prstGeom>
        </p:spPr>
        <p:txBody>
          <a:bodyPr>
            <a:normAutofit fontScale="77500" lnSpcReduction="2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，音译“哈希”或意译“散列”，是另一种重要的查找方法。如果经常要从一个节点集合中找出具有给定键值的结点，那么采用</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存储和</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查找是一种好办法。</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查找的前提是数据采用</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存储。即首先通过</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函数，将键值映射到表中某个位置来存储数据元素，然后根据键值用同样的方法直接访问。</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函数的作用是在结点存储地址</a:t>
            </a:r>
            <a:r>
              <a:rPr kumimoji="1" lang="en-US" sz="3200" b="1" i="1" u="none" strike="noStrike" kern="0" cap="none" spc="0" normalizeH="0" baseline="0" noProof="0" dirty="0" smtClean="0">
                <a:ln>
                  <a:noFill/>
                </a:ln>
                <a:solidFill>
                  <a:schemeClr val="accent2"/>
                </a:solidFill>
                <a:effectLst/>
                <a:uLnTx/>
                <a:uFillTx/>
                <a:latin typeface="+mn-lt"/>
                <a:ea typeface="+mn-ea"/>
                <a:cs typeface="+mn-cs"/>
              </a:rPr>
              <a:t>address</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与其关键字</a:t>
            </a:r>
            <a:r>
              <a:rPr kumimoji="1" lang="en-US" sz="3200" b="1" i="1" u="none" strike="noStrike" kern="0" cap="none" spc="0" normalizeH="0" baseline="0" noProof="0" dirty="0" smtClean="0">
                <a:ln>
                  <a:noFill/>
                </a:ln>
                <a:solidFill>
                  <a:schemeClr val="accent2"/>
                </a:solidFill>
                <a:effectLst/>
                <a:uLnTx/>
                <a:uFillTx/>
                <a:latin typeface="+mn-lt"/>
                <a:ea typeface="+mn-ea"/>
                <a:cs typeface="+mn-cs"/>
              </a:rPr>
              <a:t>key</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之间建立一个确定的对应关系，使每个关键字与一个唯一存储地址相对应：</a:t>
            </a:r>
            <a:r>
              <a:rPr kumimoji="1" lang="en-US" sz="3200" b="1" i="1" u="none" strike="noStrike" kern="0" cap="none" spc="0" normalizeH="0" baseline="0" noProof="0" dirty="0" smtClean="0">
                <a:ln>
                  <a:noFill/>
                </a:ln>
                <a:solidFill>
                  <a:schemeClr val="accent2"/>
                </a:solidFill>
                <a:effectLst/>
                <a:uLnTx/>
                <a:uFillTx/>
                <a:latin typeface="+mn-lt"/>
                <a:ea typeface="+mn-ea"/>
                <a:cs typeface="+mn-cs"/>
              </a:rPr>
              <a:t>address</a:t>
            </a:r>
            <a:r>
              <a:rPr kumimoji="1" lang="en-US" altLang="zh-CN" sz="3200" b="1" i="1"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en-US" sz="3200" b="1" i="1" u="none" strike="noStrike" kern="0" cap="none" spc="0" normalizeH="0" baseline="0" noProof="0" dirty="0" smtClean="0">
                <a:ln>
                  <a:noFill/>
                </a:ln>
                <a:solidFill>
                  <a:schemeClr val="accent2"/>
                </a:solidFill>
                <a:effectLst/>
                <a:uLnTx/>
                <a:uFillTx/>
                <a:latin typeface="+mn-lt"/>
                <a:ea typeface="+mn-ea"/>
                <a:cs typeface="+mn-cs"/>
              </a:rPr>
              <a:t>key</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在搜索时，先对结点的关键字进行函数计算，把函数值当做结点的存储位置</a:t>
            </a:r>
            <a:r>
              <a:rPr kumimoji="1" lang="en-US" sz="2800" b="1" i="0" u="none" strike="noStrike" kern="0" cap="none" spc="0" normalizeH="0" baseline="0" noProof="0" dirty="0" smtClean="0">
                <a:ln>
                  <a:noFill/>
                </a:ln>
                <a:solidFill>
                  <a:srgbClr val="006600"/>
                </a:solidFill>
                <a:effectLst/>
                <a:uLnTx/>
                <a:uFillTx/>
                <a:latin typeface="+mn-lt"/>
                <a:ea typeface="+mn-ea"/>
              </a:rPr>
              <a:t>, </a:t>
            </a:r>
            <a:r>
              <a:rPr kumimoji="1" lang="zh-CN" altLang="en-US" sz="2800" b="1" i="0" u="none" strike="noStrike" kern="0" cap="none" spc="0" normalizeH="0" baseline="0" noProof="0" dirty="0" smtClean="0">
                <a:ln>
                  <a:noFill/>
                </a:ln>
                <a:solidFill>
                  <a:srgbClr val="006600"/>
                </a:solidFill>
                <a:effectLst/>
                <a:uLnTx/>
                <a:uFillTx/>
                <a:latin typeface="+mn-lt"/>
                <a:ea typeface="+mn-ea"/>
              </a:rPr>
              <a:t>并按此位置取结点做比较。若关键字相等</a:t>
            </a:r>
            <a:r>
              <a:rPr kumimoji="1" lang="en-US" sz="2800" b="1" i="0" u="none" strike="noStrike" kern="0" cap="none" spc="0" normalizeH="0" baseline="0" noProof="0" dirty="0" smtClean="0">
                <a:ln>
                  <a:noFill/>
                </a:ln>
                <a:solidFill>
                  <a:srgbClr val="006600"/>
                </a:solidFill>
                <a:effectLst/>
                <a:uLnTx/>
                <a:uFillTx/>
                <a:latin typeface="+mn-lt"/>
                <a:ea typeface="+mn-ea"/>
              </a:rPr>
              <a:t>, </a:t>
            </a:r>
            <a:r>
              <a:rPr kumimoji="1" lang="zh-CN" altLang="en-US" sz="2800" b="1" i="0" u="none" strike="noStrike" kern="0" cap="none" spc="0" normalizeH="0" baseline="0" noProof="0" dirty="0" smtClean="0">
                <a:ln>
                  <a:noFill/>
                </a:ln>
                <a:solidFill>
                  <a:srgbClr val="006600"/>
                </a:solidFill>
                <a:effectLst/>
                <a:uLnTx/>
                <a:uFillTx/>
                <a:latin typeface="+mn-lt"/>
                <a:ea typeface="+mn-ea"/>
              </a:rPr>
              <a:t>则搜索成功。</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在存放结点时</a:t>
            </a:r>
            <a:r>
              <a:rPr kumimoji="1" lang="en-US" sz="2800" b="1" i="0" u="none" strike="noStrike" kern="0" cap="none" spc="0" normalizeH="0" baseline="0" noProof="0" dirty="0" smtClean="0">
                <a:ln>
                  <a:noFill/>
                </a:ln>
                <a:solidFill>
                  <a:srgbClr val="006600"/>
                </a:solidFill>
                <a:effectLst/>
                <a:uLnTx/>
                <a:uFillTx/>
                <a:latin typeface="+mn-lt"/>
                <a:ea typeface="+mn-ea"/>
              </a:rPr>
              <a:t>, </a:t>
            </a:r>
            <a:r>
              <a:rPr kumimoji="1" lang="zh-CN" altLang="en-US" sz="2800" b="1" i="0" u="none" strike="noStrike" kern="0" cap="none" spc="0" normalizeH="0" baseline="0" noProof="0" dirty="0" smtClean="0">
                <a:ln>
                  <a:noFill/>
                </a:ln>
                <a:solidFill>
                  <a:srgbClr val="006600"/>
                </a:solidFill>
                <a:effectLst/>
                <a:uLnTx/>
                <a:uFillTx/>
                <a:latin typeface="+mn-lt"/>
                <a:ea typeface="+mn-ea"/>
              </a:rPr>
              <a:t>依相同函数计算存储位置</a:t>
            </a:r>
            <a:r>
              <a:rPr kumimoji="1" lang="en-US" sz="2800" b="1" i="0" u="none" strike="noStrike" kern="0" cap="none" spc="0" normalizeH="0" baseline="0" noProof="0" dirty="0" smtClean="0">
                <a:ln>
                  <a:noFill/>
                </a:ln>
                <a:solidFill>
                  <a:srgbClr val="006600"/>
                </a:solidFill>
                <a:effectLst/>
                <a:uLnTx/>
                <a:uFillTx/>
                <a:latin typeface="+mn-lt"/>
                <a:ea typeface="+mn-ea"/>
              </a:rPr>
              <a:t>, </a:t>
            </a:r>
            <a:r>
              <a:rPr kumimoji="1" lang="zh-CN" altLang="en-US" sz="2800" b="1" i="0" u="none" strike="noStrike" kern="0" cap="none" spc="0" normalizeH="0" baseline="0" noProof="0" dirty="0" smtClean="0">
                <a:ln>
                  <a:noFill/>
                </a:ln>
                <a:solidFill>
                  <a:srgbClr val="006600"/>
                </a:solidFill>
                <a:effectLst/>
                <a:uLnTx/>
                <a:uFillTx/>
                <a:latin typeface="+mn-lt"/>
                <a:ea typeface="+mn-ea"/>
              </a:rPr>
              <a:t>并按此位置存放。</a:t>
            </a:r>
            <a:endParaRPr kumimoji="1" lang="zh-CN" altLang="en-US" sz="2800" b="1" i="0" u="none" strike="noStrike" kern="0" cap="none" spc="0" normalizeH="0" baseline="0" noProof="0" dirty="0">
              <a:ln>
                <a:noFill/>
              </a:ln>
              <a:solidFill>
                <a:srgbClr val="006600"/>
              </a:solidFill>
              <a:effectLst/>
              <a:uLnTx/>
              <a:uFillTx/>
              <a:latin typeface="+mn-lt"/>
              <a:ea typeface="+mn-ea"/>
            </a:endParaRPr>
          </a:p>
        </p:txBody>
      </p:sp>
    </p:spTree>
  </p:cSld>
  <p:clrMapOvr>
    <a:masterClrMapping/>
  </p:clrMapOvr>
  <p:transition>
    <p:split orient="vert"/>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171</a:t>
            </a:fld>
            <a:endParaRPr lang="en-US" altLang="zh-CN"/>
          </a:p>
        </p:txBody>
      </p:sp>
      <p:sp>
        <p:nvSpPr>
          <p:cNvPr id="3" name="标题 1"/>
          <p:cNvSpPr txBox="1">
            <a:spLocks/>
          </p:cNvSpPr>
          <p:nvPr/>
        </p:nvSpPr>
        <p:spPr>
          <a:xfrm>
            <a:off x="471055" y="551729"/>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例</a:t>
            </a:r>
            <a:endParaRPr kumimoji="1"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207819" y="1323110"/>
            <a:ext cx="8645236" cy="1614485"/>
          </a:xfrm>
          <a:prstGeom prst="rect">
            <a:avLst/>
          </a:prstGeom>
        </p:spPr>
        <p:txBody>
          <a:bodyPr>
            <a:no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含有</a:t>
            </a:r>
            <a:r>
              <a:rPr kumimoji="1" lang="en-US" b="1" i="0" u="none" strike="noStrike" kern="0" cap="none" spc="0" normalizeH="0" baseline="0" noProof="0" dirty="0" smtClean="0">
                <a:ln>
                  <a:noFill/>
                </a:ln>
                <a:solidFill>
                  <a:schemeClr val="accent2"/>
                </a:solidFill>
                <a:effectLst/>
                <a:uLnTx/>
                <a:uFillTx/>
                <a:latin typeface="+mn-lt"/>
                <a:ea typeface="+mn-ea"/>
                <a:cs typeface="+mn-cs"/>
              </a:rPr>
              <a:t>6</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个结点的线性表，其中键值分别为：</a:t>
            </a:r>
            <a:r>
              <a:rPr kumimoji="1" lang="en-US" b="1" i="0" u="none" strike="noStrike" kern="0" cap="none" spc="0" normalizeH="0" baseline="0" noProof="0" dirty="0" smtClean="0">
                <a:ln>
                  <a:noFill/>
                </a:ln>
                <a:solidFill>
                  <a:schemeClr val="accent2"/>
                </a:solidFill>
                <a:effectLst/>
                <a:uLnTx/>
                <a:uFillTx/>
                <a:latin typeface="+mn-lt"/>
                <a:ea typeface="+mn-ea"/>
                <a:cs typeface="+mn-cs"/>
              </a:rPr>
              <a:t>7</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11</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 、</a:t>
            </a:r>
            <a:r>
              <a:rPr kumimoji="1" lang="en-US" b="1" i="0" u="none" strike="noStrike" kern="0" cap="none" spc="0" normalizeH="0" baseline="0" noProof="0" dirty="0" smtClean="0">
                <a:ln>
                  <a:noFill/>
                </a:ln>
                <a:solidFill>
                  <a:schemeClr val="accent2"/>
                </a:solidFill>
                <a:effectLst/>
                <a:uLnTx/>
                <a:uFillTx/>
                <a:latin typeface="+mn-lt"/>
                <a:ea typeface="+mn-ea"/>
                <a:cs typeface="+mn-cs"/>
              </a:rPr>
              <a:t>12</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16</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20</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22</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，使用有</a:t>
            </a:r>
            <a:r>
              <a:rPr kumimoji="1" lang="en-US" b="1" i="0" u="none" strike="noStrike" kern="0" cap="none" spc="0" normalizeH="0" baseline="0" noProof="0" dirty="0" smtClean="0">
                <a:ln>
                  <a:noFill/>
                </a:ln>
                <a:solidFill>
                  <a:schemeClr val="accent2"/>
                </a:solidFill>
                <a:effectLst/>
                <a:uLnTx/>
                <a:uFillTx/>
                <a:latin typeface="+mn-lt"/>
                <a:ea typeface="+mn-ea"/>
                <a:cs typeface="+mn-cs"/>
              </a:rPr>
              <a:t>10</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个结点的数组</a:t>
            </a:r>
            <a:r>
              <a:rPr kumimoji="1" lang="en-US" b="1" i="0" u="none" strike="noStrike" kern="0" cap="none" spc="0" normalizeH="0" baseline="0" noProof="0" dirty="0" smtClean="0">
                <a:ln>
                  <a:noFill/>
                </a:ln>
                <a:solidFill>
                  <a:schemeClr val="accent2"/>
                </a:solidFill>
                <a:effectLst/>
                <a:uLnTx/>
                <a:uFillTx/>
                <a:latin typeface="+mn-lt"/>
                <a:ea typeface="+mn-ea"/>
                <a:cs typeface="+mn-cs"/>
              </a:rPr>
              <a:t>T[0..9]</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作为</a:t>
            </a:r>
            <a:r>
              <a:rPr kumimoji="1" lang="en-US"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表存储，</a:t>
            </a:r>
            <a:r>
              <a:rPr kumimoji="1" lang="en-US"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函数</a:t>
            </a:r>
            <a:r>
              <a:rPr kumimoji="1" lang="en-US" b="1" i="0" u="none" strike="noStrike" kern="0" cap="none" spc="0" normalizeH="0" baseline="0" noProof="0" dirty="0" smtClean="0">
                <a:ln>
                  <a:noFill/>
                </a:ln>
                <a:solidFill>
                  <a:schemeClr val="accent2"/>
                </a:solidFill>
                <a:effectLst/>
                <a:uLnTx/>
                <a:uFillTx/>
                <a:latin typeface="+mn-lt"/>
                <a:ea typeface="+mn-ea"/>
                <a:cs typeface="+mn-cs"/>
              </a:rPr>
              <a:t>h(</a:t>
            </a:r>
            <a:r>
              <a:rPr kumimoji="1" lang="en-US" b="1" i="1" u="none" strike="noStrike" kern="0" cap="none" spc="0" normalizeH="0" baseline="0" noProof="0" dirty="0" smtClean="0">
                <a:ln>
                  <a:noFill/>
                </a:ln>
                <a:solidFill>
                  <a:schemeClr val="accent2"/>
                </a:solidFill>
                <a:effectLst/>
                <a:uLnTx/>
                <a:uFillTx/>
                <a:latin typeface="+mn-lt"/>
                <a:ea typeface="+mn-ea"/>
                <a:cs typeface="+mn-cs"/>
              </a:rPr>
              <a:t>key</a:t>
            </a:r>
            <a:r>
              <a:rPr kumimoji="1" lang="en-US"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1" u="none" strike="noStrike" kern="0" cap="none" spc="0" normalizeH="0" baseline="0" noProof="0" dirty="0" smtClean="0">
                <a:ln>
                  <a:noFill/>
                </a:ln>
                <a:solidFill>
                  <a:schemeClr val="accent2"/>
                </a:solidFill>
                <a:effectLst/>
                <a:uLnTx/>
                <a:uFillTx/>
                <a:latin typeface="+mn-lt"/>
                <a:ea typeface="+mn-ea"/>
                <a:cs typeface="+mn-cs"/>
              </a:rPr>
              <a:t>key</a:t>
            </a:r>
            <a:r>
              <a:rPr kumimoji="1" lang="en-US" b="1" i="0" u="none" strike="noStrike" kern="0" cap="none" spc="0" normalizeH="0" baseline="0" noProof="0" dirty="0" smtClean="0">
                <a:ln>
                  <a:noFill/>
                </a:ln>
                <a:solidFill>
                  <a:schemeClr val="accent2"/>
                </a:solidFill>
                <a:effectLst/>
                <a:uLnTx/>
                <a:uFillTx/>
                <a:latin typeface="+mn-lt"/>
                <a:ea typeface="+mn-ea"/>
                <a:cs typeface="+mn-cs"/>
              </a:rPr>
              <a:t>%7</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表的存储情况如图</a:t>
            </a:r>
            <a:r>
              <a:rPr kumimoji="1" lang="en-US" b="1" i="0" u="none" strike="noStrike" kern="0" cap="none" spc="0" normalizeH="0" baseline="0" noProof="0" dirty="0" smtClean="0">
                <a:ln>
                  <a:noFill/>
                </a:ln>
                <a:solidFill>
                  <a:schemeClr val="accent2"/>
                </a:solidFill>
                <a:effectLst/>
                <a:uLnTx/>
                <a:uFillTx/>
                <a:latin typeface="+mn-lt"/>
                <a:ea typeface="+mn-ea"/>
                <a:cs typeface="+mn-cs"/>
              </a:rPr>
              <a:t>7-27</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所示。如找键值为</a:t>
            </a:r>
            <a:r>
              <a:rPr kumimoji="1" lang="en-US" b="1" i="0" u="none" strike="noStrike" kern="0" cap="none" spc="0" normalizeH="0" baseline="0" noProof="0" dirty="0" smtClean="0">
                <a:ln>
                  <a:noFill/>
                </a:ln>
                <a:solidFill>
                  <a:schemeClr val="accent2"/>
                </a:solidFill>
                <a:effectLst/>
                <a:uLnTx/>
                <a:uFillTx/>
                <a:latin typeface="+mn-lt"/>
                <a:ea typeface="+mn-ea"/>
                <a:cs typeface="+mn-cs"/>
              </a:rPr>
              <a:t>22</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的结点，计算</a:t>
            </a:r>
            <a:r>
              <a:rPr kumimoji="1" lang="en-US" b="1" i="0" u="none" strike="noStrike" kern="0" cap="none" spc="0" normalizeH="0" baseline="0" noProof="0" dirty="0" smtClean="0">
                <a:ln>
                  <a:noFill/>
                </a:ln>
                <a:solidFill>
                  <a:schemeClr val="accent2"/>
                </a:solidFill>
                <a:effectLst/>
                <a:uLnTx/>
                <a:uFillTx/>
                <a:latin typeface="+mn-lt"/>
                <a:ea typeface="+mn-ea"/>
                <a:cs typeface="+mn-cs"/>
              </a:rPr>
              <a:t>22%7=2</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就能在</a:t>
            </a:r>
            <a:r>
              <a:rPr kumimoji="1" lang="en-US" b="1" i="0" u="none" strike="noStrike" kern="0" cap="none" spc="0" normalizeH="0" baseline="0" noProof="0" dirty="0" smtClean="0">
                <a:ln>
                  <a:noFill/>
                </a:ln>
                <a:solidFill>
                  <a:schemeClr val="accent2"/>
                </a:solidFill>
                <a:effectLst/>
                <a:uLnTx/>
                <a:uFillTx/>
                <a:latin typeface="+mn-lt"/>
                <a:ea typeface="+mn-ea"/>
                <a:cs typeface="+mn-cs"/>
              </a:rPr>
              <a:t>T[2]</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中找到。</a:t>
            </a:r>
            <a:endParaRPr kumimoji="1" lang="zh-CN" altLang="en-US" b="1" i="0" u="none" strike="noStrike" kern="0" cap="none" spc="0" normalizeH="0" baseline="0" noProof="0" dirty="0">
              <a:ln>
                <a:noFill/>
              </a:ln>
              <a:solidFill>
                <a:schemeClr val="accent2"/>
              </a:solidFill>
              <a:effectLst/>
              <a:uLnTx/>
              <a:uFillTx/>
              <a:latin typeface="+mn-lt"/>
              <a:ea typeface="+mn-ea"/>
              <a:cs typeface="+mn-cs"/>
            </a:endParaRPr>
          </a:p>
        </p:txBody>
      </p:sp>
      <p:pic>
        <p:nvPicPr>
          <p:cNvPr id="5" name="Picture 2"/>
          <p:cNvPicPr>
            <a:picLocks noChangeAspect="1" noChangeArrowheads="1"/>
          </p:cNvPicPr>
          <p:nvPr/>
        </p:nvPicPr>
        <p:blipFill>
          <a:blip r:embed="rId2" cstate="print"/>
          <a:srcRect/>
          <a:stretch>
            <a:fillRect/>
          </a:stretch>
        </p:blipFill>
        <p:spPr bwMode="auto">
          <a:xfrm>
            <a:off x="3158836" y="2907721"/>
            <a:ext cx="2313709" cy="3486152"/>
          </a:xfrm>
          <a:prstGeom prst="rect">
            <a:avLst/>
          </a:prstGeom>
          <a:noFill/>
          <a:ln w="9525">
            <a:noFill/>
            <a:miter lim="800000"/>
            <a:headEnd/>
            <a:tailEnd/>
          </a:ln>
          <a:effectLst/>
        </p:spPr>
      </p:pic>
    </p:spTree>
  </p:cSld>
  <p:clrMapOvr>
    <a:masterClrMapping/>
  </p:clrMapOvr>
  <p:transition>
    <p:split orient="vert"/>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172</a:t>
            </a:fld>
            <a:endParaRPr lang="en-US" altLang="zh-CN"/>
          </a:p>
        </p:txBody>
      </p:sp>
      <p:sp>
        <p:nvSpPr>
          <p:cNvPr id="3" name="内容占位符 2"/>
          <p:cNvSpPr txBox="1">
            <a:spLocks/>
          </p:cNvSpPr>
          <p:nvPr/>
        </p:nvSpPr>
        <p:spPr>
          <a:xfrm>
            <a:off x="568039" y="748146"/>
            <a:ext cx="7924798" cy="5278581"/>
          </a:xfrm>
          <a:prstGeom prst="rect">
            <a:avLst/>
          </a:prstGeom>
        </p:spPr>
        <p:txBody>
          <a:bodyPr>
            <a:normAutofit fontScale="85000" lnSpcReduction="2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函数是一个压缩映象函数。一般关键字集合比</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表地址集合大得多。因此有可能经过</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函数的计算，把不同的关键码映射到同一个</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地址上。</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即使把存放结点的</a:t>
            </a:r>
            <a:r>
              <a:rPr kumimoji="1" lang="en-US" sz="2800" b="1" i="0" u="none" strike="noStrike" kern="0" cap="none" spc="0" normalizeH="0" baseline="0" noProof="0" dirty="0" smtClean="0">
                <a:ln>
                  <a:noFill/>
                </a:ln>
                <a:solidFill>
                  <a:srgbClr val="006600"/>
                </a:solidFill>
                <a:effectLst/>
                <a:uLnTx/>
                <a:uFillTx/>
                <a:latin typeface="+mn-lt"/>
                <a:ea typeface="+mn-ea"/>
              </a:rPr>
              <a:t>Hash</a:t>
            </a:r>
            <a:r>
              <a:rPr kumimoji="1" lang="zh-CN" altLang="en-US" sz="2800" b="1" i="0" u="none" strike="noStrike" kern="0" cap="none" spc="0" normalizeH="0" baseline="0" noProof="0" dirty="0" smtClean="0">
                <a:ln>
                  <a:noFill/>
                </a:ln>
                <a:solidFill>
                  <a:srgbClr val="006600"/>
                </a:solidFill>
                <a:effectLst/>
                <a:uLnTx/>
                <a:uFillTx/>
                <a:latin typeface="+mn-lt"/>
                <a:ea typeface="+mn-ea"/>
              </a:rPr>
              <a:t>表的容量取得很大，有时也难以找到一个足够简单的一一对应函数。因此在绝大多数情况下使用的</a:t>
            </a:r>
            <a:r>
              <a:rPr kumimoji="1" lang="en-US" sz="2800" b="1" i="0" u="none" strike="noStrike" kern="0" cap="none" spc="0" normalizeH="0" baseline="0" noProof="0" dirty="0" smtClean="0">
                <a:ln>
                  <a:noFill/>
                </a:ln>
                <a:solidFill>
                  <a:srgbClr val="006600"/>
                </a:solidFill>
                <a:effectLst/>
                <a:uLnTx/>
                <a:uFillTx/>
                <a:latin typeface="+mn-lt"/>
                <a:ea typeface="+mn-ea"/>
              </a:rPr>
              <a:t>Hash</a:t>
            </a:r>
            <a:r>
              <a:rPr kumimoji="1" lang="zh-CN" altLang="en-US" sz="2800" b="1" i="0" u="none" strike="noStrike" kern="0" cap="none" spc="0" normalizeH="0" baseline="0" noProof="0" dirty="0" smtClean="0">
                <a:ln>
                  <a:noFill/>
                </a:ln>
                <a:solidFill>
                  <a:srgbClr val="006600"/>
                </a:solidFill>
                <a:effectLst/>
                <a:uLnTx/>
                <a:uFillTx/>
                <a:latin typeface="+mn-lt"/>
                <a:ea typeface="+mn-ea"/>
              </a:rPr>
              <a:t>函数都不保证一一对应。</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C00000"/>
                </a:solidFill>
                <a:effectLst/>
                <a:uLnTx/>
                <a:uFillTx/>
                <a:latin typeface="+mn-lt"/>
                <a:ea typeface="+mn-ea"/>
              </a:rPr>
              <a:t>在图</a:t>
            </a:r>
            <a:r>
              <a:rPr kumimoji="1" lang="en-US" sz="2400" b="1" i="0" u="none" strike="noStrike" kern="0" cap="none" spc="0" normalizeH="0" baseline="0" noProof="0" dirty="0" smtClean="0">
                <a:ln>
                  <a:noFill/>
                </a:ln>
                <a:solidFill>
                  <a:srgbClr val="C00000"/>
                </a:solidFill>
                <a:effectLst/>
                <a:uLnTx/>
                <a:uFillTx/>
                <a:latin typeface="+mn-lt"/>
                <a:ea typeface="+mn-ea"/>
              </a:rPr>
              <a:t>7-27</a:t>
            </a:r>
            <a:r>
              <a:rPr kumimoji="1" lang="zh-CN" altLang="en-US" sz="2400" b="1" i="0" u="none" strike="noStrike" kern="0" cap="none" spc="0" normalizeH="0" baseline="0" noProof="0" dirty="0" smtClean="0">
                <a:ln>
                  <a:noFill/>
                </a:ln>
                <a:solidFill>
                  <a:srgbClr val="C00000"/>
                </a:solidFill>
                <a:effectLst/>
                <a:uLnTx/>
                <a:uFillTx/>
                <a:latin typeface="+mn-lt"/>
                <a:ea typeface="+mn-ea"/>
              </a:rPr>
              <a:t>中，如果再插入一个键值为</a:t>
            </a:r>
            <a:r>
              <a:rPr kumimoji="1" lang="en-US" sz="2400" b="1" i="0" u="none" strike="noStrike" kern="0" cap="none" spc="0" normalizeH="0" baseline="0" noProof="0" dirty="0" smtClean="0">
                <a:ln>
                  <a:noFill/>
                </a:ln>
                <a:solidFill>
                  <a:srgbClr val="C00000"/>
                </a:solidFill>
                <a:effectLst/>
                <a:uLnTx/>
                <a:uFillTx/>
                <a:latin typeface="+mn-lt"/>
                <a:ea typeface="+mn-ea"/>
              </a:rPr>
              <a:t>8</a:t>
            </a:r>
            <a:r>
              <a:rPr kumimoji="1" lang="zh-CN" altLang="en-US" sz="2400" b="1" i="0" u="none" strike="noStrike" kern="0" cap="none" spc="0" normalizeH="0" baseline="0" noProof="0" dirty="0" smtClean="0">
                <a:ln>
                  <a:noFill/>
                </a:ln>
                <a:solidFill>
                  <a:srgbClr val="C00000"/>
                </a:solidFill>
                <a:effectLst/>
                <a:uLnTx/>
                <a:uFillTx/>
                <a:latin typeface="+mn-lt"/>
                <a:ea typeface="+mn-ea"/>
              </a:rPr>
              <a:t>的结点，会发现其对应的存储位置</a:t>
            </a:r>
            <a:r>
              <a:rPr kumimoji="1" lang="en-US" sz="2400" b="1" i="0" u="none" strike="noStrike" kern="0" cap="none" spc="0" normalizeH="0" baseline="0" noProof="0" dirty="0" smtClean="0">
                <a:ln>
                  <a:noFill/>
                </a:ln>
                <a:solidFill>
                  <a:srgbClr val="C00000"/>
                </a:solidFill>
                <a:effectLst/>
                <a:uLnTx/>
                <a:uFillTx/>
                <a:latin typeface="+mn-lt"/>
                <a:ea typeface="+mn-ea"/>
              </a:rPr>
              <a:t>T[1]</a:t>
            </a:r>
            <a:r>
              <a:rPr kumimoji="1" lang="zh-CN" altLang="en-US" sz="2400" b="1" i="0" u="none" strike="noStrike" kern="0" cap="none" spc="0" normalizeH="0" baseline="0" noProof="0" dirty="0" smtClean="0">
                <a:ln>
                  <a:noFill/>
                </a:ln>
                <a:solidFill>
                  <a:srgbClr val="C00000"/>
                </a:solidFill>
                <a:effectLst/>
                <a:uLnTx/>
                <a:uFillTx/>
                <a:latin typeface="+mn-lt"/>
                <a:ea typeface="+mn-ea"/>
              </a:rPr>
              <a:t>已经被键值为</a:t>
            </a:r>
            <a:r>
              <a:rPr kumimoji="1" lang="en-US" sz="2400" b="1" i="0" u="none" strike="noStrike" kern="0" cap="none" spc="0" normalizeH="0" baseline="0" noProof="0" dirty="0" smtClean="0">
                <a:ln>
                  <a:noFill/>
                </a:ln>
                <a:solidFill>
                  <a:srgbClr val="C00000"/>
                </a:solidFill>
                <a:effectLst/>
                <a:uLnTx/>
                <a:uFillTx/>
                <a:latin typeface="+mn-lt"/>
                <a:ea typeface="+mn-ea"/>
              </a:rPr>
              <a:t>22</a:t>
            </a:r>
            <a:r>
              <a:rPr kumimoji="1" lang="zh-CN" altLang="en-US" sz="2400" b="1" i="0" u="none" strike="noStrike" kern="0" cap="none" spc="0" normalizeH="0" baseline="0" noProof="0" dirty="0" smtClean="0">
                <a:ln>
                  <a:noFill/>
                </a:ln>
                <a:solidFill>
                  <a:srgbClr val="C00000"/>
                </a:solidFill>
                <a:effectLst/>
                <a:uLnTx/>
                <a:uFillTx/>
                <a:latin typeface="+mn-lt"/>
                <a:ea typeface="+mn-ea"/>
              </a:rPr>
              <a:t>的结点占用，即不同的关键字映射到同一个</a:t>
            </a:r>
            <a:r>
              <a:rPr kumimoji="1" lang="en-US" sz="2400" b="1" i="0" u="none" strike="noStrike" kern="0" cap="none" spc="0" normalizeH="0" baseline="0" noProof="0" dirty="0" smtClean="0">
                <a:ln>
                  <a:noFill/>
                </a:ln>
                <a:solidFill>
                  <a:srgbClr val="C00000"/>
                </a:solidFill>
                <a:effectLst/>
                <a:uLnTx/>
                <a:uFillTx/>
                <a:latin typeface="+mn-lt"/>
                <a:ea typeface="+mn-ea"/>
              </a:rPr>
              <a:t>Hash</a:t>
            </a:r>
            <a:r>
              <a:rPr kumimoji="1" lang="zh-CN" altLang="en-US" sz="2400" b="1" i="0" u="none" strike="noStrike" kern="0" cap="none" spc="0" normalizeH="0" baseline="0" noProof="0" dirty="0" smtClean="0">
                <a:ln>
                  <a:noFill/>
                </a:ln>
                <a:solidFill>
                  <a:srgbClr val="C00000"/>
                </a:solidFill>
                <a:effectLst/>
                <a:uLnTx/>
                <a:uFillTx/>
                <a:latin typeface="+mn-lt"/>
                <a:ea typeface="+mn-ea"/>
              </a:rPr>
              <a:t>地址上，这种情况称为冲突</a:t>
            </a:r>
            <a:r>
              <a:rPr kumimoji="1" lang="en-US" altLang="zh-CN" sz="2400" b="1" i="0" u="none" strike="noStrike" kern="0" cap="none" spc="0" normalizeH="0" baseline="0" noProof="0" dirty="0" smtClean="0">
                <a:ln>
                  <a:noFill/>
                </a:ln>
                <a:solidFill>
                  <a:srgbClr val="C00000"/>
                </a:solidFill>
                <a:effectLst/>
                <a:uLnTx/>
                <a:uFillTx/>
                <a:latin typeface="+mn-lt"/>
                <a:ea typeface="+mn-ea"/>
              </a:rPr>
              <a:t>(</a:t>
            </a:r>
            <a:r>
              <a:rPr kumimoji="1" lang="en-US" sz="2400" b="1" i="0" u="none" strike="noStrike" kern="0" cap="none" spc="0" normalizeH="0" baseline="0" noProof="0" dirty="0" smtClean="0">
                <a:ln>
                  <a:noFill/>
                </a:ln>
                <a:solidFill>
                  <a:srgbClr val="C00000"/>
                </a:solidFill>
                <a:effectLst/>
                <a:uLnTx/>
                <a:uFillTx/>
                <a:latin typeface="+mn-lt"/>
                <a:ea typeface="+mn-ea"/>
              </a:rPr>
              <a:t>Collision</a:t>
            </a:r>
            <a:r>
              <a:rPr kumimoji="1" lang="en-US" altLang="zh-CN" sz="2400" b="1" i="0" u="none" strike="noStrike" kern="0" cap="none" spc="0" normalizeH="0" baseline="0" noProof="0" dirty="0" smtClean="0">
                <a:ln>
                  <a:noFill/>
                </a:ln>
                <a:solidFill>
                  <a:srgbClr val="C00000"/>
                </a:solidFill>
                <a:effectLst/>
                <a:uLnTx/>
                <a:uFillTx/>
                <a:latin typeface="+mn-lt"/>
                <a:ea typeface="+mn-ea"/>
              </a:rPr>
              <a:t>)</a:t>
            </a:r>
            <a:r>
              <a:rPr kumimoji="1" lang="zh-CN" altLang="en-US" sz="2400" b="1" i="0" u="none" strike="noStrike" kern="0" cap="none" spc="0" normalizeH="0" baseline="0" noProof="0" dirty="0" smtClean="0">
                <a:ln>
                  <a:noFill/>
                </a:ln>
                <a:solidFill>
                  <a:srgbClr val="C00000"/>
                </a:solidFill>
                <a:effectLst/>
                <a:uLnTx/>
                <a:uFillTx/>
                <a:latin typeface="+mn-lt"/>
                <a:ea typeface="+mn-ea"/>
              </a:rPr>
              <a:t>。</a:t>
            </a:r>
            <a:endParaRPr kumimoji="1" lang="en-US" altLang="zh-CN" sz="2400" b="1" i="0" u="none" strike="noStrike" kern="0" cap="none" spc="0" normalizeH="0" baseline="0" noProof="0" dirty="0" smtClean="0">
              <a:ln>
                <a:noFill/>
              </a:ln>
              <a:solidFill>
                <a:srgbClr val="C00000"/>
              </a:solidFill>
              <a:effectLst/>
              <a:uLnTx/>
              <a:uFillTx/>
              <a:latin typeface="+mn-lt"/>
              <a:ea typeface="+mn-ea"/>
            </a:endParaRPr>
          </a:p>
          <a:p>
            <a:pPr marL="1600200" marR="0" lvl="3"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FF0000"/>
                </a:solidFill>
                <a:effectLst/>
                <a:uLnTx/>
                <a:uFillTx/>
                <a:latin typeface="+mn-lt"/>
                <a:ea typeface="+mn-ea"/>
              </a:rPr>
              <a:t>这些产生冲突的</a:t>
            </a:r>
            <a:r>
              <a:rPr kumimoji="1" lang="en-US" sz="2000" b="1" i="0" u="none" strike="noStrike" kern="0" cap="none" spc="0" normalizeH="0" baseline="0" noProof="0" dirty="0" smtClean="0">
                <a:ln>
                  <a:noFill/>
                </a:ln>
                <a:solidFill>
                  <a:srgbClr val="FF0000"/>
                </a:solidFill>
                <a:effectLst/>
                <a:uLnTx/>
                <a:uFillTx/>
                <a:latin typeface="+mn-lt"/>
                <a:ea typeface="+mn-ea"/>
              </a:rPr>
              <a:t>Hash</a:t>
            </a:r>
            <a:r>
              <a:rPr kumimoji="1" lang="zh-CN" altLang="en-US" sz="2000" b="1" i="0" u="none" strike="noStrike" kern="0" cap="none" spc="0" normalizeH="0" baseline="0" noProof="0" dirty="0" smtClean="0">
                <a:ln>
                  <a:noFill/>
                </a:ln>
                <a:solidFill>
                  <a:srgbClr val="FF0000"/>
                </a:solidFill>
                <a:effectLst/>
                <a:uLnTx/>
                <a:uFillTx/>
                <a:latin typeface="+mn-lt"/>
                <a:ea typeface="+mn-ea"/>
              </a:rPr>
              <a:t>地址相同的不同关键字为同义词</a:t>
            </a:r>
            <a:r>
              <a:rPr lang="en-US" altLang="zh-CN" sz="2000" b="1" u="none" kern="0" dirty="0" smtClean="0">
                <a:solidFill>
                  <a:srgbClr val="FF0000"/>
                </a:solidFill>
                <a:latin typeface="+mn-lt"/>
                <a:ea typeface="+mn-ea"/>
              </a:rPr>
              <a:t>(</a:t>
            </a:r>
            <a:r>
              <a:rPr kumimoji="1" lang="en-US" sz="2000" b="1" i="0" u="none" strike="noStrike" kern="0" cap="none" spc="0" normalizeH="0" baseline="0" noProof="0" dirty="0" smtClean="0">
                <a:ln>
                  <a:noFill/>
                </a:ln>
                <a:solidFill>
                  <a:srgbClr val="FF0000"/>
                </a:solidFill>
                <a:effectLst/>
                <a:uLnTx/>
                <a:uFillTx/>
                <a:latin typeface="+mn-lt"/>
                <a:ea typeface="+mn-ea"/>
              </a:rPr>
              <a:t>Synonym</a:t>
            </a:r>
            <a:r>
              <a:rPr kumimoji="1" lang="en-US" altLang="zh-CN" sz="2000" b="1" i="0" u="none" strike="noStrike" kern="0" cap="none" spc="0" normalizeH="0" baseline="0" noProof="0" dirty="0" smtClean="0">
                <a:ln>
                  <a:noFill/>
                </a:ln>
                <a:solidFill>
                  <a:srgbClr val="FF0000"/>
                </a:solidFill>
                <a:effectLst/>
                <a:uLnTx/>
                <a:uFillTx/>
                <a:latin typeface="+mn-lt"/>
                <a:ea typeface="+mn-ea"/>
              </a:rPr>
              <a:t>)</a:t>
            </a:r>
            <a:r>
              <a:rPr kumimoji="1" lang="zh-CN" altLang="en-US" sz="2000" b="1" i="0" u="none" strike="noStrike" kern="0" cap="none" spc="0" normalizeH="0" baseline="0" noProof="0" dirty="0" smtClean="0">
                <a:ln>
                  <a:noFill/>
                </a:ln>
                <a:solidFill>
                  <a:srgbClr val="FF0000"/>
                </a:solidFill>
                <a:effectLst/>
                <a:uLnTx/>
                <a:uFillTx/>
                <a:latin typeface="+mn-lt"/>
                <a:ea typeface="+mn-ea"/>
              </a:rPr>
              <a:t>。</a:t>
            </a:r>
            <a:endParaRPr kumimoji="1" lang="en-US" altLang="zh-CN" sz="20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方法包括两个主要问题</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选取</a:t>
            </a:r>
            <a:r>
              <a:rPr kumimoji="1" lang="en-US" sz="2800" b="1" i="0" u="none" strike="noStrike" kern="0" cap="none" spc="0" normalizeH="0" baseline="0" noProof="0" dirty="0" smtClean="0">
                <a:ln>
                  <a:noFill/>
                </a:ln>
                <a:solidFill>
                  <a:srgbClr val="006600"/>
                </a:solidFill>
                <a:effectLst/>
                <a:uLnTx/>
                <a:uFillTx/>
                <a:latin typeface="+mn-lt"/>
                <a:ea typeface="+mn-ea"/>
              </a:rPr>
              <a:t>Hash</a:t>
            </a:r>
            <a:r>
              <a:rPr kumimoji="1" lang="zh-CN" altLang="en-US" sz="2800" b="1" i="0" u="none" strike="noStrike" kern="0" cap="none" spc="0" normalizeH="0" baseline="0" noProof="0" dirty="0" smtClean="0">
                <a:ln>
                  <a:noFill/>
                </a:ln>
                <a:solidFill>
                  <a:srgbClr val="006600"/>
                </a:solidFill>
                <a:effectLst/>
                <a:uLnTx/>
                <a:uFillTx/>
                <a:latin typeface="+mn-lt"/>
                <a:ea typeface="+mn-ea"/>
              </a:rPr>
              <a:t>函数</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选取解决冲突的方法</a:t>
            </a:r>
            <a:endParaRPr kumimoji="1" lang="zh-CN" altLang="en-US" sz="2800" b="1" i="0" u="none" strike="noStrike" kern="0" cap="none" spc="0" normalizeH="0" baseline="0" noProof="0" dirty="0">
              <a:ln>
                <a:noFill/>
              </a:ln>
              <a:solidFill>
                <a:srgbClr val="006600"/>
              </a:solidFill>
              <a:effectLst/>
              <a:uLnTx/>
              <a:uFillTx/>
              <a:latin typeface="+mn-lt"/>
              <a:ea typeface="+mn-ea"/>
            </a:endParaRPr>
          </a:p>
        </p:txBody>
      </p:sp>
    </p:spTree>
  </p:cSld>
  <p:clrMapOvr>
    <a:masterClrMapping/>
  </p:clrMapOvr>
  <p:transition>
    <p:split orient="vert"/>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173</a:t>
            </a:fld>
            <a:endParaRPr lang="en-US" altLang="zh-CN"/>
          </a:p>
        </p:txBody>
      </p:sp>
      <p:sp>
        <p:nvSpPr>
          <p:cNvPr id="3" name="Rectangle 2"/>
          <p:cNvSpPr txBox="1">
            <a:spLocks noChangeArrowheads="1"/>
          </p:cNvSpPr>
          <p:nvPr/>
        </p:nvSpPr>
        <p:spPr>
          <a:xfrm>
            <a:off x="2781300" y="406400"/>
            <a:ext cx="4038600" cy="685800"/>
          </a:xfrm>
          <a:prstGeom prst="rect">
            <a:avLst/>
          </a:prstGeom>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散列 </a:t>
            </a:r>
            <a:r>
              <a:rPr kumimoji="1" lang="en-US" altLang="zh-CN" sz="3600" b="1" i="0" u="none" strike="noStrike" kern="0" cap="none" spc="0" normalizeH="0" baseline="0" noProof="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(Hashing)</a:t>
            </a:r>
            <a:endParaRPr kumimoji="1" lang="en-US" altLang="zh-CN" sz="3600" b="0" i="0" u="none" strike="noStrike" kern="0" cap="none" spc="0" normalizeH="0" baseline="0" noProof="0">
              <a:ln>
                <a:noFill/>
              </a:ln>
              <a:solidFill>
                <a:schemeClr val="tx2"/>
              </a:solidFill>
              <a:effectLst/>
              <a:uLnTx/>
              <a:uFillTx/>
              <a:latin typeface="+mj-lt"/>
              <a:ea typeface="仿宋_GB2312" pitchFamily="49" charset="-122"/>
              <a:cs typeface="+mj-cs"/>
            </a:endParaRPr>
          </a:p>
        </p:txBody>
      </p:sp>
      <p:sp>
        <p:nvSpPr>
          <p:cNvPr id="4" name="Rectangle 3"/>
          <p:cNvSpPr txBox="1">
            <a:spLocks noChangeArrowheads="1"/>
          </p:cNvSpPr>
          <p:nvPr/>
        </p:nvSpPr>
        <p:spPr>
          <a:xfrm>
            <a:off x="506413" y="1084263"/>
            <a:ext cx="8250237" cy="5176837"/>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仿宋_GB2312" pitchFamily="49" charset="-122"/>
                <a:ea typeface="仿宋_GB2312" pitchFamily="49" charset="-122"/>
                <a:cs typeface="+mn-cs"/>
              </a:rPr>
              <a:t>在现实中经常遇到按</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仿宋_GB2312" pitchFamily="49" charset="-122"/>
                <a:ea typeface="仿宋_GB2312" pitchFamily="49" charset="-122"/>
                <a:cs typeface="+mn-cs"/>
              </a:rPr>
              <a:t>给定的值</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仿宋_GB2312" pitchFamily="49" charset="-122"/>
                <a:ea typeface="仿宋_GB2312" pitchFamily="49" charset="-122"/>
                <a:cs typeface="+mn-cs"/>
              </a:rPr>
              <a:t>进行查询的事例。为此，必须考虑在</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仿宋_GB2312" pitchFamily="49" charset="-122"/>
                <a:ea typeface="仿宋_GB2312" pitchFamily="49" charset="-122"/>
                <a:cs typeface="+mn-cs"/>
              </a:rPr>
              <a:t>记录的存放位置</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仿宋_GB2312" pitchFamily="49" charset="-122"/>
                <a:ea typeface="仿宋_GB2312" pitchFamily="49" charset="-122"/>
                <a:cs typeface="+mn-cs"/>
              </a:rPr>
              <a:t>和</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仿宋_GB2312" pitchFamily="49" charset="-122"/>
                <a:ea typeface="仿宋_GB2312" pitchFamily="49" charset="-122"/>
                <a:cs typeface="+mn-cs"/>
              </a:rPr>
              <a:t>用以标识它的数据项</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仿宋_GB2312" pitchFamily="49" charset="-122"/>
                <a:ea typeface="仿宋_GB2312" pitchFamily="49" charset="-122"/>
                <a:cs typeface="+mn-cs"/>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仿宋_GB2312" pitchFamily="49" charset="-122"/>
                <a:ea typeface="仿宋_GB2312" pitchFamily="49" charset="-122"/>
                <a:cs typeface="+mn-cs"/>
              </a:rPr>
              <a:t>称为关键码</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仿宋_GB2312" pitchFamily="49" charset="-122"/>
                <a:ea typeface="仿宋_GB2312" pitchFamily="49" charset="-122"/>
                <a:cs typeface="+mn-cs"/>
              </a:rPr>
              <a:t>)</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仿宋_GB2312" pitchFamily="49" charset="-122"/>
                <a:ea typeface="仿宋_GB2312" pitchFamily="49" charset="-122"/>
                <a:cs typeface="+mn-cs"/>
              </a:rPr>
              <a:t>之间的对应关系，选择适当的数据结构，很方便地根据记录的关键码检索到对应记录的信息。</a:t>
            </a:r>
          </a:p>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表项的存放位置及其关键码之间的对应关系可以用一个二元组表示：</a:t>
            </a:r>
          </a:p>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None/>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关键码</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，表项位置指针</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addr</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这个二元组构成搜索某一指定表项的索引项。</a:t>
            </a:r>
          </a:p>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考虑到搜索效率，可以考虑散列表结构。</a:t>
            </a:r>
            <a:endParaRPr kumimoji="1" lang="zh-CN" altLang="en-US" sz="3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174</a:t>
            </a:fld>
            <a:endParaRPr lang="en-US" altLang="zh-CN"/>
          </a:p>
        </p:txBody>
      </p:sp>
      <p:sp>
        <p:nvSpPr>
          <p:cNvPr id="3" name="Rectangle 2"/>
          <p:cNvSpPr txBox="1">
            <a:spLocks noChangeArrowheads="1"/>
          </p:cNvSpPr>
          <p:nvPr/>
        </p:nvSpPr>
        <p:spPr>
          <a:xfrm>
            <a:off x="2865438" y="460375"/>
            <a:ext cx="4038600" cy="685800"/>
          </a:xfrm>
          <a:prstGeom prst="rect">
            <a:avLst/>
          </a:prstGeom>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静态散列方法</a:t>
            </a:r>
            <a:endParaRPr kumimoji="1" lang="zh-CN" altLang="en-US" sz="3600" b="0" i="0" u="none" strike="noStrike" kern="0" cap="none" spc="0" normalizeH="0" baseline="0" noProof="0" dirty="0">
              <a:ln>
                <a:noFill/>
              </a:ln>
              <a:solidFill>
                <a:schemeClr val="tx2"/>
              </a:solidFill>
              <a:effectLst/>
              <a:uLnTx/>
              <a:uFillTx/>
              <a:latin typeface="+mj-lt"/>
              <a:ea typeface="仿宋_GB2312" pitchFamily="49" charset="-122"/>
              <a:cs typeface="+mj-cs"/>
            </a:endParaRPr>
          </a:p>
        </p:txBody>
      </p:sp>
      <p:sp>
        <p:nvSpPr>
          <p:cNvPr id="4" name="Rectangle 3"/>
          <p:cNvSpPr txBox="1">
            <a:spLocks noChangeArrowheads="1"/>
          </p:cNvSpPr>
          <p:nvPr/>
        </p:nvSpPr>
        <p:spPr>
          <a:xfrm>
            <a:off x="336261" y="1126404"/>
            <a:ext cx="8280400" cy="5105400"/>
          </a:xfrm>
          <a:prstGeom prst="rect">
            <a:avLst/>
          </a:prstGeom>
        </p:spPr>
        <p:txBody>
          <a:bodyPr/>
          <a:lstStyle/>
          <a:p>
            <a:pPr marL="342900" marR="0" lvl="0" indent="-342900" algn="just" defTabSz="914400" rtl="0" eaLnBrk="1" fontAlgn="base" latinLnBrk="0" hangingPunct="1">
              <a:lnSpc>
                <a:spcPct val="110000"/>
              </a:lnSpc>
              <a:spcBef>
                <a:spcPct val="1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散列方法在</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表项存储位置</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与</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其关键码</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之间建立一个</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确定的对应函数关系</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，使每个关键码与结构中一个唯一存储位置相对应：</a:t>
            </a:r>
          </a:p>
          <a:p>
            <a:pPr marL="342900" marR="0" lvl="0" indent="-342900" algn="just" defTabSz="914400" rtl="0" eaLnBrk="1" fontAlgn="base" latinLnBrk="0" hangingPunct="1">
              <a:lnSpc>
                <a:spcPct val="110000"/>
              </a:lnSpc>
              <a:spcBef>
                <a:spcPct val="15000"/>
              </a:spcBef>
              <a:spcAft>
                <a:spcPct val="0"/>
              </a:spcAft>
              <a:buClr>
                <a:srgbClr val="FF7C80"/>
              </a:buClr>
              <a:buSzPct val="50000"/>
              <a:buFont typeface="Wingdings" pitchFamily="2" charset="2"/>
              <a:buNone/>
              <a:tabLst/>
              <a:defRPr/>
            </a:pPr>
            <a:r>
              <a:rPr kumimoji="1" lang="zh-CN" altLang="en-US"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Address</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Rec.key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endParaRPr kumimoji="1" lang="en-US" altLang="zh-CN" sz="3000" b="0" i="0" u="none" strike="noStrike" kern="0" cap="none" spc="0" normalizeH="0" baseline="0" noProof="0" dirty="0" smtClean="0">
              <a:ln>
                <a:noFill/>
              </a:ln>
              <a:solidFill>
                <a:schemeClr val="tx1"/>
              </a:solidFill>
              <a:effectLst/>
              <a:uLnTx/>
              <a:uFillTx/>
              <a:latin typeface="+mn-lt"/>
              <a:ea typeface="仿宋_GB2312" pitchFamily="49" charset="-122"/>
              <a:cs typeface="+mn-cs"/>
            </a:endParaRPr>
          </a:p>
          <a:p>
            <a:pPr marL="342900" marR="0" lvl="0" indent="-342900" algn="just" defTabSz="914400" rtl="0" eaLnBrk="1" fontAlgn="base" latinLnBrk="0" hangingPunct="1">
              <a:lnSpc>
                <a:spcPct val="110000"/>
              </a:lnSpc>
              <a:spcBef>
                <a:spcPct val="1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在搜索时，先对表项的关键码进行函数计算</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把函数值当做表项的存储位置，在结构中按此位置取表项比较。若关键码相等，则搜索成功。在存放表项时，依相同函数计算存储位置，并按此位置存放。此方法称为散列方法。</a:t>
            </a:r>
            <a:endParaRPr kumimoji="1" lang="zh-CN" altLang="en-US" sz="3000" b="0" i="0" u="none" strike="noStrike" kern="0" cap="none" spc="0" normalizeH="0" baseline="0" noProof="0" dirty="0">
              <a:ln>
                <a:noFill/>
              </a:ln>
              <a:solidFill>
                <a:srgbClr val="000099"/>
              </a:solidFill>
              <a:effectLst/>
              <a:uLnTx/>
              <a:uFillTx/>
              <a:latin typeface="+mn-lt"/>
              <a:ea typeface="仿宋_GB2312" pitchFamily="49" charset="-122"/>
              <a:cs typeface="+mn-cs"/>
            </a:endParaRPr>
          </a:p>
        </p:txBody>
      </p:sp>
    </p:spTree>
  </p:cSld>
  <p:clrMapOvr>
    <a:masterClrMapping/>
  </p:clrMapOvr>
  <p:transition>
    <p:split orient="vert"/>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175</a:t>
            </a:fld>
            <a:endParaRPr lang="en-US" altLang="zh-CN"/>
          </a:p>
        </p:txBody>
      </p:sp>
      <p:sp>
        <p:nvSpPr>
          <p:cNvPr id="3" name="Rectangle 3"/>
          <p:cNvSpPr txBox="1">
            <a:spLocks noChangeArrowheads="1"/>
          </p:cNvSpPr>
          <p:nvPr/>
        </p:nvSpPr>
        <p:spPr>
          <a:xfrm>
            <a:off x="581025" y="528638"/>
            <a:ext cx="8080375" cy="5867400"/>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在散列方法中使用的转换函数叫做</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散列函数</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按此方法构造出来的表或结构就叫做</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散列表</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使用散列方法进行搜索不必进行多次关键码的比较，搜索速度比较快，可以直接到达或逼近具有此关键码的表项的实际存放地址。</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mn-lt"/>
                <a:ea typeface="仿宋_GB2312" pitchFamily="49" charset="-122"/>
                <a:cs typeface="+mn-cs"/>
              </a:rPr>
              <a:t>散列函数是一个压缩映象函数</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。关键码集合比散列表地址集合大得多。因此有可能经过散列函数的计算，把不同的关键码映射到同一个散列地址上，这就产生了</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冲突</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示例：有一组表项，其关键码分别是</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12361</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07251</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03309</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30976</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endParaRPr kumimoji="1" lang="en-US" altLang="zh-CN"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176</a:t>
            </a:fld>
            <a:endParaRPr lang="en-US" altLang="zh-CN"/>
          </a:p>
        </p:txBody>
      </p:sp>
      <p:sp>
        <p:nvSpPr>
          <p:cNvPr id="3" name="Rectangle 2"/>
          <p:cNvSpPr txBox="1">
            <a:spLocks noChangeArrowheads="1"/>
          </p:cNvSpPr>
          <p:nvPr/>
        </p:nvSpPr>
        <p:spPr>
          <a:xfrm>
            <a:off x="519979" y="813522"/>
            <a:ext cx="8102600" cy="4381933"/>
          </a:xfrm>
          <a:prstGeom prst="rect">
            <a:avLst/>
          </a:prstGeom>
        </p:spPr>
        <p:txBody>
          <a:bodyPr/>
          <a:lstStyle/>
          <a:p>
            <a:pPr marL="342900" marR="0" lvl="0" indent="-342900" algn="just" defTabSz="914400" rtl="0" eaLnBrk="1" fontAlgn="base" latinLnBrk="0" hangingPunct="1">
              <a:lnSpc>
                <a:spcPct val="110000"/>
              </a:lnSpc>
              <a:spcBef>
                <a:spcPct val="10000"/>
              </a:spcBef>
              <a:spcAft>
                <a:spcPct val="0"/>
              </a:spcAft>
              <a:buClrTx/>
              <a:buSzTx/>
              <a:buFontTx/>
              <a:buNone/>
              <a:tabLst/>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采用的散列函数是</a:t>
            </a:r>
          </a:p>
          <a:p>
            <a:pPr marL="342900" marR="0" lvl="0" indent="-342900" algn="just" defTabSz="914400" rtl="0" eaLnBrk="1" fontAlgn="base" latinLnBrk="0" hangingPunct="1">
              <a:lnSpc>
                <a:spcPct val="110000"/>
              </a:lnSpc>
              <a:spcBef>
                <a:spcPct val="10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%73+13420</a:t>
            </a:r>
          </a:p>
          <a:p>
            <a:pPr marL="342900" lvl="0" indent="-342900" algn="just">
              <a:lnSpc>
                <a:spcPct val="110000"/>
              </a:lnSpc>
              <a:spcBef>
                <a:spcPct val="10000"/>
              </a:spcBef>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其中，</a:t>
            </a:r>
            <a:r>
              <a:rPr lang="en-US" altLang="zh-CN" sz="3000" b="1" u="none" kern="0" dirty="0" smtClean="0">
                <a:solidFill>
                  <a:srgbClr val="000099"/>
                </a:solidFill>
                <a:effectLst>
                  <a:outerShdw blurRad="38100" dist="38100" dir="2700000" algn="tl">
                    <a:srgbClr val="C0C0C0"/>
                  </a:outerShdw>
                </a:effectLst>
                <a:ea typeface="仿宋_GB2312" pitchFamily="49" charset="-122"/>
              </a:rPr>
              <a:t>“</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是除法取余操作。</a:t>
            </a:r>
          </a:p>
          <a:p>
            <a:pPr marL="342900" marR="0" lvl="0" indent="-342900" algn="just" defTabSz="914400" rtl="0" eaLnBrk="1" fontAlgn="base" latinLnBrk="0" hangingPunct="1">
              <a:lnSpc>
                <a:spcPct val="110000"/>
              </a:lnSpc>
              <a:spcBef>
                <a:spcPct val="10000"/>
              </a:spcBef>
              <a:spcAft>
                <a:spcPct val="0"/>
              </a:spcAft>
              <a:buClrTx/>
              <a:buSzTx/>
              <a:buFontTx/>
              <a:buNone/>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    则有：</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(12361)</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(07250)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(03309)</a:t>
            </a:r>
            <a:r>
              <a:rPr lang="zh-CN" altLang="en-US" sz="3000" b="1" u="none" kern="0" dirty="0" smtClean="0">
                <a:solidFill>
                  <a:srgbClr val="006600"/>
                </a:solidFill>
                <a:effectLst>
                  <a:outerShdw blurRad="38100" dist="38100" dir="2700000" algn="tl">
                    <a:srgbClr val="C0C0C0"/>
                  </a:outerShdw>
                </a:effectLst>
                <a:latin typeface="+mn-lt"/>
                <a:ea typeface="仿宋_GB2312" pitchFamily="49" charset="-122"/>
              </a:rPr>
              <a:t> </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(30976)</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13444</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就是说，</a:t>
            </a:r>
            <a:r>
              <a:rPr kumimoji="1" lang="zh-CN" altLang="en-US"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对不同的关键码，通过散列函数的计算，得到同一散列地址。</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我们称这些产生冲突的散列地址相同的不同关键码为</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同义词</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p>
        </p:txBody>
      </p:sp>
    </p:spTree>
  </p:cSld>
  <p:clrMapOvr>
    <a:masterClrMapping/>
  </p:clrMapOvr>
  <p:transition>
    <p:split orient="vert"/>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177</a:t>
            </a:fld>
            <a:endParaRPr lang="en-US" altLang="zh-CN"/>
          </a:p>
        </p:txBody>
      </p:sp>
      <p:sp>
        <p:nvSpPr>
          <p:cNvPr id="3" name="Rectangle 2"/>
          <p:cNvSpPr txBox="1">
            <a:spLocks noChangeArrowheads="1"/>
          </p:cNvSpPr>
          <p:nvPr/>
        </p:nvSpPr>
        <p:spPr>
          <a:xfrm>
            <a:off x="533833" y="1326140"/>
            <a:ext cx="8102600" cy="1666442"/>
          </a:xfrm>
          <a:prstGeom prst="rect">
            <a:avLst/>
          </a:prstGeom>
        </p:spPr>
        <p:txBody>
          <a:bodyPr/>
          <a:lstStyle/>
          <a:p>
            <a:pPr marL="342900" marR="0" lvl="0" indent="-342900" algn="just" defTabSz="914400" rtl="0" eaLnBrk="1" fontAlgn="base" latinLnBrk="0" hangingPunct="1">
              <a:lnSpc>
                <a:spcPct val="110000"/>
              </a:lnSpc>
              <a:spcBef>
                <a:spcPct val="1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由于关键码集合比地址集合大得多，冲突很难避免。所以对于散列方法，需要讨论以下两个问题： </a:t>
            </a:r>
            <a:endPar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10000"/>
              </a:lnSpc>
              <a:spcBef>
                <a:spcPct val="1500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p:txBody>
      </p:sp>
      <p:sp>
        <p:nvSpPr>
          <p:cNvPr id="4" name="Rectangle 6"/>
          <p:cNvSpPr txBox="1">
            <a:spLocks noChangeArrowheads="1"/>
          </p:cNvSpPr>
          <p:nvPr/>
        </p:nvSpPr>
        <p:spPr>
          <a:xfrm>
            <a:off x="630381" y="3049299"/>
            <a:ext cx="7772400" cy="2184400"/>
          </a:xfrm>
          <a:prstGeom prst="rect">
            <a:avLst/>
          </a:prstGeom>
        </p:spPr>
        <p:txBody>
          <a:bodyPr/>
          <a:lstStyle/>
          <a:p>
            <a:pPr marL="800100" lvl="1" indent="-342900" algn="just">
              <a:lnSpc>
                <a:spcPct val="105000"/>
              </a:lnSpc>
              <a:spcBef>
                <a:spcPct val="10000"/>
              </a:spcBef>
              <a:buClr>
                <a:srgbClr val="CC3300"/>
              </a:buClr>
              <a:buFont typeface="Wingdings" pitchFamily="2" charset="2"/>
              <a:buChar cha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对于给定的一个关键码集合</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选择一个计算简单且地址分布比较均匀的散列函数，避免或尽量减少冲突；</a:t>
            </a:r>
          </a:p>
          <a:p>
            <a:pPr marL="800100" lvl="1" indent="-342900" algn="just">
              <a:lnSpc>
                <a:spcPct val="105000"/>
              </a:lnSpc>
              <a:spcBef>
                <a:spcPct val="10000"/>
              </a:spcBef>
              <a:buClr>
                <a:srgbClr val="CC3300"/>
              </a:buClr>
              <a:buFont typeface="Wingdings" pitchFamily="2" charset="2"/>
              <a:buChar cha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拟订解决冲突的方案。</a:t>
            </a:r>
            <a:endParaRPr kumimoji="1" lang="zh-CN" altLang="en-US" sz="30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178</a:t>
            </a:fld>
            <a:endParaRPr lang="en-US" altLang="zh-CN"/>
          </a:p>
        </p:txBody>
      </p:sp>
      <p:sp>
        <p:nvSpPr>
          <p:cNvPr id="5" name="标题 1"/>
          <p:cNvSpPr txBox="1">
            <a:spLocks/>
          </p:cNvSpPr>
          <p:nvPr/>
        </p:nvSpPr>
        <p:spPr>
          <a:xfrm>
            <a:off x="457200" y="565584"/>
            <a:ext cx="8229600" cy="736744"/>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chemeClr val="tx2"/>
                </a:solidFill>
                <a:effectLst/>
                <a:uLnTx/>
                <a:uFillTx/>
                <a:latin typeface="+mj-lt"/>
                <a:ea typeface="+mj-ea"/>
                <a:cs typeface="+mj-cs"/>
              </a:rPr>
              <a:t>7.6.1 Hash</a:t>
            </a:r>
            <a:r>
              <a:rPr kumimoji="1" lang="zh-CN" altLang="en-US" sz="3600" b="1" i="0" u="none" strike="noStrike" kern="0" cap="none" spc="0" normalizeH="0" baseline="0" noProof="0" dirty="0" smtClean="0">
                <a:ln>
                  <a:noFill/>
                </a:ln>
                <a:solidFill>
                  <a:schemeClr val="tx2"/>
                </a:solidFill>
                <a:effectLst/>
                <a:uLnTx/>
                <a:uFillTx/>
                <a:latin typeface="+mj-lt"/>
                <a:ea typeface="+mj-ea"/>
                <a:cs typeface="+mj-cs"/>
              </a:rPr>
              <a:t>函数</a:t>
            </a:r>
            <a:endParaRPr kumimoji="1" lang="zh-CN" altLang="en-US" sz="3600" b="1" i="0" u="none" strike="noStrike" kern="0" cap="none" spc="0" normalizeH="0" baseline="0" noProof="0" dirty="0">
              <a:ln>
                <a:noFill/>
              </a:ln>
              <a:solidFill>
                <a:schemeClr val="tx2"/>
              </a:solidFill>
              <a:effectLst/>
              <a:uLnTx/>
              <a:uFillTx/>
              <a:latin typeface="+mj-lt"/>
              <a:ea typeface="+mj-ea"/>
              <a:cs typeface="+mj-cs"/>
            </a:endParaRPr>
          </a:p>
        </p:txBody>
      </p:sp>
      <p:sp>
        <p:nvSpPr>
          <p:cNvPr id="6" name="内容占位符 2"/>
          <p:cNvSpPr txBox="1">
            <a:spLocks/>
          </p:cNvSpPr>
          <p:nvPr/>
        </p:nvSpPr>
        <p:spPr>
          <a:xfrm>
            <a:off x="457200" y="1475509"/>
            <a:ext cx="8007927" cy="4525963"/>
          </a:xfrm>
          <a:prstGeom prst="rect">
            <a:avLst/>
          </a:prstGeom>
        </p:spPr>
        <p:txBody>
          <a:bodyPr>
            <a:normAutofit lnSpcReduction="1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构造</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函数时考虑的一般原则有：</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en-US" sz="2800" b="1" i="0" u="none" strike="noStrike" kern="0" cap="none" spc="0" normalizeH="0" baseline="0" noProof="0" dirty="0" smtClean="0">
                <a:ln>
                  <a:noFill/>
                </a:ln>
                <a:solidFill>
                  <a:srgbClr val="006600"/>
                </a:solidFill>
                <a:effectLst/>
                <a:uLnTx/>
                <a:uFillTx/>
                <a:latin typeface="+mn-lt"/>
                <a:ea typeface="+mn-ea"/>
              </a:rPr>
              <a:t>Hash</a:t>
            </a:r>
            <a:r>
              <a:rPr kumimoji="1" lang="zh-CN" altLang="en-US" sz="2800" b="1" i="0" u="none" strike="noStrike" kern="0" cap="none" spc="0" normalizeH="0" baseline="0" noProof="0" dirty="0" smtClean="0">
                <a:ln>
                  <a:noFill/>
                </a:ln>
                <a:solidFill>
                  <a:srgbClr val="006600"/>
                </a:solidFill>
                <a:effectLst/>
                <a:uLnTx/>
                <a:uFillTx/>
                <a:latin typeface="+mn-lt"/>
                <a:ea typeface="+mn-ea"/>
              </a:rPr>
              <a:t>函数应是简单的、能在短时间内计算出结果。</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en-US" sz="2800" b="1" i="0" u="none" strike="noStrike" kern="0" cap="none" spc="0" normalizeH="0" baseline="0" noProof="0" dirty="0" smtClean="0">
                <a:ln>
                  <a:noFill/>
                </a:ln>
                <a:solidFill>
                  <a:srgbClr val="006600"/>
                </a:solidFill>
                <a:effectLst/>
                <a:uLnTx/>
                <a:uFillTx/>
                <a:latin typeface="+mn-lt"/>
                <a:ea typeface="+mn-ea"/>
              </a:rPr>
              <a:t>Hash</a:t>
            </a:r>
            <a:r>
              <a:rPr kumimoji="1" lang="zh-CN" altLang="en-US" sz="2800" b="1" i="0" u="none" strike="noStrike" kern="0" cap="none" spc="0" normalizeH="0" baseline="0" noProof="0" dirty="0" smtClean="0">
                <a:ln>
                  <a:noFill/>
                </a:ln>
                <a:solidFill>
                  <a:srgbClr val="006600"/>
                </a:solidFill>
                <a:effectLst/>
                <a:uLnTx/>
                <a:uFillTx/>
                <a:latin typeface="+mn-lt"/>
                <a:ea typeface="+mn-ea"/>
              </a:rPr>
              <a:t>函数的定义域必须包括需要存储的全部关键码</a:t>
            </a:r>
            <a:r>
              <a:rPr kumimoji="1" lang="en-US" sz="2800" b="1" i="0" u="none" strike="noStrike" kern="0" cap="none" spc="0" normalizeH="0" baseline="0" noProof="0" dirty="0" smtClean="0">
                <a:ln>
                  <a:noFill/>
                </a:ln>
                <a:solidFill>
                  <a:srgbClr val="006600"/>
                </a:solidFill>
                <a:effectLst/>
                <a:uLnTx/>
                <a:uFillTx/>
                <a:latin typeface="+mn-lt"/>
                <a:ea typeface="+mn-ea"/>
              </a:rPr>
              <a:t>, </a:t>
            </a:r>
            <a:r>
              <a:rPr kumimoji="1" lang="zh-CN" altLang="en-US" sz="2800" b="1" i="0" u="none" strike="noStrike" kern="0" cap="none" spc="0" normalizeH="0" baseline="0" noProof="0" dirty="0" smtClean="0">
                <a:ln>
                  <a:noFill/>
                </a:ln>
                <a:solidFill>
                  <a:srgbClr val="006600"/>
                </a:solidFill>
                <a:effectLst/>
                <a:uLnTx/>
                <a:uFillTx/>
                <a:latin typeface="+mn-lt"/>
                <a:ea typeface="+mn-ea"/>
              </a:rPr>
              <a:t>如果</a:t>
            </a:r>
            <a:r>
              <a:rPr kumimoji="1" lang="en-US" sz="2800" b="1" i="0" u="none" strike="noStrike" kern="0" cap="none" spc="0" normalizeH="0" baseline="0" noProof="0" dirty="0" smtClean="0">
                <a:ln>
                  <a:noFill/>
                </a:ln>
                <a:solidFill>
                  <a:srgbClr val="006600"/>
                </a:solidFill>
                <a:effectLst/>
                <a:uLnTx/>
                <a:uFillTx/>
                <a:latin typeface="+mn-lt"/>
                <a:ea typeface="+mn-ea"/>
              </a:rPr>
              <a:t>Hash</a:t>
            </a:r>
            <a:r>
              <a:rPr kumimoji="1" lang="zh-CN" altLang="en-US" sz="2800" b="1" i="0" u="none" strike="noStrike" kern="0" cap="none" spc="0" normalizeH="0" baseline="0" noProof="0" dirty="0" smtClean="0">
                <a:ln>
                  <a:noFill/>
                </a:ln>
                <a:solidFill>
                  <a:srgbClr val="006600"/>
                </a:solidFill>
                <a:effectLst/>
                <a:uLnTx/>
                <a:uFillTx/>
                <a:latin typeface="+mn-lt"/>
                <a:ea typeface="+mn-ea"/>
              </a:rPr>
              <a:t>表允许有</a:t>
            </a:r>
            <a:r>
              <a:rPr kumimoji="1" lang="en-US" sz="2800" b="1" i="0" u="none" strike="noStrike" kern="0" cap="none" spc="0" normalizeH="0" baseline="0" noProof="0" dirty="0" smtClean="0">
                <a:ln>
                  <a:noFill/>
                </a:ln>
                <a:solidFill>
                  <a:srgbClr val="006600"/>
                </a:solidFill>
                <a:effectLst/>
                <a:uLnTx/>
                <a:uFillTx/>
                <a:latin typeface="+mn-lt"/>
                <a:ea typeface="+mn-ea"/>
              </a:rPr>
              <a:t>m</a:t>
            </a:r>
            <a:r>
              <a:rPr kumimoji="1" lang="zh-CN" altLang="en-US" sz="2800" b="1" i="0" u="none" strike="noStrike" kern="0" cap="none" spc="0" normalizeH="0" baseline="0" noProof="0" dirty="0" smtClean="0">
                <a:ln>
                  <a:noFill/>
                </a:ln>
                <a:solidFill>
                  <a:srgbClr val="006600"/>
                </a:solidFill>
                <a:effectLst/>
                <a:uLnTx/>
                <a:uFillTx/>
                <a:latin typeface="+mn-lt"/>
                <a:ea typeface="+mn-ea"/>
              </a:rPr>
              <a:t>个地址时，其值域必须在</a:t>
            </a:r>
            <a:r>
              <a:rPr kumimoji="1" lang="en-US" sz="2800" b="1" i="0" u="none" strike="noStrike" kern="0" cap="none" spc="0" normalizeH="0" baseline="0" noProof="0" dirty="0" smtClean="0">
                <a:ln>
                  <a:noFill/>
                </a:ln>
                <a:solidFill>
                  <a:srgbClr val="006600"/>
                </a:solidFill>
                <a:effectLst/>
                <a:uLnTx/>
                <a:uFillTx/>
                <a:latin typeface="+mn-lt"/>
                <a:ea typeface="+mn-ea"/>
              </a:rPr>
              <a:t>0 </a:t>
            </a:r>
            <a:r>
              <a:rPr kumimoji="1" lang="zh-CN" altLang="en-US" sz="2800" b="1" i="0" u="none" strike="noStrike" kern="0" cap="none" spc="0" normalizeH="0" baseline="0" noProof="0" dirty="0" smtClean="0">
                <a:ln>
                  <a:noFill/>
                </a:ln>
                <a:solidFill>
                  <a:srgbClr val="006600"/>
                </a:solidFill>
                <a:effectLst/>
                <a:uLnTx/>
                <a:uFillTx/>
                <a:latin typeface="+mn-lt"/>
                <a:ea typeface="+mn-ea"/>
              </a:rPr>
              <a:t>到</a:t>
            </a:r>
            <a:r>
              <a:rPr kumimoji="1" lang="en-US" sz="2800" b="1" i="0" u="none" strike="noStrike" kern="0" cap="none" spc="0" normalizeH="0" baseline="0" noProof="0" dirty="0" smtClean="0">
                <a:ln>
                  <a:noFill/>
                </a:ln>
                <a:solidFill>
                  <a:srgbClr val="006600"/>
                </a:solidFill>
                <a:effectLst/>
                <a:uLnTx/>
                <a:uFillTx/>
                <a:latin typeface="+mn-lt"/>
                <a:ea typeface="+mn-ea"/>
              </a:rPr>
              <a:t>m-1</a:t>
            </a:r>
            <a:r>
              <a:rPr kumimoji="1" lang="zh-CN" altLang="en-US" sz="2800" b="1" i="0" u="none" strike="noStrike" kern="0" cap="none" spc="0" normalizeH="0" baseline="0" noProof="0" dirty="0" smtClean="0">
                <a:ln>
                  <a:noFill/>
                </a:ln>
                <a:solidFill>
                  <a:srgbClr val="006600"/>
                </a:solidFill>
                <a:effectLst/>
                <a:uLnTx/>
                <a:uFillTx/>
                <a:latin typeface="+mn-lt"/>
                <a:ea typeface="+mn-ea"/>
              </a:rPr>
              <a:t>之间。</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关键字集合中的关键字，经</a:t>
            </a:r>
            <a:r>
              <a:rPr kumimoji="1" lang="en-US" sz="2800" b="1" i="0" u="none" strike="noStrike" kern="0" cap="none" spc="0" normalizeH="0" baseline="0" noProof="0" dirty="0" smtClean="0">
                <a:ln>
                  <a:noFill/>
                </a:ln>
                <a:solidFill>
                  <a:srgbClr val="006600"/>
                </a:solidFill>
                <a:effectLst/>
                <a:uLnTx/>
                <a:uFillTx/>
                <a:latin typeface="+mn-lt"/>
                <a:ea typeface="+mn-ea"/>
              </a:rPr>
              <a:t>Hash</a:t>
            </a:r>
            <a:r>
              <a:rPr kumimoji="1" lang="zh-CN" altLang="en-US" sz="2800" b="1" i="0" u="none" strike="noStrike" kern="0" cap="none" spc="0" normalizeH="0" baseline="0" noProof="0" dirty="0" smtClean="0">
                <a:ln>
                  <a:noFill/>
                </a:ln>
                <a:solidFill>
                  <a:srgbClr val="006600"/>
                </a:solidFill>
                <a:effectLst/>
                <a:uLnTx/>
                <a:uFillTx/>
                <a:latin typeface="+mn-lt"/>
                <a:ea typeface="+mn-ea"/>
              </a:rPr>
              <a:t>函数映射到地址集合中任何一个地址的概率都是相等的。</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函数的种类很多，这里只介绍一些常见的</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Hash</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函数构造方法。</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plit orient="vert"/>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179</a:t>
            </a:fld>
            <a:endParaRPr lang="en-US" altLang="zh-CN"/>
          </a:p>
        </p:txBody>
      </p:sp>
      <p:sp>
        <p:nvSpPr>
          <p:cNvPr id="3" name="Rectangle 2"/>
          <p:cNvSpPr>
            <a:spLocks noChangeArrowheads="1"/>
          </p:cNvSpPr>
          <p:nvPr/>
        </p:nvSpPr>
        <p:spPr bwMode="auto">
          <a:xfrm>
            <a:off x="727797" y="944707"/>
            <a:ext cx="7978775" cy="4016484"/>
          </a:xfrm>
          <a:prstGeom prst="rect">
            <a:avLst/>
          </a:prstGeom>
          <a:noFill/>
          <a:ln w="9525">
            <a:noFill/>
            <a:miter lim="800000"/>
            <a:headEnd/>
            <a:tailEnd/>
          </a:ln>
          <a:effectLst/>
        </p:spPr>
        <p:txBody>
          <a:bodyPr wrap="square">
            <a:spAutoFit/>
          </a:bodyPr>
          <a:lstStyle/>
          <a:p>
            <a:pPr algn="just">
              <a:lnSpc>
                <a:spcPct val="125000"/>
              </a:lnSpc>
            </a:pPr>
            <a:r>
              <a:rPr lang="zh-CN" altLang="en-US" sz="3000" b="1" u="none" dirty="0">
                <a:solidFill>
                  <a:srgbClr val="000099"/>
                </a:solidFill>
                <a:effectLst>
                  <a:outerShdw blurRad="38100" dist="38100" dir="2700000" algn="tl">
                    <a:srgbClr val="C0C0C0"/>
                  </a:outerShdw>
                </a:effectLst>
                <a:ea typeface="仿宋_GB2312" pitchFamily="49" charset="-122"/>
              </a:rPr>
              <a:t>构造散列函数时的几点要求：</a:t>
            </a:r>
          </a:p>
          <a:p>
            <a:pPr algn="just">
              <a:lnSpc>
                <a:spcPct val="125000"/>
              </a:lnSpc>
              <a:buClr>
                <a:schemeClr val="tx2"/>
              </a:buClr>
              <a:buFont typeface="Wingdings" pitchFamily="2" charset="2"/>
              <a:buChar char="§"/>
            </a:pPr>
            <a:r>
              <a:rPr lang="zh-CN" altLang="en-US" sz="3000" b="1" u="none" dirty="0">
                <a:effectLst>
                  <a:outerShdw blurRad="38100" dist="38100" dir="2700000" algn="tl">
                    <a:srgbClr val="C0C0C0"/>
                  </a:outerShdw>
                </a:effectLst>
                <a:ea typeface="仿宋_GB2312" pitchFamily="49" charset="-122"/>
              </a:rPr>
              <a:t> </a:t>
            </a:r>
            <a:r>
              <a:rPr lang="zh-CN" altLang="en-US" sz="2800" b="1" u="none" dirty="0">
                <a:solidFill>
                  <a:srgbClr val="006600"/>
                </a:solidFill>
                <a:effectLst>
                  <a:outerShdw blurRad="38100" dist="38100" dir="2700000" algn="tl">
                    <a:srgbClr val="C0C0C0"/>
                  </a:outerShdw>
                </a:effectLst>
                <a:ea typeface="仿宋_GB2312" pitchFamily="49" charset="-122"/>
              </a:rPr>
              <a:t>散列函数应是简单的，能在较短的时间</a:t>
            </a:r>
            <a:r>
              <a:rPr lang="zh-CN" altLang="en-US" sz="2800" b="1" u="none" dirty="0" smtClean="0">
                <a:solidFill>
                  <a:srgbClr val="006600"/>
                </a:solidFill>
                <a:effectLst>
                  <a:outerShdw blurRad="38100" dist="38100" dir="2700000" algn="tl">
                    <a:srgbClr val="C0C0C0"/>
                  </a:outerShdw>
                </a:effectLst>
                <a:ea typeface="仿宋_GB2312" pitchFamily="49" charset="-122"/>
              </a:rPr>
              <a:t>内计算</a:t>
            </a:r>
            <a:endParaRPr lang="en-US" altLang="zh-CN" sz="2800" b="1" u="none" dirty="0" smtClean="0">
              <a:solidFill>
                <a:srgbClr val="006600"/>
              </a:solidFill>
              <a:effectLst>
                <a:outerShdw blurRad="38100" dist="38100" dir="2700000" algn="tl">
                  <a:srgbClr val="C0C0C0"/>
                </a:outerShdw>
              </a:effectLst>
              <a:ea typeface="仿宋_GB2312" pitchFamily="49" charset="-122"/>
            </a:endParaRPr>
          </a:p>
          <a:p>
            <a:pPr algn="just">
              <a:lnSpc>
                <a:spcPct val="125000"/>
              </a:lnSpc>
              <a:buClr>
                <a:schemeClr val="tx2"/>
              </a:buClr>
            </a:pPr>
            <a:r>
              <a:rPr lang="en-US" altLang="zh-CN" sz="2800" b="1" u="none" dirty="0" smtClean="0">
                <a:solidFill>
                  <a:srgbClr val="006600"/>
                </a:solidFill>
                <a:effectLst>
                  <a:outerShdw blurRad="38100" dist="38100" dir="2700000" algn="tl">
                    <a:srgbClr val="C0C0C0"/>
                  </a:outerShdw>
                </a:effectLst>
                <a:ea typeface="仿宋_GB2312" pitchFamily="49" charset="-122"/>
              </a:rPr>
              <a:t>   </a:t>
            </a:r>
            <a:r>
              <a:rPr lang="zh-CN" altLang="en-US" sz="2800" b="1" u="none" dirty="0" smtClean="0">
                <a:solidFill>
                  <a:srgbClr val="006600"/>
                </a:solidFill>
                <a:effectLst>
                  <a:outerShdw blurRad="38100" dist="38100" dir="2700000" algn="tl">
                    <a:srgbClr val="C0C0C0"/>
                  </a:outerShdw>
                </a:effectLst>
                <a:ea typeface="仿宋_GB2312" pitchFamily="49" charset="-122"/>
              </a:rPr>
              <a:t>出结果</a:t>
            </a:r>
            <a:r>
              <a:rPr lang="zh-CN" altLang="en-US" sz="2800" b="1" u="none" dirty="0">
                <a:solidFill>
                  <a:srgbClr val="006600"/>
                </a:solidFill>
                <a:effectLst>
                  <a:outerShdw blurRad="38100" dist="38100" dir="2700000" algn="tl">
                    <a:srgbClr val="C0C0C0"/>
                  </a:outerShdw>
                </a:effectLst>
                <a:ea typeface="仿宋_GB2312" pitchFamily="49" charset="-122"/>
              </a:rPr>
              <a:t>。</a:t>
            </a:r>
          </a:p>
          <a:p>
            <a:pPr algn="just">
              <a:lnSpc>
                <a:spcPct val="125000"/>
              </a:lnSpc>
              <a:buClr>
                <a:schemeClr val="tx2"/>
              </a:buClr>
              <a:buFont typeface="Wingdings" pitchFamily="2" charset="2"/>
              <a:buChar char="§"/>
            </a:pPr>
            <a:r>
              <a:rPr lang="zh-CN" altLang="en-US" sz="2800" b="1" u="none" dirty="0">
                <a:solidFill>
                  <a:srgbClr val="006600"/>
                </a:solidFill>
                <a:effectLst>
                  <a:outerShdw blurRad="38100" dist="38100" dir="2700000" algn="tl">
                    <a:srgbClr val="C0C0C0"/>
                  </a:outerShdw>
                </a:effectLst>
                <a:ea typeface="仿宋_GB2312" pitchFamily="49" charset="-122"/>
              </a:rPr>
              <a:t> 散列函数的定义域必须包括需要存储的</a:t>
            </a:r>
            <a:r>
              <a:rPr lang="zh-CN" altLang="en-US" sz="2800" b="1" u="none" dirty="0" smtClean="0">
                <a:solidFill>
                  <a:srgbClr val="006600"/>
                </a:solidFill>
                <a:effectLst>
                  <a:outerShdw blurRad="38100" dist="38100" dir="2700000" algn="tl">
                    <a:srgbClr val="C0C0C0"/>
                  </a:outerShdw>
                </a:effectLst>
                <a:ea typeface="仿宋_GB2312" pitchFamily="49" charset="-122"/>
              </a:rPr>
              <a:t>全部关</a:t>
            </a:r>
            <a:endParaRPr lang="zh-CN" altLang="en-US" sz="2800" b="1" u="none" dirty="0">
              <a:solidFill>
                <a:srgbClr val="006600"/>
              </a:solidFill>
              <a:effectLst>
                <a:outerShdw blurRad="38100" dist="38100" dir="2700000" algn="tl">
                  <a:srgbClr val="C0C0C0"/>
                </a:outerShdw>
              </a:effectLst>
              <a:ea typeface="仿宋_GB2312" pitchFamily="49" charset="-122"/>
            </a:endParaRPr>
          </a:p>
          <a:p>
            <a:pPr algn="just">
              <a:lnSpc>
                <a:spcPct val="125000"/>
              </a:lnSpc>
              <a:buClr>
                <a:schemeClr val="tx2"/>
              </a:buClr>
              <a:buFont typeface="Wingdings" pitchFamily="2" charset="2"/>
              <a:buNone/>
            </a:pPr>
            <a:r>
              <a:rPr lang="zh-CN" altLang="en-US" sz="2800" b="1" u="none" dirty="0" smtClean="0">
                <a:solidFill>
                  <a:srgbClr val="006600"/>
                </a:solidFill>
                <a:effectLst>
                  <a:outerShdw blurRad="38100" dist="38100" dir="2700000" algn="tl">
                    <a:srgbClr val="C0C0C0"/>
                  </a:outerShdw>
                </a:effectLst>
                <a:ea typeface="仿宋_GB2312" pitchFamily="49" charset="-122"/>
              </a:rPr>
              <a:t>   键码，如果</a:t>
            </a:r>
            <a:r>
              <a:rPr lang="zh-CN" altLang="en-US" sz="2800" b="1" u="none" dirty="0">
                <a:solidFill>
                  <a:srgbClr val="006600"/>
                </a:solidFill>
                <a:effectLst>
                  <a:outerShdw blurRad="38100" dist="38100" dir="2700000" algn="tl">
                    <a:srgbClr val="C0C0C0"/>
                  </a:outerShdw>
                </a:effectLst>
                <a:ea typeface="仿宋_GB2312" pitchFamily="49" charset="-122"/>
              </a:rPr>
              <a:t>散列表允许</a:t>
            </a:r>
            <a:r>
              <a:rPr lang="zh-CN" altLang="en-US" sz="2800" b="1" u="none" dirty="0" smtClean="0">
                <a:solidFill>
                  <a:srgbClr val="006600"/>
                </a:solidFill>
                <a:effectLst>
                  <a:outerShdw blurRad="38100" dist="38100" dir="2700000" algn="tl">
                    <a:srgbClr val="C0C0C0"/>
                  </a:outerShdw>
                </a:effectLst>
                <a:ea typeface="仿宋_GB2312" pitchFamily="49" charset="-122"/>
              </a:rPr>
              <a:t>有</a:t>
            </a:r>
            <a:r>
              <a:rPr lang="en-US" altLang="zh-CN" sz="2800" b="1" i="1" u="none" dirty="0" smtClean="0">
                <a:solidFill>
                  <a:srgbClr val="006600"/>
                </a:solidFill>
                <a:effectLst>
                  <a:outerShdw blurRad="38100" dist="38100" dir="2700000" algn="tl">
                    <a:srgbClr val="C0C0C0"/>
                  </a:outerShdw>
                </a:effectLst>
                <a:ea typeface="仿宋_GB2312" pitchFamily="49" charset="-122"/>
              </a:rPr>
              <a:t>m</a:t>
            </a:r>
            <a:r>
              <a:rPr lang="zh-CN" altLang="en-US" sz="2800" b="1" u="none" dirty="0" smtClean="0">
                <a:solidFill>
                  <a:srgbClr val="006600"/>
                </a:solidFill>
                <a:effectLst>
                  <a:outerShdw blurRad="38100" dist="38100" dir="2700000" algn="tl">
                    <a:srgbClr val="C0C0C0"/>
                  </a:outerShdw>
                </a:effectLst>
                <a:ea typeface="仿宋_GB2312" pitchFamily="49" charset="-122"/>
              </a:rPr>
              <a:t>个</a:t>
            </a:r>
            <a:r>
              <a:rPr lang="zh-CN" altLang="en-US" sz="2800" b="1" u="none" dirty="0">
                <a:solidFill>
                  <a:srgbClr val="006600"/>
                </a:solidFill>
                <a:effectLst>
                  <a:outerShdw blurRad="38100" dist="38100" dir="2700000" algn="tl">
                    <a:srgbClr val="C0C0C0"/>
                  </a:outerShdw>
                </a:effectLst>
                <a:ea typeface="仿宋_GB2312" pitchFamily="49" charset="-122"/>
              </a:rPr>
              <a:t>地址</a:t>
            </a:r>
            <a:r>
              <a:rPr lang="zh-CN" altLang="en-US" sz="2800" b="1" u="none" dirty="0" smtClean="0">
                <a:solidFill>
                  <a:srgbClr val="006600"/>
                </a:solidFill>
                <a:effectLst>
                  <a:outerShdw blurRad="38100" dist="38100" dir="2700000" algn="tl">
                    <a:srgbClr val="C0C0C0"/>
                  </a:outerShdw>
                </a:effectLst>
                <a:ea typeface="仿宋_GB2312" pitchFamily="49" charset="-122"/>
              </a:rPr>
              <a:t>时，其值域   </a:t>
            </a:r>
            <a:endParaRPr lang="en-US" altLang="zh-CN" sz="2800" b="1" u="none" dirty="0" smtClean="0">
              <a:solidFill>
                <a:srgbClr val="006600"/>
              </a:solidFill>
              <a:effectLst>
                <a:outerShdw blurRad="38100" dist="38100" dir="2700000" algn="tl">
                  <a:srgbClr val="C0C0C0"/>
                </a:outerShdw>
              </a:effectLst>
              <a:ea typeface="仿宋_GB2312" pitchFamily="49" charset="-122"/>
            </a:endParaRPr>
          </a:p>
          <a:p>
            <a:pPr algn="just">
              <a:lnSpc>
                <a:spcPct val="125000"/>
              </a:lnSpc>
              <a:buClr>
                <a:schemeClr val="tx2"/>
              </a:buClr>
              <a:buFont typeface="Wingdings" pitchFamily="2" charset="2"/>
              <a:buNone/>
            </a:pPr>
            <a:r>
              <a:rPr lang="zh-CN" altLang="en-US" sz="2800" b="1" u="none" dirty="0" smtClean="0">
                <a:solidFill>
                  <a:srgbClr val="006600"/>
                </a:solidFill>
                <a:effectLst>
                  <a:outerShdw blurRad="38100" dist="38100" dir="2700000" algn="tl">
                    <a:srgbClr val="C0C0C0"/>
                  </a:outerShdw>
                </a:effectLst>
                <a:ea typeface="仿宋_GB2312" pitchFamily="49" charset="-122"/>
              </a:rPr>
              <a:t>   必须在</a:t>
            </a:r>
            <a:r>
              <a:rPr lang="en-US" altLang="zh-CN" sz="2800" b="1" u="none" dirty="0" smtClean="0">
                <a:solidFill>
                  <a:srgbClr val="006600"/>
                </a:solidFill>
                <a:effectLst>
                  <a:outerShdw blurRad="38100" dist="38100" dir="2700000" algn="tl">
                    <a:srgbClr val="C0C0C0"/>
                  </a:outerShdw>
                </a:effectLst>
                <a:ea typeface="仿宋_GB2312" pitchFamily="49" charset="-122"/>
              </a:rPr>
              <a:t>0</a:t>
            </a:r>
            <a:r>
              <a:rPr lang="zh-CN" altLang="en-US" sz="2800" b="1" u="none" dirty="0" smtClean="0">
                <a:solidFill>
                  <a:srgbClr val="006600"/>
                </a:solidFill>
                <a:effectLst>
                  <a:outerShdw blurRad="38100" dist="38100" dir="2700000" algn="tl">
                    <a:srgbClr val="C0C0C0"/>
                  </a:outerShdw>
                </a:effectLst>
                <a:ea typeface="仿宋_GB2312" pitchFamily="49" charset="-122"/>
              </a:rPr>
              <a:t>到</a:t>
            </a:r>
            <a:r>
              <a:rPr lang="en-US" altLang="zh-CN" sz="2800" b="1" i="1" u="none" dirty="0" smtClean="0">
                <a:solidFill>
                  <a:srgbClr val="006600"/>
                </a:solidFill>
                <a:effectLst>
                  <a:outerShdw blurRad="38100" dist="38100" dir="2700000" algn="tl">
                    <a:srgbClr val="C0C0C0"/>
                  </a:outerShdw>
                </a:effectLst>
                <a:ea typeface="仿宋_GB2312" pitchFamily="49" charset="-122"/>
              </a:rPr>
              <a:t>m-</a:t>
            </a:r>
            <a:r>
              <a:rPr lang="en-US" altLang="zh-CN" sz="2800" b="1" u="none" dirty="0" smtClean="0">
                <a:solidFill>
                  <a:srgbClr val="006600"/>
                </a:solidFill>
                <a:effectLst>
                  <a:outerShdw blurRad="38100" dist="38100" dir="2700000" algn="tl">
                    <a:srgbClr val="C0C0C0"/>
                  </a:outerShdw>
                </a:effectLst>
                <a:ea typeface="仿宋_GB2312" pitchFamily="49" charset="-122"/>
              </a:rPr>
              <a:t>1</a:t>
            </a:r>
            <a:r>
              <a:rPr lang="zh-CN" altLang="en-US" sz="2800" b="1" u="none" dirty="0" smtClean="0">
                <a:solidFill>
                  <a:srgbClr val="006600"/>
                </a:solidFill>
                <a:effectLst>
                  <a:outerShdw blurRad="38100" dist="38100" dir="2700000" algn="tl">
                    <a:srgbClr val="C0C0C0"/>
                  </a:outerShdw>
                </a:effectLst>
                <a:ea typeface="仿宋_GB2312" pitchFamily="49" charset="-122"/>
              </a:rPr>
              <a:t>之间。</a:t>
            </a:r>
            <a:r>
              <a:rPr lang="zh-CN" altLang="en-US" sz="2800" b="1" u="none" dirty="0" smtClean="0">
                <a:solidFill>
                  <a:srgbClr val="000099"/>
                </a:solidFill>
                <a:effectLst>
                  <a:outerShdw blurRad="38100" dist="38100" dir="2700000" algn="tl">
                    <a:srgbClr val="C0C0C0"/>
                  </a:outerShdw>
                </a:effectLst>
                <a:ea typeface="仿宋_GB2312" pitchFamily="49" charset="-122"/>
              </a:rPr>
              <a:t> </a:t>
            </a:r>
            <a:endParaRPr lang="zh-CN" altLang="en-US" sz="2800" b="1" u="none" dirty="0" smtClean="0">
              <a:solidFill>
                <a:srgbClr val="006600"/>
              </a:solidFill>
              <a:effectLst>
                <a:outerShdw blurRad="38100" dist="38100" dir="2700000" algn="tl">
                  <a:srgbClr val="C0C0C0"/>
                </a:outerShdw>
              </a:effectLst>
              <a:ea typeface="仿宋_GB2312" pitchFamily="49" charset="-122"/>
            </a:endParaRPr>
          </a:p>
          <a:p>
            <a:pPr algn="just">
              <a:lnSpc>
                <a:spcPct val="125000"/>
              </a:lnSpc>
              <a:buClr>
                <a:schemeClr val="tx2"/>
              </a:buClr>
              <a:buSzPct val="55000"/>
              <a:buFont typeface="Wingdings" pitchFamily="2" charset="2"/>
              <a:buNone/>
            </a:pPr>
            <a:endParaRPr lang="en-US" altLang="zh-CN" sz="3200" b="1" u="none" dirty="0" smtClean="0">
              <a:solidFill>
                <a:srgbClr val="006600"/>
              </a:solidFill>
              <a:effectLst>
                <a:outerShdw blurRad="38100" dist="38100" dir="2700000" algn="tl">
                  <a:srgbClr val="C0C0C0"/>
                </a:outerShdw>
              </a:effectLst>
              <a:ea typeface="仿宋_GB2312" pitchFamily="49" charset="-122"/>
            </a:endParaRPr>
          </a:p>
        </p:txBody>
      </p:sp>
      <p:sp>
        <p:nvSpPr>
          <p:cNvPr id="4" name="Rectangle 5"/>
          <p:cNvSpPr txBox="1">
            <a:spLocks noChangeArrowheads="1"/>
          </p:cNvSpPr>
          <p:nvPr/>
        </p:nvSpPr>
        <p:spPr>
          <a:xfrm>
            <a:off x="741218" y="222973"/>
            <a:ext cx="7772400" cy="765175"/>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仿宋_GB2312" pitchFamily="49" charset="-122"/>
                <a:cs typeface="+mj-cs"/>
              </a:rPr>
              <a:t>散列函数</a:t>
            </a:r>
            <a:endParaRPr kumimoji="1"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仿宋_GB2312" pitchFamily="49" charset="-122"/>
              <a:cs typeface="+mj-cs"/>
            </a:endParaRPr>
          </a:p>
        </p:txBody>
      </p:sp>
      <p:sp>
        <p:nvSpPr>
          <p:cNvPr id="5" name="Rectangle 3"/>
          <p:cNvSpPr>
            <a:spLocks noChangeArrowheads="1"/>
          </p:cNvSpPr>
          <p:nvPr/>
        </p:nvSpPr>
        <p:spPr bwMode="auto">
          <a:xfrm>
            <a:off x="752475" y="4295776"/>
            <a:ext cx="8391525" cy="2095958"/>
          </a:xfrm>
          <a:prstGeom prst="rect">
            <a:avLst/>
          </a:prstGeom>
          <a:noFill/>
          <a:ln w="9525">
            <a:noFill/>
            <a:miter lim="800000"/>
            <a:headEnd/>
            <a:tailEnd/>
          </a:ln>
          <a:effectLst/>
        </p:spPr>
        <p:txBody>
          <a:bodyPr>
            <a:spAutoFit/>
          </a:bodyPr>
          <a:lstStyle/>
          <a:p>
            <a:pPr algn="just">
              <a:lnSpc>
                <a:spcPct val="105000"/>
              </a:lnSpc>
              <a:buClr>
                <a:schemeClr val="tx2"/>
              </a:buClr>
              <a:buSzPct val="50000"/>
              <a:buFont typeface="Wingdings" pitchFamily="2" charset="2"/>
              <a:buChar char="n"/>
            </a:pPr>
            <a:r>
              <a:rPr lang="en-US" altLang="zh-CN" sz="3200" b="1" u="none" dirty="0">
                <a:effectLst>
                  <a:outerShdw blurRad="38100" dist="38100" dir="2700000" algn="tl">
                    <a:srgbClr val="C0C0C0"/>
                  </a:outerShdw>
                </a:effectLst>
                <a:ea typeface="仿宋_GB2312" pitchFamily="49" charset="-122"/>
              </a:rPr>
              <a:t> </a:t>
            </a:r>
            <a:r>
              <a:rPr lang="zh-CN" altLang="en-US" sz="3200" b="1" u="none" dirty="0" smtClean="0">
                <a:effectLst>
                  <a:outerShdw blurRad="38100" dist="38100" dir="2700000" algn="tl">
                    <a:srgbClr val="C0C0C0"/>
                  </a:outerShdw>
                </a:effectLst>
                <a:ea typeface="仿宋_GB2312" pitchFamily="49" charset="-122"/>
              </a:rPr>
              <a:t> </a:t>
            </a:r>
            <a:r>
              <a:rPr lang="zh-CN" altLang="en-US" sz="3000" b="1" u="none" dirty="0" smtClean="0">
                <a:solidFill>
                  <a:srgbClr val="000099"/>
                </a:solidFill>
                <a:effectLst>
                  <a:outerShdw blurRad="38100" dist="38100" dir="2700000" algn="tl">
                    <a:srgbClr val="C0C0C0"/>
                  </a:outerShdw>
                </a:effectLst>
                <a:ea typeface="仿宋_GB2312" pitchFamily="49" charset="-122"/>
              </a:rPr>
              <a:t>散</a:t>
            </a:r>
            <a:r>
              <a:rPr lang="zh-CN" altLang="en-US" sz="3000" b="1" u="none" dirty="0">
                <a:solidFill>
                  <a:srgbClr val="000099"/>
                </a:solidFill>
                <a:effectLst>
                  <a:outerShdw blurRad="38100" dist="38100" dir="2700000" algn="tl">
                    <a:srgbClr val="C0C0C0"/>
                  </a:outerShdw>
                </a:effectLst>
                <a:ea typeface="仿宋_GB2312" pitchFamily="49" charset="-122"/>
              </a:rPr>
              <a:t>列函数计算出来的</a:t>
            </a:r>
            <a:r>
              <a:rPr lang="zh-CN" altLang="en-US" sz="3000" b="1" u="none" dirty="0">
                <a:solidFill>
                  <a:schemeClr val="tx2"/>
                </a:solidFill>
                <a:effectLst>
                  <a:outerShdw blurRad="38100" dist="38100" dir="2700000" algn="tl">
                    <a:srgbClr val="C0C0C0"/>
                  </a:outerShdw>
                </a:effectLst>
                <a:ea typeface="仿宋_GB2312" pitchFamily="49" charset="-122"/>
              </a:rPr>
              <a:t>地址应能均匀分布在整</a:t>
            </a:r>
            <a:endParaRPr lang="zh-CN" altLang="en-US" sz="3000" b="1" u="none" dirty="0">
              <a:solidFill>
                <a:schemeClr val="accent2"/>
              </a:solidFill>
              <a:effectLst>
                <a:outerShdw blurRad="38100" dist="38100" dir="2700000" algn="tl">
                  <a:srgbClr val="C0C0C0"/>
                </a:outerShdw>
              </a:effectLst>
              <a:ea typeface="仿宋_GB2312" pitchFamily="49" charset="-122"/>
            </a:endParaRPr>
          </a:p>
          <a:p>
            <a:pPr algn="just">
              <a:lnSpc>
                <a:spcPct val="105000"/>
              </a:lnSpc>
              <a:buClr>
                <a:schemeClr val="tx2"/>
              </a:buClr>
              <a:buSzPct val="50000"/>
              <a:buFont typeface="Wingdings" pitchFamily="2" charset="2"/>
              <a:buNone/>
            </a:pPr>
            <a:r>
              <a:rPr lang="zh-CN" altLang="en-US" sz="3000" b="1" u="none" dirty="0">
                <a:solidFill>
                  <a:schemeClr val="accent2"/>
                </a:solidFill>
                <a:effectLst>
                  <a:outerShdw blurRad="38100" dist="38100" dir="2700000" algn="tl">
                    <a:srgbClr val="C0C0C0"/>
                  </a:outerShdw>
                </a:effectLst>
                <a:ea typeface="仿宋_GB2312" pitchFamily="49" charset="-122"/>
              </a:rPr>
              <a:t>   </a:t>
            </a:r>
            <a:r>
              <a:rPr lang="zh-CN" altLang="en-US" sz="3000" b="1" u="none" dirty="0">
                <a:solidFill>
                  <a:schemeClr val="tx2"/>
                </a:solidFill>
                <a:effectLst>
                  <a:outerShdw blurRad="38100" dist="38100" dir="2700000" algn="tl">
                    <a:srgbClr val="C0C0C0"/>
                  </a:outerShdw>
                </a:effectLst>
                <a:ea typeface="仿宋_GB2312" pitchFamily="49" charset="-122"/>
              </a:rPr>
              <a:t>个地址空间中</a:t>
            </a:r>
            <a:r>
              <a:rPr lang="zh-CN" altLang="en-US" sz="3000" b="1" u="none" dirty="0">
                <a:solidFill>
                  <a:schemeClr val="accent2"/>
                </a:solidFill>
                <a:effectLst>
                  <a:outerShdw blurRad="38100" dist="38100" dir="2700000" algn="tl">
                    <a:srgbClr val="C0C0C0"/>
                  </a:outerShdw>
                </a:effectLst>
                <a:ea typeface="仿宋_GB2312" pitchFamily="49" charset="-122"/>
              </a:rPr>
              <a:t> </a:t>
            </a:r>
            <a:r>
              <a:rPr lang="zh-CN" altLang="en-US" sz="3000" b="1" u="none" dirty="0" smtClean="0">
                <a:solidFill>
                  <a:schemeClr val="accent2"/>
                </a:solidFill>
                <a:effectLst>
                  <a:outerShdw blurRad="38100" dist="38100" dir="2700000" algn="tl">
                    <a:srgbClr val="C0C0C0"/>
                  </a:outerShdw>
                </a:effectLst>
                <a:ea typeface="仿宋_GB2312" pitchFamily="49" charset="-122"/>
              </a:rPr>
              <a:t>：</a:t>
            </a:r>
            <a:r>
              <a:rPr lang="zh-CN" altLang="en-US" sz="3000" b="1" u="none" dirty="0" smtClean="0">
                <a:solidFill>
                  <a:srgbClr val="000099"/>
                </a:solidFill>
                <a:effectLst>
                  <a:outerShdw blurRad="38100" dist="38100" dir="2700000" algn="tl">
                    <a:srgbClr val="C0C0C0"/>
                  </a:outerShdw>
                </a:effectLst>
                <a:ea typeface="仿宋_GB2312" pitchFamily="49" charset="-122"/>
              </a:rPr>
              <a:t>若</a:t>
            </a:r>
            <a:r>
              <a:rPr lang="en-US" altLang="zh-CN" sz="3000" b="1" i="1" u="none" dirty="0" smtClean="0">
                <a:solidFill>
                  <a:srgbClr val="000099"/>
                </a:solidFill>
                <a:effectLst>
                  <a:outerShdw blurRad="38100" dist="38100" dir="2700000" algn="tl">
                    <a:srgbClr val="C0C0C0"/>
                  </a:outerShdw>
                </a:effectLst>
                <a:ea typeface="仿宋_GB2312" pitchFamily="49" charset="-122"/>
              </a:rPr>
              <a:t>key</a:t>
            </a:r>
            <a:r>
              <a:rPr lang="zh-CN" altLang="en-US" sz="3000" b="1" u="none" dirty="0" smtClean="0">
                <a:solidFill>
                  <a:srgbClr val="000099"/>
                </a:solidFill>
                <a:effectLst>
                  <a:outerShdw blurRad="38100" dist="38100" dir="2700000" algn="tl">
                    <a:srgbClr val="C0C0C0"/>
                  </a:outerShdw>
                </a:effectLst>
                <a:ea typeface="仿宋_GB2312" pitchFamily="49" charset="-122"/>
              </a:rPr>
              <a:t>是</a:t>
            </a:r>
            <a:r>
              <a:rPr lang="zh-CN" altLang="en-US" sz="3000" b="1" u="none" dirty="0">
                <a:solidFill>
                  <a:srgbClr val="000099"/>
                </a:solidFill>
                <a:effectLst>
                  <a:outerShdw blurRad="38100" dist="38100" dir="2700000" algn="tl">
                    <a:srgbClr val="C0C0C0"/>
                  </a:outerShdw>
                </a:effectLst>
                <a:ea typeface="仿宋_GB2312" pitchFamily="49" charset="-122"/>
              </a:rPr>
              <a:t>从关键码集合中随</a:t>
            </a:r>
          </a:p>
          <a:p>
            <a:pPr algn="just">
              <a:lnSpc>
                <a:spcPct val="105000"/>
              </a:lnSpc>
              <a:buClr>
                <a:schemeClr val="tx2"/>
              </a:buClr>
              <a:buSzPct val="50000"/>
              <a:buFont typeface="Wingdings" pitchFamily="2" charset="2"/>
              <a:buNone/>
            </a:pPr>
            <a:r>
              <a:rPr lang="zh-CN" altLang="en-US" sz="3000" b="1" u="none" dirty="0">
                <a:solidFill>
                  <a:srgbClr val="000099"/>
                </a:solidFill>
                <a:effectLst>
                  <a:outerShdw blurRad="38100" dist="38100" dir="2700000" algn="tl">
                    <a:srgbClr val="C0C0C0"/>
                  </a:outerShdw>
                </a:effectLst>
                <a:ea typeface="仿宋_GB2312" pitchFamily="49" charset="-122"/>
              </a:rPr>
              <a:t>   机抽取的一个关</a:t>
            </a:r>
            <a:r>
              <a:rPr lang="zh-CN" altLang="en-US" sz="3000" b="1" u="none" dirty="0" smtClean="0">
                <a:solidFill>
                  <a:srgbClr val="000099"/>
                </a:solidFill>
                <a:effectLst>
                  <a:outerShdw blurRad="38100" dist="38100" dir="2700000" algn="tl">
                    <a:srgbClr val="C0C0C0"/>
                  </a:outerShdw>
                </a:effectLst>
                <a:ea typeface="仿宋_GB2312" pitchFamily="49" charset="-122"/>
              </a:rPr>
              <a:t>键码，散</a:t>
            </a:r>
            <a:r>
              <a:rPr lang="zh-CN" altLang="en-US" sz="3000" b="1" u="none" dirty="0">
                <a:solidFill>
                  <a:srgbClr val="000099"/>
                </a:solidFill>
                <a:effectLst>
                  <a:outerShdw blurRad="38100" dist="38100" dir="2700000" algn="tl">
                    <a:srgbClr val="C0C0C0"/>
                  </a:outerShdw>
                </a:effectLst>
                <a:ea typeface="仿宋_GB2312" pitchFamily="49" charset="-122"/>
              </a:rPr>
              <a:t>列函数应能以同等</a:t>
            </a:r>
          </a:p>
          <a:p>
            <a:pPr algn="just">
              <a:lnSpc>
                <a:spcPct val="105000"/>
              </a:lnSpc>
              <a:buClr>
                <a:schemeClr val="tx2"/>
              </a:buClr>
              <a:buSzPct val="50000"/>
              <a:buFont typeface="Wingdings" pitchFamily="2" charset="2"/>
              <a:buNone/>
            </a:pPr>
            <a:r>
              <a:rPr lang="zh-CN" altLang="en-US" sz="3000" b="1" u="none" dirty="0">
                <a:solidFill>
                  <a:srgbClr val="000099"/>
                </a:solidFill>
                <a:effectLst>
                  <a:outerShdw blurRad="38100" dist="38100" dir="2700000" algn="tl">
                    <a:srgbClr val="C0C0C0"/>
                  </a:outerShdw>
                </a:effectLst>
                <a:ea typeface="仿宋_GB2312" pitchFamily="49" charset="-122"/>
              </a:rPr>
              <a:t>   概率取</a:t>
            </a:r>
            <a:r>
              <a:rPr lang="en-US" altLang="zh-CN" sz="3000" b="1" u="none" dirty="0" smtClean="0">
                <a:solidFill>
                  <a:srgbClr val="000099"/>
                </a:solidFill>
                <a:effectLst>
                  <a:outerShdw blurRad="38100" dist="38100" dir="2700000" algn="tl">
                    <a:srgbClr val="C0C0C0"/>
                  </a:outerShdw>
                </a:effectLst>
                <a:ea typeface="仿宋_GB2312" pitchFamily="49" charset="-122"/>
              </a:rPr>
              <a:t>0</a:t>
            </a:r>
            <a:r>
              <a:rPr lang="zh-CN" altLang="en-US" sz="3000" b="1" u="none" dirty="0" smtClean="0">
                <a:solidFill>
                  <a:srgbClr val="000099"/>
                </a:solidFill>
                <a:effectLst>
                  <a:outerShdw blurRad="38100" dist="38100" dir="2700000" algn="tl">
                    <a:srgbClr val="C0C0C0"/>
                  </a:outerShdw>
                </a:effectLst>
                <a:ea typeface="仿宋_GB2312" pitchFamily="49" charset="-122"/>
              </a:rPr>
              <a:t>到</a:t>
            </a:r>
            <a:r>
              <a:rPr lang="en-US" altLang="zh-CN" sz="3000" b="1" i="1" u="none" dirty="0" smtClean="0">
                <a:solidFill>
                  <a:srgbClr val="000099"/>
                </a:solidFill>
                <a:effectLst>
                  <a:outerShdw blurRad="38100" dist="38100" dir="2700000" algn="tl">
                    <a:srgbClr val="C0C0C0"/>
                  </a:outerShdw>
                </a:effectLst>
                <a:ea typeface="仿宋_GB2312" pitchFamily="49" charset="-122"/>
              </a:rPr>
              <a:t>m</a:t>
            </a:r>
            <a:r>
              <a:rPr lang="en-US" altLang="zh-CN" sz="3000" b="1" u="none" dirty="0" smtClean="0">
                <a:solidFill>
                  <a:srgbClr val="000099"/>
                </a:solidFill>
                <a:effectLst>
                  <a:outerShdw blurRad="38100" dist="38100" dir="2700000" algn="tl">
                    <a:srgbClr val="C0C0C0"/>
                  </a:outerShdw>
                </a:effectLst>
                <a:latin typeface="仿宋_GB2312" pitchFamily="49" charset="-122"/>
                <a:ea typeface="仿宋_GB2312" pitchFamily="49" charset="-122"/>
              </a:rPr>
              <a:t>-</a:t>
            </a:r>
            <a:r>
              <a:rPr lang="en-US" altLang="zh-CN" sz="3000" b="1" u="none" dirty="0" smtClean="0">
                <a:solidFill>
                  <a:srgbClr val="000099"/>
                </a:solidFill>
                <a:effectLst>
                  <a:outerShdw blurRad="38100" dist="38100" dir="2700000" algn="tl">
                    <a:srgbClr val="C0C0C0"/>
                  </a:outerShdw>
                </a:effectLst>
                <a:ea typeface="仿宋_GB2312" pitchFamily="49" charset="-122"/>
              </a:rPr>
              <a:t>1</a:t>
            </a:r>
            <a:r>
              <a:rPr lang="zh-CN" altLang="en-US" sz="3000" b="1" u="none" dirty="0" smtClean="0">
                <a:solidFill>
                  <a:srgbClr val="000099"/>
                </a:solidFill>
                <a:effectLst>
                  <a:outerShdw blurRad="38100" dist="38100" dir="2700000" algn="tl">
                    <a:srgbClr val="C0C0C0"/>
                  </a:outerShdw>
                </a:effectLst>
                <a:ea typeface="仿宋_GB2312" pitchFamily="49" charset="-122"/>
              </a:rPr>
              <a:t>中</a:t>
            </a:r>
            <a:r>
              <a:rPr lang="zh-CN" altLang="en-US" sz="3000" b="1" u="none" dirty="0">
                <a:solidFill>
                  <a:srgbClr val="000099"/>
                </a:solidFill>
                <a:effectLst>
                  <a:outerShdw blurRad="38100" dist="38100" dir="2700000" algn="tl">
                    <a:srgbClr val="C0C0C0"/>
                  </a:outerShdw>
                </a:effectLst>
                <a:ea typeface="仿宋_GB2312" pitchFamily="49" charset="-122"/>
              </a:rPr>
              <a:t>的每一个值。</a:t>
            </a:r>
            <a:r>
              <a:rPr lang="zh-CN" altLang="en-US" sz="3200" b="1" u="none" dirty="0">
                <a:effectLst>
                  <a:outerShdw blurRad="38100" dist="38100" dir="2700000" algn="tl">
                    <a:srgbClr val="C0C0C0"/>
                  </a:outerShdw>
                </a:effectLst>
                <a:ea typeface="仿宋_GB2312" pitchFamily="49" charset="-122"/>
              </a:rPr>
              <a:t> </a:t>
            </a:r>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2386" name="Text Box 2"/>
          <p:cNvSpPr txBox="1">
            <a:spLocks noChangeArrowheads="1"/>
          </p:cNvSpPr>
          <p:nvPr/>
        </p:nvSpPr>
        <p:spPr bwMode="auto">
          <a:xfrm>
            <a:off x="488950" y="603250"/>
            <a:ext cx="8153400" cy="5643563"/>
          </a:xfrm>
          <a:prstGeom prst="rect">
            <a:avLst/>
          </a:prstGeom>
          <a:noFill/>
          <a:ln w="9525">
            <a:noFill/>
            <a:miter lim="800000"/>
            <a:headEnd/>
            <a:tailEnd/>
          </a:ln>
          <a:effectLst/>
        </p:spPr>
        <p:txBody>
          <a:bodyPr>
            <a:spAutoFit/>
          </a:bodyPr>
          <a:lstStyle/>
          <a:p>
            <a:pPr algn="just"/>
            <a:r>
              <a:rPr lang="en-US" altLang="zh-CN" sz="2800" b="1" u="none" dirty="0">
                <a:solidFill>
                  <a:srgbClr val="CC0000"/>
                </a:solidFill>
              </a:rPr>
              <a:t>const </a:t>
            </a:r>
            <a:r>
              <a:rPr lang="en-US" altLang="zh-CN" sz="2800" b="1" u="none" dirty="0" err="1">
                <a:solidFill>
                  <a:srgbClr val="CC0000"/>
                </a:solidFill>
              </a:rPr>
              <a:t>int</a:t>
            </a:r>
            <a:r>
              <a:rPr lang="en-US" altLang="zh-CN" sz="2800" u="none" dirty="0">
                <a:solidFill>
                  <a:srgbClr val="CC0000"/>
                </a:solidFill>
              </a:rPr>
              <a:t> </a:t>
            </a:r>
            <a:r>
              <a:rPr lang="en-US" altLang="zh-CN" sz="2800" u="none" dirty="0" smtClean="0">
                <a:solidFill>
                  <a:srgbClr val="CC0000"/>
                </a:solidFill>
              </a:rPr>
              <a:t>Size</a:t>
            </a:r>
            <a:r>
              <a:rPr lang="en-US" altLang="zh-CN" sz="2800" b="1" u="none" dirty="0" smtClean="0">
                <a:solidFill>
                  <a:srgbClr val="CC0000"/>
                </a:solidFill>
              </a:rPr>
              <a:t>=</a:t>
            </a:r>
            <a:r>
              <a:rPr lang="en-US" altLang="zh-CN" sz="2800" u="none" dirty="0" smtClean="0">
                <a:solidFill>
                  <a:srgbClr val="CC0000"/>
                </a:solidFill>
              </a:rPr>
              <a:t>10</a:t>
            </a:r>
            <a:r>
              <a:rPr lang="en-US" altLang="zh-CN" sz="2800" b="1" u="none" dirty="0">
                <a:solidFill>
                  <a:srgbClr val="CC0000"/>
                </a:solidFill>
              </a:rPr>
              <a:t>;</a:t>
            </a:r>
            <a:endParaRPr lang="en-US" altLang="zh-CN" sz="2800" u="none" dirty="0">
              <a:solidFill>
                <a:srgbClr val="CC0000"/>
              </a:solidFill>
            </a:endParaRPr>
          </a:p>
          <a:p>
            <a:pPr algn="just"/>
            <a:r>
              <a:rPr lang="en-US" altLang="zh-CN" sz="2800" u="none" dirty="0" smtClean="0">
                <a:solidFill>
                  <a:srgbClr val="CC0000"/>
                </a:solidFill>
              </a:rPr>
              <a:t>main</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r>
              <a:rPr lang="en-US" altLang="zh-CN" sz="2800" b="1" u="none" dirty="0">
                <a:solidFill>
                  <a:srgbClr val="CC3300"/>
                </a:solidFill>
              </a:rPr>
              <a:t>  </a:t>
            </a:r>
            <a:r>
              <a:rPr lang="en-US" altLang="zh-CN" sz="2800" b="1" u="none" dirty="0">
                <a:solidFill>
                  <a:srgbClr val="000099"/>
                </a:solidFill>
                <a:ea typeface="仿宋_GB2312" pitchFamily="49" charset="-122"/>
              </a:rPr>
              <a:t>//</a:t>
            </a:r>
            <a:r>
              <a:rPr lang="zh-CN" altLang="en-US" sz="2800" u="none" dirty="0">
                <a:solidFill>
                  <a:srgbClr val="000099"/>
                </a:solidFill>
                <a:ea typeface="隶书" pitchFamily="49" charset="-122"/>
              </a:rPr>
              <a:t>顺序搜索的主过程</a:t>
            </a:r>
            <a:endParaRPr lang="zh-CN" altLang="en-US" sz="2800" u="none" dirty="0">
              <a:solidFill>
                <a:srgbClr val="000099"/>
              </a:solidFill>
              <a:effectLst>
                <a:outerShdw blurRad="38100" dist="38100" dir="2700000" algn="tl">
                  <a:srgbClr val="C0C0C0"/>
                </a:outerShdw>
              </a:effectLst>
              <a:ea typeface="仿宋_GB2312" pitchFamily="49" charset="-122"/>
            </a:endParaRPr>
          </a:p>
          <a:p>
            <a:pPr algn="just"/>
            <a:r>
              <a:rPr lang="zh-CN" altLang="en-US" sz="2800" u="none" dirty="0">
                <a:solidFill>
                  <a:srgbClr val="CC3300"/>
                </a:solidFill>
              </a:rPr>
              <a:t>    </a:t>
            </a:r>
            <a:r>
              <a:rPr lang="en-US" altLang="zh-CN" sz="2800" u="none" dirty="0" err="1" smtClean="0">
                <a:solidFill>
                  <a:srgbClr val="CC0000"/>
                </a:solidFill>
              </a:rPr>
              <a:t>SearchList</a:t>
            </a:r>
            <a:r>
              <a:rPr lang="en-US" altLang="zh-CN" sz="2800" u="none" dirty="0" smtClean="0">
                <a:solidFill>
                  <a:srgbClr val="CC0000"/>
                </a:solidFill>
              </a:rPr>
              <a:t> </a:t>
            </a:r>
            <a:r>
              <a:rPr lang="en-US" altLang="zh-CN" sz="2800" b="1" u="none" dirty="0">
                <a:solidFill>
                  <a:srgbClr val="CC0000"/>
                </a:solidFill>
              </a:rPr>
              <a:t>&lt;float&gt;</a:t>
            </a:r>
            <a:r>
              <a:rPr lang="en-US" altLang="zh-CN" sz="2800" u="none" dirty="0">
                <a:solidFill>
                  <a:srgbClr val="CC0000"/>
                </a:solidFill>
              </a:rPr>
              <a:t> </a:t>
            </a:r>
            <a:r>
              <a:rPr lang="en-US" altLang="zh-CN" sz="2800" u="none" dirty="0" smtClean="0">
                <a:solidFill>
                  <a:srgbClr val="CC0000"/>
                </a:solidFill>
              </a:rPr>
              <a:t>List1</a:t>
            </a:r>
            <a:r>
              <a:rPr lang="en-US" altLang="zh-CN" sz="2800" b="1" u="none" dirty="0" smtClean="0">
                <a:solidFill>
                  <a:srgbClr val="CC0000"/>
                </a:solidFill>
              </a:rPr>
              <a:t>(</a:t>
            </a:r>
            <a:r>
              <a:rPr lang="en-US" altLang="zh-CN" sz="2800" u="none" dirty="0" smtClean="0">
                <a:solidFill>
                  <a:srgbClr val="CC0000"/>
                </a:solidFill>
              </a:rPr>
              <a:t>Size</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定义搜索表</a:t>
            </a:r>
            <a:endParaRPr lang="zh-CN" altLang="en-US" sz="2800" u="none" dirty="0">
              <a:solidFill>
                <a:srgbClr val="000099"/>
              </a:solidFill>
            </a:endParaRPr>
          </a:p>
          <a:p>
            <a:pPr algn="just"/>
            <a:r>
              <a:rPr lang="zh-CN" altLang="en-US" sz="2800" b="1" u="none" dirty="0">
                <a:solidFill>
                  <a:srgbClr val="CC0000"/>
                </a:solidFill>
              </a:rPr>
              <a:t>    </a:t>
            </a:r>
            <a:r>
              <a:rPr lang="en-US" altLang="zh-CN" sz="2800" b="1" u="none" dirty="0">
                <a:solidFill>
                  <a:srgbClr val="CC0000"/>
                </a:solidFill>
              </a:rPr>
              <a:t>float</a:t>
            </a:r>
            <a:r>
              <a:rPr lang="en-US" altLang="zh-CN" sz="2800" u="none" dirty="0">
                <a:solidFill>
                  <a:srgbClr val="CC0000"/>
                </a:solidFill>
              </a:rPr>
              <a:t> Target</a:t>
            </a:r>
            <a:r>
              <a:rPr lang="en-US" altLang="zh-CN" sz="2800" b="1" u="none" dirty="0">
                <a:solidFill>
                  <a:srgbClr val="CC0000"/>
                </a:solidFill>
              </a:rPr>
              <a:t>;</a:t>
            </a:r>
            <a:r>
              <a:rPr lang="en-US" altLang="zh-CN" sz="2800" u="none" dirty="0">
                <a:solidFill>
                  <a:srgbClr val="CC0000"/>
                </a:solidFill>
              </a:rPr>
              <a:t>  </a:t>
            </a:r>
          </a:p>
          <a:p>
            <a:pPr algn="just"/>
            <a:r>
              <a:rPr lang="en-US" altLang="zh-CN" sz="2800" b="1" u="none" dirty="0">
                <a:solidFill>
                  <a:srgbClr val="CC0000"/>
                </a:solidFill>
              </a:rPr>
              <a:t>    </a:t>
            </a:r>
            <a:r>
              <a:rPr lang="en-US" altLang="zh-CN" sz="2800" b="1" u="none" dirty="0" err="1" smtClean="0">
                <a:solidFill>
                  <a:srgbClr val="CC0000"/>
                </a:solidFill>
              </a:rPr>
              <a:t>cin</a:t>
            </a:r>
            <a:r>
              <a:rPr lang="en-US" altLang="zh-CN" sz="2800" b="1" u="none" dirty="0" smtClean="0">
                <a:solidFill>
                  <a:srgbClr val="CC0000"/>
                </a:solidFill>
              </a:rPr>
              <a:t>&gt;&gt;</a:t>
            </a:r>
            <a:r>
              <a:rPr lang="en-US" altLang="zh-CN" sz="2800" u="none" dirty="0" smtClean="0">
                <a:solidFill>
                  <a:srgbClr val="CC0000"/>
                </a:solidFill>
              </a:rPr>
              <a:t>List1</a:t>
            </a:r>
            <a:r>
              <a:rPr lang="en-US" altLang="zh-CN" sz="2800" b="1" u="none" dirty="0">
                <a:solidFill>
                  <a:srgbClr val="CC0000"/>
                </a:solidFill>
              </a:rPr>
              <a:t>;</a:t>
            </a:r>
            <a:r>
              <a:rPr lang="en-US" altLang="zh-CN" sz="2800" u="none" dirty="0">
                <a:solidFill>
                  <a:srgbClr val="CC0000"/>
                </a:solidFill>
              </a:rPr>
              <a:t>  </a:t>
            </a:r>
            <a:r>
              <a:rPr lang="en-US" altLang="zh-CN" sz="2800" b="1" u="none" dirty="0" err="1" smtClean="0">
                <a:solidFill>
                  <a:srgbClr val="CC0000"/>
                </a:solidFill>
              </a:rPr>
              <a:t>cout</a:t>
            </a:r>
            <a:r>
              <a:rPr lang="en-US" altLang="zh-CN" sz="2800" b="1" u="none" dirty="0" smtClean="0">
                <a:solidFill>
                  <a:srgbClr val="CC0000"/>
                </a:solidFill>
              </a:rPr>
              <a:t>&lt;&lt;</a:t>
            </a:r>
            <a:r>
              <a:rPr lang="en-US" altLang="zh-CN" sz="2800" u="none" dirty="0" smtClean="0">
                <a:solidFill>
                  <a:srgbClr val="CC0000"/>
                </a:solidFill>
              </a:rPr>
              <a:t>List1</a:t>
            </a:r>
            <a:r>
              <a:rPr lang="en-US" altLang="zh-CN" sz="2800" b="1" u="none" dirty="0">
                <a:solidFill>
                  <a:srgbClr val="CC0000"/>
                </a:solidFill>
              </a:rPr>
              <a:t>;  </a:t>
            </a:r>
            <a:r>
              <a:rPr lang="en-US" altLang="zh-CN" sz="2800" b="1" u="none" dirty="0">
                <a:solidFill>
                  <a:srgbClr val="000099"/>
                </a:solidFill>
              </a:rPr>
              <a:t>//</a:t>
            </a:r>
            <a:r>
              <a:rPr lang="zh-CN" altLang="en-US" sz="2800" u="none" dirty="0" smtClean="0">
                <a:solidFill>
                  <a:srgbClr val="000099"/>
                </a:solidFill>
                <a:ea typeface="隶书" pitchFamily="49" charset="-122"/>
              </a:rPr>
              <a:t>输入</a:t>
            </a:r>
            <a:r>
              <a:rPr lang="en-US" altLang="zh-CN" sz="2800" b="1" u="none" dirty="0" smtClean="0">
                <a:solidFill>
                  <a:schemeClr val="tx2"/>
                </a:solidFill>
              </a:rPr>
              <a:t>List1</a:t>
            </a:r>
            <a:r>
              <a:rPr lang="en-US" altLang="zh-CN" sz="2800" u="none" dirty="0" smtClean="0">
                <a:solidFill>
                  <a:srgbClr val="CC0000"/>
                </a:solidFill>
              </a:rPr>
              <a:t> </a:t>
            </a:r>
            <a:endParaRPr lang="en-US" altLang="zh-CN" sz="2800" u="none" dirty="0">
              <a:solidFill>
                <a:srgbClr val="CC0000"/>
              </a:solidFill>
            </a:endParaRPr>
          </a:p>
          <a:p>
            <a:pPr algn="just"/>
            <a:r>
              <a:rPr lang="en-US" altLang="zh-CN" sz="2800" b="1" u="none" dirty="0">
                <a:solidFill>
                  <a:srgbClr val="CC0000"/>
                </a:solidFill>
              </a:rPr>
              <a:t>    </a:t>
            </a:r>
            <a:r>
              <a:rPr lang="en-US" altLang="zh-CN" sz="2800" b="1" u="none" dirty="0" err="1">
                <a:solidFill>
                  <a:srgbClr val="CC0000"/>
                </a:solidFill>
              </a:rPr>
              <a:t>int</a:t>
            </a:r>
            <a:r>
              <a:rPr lang="en-US" altLang="zh-CN" sz="2800" u="none" dirty="0">
                <a:solidFill>
                  <a:srgbClr val="CC0000"/>
                </a:solidFill>
              </a:rPr>
              <a:t> Location</a:t>
            </a:r>
            <a:r>
              <a:rPr lang="en-US" altLang="zh-CN" sz="2800" b="1" u="none" dirty="0">
                <a:solidFill>
                  <a:srgbClr val="CC0000"/>
                </a:solidFill>
              </a:rPr>
              <a:t>,</a:t>
            </a:r>
            <a:r>
              <a:rPr lang="en-US" altLang="zh-CN" sz="2800" u="none" dirty="0">
                <a:solidFill>
                  <a:srgbClr val="CC0000"/>
                </a:solidFill>
              </a:rPr>
              <a:t> </a:t>
            </a:r>
            <a:r>
              <a:rPr lang="en-US" altLang="zh-CN" sz="2800" u="none" dirty="0" err="1" smtClean="0">
                <a:solidFill>
                  <a:srgbClr val="CC0000"/>
                </a:solidFill>
              </a:rPr>
              <a:t>len</a:t>
            </a:r>
            <a:r>
              <a:rPr lang="en-US" altLang="zh-CN" sz="2800" b="1" u="none" dirty="0" smtClean="0">
                <a:solidFill>
                  <a:srgbClr val="CC0000"/>
                </a:solidFill>
              </a:rPr>
              <a:t>=</a:t>
            </a:r>
            <a:r>
              <a:rPr lang="en-US" altLang="zh-CN" sz="2800" u="none" dirty="0" smtClean="0">
                <a:solidFill>
                  <a:srgbClr val="CC0000"/>
                </a:solidFill>
              </a:rPr>
              <a:t>List1</a:t>
            </a:r>
            <a:r>
              <a:rPr lang="en-US" altLang="zh-CN" sz="2800" b="1" u="none" dirty="0" smtClean="0">
                <a:solidFill>
                  <a:srgbClr val="CC0000"/>
                </a:solidFill>
              </a:rPr>
              <a:t>.</a:t>
            </a:r>
            <a:r>
              <a:rPr lang="en-US" altLang="zh-CN" sz="2800" u="none" dirty="0" smtClean="0">
                <a:solidFill>
                  <a:srgbClr val="CC0000"/>
                </a:solidFill>
              </a:rPr>
              <a:t>Length</a:t>
            </a:r>
            <a:r>
              <a:rPr lang="en-US" altLang="zh-CN" sz="2800" b="1" u="none" dirty="0" smtClean="0">
                <a:solidFill>
                  <a:srgbClr val="CC0000"/>
                </a:solidFill>
              </a:rPr>
              <a:t>( </a:t>
            </a:r>
            <a:r>
              <a:rPr lang="en-US" altLang="zh-CN" sz="2800" b="1" u="none" dirty="0">
                <a:solidFill>
                  <a:srgbClr val="CC0000"/>
                </a:solidFill>
              </a:rPr>
              <a:t>);</a:t>
            </a:r>
            <a:endParaRPr lang="en-US" altLang="zh-CN" sz="2800" u="none" dirty="0">
              <a:solidFill>
                <a:srgbClr val="CC0000"/>
              </a:solidFill>
            </a:endParaRPr>
          </a:p>
          <a:p>
            <a:r>
              <a:rPr lang="en-US" altLang="zh-CN" sz="2800" b="1" u="none" dirty="0">
                <a:solidFill>
                  <a:srgbClr val="CC0000"/>
                </a:solidFill>
              </a:rPr>
              <a:t>    </a:t>
            </a:r>
            <a:r>
              <a:rPr lang="en-US" altLang="zh-CN" sz="2800" b="1" u="none" dirty="0" err="1" smtClean="0">
                <a:solidFill>
                  <a:srgbClr val="CC0000"/>
                </a:solidFill>
              </a:rPr>
              <a:t>cout</a:t>
            </a:r>
            <a:r>
              <a:rPr lang="en-US" altLang="zh-CN" sz="2800" b="1" u="none" dirty="0" smtClean="0">
                <a:solidFill>
                  <a:srgbClr val="CC0000"/>
                </a:solidFill>
              </a:rPr>
              <a:t>&lt;&lt;“</a:t>
            </a:r>
            <a:r>
              <a:rPr lang="zh-CN" altLang="en-US" sz="2800" u="none" dirty="0">
                <a:solidFill>
                  <a:srgbClr val="CC0000"/>
                </a:solidFill>
                <a:ea typeface="隶书" pitchFamily="49" charset="-122"/>
              </a:rPr>
              <a:t>搜索</a:t>
            </a:r>
            <a:r>
              <a:rPr lang="zh-CN" altLang="en-US" sz="2800" u="none" dirty="0" smtClean="0">
                <a:solidFill>
                  <a:srgbClr val="CC0000"/>
                </a:solidFill>
                <a:ea typeface="隶书" pitchFamily="49" charset="-122"/>
              </a:rPr>
              <a:t>浮点数</a:t>
            </a:r>
            <a:r>
              <a:rPr lang="zh-CN" altLang="en-US" sz="2800" u="none" dirty="0" smtClean="0">
                <a:solidFill>
                  <a:srgbClr val="CC0000"/>
                </a:solidFill>
              </a:rPr>
              <a:t>：</a:t>
            </a:r>
            <a:r>
              <a:rPr lang="en-US" altLang="zh-CN" sz="2800" b="1" u="none" dirty="0" smtClean="0">
                <a:solidFill>
                  <a:srgbClr val="CC0000"/>
                </a:solidFill>
              </a:rPr>
              <a:t>”;</a:t>
            </a:r>
            <a:endParaRPr lang="en-US" altLang="zh-CN" sz="2800" b="1" u="none" dirty="0">
              <a:solidFill>
                <a:srgbClr val="CC0000"/>
              </a:solidFill>
            </a:endParaRPr>
          </a:p>
          <a:p>
            <a:r>
              <a:rPr lang="en-US" altLang="zh-CN" sz="2800" b="1" u="none" dirty="0">
                <a:solidFill>
                  <a:srgbClr val="CC0000"/>
                </a:solidFill>
              </a:rPr>
              <a:t>  </a:t>
            </a:r>
            <a:r>
              <a:rPr lang="en-US" altLang="zh-CN" sz="2800" u="none" dirty="0">
                <a:solidFill>
                  <a:srgbClr val="CC0000"/>
                </a:solidFill>
              </a:rPr>
              <a:t>  </a:t>
            </a:r>
            <a:r>
              <a:rPr lang="en-US" altLang="zh-CN" sz="2800" b="1" u="none" dirty="0" err="1" smtClean="0">
                <a:solidFill>
                  <a:srgbClr val="CC0000"/>
                </a:solidFill>
              </a:rPr>
              <a:t>cin</a:t>
            </a:r>
            <a:r>
              <a:rPr lang="en-US" altLang="zh-CN" sz="2800" b="1" u="none" dirty="0" smtClean="0">
                <a:solidFill>
                  <a:srgbClr val="CC0000"/>
                </a:solidFill>
              </a:rPr>
              <a:t>&gt;&gt;</a:t>
            </a:r>
            <a:r>
              <a:rPr lang="en-US" altLang="zh-CN" sz="2800" u="none" dirty="0" smtClean="0">
                <a:solidFill>
                  <a:srgbClr val="CC0000"/>
                </a:solidFill>
              </a:rPr>
              <a:t>Target</a:t>
            </a:r>
            <a:r>
              <a:rPr lang="en-US" altLang="zh-CN" sz="2800" b="1" u="none" dirty="0">
                <a:solidFill>
                  <a:srgbClr val="CC0000"/>
                </a:solidFill>
              </a:rPr>
              <a:t>;	</a:t>
            </a:r>
            <a:endParaRPr lang="en-US" altLang="zh-CN" sz="2800" u="none" dirty="0">
              <a:solidFill>
                <a:srgbClr val="CC0000"/>
              </a:solidFill>
            </a:endParaRPr>
          </a:p>
          <a:p>
            <a:r>
              <a:rPr lang="en-US" altLang="zh-CN" sz="2800" b="1" u="none" dirty="0">
                <a:solidFill>
                  <a:srgbClr val="CC0000"/>
                </a:solidFill>
              </a:rPr>
              <a:t>    if </a:t>
            </a:r>
            <a:r>
              <a:rPr lang="en-US" altLang="zh-CN" sz="2800" b="1" u="none" dirty="0" smtClean="0">
                <a:solidFill>
                  <a:srgbClr val="CC0000"/>
                </a:solidFill>
              </a:rPr>
              <a:t>((</a:t>
            </a:r>
            <a:r>
              <a:rPr lang="en-US" altLang="zh-CN" sz="2800" u="none" dirty="0" smtClean="0">
                <a:solidFill>
                  <a:srgbClr val="CC0000"/>
                </a:solidFill>
              </a:rPr>
              <a:t>Location</a:t>
            </a:r>
            <a:r>
              <a:rPr lang="en-US" altLang="zh-CN" sz="2800" b="1" u="none" dirty="0" smtClean="0">
                <a:solidFill>
                  <a:srgbClr val="CC0000"/>
                </a:solidFill>
              </a:rPr>
              <a:t>=</a:t>
            </a:r>
            <a:r>
              <a:rPr lang="en-US" altLang="zh-CN" sz="2800" u="none" dirty="0" smtClean="0">
                <a:solidFill>
                  <a:srgbClr val="CC0000"/>
                </a:solidFill>
              </a:rPr>
              <a:t>List1</a:t>
            </a:r>
            <a:r>
              <a:rPr lang="en-US" altLang="zh-CN" sz="2800" b="1" u="none" dirty="0" smtClean="0">
                <a:solidFill>
                  <a:srgbClr val="CC0000"/>
                </a:solidFill>
              </a:rPr>
              <a:t>.</a:t>
            </a:r>
            <a:r>
              <a:rPr lang="en-US" altLang="zh-CN" sz="2800" u="none" dirty="0" smtClean="0">
                <a:solidFill>
                  <a:srgbClr val="CC0000"/>
                </a:solidFill>
              </a:rPr>
              <a:t>SeqSearch</a:t>
            </a:r>
            <a:r>
              <a:rPr lang="en-US" altLang="zh-CN" sz="2800" b="1" u="none" dirty="0" smtClean="0">
                <a:solidFill>
                  <a:srgbClr val="CC0000"/>
                </a:solidFill>
              </a:rPr>
              <a:t>(</a:t>
            </a:r>
            <a:r>
              <a:rPr lang="en-US" altLang="zh-CN" sz="2800" u="none" dirty="0" smtClean="0">
                <a:solidFill>
                  <a:srgbClr val="CC0000"/>
                </a:solidFill>
              </a:rPr>
              <a:t>Target</a:t>
            </a:r>
            <a:r>
              <a:rPr lang="en-US" altLang="zh-CN" sz="2800" b="1" u="none" dirty="0" smtClean="0">
                <a:solidFill>
                  <a:srgbClr val="CC0000"/>
                </a:solidFill>
              </a:rPr>
              <a:t>))!=</a:t>
            </a:r>
            <a:r>
              <a:rPr lang="en-US" altLang="zh-CN" sz="2800" u="none" dirty="0" err="1" smtClean="0">
                <a:solidFill>
                  <a:srgbClr val="CC0000"/>
                </a:solidFill>
              </a:rPr>
              <a:t>len</a:t>
            </a:r>
            <a:r>
              <a:rPr lang="en-US" altLang="zh-CN" sz="2800" b="1" u="none" dirty="0" smtClean="0">
                <a:solidFill>
                  <a:srgbClr val="CC0000"/>
                </a:solidFill>
              </a:rPr>
              <a:t>)</a:t>
            </a:r>
            <a:endParaRPr lang="en-US" altLang="zh-CN" sz="2800" b="1" u="none" dirty="0">
              <a:solidFill>
                <a:srgbClr val="CC0000"/>
              </a:solidFill>
            </a:endParaRPr>
          </a:p>
          <a:p>
            <a:r>
              <a:rPr lang="en-US" altLang="zh-CN" sz="2800" b="1" u="none" dirty="0">
                <a:solidFill>
                  <a:srgbClr val="CC0000"/>
                </a:solidFill>
              </a:rPr>
              <a:t>        </a:t>
            </a:r>
            <a:r>
              <a:rPr lang="en-US" altLang="zh-CN" sz="2800" b="1" u="none" dirty="0" err="1" smtClean="0">
                <a:solidFill>
                  <a:srgbClr val="CC0000"/>
                </a:solidFill>
              </a:rPr>
              <a:t>cout</a:t>
            </a:r>
            <a:r>
              <a:rPr lang="en-US" altLang="zh-CN" sz="2800" b="1" u="none" dirty="0" smtClean="0">
                <a:solidFill>
                  <a:srgbClr val="CC0000"/>
                </a:solidFill>
              </a:rPr>
              <a:t>&lt;&lt;“</a:t>
            </a:r>
            <a:r>
              <a:rPr lang="zh-CN" altLang="en-US" sz="2800" u="none" dirty="0">
                <a:solidFill>
                  <a:srgbClr val="CC0000"/>
                </a:solidFill>
                <a:ea typeface="隶书" pitchFamily="49" charset="-122"/>
              </a:rPr>
              <a:t>找到位置</a:t>
            </a:r>
            <a:r>
              <a:rPr lang="zh-CN" altLang="en-US" sz="2800" u="none" dirty="0" smtClean="0">
                <a:solidFill>
                  <a:srgbClr val="CC0000"/>
                </a:solidFill>
                <a:ea typeface="隶书" pitchFamily="49" charset="-122"/>
              </a:rPr>
              <a:t>在</a:t>
            </a:r>
            <a:r>
              <a:rPr lang="en-US" altLang="zh-CN" sz="2800" b="1" u="none" dirty="0" smtClean="0">
                <a:solidFill>
                  <a:srgbClr val="CC0000"/>
                </a:solidFill>
              </a:rPr>
              <a:t>”&lt;&lt;</a:t>
            </a:r>
            <a:r>
              <a:rPr lang="en-US" altLang="zh-CN" sz="2800" u="none" dirty="0" smtClean="0">
                <a:solidFill>
                  <a:srgbClr val="CC0000"/>
                </a:solidFill>
              </a:rPr>
              <a:t>Location</a:t>
            </a:r>
            <a:r>
              <a:rPr lang="en-US" altLang="zh-CN" sz="2800" b="1" u="none" dirty="0" smtClean="0">
                <a:solidFill>
                  <a:srgbClr val="CC0000"/>
                </a:solidFill>
              </a:rPr>
              <a:t>&lt;&lt;</a:t>
            </a:r>
            <a:r>
              <a:rPr lang="en-US" altLang="zh-CN" sz="2800" b="1" u="none" dirty="0" err="1" smtClean="0">
                <a:solidFill>
                  <a:srgbClr val="CC0000"/>
                </a:solidFill>
              </a:rPr>
              <a:t>endl</a:t>
            </a:r>
            <a:r>
              <a:rPr lang="en-US" altLang="zh-CN" sz="2800" b="1" u="none" dirty="0">
                <a:solidFill>
                  <a:srgbClr val="CC0000"/>
                </a:solidFill>
              </a:rPr>
              <a:t>; </a:t>
            </a:r>
            <a:endParaRPr lang="en-US" altLang="zh-CN" sz="2800" u="none" dirty="0">
              <a:solidFill>
                <a:srgbClr val="CC0000"/>
              </a:solidFill>
            </a:endParaRPr>
          </a:p>
          <a:p>
            <a:r>
              <a:rPr lang="en-US" altLang="zh-CN" sz="2800" b="1" u="none" dirty="0">
                <a:solidFill>
                  <a:srgbClr val="000099"/>
                </a:solidFill>
              </a:rPr>
              <a:t>        //</a:t>
            </a:r>
            <a:r>
              <a:rPr lang="zh-CN" altLang="en-US" sz="2800" u="none" dirty="0">
                <a:solidFill>
                  <a:srgbClr val="000099"/>
                </a:solidFill>
                <a:ea typeface="隶书" pitchFamily="49" charset="-122"/>
              </a:rPr>
              <a:t>搜索成功</a:t>
            </a:r>
            <a:r>
              <a:rPr lang="zh-CN" altLang="en-US" sz="2800" u="none" dirty="0">
                <a:solidFill>
                  <a:srgbClr val="000099"/>
                </a:solidFill>
              </a:rPr>
              <a:t>，</a:t>
            </a:r>
            <a:r>
              <a:rPr lang="zh-CN" altLang="en-US" sz="2800" u="none" dirty="0">
                <a:solidFill>
                  <a:srgbClr val="000099"/>
                </a:solidFill>
                <a:ea typeface="隶书" pitchFamily="49" charset="-122"/>
              </a:rPr>
              <a:t>输出找到的位置</a:t>
            </a:r>
          </a:p>
          <a:p>
            <a:r>
              <a:rPr lang="zh-CN" altLang="en-US" sz="2800" b="1" u="none" dirty="0">
                <a:solidFill>
                  <a:srgbClr val="CC0000"/>
                </a:solidFill>
              </a:rPr>
              <a:t>    </a:t>
            </a:r>
            <a:r>
              <a:rPr lang="en-US" altLang="zh-CN" sz="2800" b="1" u="none" dirty="0">
                <a:solidFill>
                  <a:srgbClr val="CC0000"/>
                </a:solidFill>
              </a:rPr>
              <a:t>else </a:t>
            </a:r>
            <a:r>
              <a:rPr lang="en-US" altLang="zh-CN" sz="2800" b="1" u="none" dirty="0" err="1" smtClean="0">
                <a:solidFill>
                  <a:srgbClr val="CC0000"/>
                </a:solidFill>
              </a:rPr>
              <a:t>cout</a:t>
            </a:r>
            <a:r>
              <a:rPr lang="en-US" altLang="zh-CN" sz="2800" b="1" u="none" dirty="0" smtClean="0">
                <a:solidFill>
                  <a:srgbClr val="CC0000"/>
                </a:solidFill>
              </a:rPr>
              <a:t>&lt;&lt;“</a:t>
            </a:r>
            <a:r>
              <a:rPr lang="zh-CN" altLang="en-US" sz="2800" u="none" dirty="0" smtClean="0">
                <a:solidFill>
                  <a:srgbClr val="CC0000"/>
                </a:solidFill>
                <a:ea typeface="隶书" pitchFamily="49" charset="-122"/>
              </a:rPr>
              <a:t>没有</a:t>
            </a:r>
            <a:r>
              <a:rPr lang="zh-CN" altLang="en-US" sz="2800" u="none" dirty="0">
                <a:solidFill>
                  <a:srgbClr val="CC0000"/>
                </a:solidFill>
                <a:ea typeface="隶书" pitchFamily="49" charset="-122"/>
              </a:rPr>
              <a:t>找到</a:t>
            </a:r>
            <a:r>
              <a:rPr lang="zh-CN" altLang="en-US" sz="2800" u="none" dirty="0">
                <a:solidFill>
                  <a:srgbClr val="CC0000"/>
                </a:solidFill>
              </a:rPr>
              <a:t>。</a:t>
            </a:r>
            <a:r>
              <a:rPr lang="en-US" altLang="zh-CN" sz="2800" u="none" dirty="0">
                <a:solidFill>
                  <a:srgbClr val="CC0000"/>
                </a:solidFill>
              </a:rPr>
              <a:t>\n</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搜索失败</a:t>
            </a:r>
            <a:endParaRPr lang="zh-CN" altLang="en-US" sz="2800" b="1" u="none" dirty="0">
              <a:solidFill>
                <a:srgbClr val="000099"/>
              </a:solidFill>
            </a:endParaRPr>
          </a:p>
          <a:p>
            <a:r>
              <a:rPr lang="en-US" altLang="zh-CN" sz="2800" b="1" u="none" dirty="0">
                <a:solidFill>
                  <a:srgbClr val="CC0000"/>
                </a:solidFill>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18</a:t>
            </a:fld>
            <a:endParaRPr lang="en-US" altLang="zh-CN"/>
          </a:p>
        </p:txBody>
      </p:sp>
    </p:spTree>
  </p:cSld>
  <p:clrMapOvr>
    <a:masterClrMapping/>
  </p:clrMapOvr>
  <p:transition>
    <p:split orient="vert"/>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180</a:t>
            </a:fld>
            <a:endParaRPr lang="en-US" altLang="zh-CN"/>
          </a:p>
        </p:txBody>
      </p:sp>
      <p:sp>
        <p:nvSpPr>
          <p:cNvPr id="3" name="Rectangle 2"/>
          <p:cNvSpPr txBox="1">
            <a:spLocks noChangeArrowheads="1"/>
          </p:cNvSpPr>
          <p:nvPr/>
        </p:nvSpPr>
        <p:spPr>
          <a:xfrm>
            <a:off x="511752" y="1102302"/>
            <a:ext cx="8080375" cy="3886200"/>
          </a:xfrm>
          <a:prstGeom prst="rect">
            <a:avLst/>
          </a:prstGeom>
        </p:spPr>
        <p:txBody>
          <a:bodyPr/>
          <a:lstStyle/>
          <a:p>
            <a:pPr marL="342900" lvl="0" indent="-342900" algn="ctr">
              <a:lnSpc>
                <a:spcPct val="105000"/>
              </a:lnSpc>
              <a:spcBef>
                <a:spcPct val="10000"/>
              </a:spcBef>
              <a:buSzPct val="90000"/>
            </a:pPr>
            <a:r>
              <a:rPr lang="zh-CN" altLang="en-US" sz="3000" b="1" kern="0" dirty="0" smtClean="0">
                <a:solidFill>
                  <a:srgbClr val="FF0000"/>
                </a:solidFill>
                <a:effectLst>
                  <a:outerShdw blurRad="38100" dist="38100" dir="2700000" algn="tl">
                    <a:srgbClr val="C0C0C0"/>
                  </a:outerShdw>
                </a:effectLst>
                <a:latin typeface="+mn-lt"/>
                <a:ea typeface="仿宋_GB2312" pitchFamily="49" charset="-122"/>
              </a:rPr>
              <a:t>① </a:t>
            </a:r>
            <a:r>
              <a:rPr lang="zh-CN" altLang="en-US" sz="3000" b="1" kern="0" dirty="0" smtClean="0">
                <a:effectLst>
                  <a:outerShdw blurRad="38100" dist="38100" dir="2700000" algn="tl">
                    <a:srgbClr val="C0C0C0"/>
                  </a:outerShdw>
                </a:effectLst>
                <a:latin typeface="+mn-lt"/>
                <a:ea typeface="仿宋_GB2312" pitchFamily="49" charset="-122"/>
              </a:rPr>
              <a:t>直接</a:t>
            </a:r>
            <a:r>
              <a:rPr kumimoji="1" lang="zh-CN" altLang="en-US" sz="3000" b="1" i="0"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定址法</a:t>
            </a:r>
          </a:p>
          <a:p>
            <a:pPr marL="342900" marR="0" lvl="0" indent="-342900" algn="l" defTabSz="914400" rtl="0" eaLnBrk="1" fontAlgn="base" latinLnBrk="0" hangingPunct="1">
              <a:lnSpc>
                <a:spcPct val="105000"/>
              </a:lnSpc>
              <a:spcBef>
                <a:spcPct val="10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此类函数取关键码的某个线性函数值作为散列地址：</a:t>
            </a:r>
          </a:p>
          <a:p>
            <a:pPr marL="742950" marR="0" lvl="1" indent="-285750" algn="l" defTabSz="914400" rtl="0" eaLnBrk="1" fontAlgn="base" latinLnBrk="0" hangingPunct="1">
              <a:lnSpc>
                <a:spcPct val="105000"/>
              </a:lnSpc>
              <a:spcBef>
                <a:spcPct val="10000"/>
              </a:spcBef>
              <a:spcAft>
                <a:spcPct val="0"/>
              </a:spcAft>
              <a:buClrTx/>
              <a:buSzTx/>
              <a:buFontTx/>
              <a:buNone/>
              <a:tabLst/>
              <a:defRPr/>
            </a:pPr>
            <a:r>
              <a:rPr kumimoji="1" lang="zh-CN" altLang="en-US"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key</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b</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rPr>
              <a:t>   </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a</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 </a:t>
            </a: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b</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为常数</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a:t>
            </a:r>
          </a:p>
          <a:p>
            <a:pPr marL="342900" marR="0" lvl="0" indent="-342900" algn="l" defTabSz="914400" rtl="0" eaLnBrk="1" fontAlgn="base" latinLnBrk="0" hangingPunct="1">
              <a:lnSpc>
                <a:spcPct val="105000"/>
              </a:lnSpc>
              <a:spcBef>
                <a:spcPct val="10000"/>
              </a:spcBef>
              <a:spcAft>
                <a:spcPct val="0"/>
              </a:spcAft>
              <a:buClrTx/>
              <a:buSzTx/>
              <a:buFontTx/>
              <a:buNone/>
              <a:tabLst/>
              <a:defRPr/>
            </a:pP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    这类散列函数是一对一的映射，一般不会产生冲突。但是，它要求散列地址空间的大小与关键码集合的大小相同。       </a:t>
            </a:r>
            <a:endParaRPr kumimoji="1" lang="zh-CN" altLang="en-US" sz="3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181</a:t>
            </a:fld>
            <a:endParaRPr lang="en-US" altLang="zh-CN"/>
          </a:p>
        </p:txBody>
      </p:sp>
      <p:sp>
        <p:nvSpPr>
          <p:cNvPr id="3" name="Rectangle 2"/>
          <p:cNvSpPr txBox="1">
            <a:spLocks noChangeArrowheads="1"/>
          </p:cNvSpPr>
          <p:nvPr/>
        </p:nvSpPr>
        <p:spPr>
          <a:xfrm>
            <a:off x="381000" y="552017"/>
            <a:ext cx="8763000" cy="5715000"/>
          </a:xfrm>
          <a:prstGeom prst="rect">
            <a:avLst/>
          </a:prstGeom>
        </p:spPr>
        <p:txBody>
          <a:bodyPr/>
          <a:lstStyle/>
          <a:p>
            <a:pPr marL="342900" marR="0" lvl="0" indent="-342900" defTabSz="914400" rtl="0" eaLnBrk="1" fontAlgn="base" latinLnBrk="0" hangingPunct="1">
              <a:lnSpc>
                <a:spcPct val="105000"/>
              </a:lnSpc>
              <a:spcBef>
                <a:spcPct val="15000"/>
              </a:spcBef>
              <a:spcAft>
                <a:spcPct val="0"/>
              </a:spcAft>
              <a:buClrTx/>
              <a:buSzTx/>
              <a:buFontTx/>
              <a:buNone/>
              <a:tabLst/>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示例：有一组关键码如下</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942148,  941269, 940527,  941630,  941805,  941558,  942047, 940001 }</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散列函数为</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defTabSz="914400" rtl="0" eaLnBrk="1" fontAlgn="base" latinLnBrk="0" hangingPunct="1">
              <a:lnSpc>
                <a:spcPct val="105000"/>
              </a:lnSpc>
              <a:spcBef>
                <a:spcPct val="15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-940000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defTabSz="914400" rtl="0" eaLnBrk="1" fontAlgn="base" latinLnBrk="0" hangingPunct="1">
              <a:lnSpc>
                <a:spcPct val="105000"/>
              </a:lnSpc>
              <a:spcBef>
                <a:spcPct val="15000"/>
              </a:spcBef>
              <a:spcAft>
                <a:spcPct val="0"/>
              </a:spcAft>
              <a:buClrTx/>
              <a:buSzTx/>
              <a:buFontTx/>
              <a:buNone/>
              <a:tabLst/>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(942148)=2148     </a:t>
            </a: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(941269)=1269</a:t>
            </a:r>
          </a:p>
          <a:p>
            <a:pPr marL="342900" marR="0" lvl="0" indent="-342900" defTabSz="914400" rtl="0" eaLnBrk="1" fontAlgn="base" latinLnBrk="0" hangingPunct="1">
              <a:lnSpc>
                <a:spcPct val="105000"/>
              </a:lnSpc>
              <a:spcBef>
                <a:spcPct val="15000"/>
              </a:spcBef>
              <a:spcAft>
                <a:spcPct val="0"/>
              </a:spcAft>
              <a:buClrTx/>
              <a:buSzTx/>
              <a:buFontTx/>
              <a:buNone/>
              <a:tabLst/>
              <a:defRPr/>
            </a:pP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   Hash</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(940527)=527       </a:t>
            </a: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(941630)=1630</a:t>
            </a:r>
          </a:p>
          <a:p>
            <a:pPr marL="342900" marR="0" lvl="0" indent="-342900" defTabSz="914400" rtl="0" eaLnBrk="1" fontAlgn="base" latinLnBrk="0" hangingPunct="1">
              <a:lnSpc>
                <a:spcPct val="105000"/>
              </a:lnSpc>
              <a:spcBef>
                <a:spcPct val="15000"/>
              </a:spcBef>
              <a:spcAft>
                <a:spcPct val="0"/>
              </a:spcAft>
              <a:buClrTx/>
              <a:buSzTx/>
              <a:buFontTx/>
              <a:buNone/>
              <a:tabLst/>
              <a:defRPr/>
            </a:pP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   Hash</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(941805)=1805     </a:t>
            </a: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(941558)=1558</a:t>
            </a:r>
          </a:p>
          <a:p>
            <a:pPr marL="342900" marR="0" lvl="0" indent="-342900" defTabSz="914400" rtl="0" eaLnBrk="1" fontAlgn="base" latinLnBrk="0" hangingPunct="1">
              <a:lnSpc>
                <a:spcPct val="105000"/>
              </a:lnSpc>
              <a:spcBef>
                <a:spcPct val="15000"/>
              </a:spcBef>
              <a:spcAft>
                <a:spcPct val="0"/>
              </a:spcAft>
              <a:buClrTx/>
              <a:buSzTx/>
              <a:buFontTx/>
              <a:buNone/>
              <a:tabLst/>
              <a:defRPr/>
            </a:pP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   Hash</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(942047)=2047     </a:t>
            </a: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(940001)=1</a:t>
            </a:r>
          </a:p>
          <a:p>
            <a:pPr marL="342900" marR="0" lvl="0" indent="-342900" defTabSz="914400" rtl="0" eaLnBrk="1" fontAlgn="base" latinLnBrk="0" hangingPunct="1">
              <a:lnSpc>
                <a:spcPct val="105000"/>
              </a:lnSpc>
              <a:spcBef>
                <a:spcPct val="15000"/>
              </a:spcBef>
              <a:spcAft>
                <a:spcPct val="0"/>
              </a:spcAft>
              <a:buClrTx/>
              <a:buSzTx/>
              <a:buFontTx/>
              <a:buNone/>
              <a:tabLst/>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可以按计算出的地址存放记录。</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182</a:t>
            </a:fld>
            <a:endParaRPr lang="en-US" altLang="zh-CN"/>
          </a:p>
        </p:txBody>
      </p:sp>
      <p:sp>
        <p:nvSpPr>
          <p:cNvPr id="3" name="Rectangle 3"/>
          <p:cNvSpPr txBox="1">
            <a:spLocks noChangeArrowheads="1"/>
          </p:cNvSpPr>
          <p:nvPr/>
        </p:nvSpPr>
        <p:spPr>
          <a:xfrm>
            <a:off x="614363" y="1074738"/>
            <a:ext cx="8001000" cy="5314950"/>
          </a:xfrm>
          <a:prstGeom prst="rect">
            <a:avLst/>
          </a:prstGeom>
        </p:spPr>
        <p:txBody>
          <a:bodyPr/>
          <a:lstStyle/>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设有</a:t>
            </a:r>
            <a:r>
              <a:rPr kumimoji="1" lang="en-US" altLang="zh-CN" sz="28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n</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个</a:t>
            </a:r>
            <a:r>
              <a:rPr kumimoji="1" lang="en-US" altLang="zh-CN" sz="28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d</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位数，每一位可能有</a:t>
            </a:r>
            <a:r>
              <a:rPr kumimoji="1" lang="en-US" altLang="zh-CN" sz="28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r</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种不同的符号。这</a:t>
            </a:r>
            <a:r>
              <a:rPr kumimoji="1" lang="en-US" altLang="zh-CN" sz="28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r</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种不同符号在各位上出现的频率不一定相同。 可</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根据散列表的大小</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选取其中各种符号分布均匀的若干位作为散列地址</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计算各位数字中符号分布均匀度</a:t>
            </a:r>
            <a:r>
              <a:rPr kumimoji="1" lang="zh-CN" altLang="en-US" sz="28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sym typeface="Symbol" pitchFamily="18" charset="2"/>
              </a:rPr>
              <a:t> </a:t>
            </a:r>
            <a:r>
              <a:rPr kumimoji="1" lang="en-US" altLang="zh-CN" sz="2800" b="1" i="1" u="none" strike="noStrike" kern="0" cap="none" spc="0" normalizeH="0" baseline="-2500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k</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的公式：</a:t>
            </a:r>
          </a:p>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endPar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endPar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其中，    表示</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第</a:t>
            </a:r>
            <a:r>
              <a:rPr kumimoji="1" lang="en-US" altLang="zh-CN" sz="28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个符号在第</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位上出现的次数</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n</a:t>
            </a:r>
            <a:r>
              <a:rPr kumimoji="1" lang="en-US" altLang="zh-CN"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28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r</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表示各种符号在</a:t>
            </a:r>
            <a:r>
              <a:rPr kumimoji="1" lang="en-US" altLang="zh-CN" sz="28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n</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个数中均匀出现的期望值</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。计算出的</a:t>
            </a:r>
            <a:r>
              <a:rPr kumimoji="1" lang="zh-CN" altLang="en-US" sz="28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2800" b="1" i="1" u="none" strike="noStrike" kern="0" cap="none" spc="0" normalizeH="0" baseline="-2500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sym typeface="Symbol" pitchFamily="18" charset="2"/>
              </a:rPr>
              <a:t>k</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值越小，表明在该位</a:t>
            </a:r>
            <a:r>
              <a:rPr lang="zh-CN" altLang="en-US" sz="2800" b="1" u="none" kern="0" dirty="0" smtClean="0">
                <a:solidFill>
                  <a:srgbClr val="000099"/>
                </a:solidFill>
                <a:effectLst>
                  <a:outerShdw blurRad="38100" dist="38100" dir="2700000" algn="tl">
                    <a:srgbClr val="C0C0C0"/>
                  </a:outerShdw>
                </a:effectLst>
                <a:latin typeface="+mn-lt"/>
                <a:ea typeface="仿宋_GB2312" pitchFamily="49" charset="-122"/>
              </a:rPr>
              <a:t>（</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第</a:t>
            </a:r>
            <a:r>
              <a:rPr kumimoji="1" lang="en-US" altLang="zh-CN" sz="28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k</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位）各种符号分布得越均匀。</a:t>
            </a:r>
            <a:endPar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p:txBody>
      </p:sp>
      <p:sp>
        <p:nvSpPr>
          <p:cNvPr id="4" name="Rectangle 6"/>
          <p:cNvSpPr>
            <a:spLocks noChangeArrowheads="1"/>
          </p:cNvSpPr>
          <p:nvPr/>
        </p:nvSpPr>
        <p:spPr bwMode="auto">
          <a:xfrm>
            <a:off x="3127375" y="406400"/>
            <a:ext cx="3037898" cy="563563"/>
          </a:xfrm>
          <a:prstGeom prst="rect">
            <a:avLst/>
          </a:prstGeom>
          <a:noFill/>
          <a:ln w="9525">
            <a:noFill/>
            <a:miter lim="800000"/>
            <a:headEnd/>
            <a:tailEnd/>
          </a:ln>
          <a:effectLst/>
        </p:spPr>
        <p:txBody>
          <a:bodyPr/>
          <a:lstStyle/>
          <a:p>
            <a:pPr marL="342900" indent="-342900">
              <a:lnSpc>
                <a:spcPct val="105000"/>
              </a:lnSpc>
              <a:spcBef>
                <a:spcPct val="15000"/>
              </a:spcBef>
            </a:pPr>
            <a:r>
              <a:rPr lang="en-US" altLang="zh-CN" sz="3000" b="1" dirty="0" smtClean="0">
                <a:solidFill>
                  <a:schemeClr val="tx2"/>
                </a:solidFill>
                <a:effectLst>
                  <a:outerShdw blurRad="38100" dist="38100" dir="2700000" algn="tl">
                    <a:srgbClr val="C0C0C0"/>
                  </a:outerShdw>
                </a:effectLst>
                <a:ea typeface="仿宋_GB2312" pitchFamily="49" charset="-122"/>
              </a:rPr>
              <a:t>② </a:t>
            </a:r>
            <a:r>
              <a:rPr lang="zh-CN" altLang="en-US" sz="3000" b="1" dirty="0" smtClean="0">
                <a:effectLst>
                  <a:outerShdw blurRad="38100" dist="38100" dir="2700000" algn="tl">
                    <a:srgbClr val="C0C0C0"/>
                  </a:outerShdw>
                </a:effectLst>
                <a:ea typeface="仿宋_GB2312" pitchFamily="49" charset="-122"/>
              </a:rPr>
              <a:t>数字</a:t>
            </a:r>
            <a:r>
              <a:rPr lang="zh-CN" altLang="en-US" sz="3000" b="1" dirty="0">
                <a:effectLst>
                  <a:outerShdw blurRad="38100" dist="38100" dir="2700000" algn="tl">
                    <a:srgbClr val="C0C0C0"/>
                  </a:outerShdw>
                </a:effectLst>
                <a:ea typeface="仿宋_GB2312" pitchFamily="49" charset="-122"/>
              </a:rPr>
              <a:t>分析法       </a:t>
            </a:r>
          </a:p>
        </p:txBody>
      </p:sp>
      <p:graphicFrame>
        <p:nvGraphicFramePr>
          <p:cNvPr id="556034" name="Object 2"/>
          <p:cNvGraphicFramePr>
            <a:graphicFrameLocks noChangeAspect="1"/>
          </p:cNvGraphicFramePr>
          <p:nvPr/>
        </p:nvGraphicFramePr>
        <p:xfrm>
          <a:off x="2535238" y="3198813"/>
          <a:ext cx="3362325" cy="1185862"/>
        </p:xfrm>
        <a:graphic>
          <a:graphicData uri="http://schemas.openxmlformats.org/presentationml/2006/ole">
            <p:oleObj spid="_x0000_s556034" name="公式" r:id="rId3" imgW="1244520" imgH="431640" progId="Equation.3">
              <p:embed/>
            </p:oleObj>
          </a:graphicData>
        </a:graphic>
      </p:graphicFrame>
      <p:graphicFrame>
        <p:nvGraphicFramePr>
          <p:cNvPr id="556035" name="Object 3"/>
          <p:cNvGraphicFramePr>
            <a:graphicFrameLocks noChangeAspect="1"/>
          </p:cNvGraphicFramePr>
          <p:nvPr/>
        </p:nvGraphicFramePr>
        <p:xfrm>
          <a:off x="2000250" y="4278313"/>
          <a:ext cx="571500" cy="654050"/>
        </p:xfrm>
        <a:graphic>
          <a:graphicData uri="http://schemas.openxmlformats.org/presentationml/2006/ole">
            <p:oleObj spid="_x0000_s556035" name="公式" r:id="rId4" imgW="177480" imgH="241200" progId="Equation.3">
              <p:embed/>
            </p:oleObj>
          </a:graphicData>
        </a:graphic>
      </p:graphicFrame>
    </p:spTree>
  </p:cSld>
  <p:clrMapOvr>
    <a:masterClrMapping/>
  </p:clrMapOvr>
  <p:transition>
    <p:split orient="vert"/>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183</a:t>
            </a:fld>
            <a:endParaRPr lang="en-US" altLang="zh-CN"/>
          </a:p>
        </p:txBody>
      </p:sp>
      <p:sp>
        <p:nvSpPr>
          <p:cNvPr id="3" name="Rectangle 2"/>
          <p:cNvSpPr>
            <a:spLocks noChangeArrowheads="1"/>
          </p:cNvSpPr>
          <p:nvPr/>
        </p:nvSpPr>
        <p:spPr bwMode="auto">
          <a:xfrm>
            <a:off x="180975" y="561975"/>
            <a:ext cx="8763000" cy="4524315"/>
          </a:xfrm>
          <a:prstGeom prst="rect">
            <a:avLst/>
          </a:prstGeom>
          <a:noFill/>
          <a:ln w="9525">
            <a:noFill/>
            <a:miter lim="800000"/>
            <a:headEnd/>
            <a:tailEnd/>
          </a:ln>
          <a:effectLst/>
        </p:spPr>
        <p:txBody>
          <a:bodyPr>
            <a:spAutoFit/>
          </a:bodyPr>
          <a:lstStyle/>
          <a:p>
            <a:r>
              <a:rPr lang="en-US" altLang="zh-CN" sz="3200" b="1" u="none" dirty="0">
                <a:solidFill>
                  <a:srgbClr val="990099"/>
                </a:solidFill>
                <a:effectLst>
                  <a:outerShdw blurRad="38100" dist="38100" dir="2700000" algn="tl">
                    <a:srgbClr val="C0C0C0"/>
                  </a:outerShdw>
                </a:effectLst>
                <a:ea typeface="楷体_GB2312" pitchFamily="49" charset="-122"/>
              </a:rPr>
              <a:t>         9   4   2   1   4   8	①</a:t>
            </a:r>
            <a:r>
              <a:rPr lang="zh-CN" altLang="en-US" sz="3200" b="1" u="none" dirty="0">
                <a:solidFill>
                  <a:srgbClr val="990099"/>
                </a:solidFill>
                <a:effectLst>
                  <a:outerShdw blurRad="38100" dist="38100" dir="2700000" algn="tl">
                    <a:srgbClr val="C0C0C0"/>
                  </a:outerShdw>
                </a:effectLst>
                <a:ea typeface="仿宋_GB2312" pitchFamily="49" charset="-122"/>
              </a:rPr>
              <a:t>位， </a:t>
            </a:r>
            <a:r>
              <a:rPr lang="zh-CN" altLang="en-US" sz="3200" b="1" u="none" dirty="0">
                <a:solidFill>
                  <a:srgbClr val="990099"/>
                </a:solidFill>
                <a:effectLst>
                  <a:outerShdw blurRad="38100" dist="38100" dir="2700000" algn="tl">
                    <a:srgbClr val="C0C0C0"/>
                  </a:outerShdw>
                </a:effectLst>
                <a:ea typeface="仿宋_GB2312" pitchFamily="49" charset="-122"/>
                <a:sym typeface="Symbol" pitchFamily="18" charset="2"/>
              </a:rPr>
              <a:t> </a:t>
            </a:r>
            <a:r>
              <a:rPr lang="en-US" altLang="zh-CN" sz="3200" b="1" u="none" baseline="-25000" dirty="0">
                <a:solidFill>
                  <a:srgbClr val="990099"/>
                </a:solidFill>
                <a:effectLst>
                  <a:outerShdw blurRad="38100" dist="38100" dir="2700000" algn="tl">
                    <a:srgbClr val="C0C0C0"/>
                  </a:outerShdw>
                </a:effectLst>
                <a:ea typeface="仿宋_GB2312" pitchFamily="49" charset="-122"/>
                <a:sym typeface="Symbol" pitchFamily="18" charset="2"/>
              </a:rPr>
              <a:t>1</a:t>
            </a:r>
            <a:r>
              <a:rPr lang="en-US" altLang="zh-CN" sz="3200" b="1" u="none" dirty="0">
                <a:solidFill>
                  <a:srgbClr val="990099"/>
                </a:solidFill>
                <a:effectLst>
                  <a:outerShdw blurRad="38100" dist="38100" dir="2700000" algn="tl">
                    <a:srgbClr val="C0C0C0"/>
                  </a:outerShdw>
                </a:effectLst>
                <a:ea typeface="仿宋_GB2312" pitchFamily="49" charset="-122"/>
              </a:rPr>
              <a:t> = 57.60</a:t>
            </a:r>
          </a:p>
          <a:p>
            <a:r>
              <a:rPr lang="en-US" altLang="zh-CN" sz="3200" b="1" u="none" dirty="0">
                <a:solidFill>
                  <a:srgbClr val="990099"/>
                </a:solidFill>
                <a:effectLst>
                  <a:outerShdw blurRad="38100" dist="38100" dir="2700000" algn="tl">
                    <a:srgbClr val="C0C0C0"/>
                  </a:outerShdw>
                </a:effectLst>
                <a:ea typeface="仿宋_GB2312" pitchFamily="49" charset="-122"/>
              </a:rPr>
              <a:t>         9   4   1   2   6   9	②</a:t>
            </a:r>
            <a:r>
              <a:rPr lang="zh-CN" altLang="en-US" sz="3200" b="1" u="none" dirty="0">
                <a:solidFill>
                  <a:srgbClr val="990099"/>
                </a:solidFill>
                <a:effectLst>
                  <a:outerShdw blurRad="38100" dist="38100" dir="2700000" algn="tl">
                    <a:srgbClr val="C0C0C0"/>
                  </a:outerShdw>
                </a:effectLst>
                <a:ea typeface="仿宋_GB2312" pitchFamily="49" charset="-122"/>
              </a:rPr>
              <a:t>位， </a:t>
            </a:r>
            <a:r>
              <a:rPr lang="zh-CN" altLang="en-US" sz="3200" b="1" u="none" dirty="0">
                <a:solidFill>
                  <a:srgbClr val="990099"/>
                </a:solidFill>
                <a:effectLst>
                  <a:outerShdw blurRad="38100" dist="38100" dir="2700000" algn="tl">
                    <a:srgbClr val="C0C0C0"/>
                  </a:outerShdw>
                </a:effectLst>
                <a:ea typeface="仿宋_GB2312" pitchFamily="49" charset="-122"/>
                <a:sym typeface="Symbol" pitchFamily="18" charset="2"/>
              </a:rPr>
              <a:t> </a:t>
            </a:r>
            <a:r>
              <a:rPr lang="en-US" altLang="zh-CN" sz="3200" b="1" u="none" baseline="-25000" dirty="0">
                <a:solidFill>
                  <a:srgbClr val="990099"/>
                </a:solidFill>
                <a:effectLst>
                  <a:outerShdw blurRad="38100" dist="38100" dir="2700000" algn="tl">
                    <a:srgbClr val="C0C0C0"/>
                  </a:outerShdw>
                </a:effectLst>
                <a:ea typeface="仿宋_GB2312" pitchFamily="49" charset="-122"/>
                <a:sym typeface="Symbol" pitchFamily="18" charset="2"/>
              </a:rPr>
              <a:t>2</a:t>
            </a:r>
            <a:r>
              <a:rPr lang="en-US" altLang="zh-CN" sz="3200" b="1" u="none" dirty="0">
                <a:solidFill>
                  <a:srgbClr val="990099"/>
                </a:solidFill>
                <a:effectLst>
                  <a:outerShdw blurRad="38100" dist="38100" dir="2700000" algn="tl">
                    <a:srgbClr val="C0C0C0"/>
                  </a:outerShdw>
                </a:effectLst>
                <a:ea typeface="仿宋_GB2312" pitchFamily="49" charset="-122"/>
              </a:rPr>
              <a:t> = 57.60</a:t>
            </a:r>
          </a:p>
          <a:p>
            <a:r>
              <a:rPr lang="en-US" altLang="zh-CN" sz="3200" b="1" u="none" dirty="0">
                <a:solidFill>
                  <a:srgbClr val="990099"/>
                </a:solidFill>
                <a:effectLst>
                  <a:outerShdw blurRad="38100" dist="38100" dir="2700000" algn="tl">
                    <a:srgbClr val="C0C0C0"/>
                  </a:outerShdw>
                </a:effectLst>
                <a:ea typeface="仿宋_GB2312" pitchFamily="49" charset="-122"/>
              </a:rPr>
              <a:t>         9   4   0   5   2   7	③</a:t>
            </a:r>
            <a:r>
              <a:rPr lang="zh-CN" altLang="en-US" sz="3200" b="1" u="none" dirty="0">
                <a:solidFill>
                  <a:srgbClr val="990099"/>
                </a:solidFill>
                <a:effectLst>
                  <a:outerShdw blurRad="38100" dist="38100" dir="2700000" algn="tl">
                    <a:srgbClr val="C0C0C0"/>
                  </a:outerShdw>
                </a:effectLst>
                <a:ea typeface="仿宋_GB2312" pitchFamily="49" charset="-122"/>
              </a:rPr>
              <a:t>位， </a:t>
            </a:r>
            <a:r>
              <a:rPr lang="zh-CN" altLang="en-US" sz="3200" b="1" u="none" dirty="0">
                <a:solidFill>
                  <a:srgbClr val="990099"/>
                </a:solidFill>
                <a:effectLst>
                  <a:outerShdw blurRad="38100" dist="38100" dir="2700000" algn="tl">
                    <a:srgbClr val="C0C0C0"/>
                  </a:outerShdw>
                </a:effectLst>
                <a:ea typeface="仿宋_GB2312" pitchFamily="49" charset="-122"/>
                <a:sym typeface="Symbol" pitchFamily="18" charset="2"/>
              </a:rPr>
              <a:t> </a:t>
            </a:r>
            <a:r>
              <a:rPr lang="en-US" altLang="zh-CN" sz="3200" b="1" u="none" baseline="-25000" dirty="0">
                <a:solidFill>
                  <a:srgbClr val="990099"/>
                </a:solidFill>
                <a:effectLst>
                  <a:outerShdw blurRad="38100" dist="38100" dir="2700000" algn="tl">
                    <a:srgbClr val="C0C0C0"/>
                  </a:outerShdw>
                </a:effectLst>
                <a:ea typeface="仿宋_GB2312" pitchFamily="49" charset="-122"/>
                <a:sym typeface="Symbol" pitchFamily="18" charset="2"/>
              </a:rPr>
              <a:t>3</a:t>
            </a:r>
            <a:r>
              <a:rPr lang="en-US" altLang="zh-CN" sz="3200" b="1" u="none" dirty="0">
                <a:solidFill>
                  <a:srgbClr val="990099"/>
                </a:solidFill>
                <a:effectLst>
                  <a:outerShdw blurRad="38100" dist="38100" dir="2700000" algn="tl">
                    <a:srgbClr val="C0C0C0"/>
                  </a:outerShdw>
                </a:effectLst>
                <a:ea typeface="仿宋_GB2312" pitchFamily="49" charset="-122"/>
              </a:rPr>
              <a:t> = 17.60 </a:t>
            </a:r>
          </a:p>
          <a:p>
            <a:r>
              <a:rPr lang="en-US" altLang="zh-CN" sz="3200" b="1" u="none" dirty="0">
                <a:solidFill>
                  <a:srgbClr val="990099"/>
                </a:solidFill>
                <a:effectLst>
                  <a:outerShdw blurRad="38100" dist="38100" dir="2700000" algn="tl">
                    <a:srgbClr val="C0C0C0"/>
                  </a:outerShdw>
                </a:effectLst>
                <a:ea typeface="仿宋_GB2312" pitchFamily="49" charset="-122"/>
              </a:rPr>
              <a:t>         9   4   1   6   3   0	④</a:t>
            </a:r>
            <a:r>
              <a:rPr lang="zh-CN" altLang="en-US" sz="3200" b="1" u="none" dirty="0">
                <a:solidFill>
                  <a:srgbClr val="990099"/>
                </a:solidFill>
                <a:effectLst>
                  <a:outerShdw blurRad="38100" dist="38100" dir="2700000" algn="tl">
                    <a:srgbClr val="C0C0C0"/>
                  </a:outerShdw>
                </a:effectLst>
                <a:ea typeface="仿宋_GB2312" pitchFamily="49" charset="-122"/>
              </a:rPr>
              <a:t>位， </a:t>
            </a:r>
            <a:r>
              <a:rPr lang="zh-CN" altLang="en-US" sz="3200" b="1" u="none" dirty="0">
                <a:solidFill>
                  <a:srgbClr val="990099"/>
                </a:solidFill>
                <a:effectLst>
                  <a:outerShdw blurRad="38100" dist="38100" dir="2700000" algn="tl">
                    <a:srgbClr val="C0C0C0"/>
                  </a:outerShdw>
                </a:effectLst>
                <a:ea typeface="仿宋_GB2312" pitchFamily="49" charset="-122"/>
                <a:sym typeface="Symbol" pitchFamily="18" charset="2"/>
              </a:rPr>
              <a:t> </a:t>
            </a:r>
            <a:r>
              <a:rPr lang="en-US" altLang="zh-CN" sz="3200" b="1" u="none" baseline="-25000" dirty="0">
                <a:solidFill>
                  <a:srgbClr val="990099"/>
                </a:solidFill>
                <a:effectLst>
                  <a:outerShdw blurRad="38100" dist="38100" dir="2700000" algn="tl">
                    <a:srgbClr val="C0C0C0"/>
                  </a:outerShdw>
                </a:effectLst>
                <a:ea typeface="仿宋_GB2312" pitchFamily="49" charset="-122"/>
                <a:sym typeface="Symbol" pitchFamily="18" charset="2"/>
              </a:rPr>
              <a:t>4</a:t>
            </a:r>
            <a:r>
              <a:rPr lang="en-US" altLang="zh-CN" sz="3200" b="1" u="none" dirty="0">
                <a:solidFill>
                  <a:srgbClr val="990099"/>
                </a:solidFill>
                <a:effectLst>
                  <a:outerShdw blurRad="38100" dist="38100" dir="2700000" algn="tl">
                    <a:srgbClr val="C0C0C0"/>
                  </a:outerShdw>
                </a:effectLst>
                <a:ea typeface="仿宋_GB2312" pitchFamily="49" charset="-122"/>
              </a:rPr>
              <a:t> = 5.60 </a:t>
            </a:r>
          </a:p>
          <a:p>
            <a:r>
              <a:rPr lang="en-US" altLang="zh-CN" sz="3200" b="1" u="none" dirty="0">
                <a:solidFill>
                  <a:srgbClr val="990099"/>
                </a:solidFill>
                <a:effectLst>
                  <a:outerShdw blurRad="38100" dist="38100" dir="2700000" algn="tl">
                    <a:srgbClr val="C0C0C0"/>
                  </a:outerShdw>
                </a:effectLst>
                <a:ea typeface="仿宋_GB2312" pitchFamily="49" charset="-122"/>
              </a:rPr>
              <a:t>         9   4   1   8   0   5	⑤</a:t>
            </a:r>
            <a:r>
              <a:rPr lang="zh-CN" altLang="en-US" sz="3200" b="1" u="none" dirty="0">
                <a:solidFill>
                  <a:srgbClr val="990099"/>
                </a:solidFill>
                <a:effectLst>
                  <a:outerShdw blurRad="38100" dist="38100" dir="2700000" algn="tl">
                    <a:srgbClr val="C0C0C0"/>
                  </a:outerShdw>
                </a:effectLst>
                <a:ea typeface="仿宋_GB2312" pitchFamily="49" charset="-122"/>
              </a:rPr>
              <a:t>位， </a:t>
            </a:r>
            <a:r>
              <a:rPr lang="zh-CN" altLang="en-US" sz="3200" b="1" u="none" dirty="0">
                <a:solidFill>
                  <a:srgbClr val="990099"/>
                </a:solidFill>
                <a:effectLst>
                  <a:outerShdw blurRad="38100" dist="38100" dir="2700000" algn="tl">
                    <a:srgbClr val="C0C0C0"/>
                  </a:outerShdw>
                </a:effectLst>
                <a:ea typeface="仿宋_GB2312" pitchFamily="49" charset="-122"/>
                <a:sym typeface="Symbol" pitchFamily="18" charset="2"/>
              </a:rPr>
              <a:t> </a:t>
            </a:r>
            <a:r>
              <a:rPr lang="en-US" altLang="zh-CN" sz="3200" b="1" u="none" baseline="-25000" dirty="0">
                <a:solidFill>
                  <a:srgbClr val="990099"/>
                </a:solidFill>
                <a:effectLst>
                  <a:outerShdw blurRad="38100" dist="38100" dir="2700000" algn="tl">
                    <a:srgbClr val="C0C0C0"/>
                  </a:outerShdw>
                </a:effectLst>
                <a:ea typeface="仿宋_GB2312" pitchFamily="49" charset="-122"/>
                <a:sym typeface="Symbol" pitchFamily="18" charset="2"/>
              </a:rPr>
              <a:t>5</a:t>
            </a:r>
            <a:r>
              <a:rPr lang="en-US" altLang="zh-CN" sz="3200" b="1" u="none" dirty="0">
                <a:solidFill>
                  <a:srgbClr val="990099"/>
                </a:solidFill>
                <a:effectLst>
                  <a:outerShdw blurRad="38100" dist="38100" dir="2700000" algn="tl">
                    <a:srgbClr val="C0C0C0"/>
                  </a:outerShdw>
                </a:effectLst>
                <a:ea typeface="仿宋_GB2312" pitchFamily="49" charset="-122"/>
              </a:rPr>
              <a:t> = 5.60</a:t>
            </a:r>
          </a:p>
          <a:p>
            <a:r>
              <a:rPr lang="en-US" altLang="zh-CN" sz="3200" b="1" u="none" dirty="0">
                <a:solidFill>
                  <a:srgbClr val="990099"/>
                </a:solidFill>
                <a:effectLst>
                  <a:outerShdw blurRad="38100" dist="38100" dir="2700000" algn="tl">
                    <a:srgbClr val="C0C0C0"/>
                  </a:outerShdw>
                </a:effectLst>
                <a:ea typeface="仿宋_GB2312" pitchFamily="49" charset="-122"/>
              </a:rPr>
              <a:t>         9   4   1   5   5   8	⑥</a:t>
            </a:r>
            <a:r>
              <a:rPr lang="zh-CN" altLang="en-US" sz="3200" b="1" u="none" dirty="0">
                <a:solidFill>
                  <a:srgbClr val="990099"/>
                </a:solidFill>
                <a:effectLst>
                  <a:outerShdw blurRad="38100" dist="38100" dir="2700000" algn="tl">
                    <a:srgbClr val="C0C0C0"/>
                  </a:outerShdw>
                </a:effectLst>
                <a:ea typeface="仿宋_GB2312" pitchFamily="49" charset="-122"/>
              </a:rPr>
              <a:t>位， </a:t>
            </a:r>
            <a:r>
              <a:rPr lang="zh-CN" altLang="en-US" sz="3200" b="1" u="none" dirty="0">
                <a:solidFill>
                  <a:srgbClr val="990099"/>
                </a:solidFill>
                <a:effectLst>
                  <a:outerShdw blurRad="38100" dist="38100" dir="2700000" algn="tl">
                    <a:srgbClr val="C0C0C0"/>
                  </a:outerShdw>
                </a:effectLst>
                <a:ea typeface="仿宋_GB2312" pitchFamily="49" charset="-122"/>
                <a:sym typeface="Symbol" pitchFamily="18" charset="2"/>
              </a:rPr>
              <a:t> </a:t>
            </a:r>
            <a:r>
              <a:rPr lang="en-US" altLang="zh-CN" sz="3200" b="1" u="none" baseline="-25000" dirty="0">
                <a:solidFill>
                  <a:srgbClr val="990099"/>
                </a:solidFill>
                <a:effectLst>
                  <a:outerShdw blurRad="38100" dist="38100" dir="2700000" algn="tl">
                    <a:srgbClr val="C0C0C0"/>
                  </a:outerShdw>
                </a:effectLst>
                <a:ea typeface="仿宋_GB2312" pitchFamily="49" charset="-122"/>
                <a:sym typeface="Symbol" pitchFamily="18" charset="2"/>
              </a:rPr>
              <a:t>6</a:t>
            </a:r>
            <a:r>
              <a:rPr lang="en-US" altLang="zh-CN" sz="3200" b="1" u="none" dirty="0">
                <a:solidFill>
                  <a:srgbClr val="990099"/>
                </a:solidFill>
                <a:effectLst>
                  <a:outerShdw blurRad="38100" dist="38100" dir="2700000" algn="tl">
                    <a:srgbClr val="C0C0C0"/>
                  </a:outerShdw>
                </a:effectLst>
                <a:ea typeface="仿宋_GB2312" pitchFamily="49" charset="-122"/>
              </a:rPr>
              <a:t> = 5.60</a:t>
            </a:r>
          </a:p>
          <a:p>
            <a:r>
              <a:rPr lang="en-US" altLang="zh-CN" sz="3200" b="1" u="none" dirty="0">
                <a:solidFill>
                  <a:srgbClr val="990099"/>
                </a:solidFill>
                <a:effectLst>
                  <a:outerShdw blurRad="38100" dist="38100" dir="2700000" algn="tl">
                    <a:srgbClr val="C0C0C0"/>
                  </a:outerShdw>
                </a:effectLst>
                <a:ea typeface="楷体_GB2312" pitchFamily="49" charset="-122"/>
              </a:rPr>
              <a:t>         9   4   2   0   4   7		</a:t>
            </a:r>
          </a:p>
          <a:p>
            <a:r>
              <a:rPr lang="en-US" altLang="zh-CN" sz="3200" b="1" u="none" dirty="0">
                <a:solidFill>
                  <a:srgbClr val="990099"/>
                </a:solidFill>
                <a:effectLst>
                  <a:outerShdw blurRad="38100" dist="38100" dir="2700000" algn="tl">
                    <a:srgbClr val="C0C0C0"/>
                  </a:outerShdw>
                </a:effectLst>
                <a:ea typeface="楷体_GB2312" pitchFamily="49" charset="-122"/>
              </a:rPr>
              <a:t>         9   4   0   0   0   1</a:t>
            </a:r>
          </a:p>
          <a:p>
            <a:r>
              <a:rPr lang="en-US" altLang="zh-CN" sz="3200" b="1" u="none" dirty="0">
                <a:solidFill>
                  <a:srgbClr val="990099"/>
                </a:solidFill>
                <a:effectLst>
                  <a:outerShdw blurRad="38100" dist="38100" dir="2700000" algn="tl">
                    <a:srgbClr val="C0C0C0"/>
                  </a:outerShdw>
                </a:effectLst>
                <a:ea typeface="楷体_GB2312" pitchFamily="49" charset="-122"/>
              </a:rPr>
              <a:t>        ① ② ③ ④ ⑤ ⑥</a:t>
            </a:r>
            <a:r>
              <a:rPr lang="en-US" altLang="zh-CN" b="1" u="none" dirty="0">
                <a:solidFill>
                  <a:srgbClr val="990099"/>
                </a:solidFill>
                <a:effectLst>
                  <a:outerShdw blurRad="38100" dist="38100" dir="2700000" algn="tl">
                    <a:srgbClr val="C0C0C0"/>
                  </a:outerShdw>
                </a:effectLst>
                <a:ea typeface="楷体_GB2312" pitchFamily="49" charset="-122"/>
              </a:rPr>
              <a:t> 	</a:t>
            </a:r>
          </a:p>
        </p:txBody>
      </p:sp>
      <p:sp>
        <p:nvSpPr>
          <p:cNvPr id="4" name="Rectangle 3"/>
          <p:cNvSpPr>
            <a:spLocks noChangeArrowheads="1"/>
          </p:cNvSpPr>
          <p:nvPr/>
        </p:nvSpPr>
        <p:spPr bwMode="auto">
          <a:xfrm>
            <a:off x="527050" y="5000625"/>
            <a:ext cx="8369300" cy="1131888"/>
          </a:xfrm>
          <a:prstGeom prst="rect">
            <a:avLst/>
          </a:prstGeom>
          <a:noFill/>
          <a:ln w="9525">
            <a:noFill/>
            <a:miter lim="800000"/>
            <a:headEnd/>
            <a:tailEnd/>
          </a:ln>
          <a:effectLst/>
        </p:spPr>
        <p:txBody>
          <a:bodyPr>
            <a:spAutoFit/>
          </a:bodyPr>
          <a:lstStyle/>
          <a:p>
            <a:pPr algn="just">
              <a:lnSpc>
                <a:spcPct val="110000"/>
              </a:lnSpc>
              <a:buClr>
                <a:srgbClr val="FF7C80"/>
              </a:buClr>
              <a:buSzPct val="50000"/>
              <a:buFont typeface="Wingdings" pitchFamily="2" charset="2"/>
              <a:buNone/>
            </a:pPr>
            <a:r>
              <a:rPr lang="en-US" altLang="zh-CN" sz="3200" b="1" u="none" dirty="0">
                <a:effectLst>
                  <a:outerShdw blurRad="38100" dist="38100" dir="2700000" algn="tl">
                    <a:srgbClr val="C0C0C0"/>
                  </a:outerShdw>
                </a:effectLst>
                <a:ea typeface="仿宋_GB2312" pitchFamily="49" charset="-122"/>
              </a:rPr>
              <a:t>    </a:t>
            </a:r>
            <a:r>
              <a:rPr lang="zh-CN" altLang="en-US" sz="3200" b="1" u="none" dirty="0" smtClean="0">
                <a:effectLst>
                  <a:outerShdw blurRad="38100" dist="38100" dir="2700000" algn="tl">
                    <a:srgbClr val="C0C0C0"/>
                  </a:outerShdw>
                </a:effectLst>
                <a:ea typeface="仿宋_GB2312" pitchFamily="49" charset="-122"/>
              </a:rPr>
              <a:t>   </a:t>
            </a:r>
            <a:r>
              <a:rPr lang="zh-CN" altLang="en-US" sz="3000" b="1" u="none" dirty="0" smtClean="0">
                <a:solidFill>
                  <a:srgbClr val="000099"/>
                </a:solidFill>
                <a:effectLst>
                  <a:outerShdw blurRad="38100" dist="38100" dir="2700000" algn="tl">
                    <a:srgbClr val="C0C0C0"/>
                  </a:outerShdw>
                </a:effectLst>
                <a:ea typeface="仿宋_GB2312" pitchFamily="49" charset="-122"/>
              </a:rPr>
              <a:t>若</a:t>
            </a:r>
            <a:r>
              <a:rPr lang="zh-CN" altLang="en-US" sz="3000" b="1" u="none" dirty="0">
                <a:solidFill>
                  <a:srgbClr val="000099"/>
                </a:solidFill>
                <a:effectLst>
                  <a:outerShdw blurRad="38100" dist="38100" dir="2700000" algn="tl">
                    <a:srgbClr val="C0C0C0"/>
                  </a:outerShdw>
                </a:effectLst>
                <a:ea typeface="仿宋_GB2312" pitchFamily="49" charset="-122"/>
              </a:rPr>
              <a:t>散列表地址范围</a:t>
            </a:r>
            <a:r>
              <a:rPr lang="zh-CN" altLang="en-US" sz="3000" b="1" u="none" dirty="0" smtClean="0">
                <a:solidFill>
                  <a:srgbClr val="000099"/>
                </a:solidFill>
                <a:effectLst>
                  <a:outerShdw blurRad="38100" dist="38100" dir="2700000" algn="tl">
                    <a:srgbClr val="C0C0C0"/>
                  </a:outerShdw>
                </a:effectLst>
                <a:ea typeface="仿宋_GB2312" pitchFamily="49" charset="-122"/>
              </a:rPr>
              <a:t>有</a:t>
            </a:r>
            <a:r>
              <a:rPr lang="en-US" altLang="zh-CN" sz="3000" b="1" u="none" dirty="0" smtClean="0">
                <a:solidFill>
                  <a:srgbClr val="000099"/>
                </a:solidFill>
                <a:effectLst>
                  <a:outerShdw blurRad="38100" dist="38100" dir="2700000" algn="tl">
                    <a:srgbClr val="C0C0C0"/>
                  </a:outerShdw>
                </a:effectLst>
                <a:ea typeface="仿宋_GB2312" pitchFamily="49" charset="-122"/>
              </a:rPr>
              <a:t>3</a:t>
            </a:r>
            <a:r>
              <a:rPr lang="zh-CN" altLang="en-US" sz="3000" b="1" u="none" dirty="0" smtClean="0">
                <a:solidFill>
                  <a:srgbClr val="000099"/>
                </a:solidFill>
                <a:effectLst>
                  <a:outerShdw blurRad="38100" dist="38100" dir="2700000" algn="tl">
                    <a:srgbClr val="C0C0C0"/>
                  </a:outerShdw>
                </a:effectLst>
                <a:ea typeface="仿宋_GB2312" pitchFamily="49" charset="-122"/>
              </a:rPr>
              <a:t>位数字，取</a:t>
            </a:r>
            <a:r>
              <a:rPr lang="zh-CN" altLang="en-US" sz="3000" b="1" u="none" dirty="0">
                <a:solidFill>
                  <a:srgbClr val="000099"/>
                </a:solidFill>
                <a:effectLst>
                  <a:outerShdw blurRad="38100" dist="38100" dir="2700000" algn="tl">
                    <a:srgbClr val="C0C0C0"/>
                  </a:outerShdw>
                </a:effectLst>
                <a:ea typeface="仿宋_GB2312" pitchFamily="49" charset="-122"/>
              </a:rPr>
              <a:t>各关键码</a:t>
            </a:r>
            <a:r>
              <a:rPr lang="zh-CN" altLang="en-US" sz="3000" b="1" u="none" dirty="0" smtClean="0">
                <a:solidFill>
                  <a:srgbClr val="000099"/>
                </a:solidFill>
                <a:effectLst>
                  <a:outerShdw blurRad="38100" dist="38100" dir="2700000" algn="tl">
                    <a:srgbClr val="C0C0C0"/>
                  </a:outerShdw>
                </a:effectLst>
                <a:ea typeface="仿宋_GB2312" pitchFamily="49" charset="-122"/>
              </a:rPr>
              <a:t>的④</a:t>
            </a:r>
            <a:r>
              <a:rPr lang="zh-CN" altLang="en-US" sz="3000" b="1" u="none" dirty="0">
                <a:solidFill>
                  <a:srgbClr val="000099"/>
                </a:solidFill>
                <a:effectLst>
                  <a:outerShdw blurRad="38100" dist="38100" dir="2700000" algn="tl">
                    <a:srgbClr val="C0C0C0"/>
                  </a:outerShdw>
                </a:effectLst>
                <a:ea typeface="仿宋_GB2312" pitchFamily="49" charset="-122"/>
              </a:rPr>
              <a:t>⑤</a:t>
            </a:r>
            <a:r>
              <a:rPr lang="zh-CN" altLang="en-US" sz="3000" b="1" u="none" dirty="0" smtClean="0">
                <a:solidFill>
                  <a:srgbClr val="000099"/>
                </a:solidFill>
                <a:effectLst>
                  <a:outerShdw blurRad="38100" dist="38100" dir="2700000" algn="tl">
                    <a:srgbClr val="C0C0C0"/>
                  </a:outerShdw>
                </a:effectLst>
                <a:ea typeface="仿宋_GB2312" pitchFamily="49" charset="-122"/>
              </a:rPr>
              <a:t>⑥位</a:t>
            </a:r>
            <a:r>
              <a:rPr lang="zh-CN" altLang="en-US" sz="3000" b="1" u="none" dirty="0">
                <a:solidFill>
                  <a:srgbClr val="000099"/>
                </a:solidFill>
                <a:effectLst>
                  <a:outerShdw blurRad="38100" dist="38100" dir="2700000" algn="tl">
                    <a:srgbClr val="C0C0C0"/>
                  </a:outerShdw>
                </a:effectLst>
                <a:ea typeface="仿宋_GB2312" pitchFamily="49" charset="-122"/>
              </a:rPr>
              <a:t>做为记录的散列地址。</a:t>
            </a:r>
          </a:p>
        </p:txBody>
      </p:sp>
    </p:spTree>
  </p:cSld>
  <p:clrMapOvr>
    <a:masterClrMapping/>
  </p:clrMapOvr>
  <p:transition>
    <p:split orient="vert"/>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184</a:t>
            </a:fld>
            <a:endParaRPr lang="en-US" altLang="zh-CN"/>
          </a:p>
        </p:txBody>
      </p:sp>
      <p:sp>
        <p:nvSpPr>
          <p:cNvPr id="3" name="Rectangle 4"/>
          <p:cNvSpPr>
            <a:spLocks noChangeArrowheads="1"/>
          </p:cNvSpPr>
          <p:nvPr/>
        </p:nvSpPr>
        <p:spPr bwMode="auto">
          <a:xfrm>
            <a:off x="595313" y="1019175"/>
            <a:ext cx="7947025" cy="2154238"/>
          </a:xfrm>
          <a:prstGeom prst="rect">
            <a:avLst/>
          </a:prstGeom>
          <a:noFill/>
          <a:ln w="9525">
            <a:noFill/>
            <a:miter lim="800000"/>
            <a:headEnd/>
            <a:tailEnd/>
          </a:ln>
          <a:effectLst/>
        </p:spPr>
        <p:txBody>
          <a:bodyPr/>
          <a:lstStyle/>
          <a:p>
            <a:pPr marL="342900" indent="-342900" algn="just">
              <a:lnSpc>
                <a:spcPct val="105000"/>
              </a:lnSpc>
              <a:spcBef>
                <a:spcPct val="20000"/>
              </a:spcBef>
              <a:buClr>
                <a:srgbClr val="FF7C80"/>
              </a:buClr>
              <a:buSzPct val="50000"/>
              <a:buFont typeface="Wingdings" pitchFamily="2" charset="2"/>
              <a:buChar char="n"/>
            </a:pPr>
            <a:r>
              <a:rPr lang="zh-CN" altLang="en-US" sz="3000" b="1" u="none" dirty="0">
                <a:solidFill>
                  <a:srgbClr val="000099"/>
                </a:solidFill>
                <a:effectLst>
                  <a:outerShdw blurRad="38100" dist="38100" dir="2700000" algn="tl">
                    <a:srgbClr val="C0C0C0"/>
                  </a:outerShdw>
                </a:effectLst>
                <a:ea typeface="仿宋_GB2312" pitchFamily="49" charset="-122"/>
              </a:rPr>
              <a:t>数字分析法仅适用于事先明确知道表中所有关键码每一位数值的分布情况，它完全依赖于关键码集合。如果换一个关键码集合，选择哪几位要重新决定。</a:t>
            </a:r>
          </a:p>
          <a:p>
            <a:pPr marL="342900" indent="-342900" algn="just">
              <a:lnSpc>
                <a:spcPct val="105000"/>
              </a:lnSpc>
              <a:spcBef>
                <a:spcPct val="20000"/>
              </a:spcBef>
              <a:buClr>
                <a:schemeClr val="tx2"/>
              </a:buClr>
              <a:buSzPct val="90000"/>
              <a:buFont typeface="宋体" charset="-122"/>
              <a:buNone/>
            </a:pPr>
            <a:endParaRPr lang="en-US" altLang="zh-CN" sz="3000" b="1" u="none" dirty="0">
              <a:solidFill>
                <a:srgbClr val="000099"/>
              </a:solidFill>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185</a:t>
            </a:fld>
            <a:endParaRPr lang="en-US" altLang="zh-CN"/>
          </a:p>
        </p:txBody>
      </p:sp>
      <p:sp>
        <p:nvSpPr>
          <p:cNvPr id="3" name="Rectangle 2"/>
          <p:cNvSpPr txBox="1">
            <a:spLocks noChangeArrowheads="1"/>
          </p:cNvSpPr>
          <p:nvPr/>
        </p:nvSpPr>
        <p:spPr>
          <a:xfrm>
            <a:off x="581025" y="466725"/>
            <a:ext cx="7947025" cy="5943600"/>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endParaRPr kumimoji="1" lang="en-US" altLang="zh-CN"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20000"/>
              </a:spcBef>
              <a:spcAft>
                <a:spcPct val="0"/>
              </a:spcAft>
              <a:buClr>
                <a:schemeClr val="tx2"/>
              </a:buClr>
              <a:buSzPct val="90000"/>
              <a:buFont typeface="宋体" charset="-122"/>
              <a:buChar char="③"/>
              <a:tabLst/>
              <a:defRPr/>
            </a:pPr>
            <a:r>
              <a:rPr kumimoji="1" lang="en-US" altLang="zh-CN" sz="3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4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除留余数法</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设散列表中允许地址数为</a:t>
            </a:r>
            <a:r>
              <a:rPr kumimoji="1" lang="en-US" altLang="zh-CN" sz="34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m</a:t>
            </a:r>
            <a:r>
              <a:rPr kumimoji="1" lang="zh-CN" altLang="en-US" sz="3400" b="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a:t>
            </a: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取一个不大于</a:t>
            </a:r>
            <a:r>
              <a:rPr kumimoji="1" lang="en-US" altLang="zh-CN" sz="34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m</a:t>
            </a:r>
            <a:r>
              <a:rPr kumimoji="1" lang="zh-CN" altLang="en-US" sz="3400" b="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a:t>
            </a: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但最接近于或等于</a:t>
            </a:r>
            <a:r>
              <a:rPr kumimoji="1" lang="en-US" altLang="zh-CN" sz="34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m</a:t>
            </a: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的质数</a:t>
            </a:r>
            <a:r>
              <a:rPr kumimoji="1" lang="en-US" altLang="zh-CN" sz="34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p</a:t>
            </a: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作为除数，利用以下函数把关键码转换成散列地址：</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None/>
              <a:tabLst/>
              <a:defRPr/>
            </a:pPr>
            <a:r>
              <a:rPr kumimoji="1" lang="zh-CN" altLang="en-US" sz="3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4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4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4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p</a:t>
            </a:r>
            <a:r>
              <a:rPr lang="en-US" altLang="zh-CN" sz="3400" b="1" u="none" kern="0" dirty="0" smtClean="0">
                <a:solidFill>
                  <a:schemeClr val="tx2"/>
                </a:solidFill>
                <a:effectLst>
                  <a:outerShdw blurRad="38100" dist="38100" dir="2700000" algn="tl">
                    <a:srgbClr val="C0C0C0"/>
                  </a:outerShdw>
                </a:effectLst>
                <a:latin typeface="+mn-lt"/>
                <a:ea typeface="仿宋_GB2312" pitchFamily="49" charset="-122"/>
              </a:rPr>
              <a:t>,</a:t>
            </a:r>
            <a:r>
              <a:rPr kumimoji="1" lang="en-US" altLang="zh-CN" sz="3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4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p</a:t>
            </a:r>
            <a:r>
              <a:rPr kumimoji="1" lang="en-US" altLang="zh-CN" sz="34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4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endParaRPr kumimoji="1" lang="en-US" altLang="zh-CN" sz="34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其中，</a:t>
            </a:r>
            <a:r>
              <a:rPr kumimoji="1" lang="en-US" altLang="zh-CN"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a:t>
            </a: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是整数除法取余的运算，要求这时的质数</a:t>
            </a:r>
            <a:r>
              <a:rPr kumimoji="1" lang="en-US" altLang="zh-CN" sz="34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p</a:t>
            </a: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不是接近</a:t>
            </a:r>
            <a:r>
              <a:rPr kumimoji="1" lang="en-US" altLang="zh-CN"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2</a:t>
            </a:r>
            <a:r>
              <a:rPr kumimoji="1" lang="zh-CN" altLang="en-US" sz="34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的幂。</a:t>
            </a:r>
            <a:endParaRPr kumimoji="1" lang="zh-CN" altLang="en-US" sz="34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186</a:t>
            </a:fld>
            <a:endParaRPr lang="en-US" altLang="zh-CN"/>
          </a:p>
        </p:txBody>
      </p:sp>
      <p:sp>
        <p:nvSpPr>
          <p:cNvPr id="3" name="Rectangle 2"/>
          <p:cNvSpPr txBox="1">
            <a:spLocks noChangeArrowheads="1"/>
          </p:cNvSpPr>
          <p:nvPr/>
        </p:nvSpPr>
        <p:spPr>
          <a:xfrm>
            <a:off x="581025" y="785813"/>
            <a:ext cx="7916863" cy="5867400"/>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示例：有一个关键码</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=962148</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，散列表大小</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=25</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，即</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[25]</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。取质数</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p</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=23</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。散列函数</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p</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。则散列地址为</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5000"/>
              </a:lnSpc>
              <a:spcBef>
                <a:spcPct val="20000"/>
              </a:spcBef>
              <a:spcAft>
                <a:spcPct val="0"/>
              </a:spcAft>
              <a:buClr>
                <a:srgbClr val="FF7C80"/>
              </a:buClr>
              <a:buSzPct val="50000"/>
              <a:buFont typeface="Wingdings" pitchFamily="2" charset="2"/>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(962148)=962148%23=12</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可以按计算出的地址存放记录。需要注意的是，</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使用上面的散列函数计算出来的地址范围是</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到</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22</a:t>
            </a:r>
            <a:r>
              <a:rPr lang="zh-CN" altLang="en-US" sz="3000" b="1" u="none" kern="0" dirty="0" smtClean="0">
                <a:solidFill>
                  <a:srgbClr val="006600"/>
                </a:solidFill>
                <a:effectLst>
                  <a:outerShdw blurRad="38100" dist="38100" dir="2700000" algn="tl">
                    <a:srgbClr val="C0C0C0"/>
                  </a:outerShdw>
                </a:effectLst>
                <a:latin typeface="+mn-lt"/>
                <a:ea typeface="仿宋_GB2312" pitchFamily="49" charset="-122"/>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因此</a:t>
            </a:r>
            <a:r>
              <a:rPr lang="zh-CN" altLang="en-US" sz="3000" b="1" u="none" kern="0" dirty="0" smtClean="0">
                <a:solidFill>
                  <a:srgbClr val="006600"/>
                </a:solidFill>
                <a:effectLst>
                  <a:outerShdw blurRad="38100" dist="38100" dir="2700000" algn="tl">
                    <a:srgbClr val="C0C0C0"/>
                  </a:outerShdw>
                </a:effectLst>
                <a:latin typeface="+mn-lt"/>
                <a:ea typeface="仿宋_GB2312" pitchFamily="49" charset="-122"/>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从</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23</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到</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24</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这几个散列地址实际上在一开始是不可能用散列函数计算出来的</a:t>
            </a:r>
            <a:r>
              <a:rPr lang="zh-CN" altLang="en-US" sz="3000" b="1" u="none" kern="0" dirty="0" smtClean="0">
                <a:solidFill>
                  <a:srgbClr val="006600"/>
                </a:solidFill>
                <a:effectLst>
                  <a:outerShdw blurRad="38100" dist="38100" dir="2700000" algn="tl">
                    <a:srgbClr val="C0C0C0"/>
                  </a:outerShdw>
                </a:effectLst>
                <a:latin typeface="+mn-lt"/>
                <a:ea typeface="仿宋_GB2312" pitchFamily="49" charset="-122"/>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只可能在处理冲突时达到这些地址。</a:t>
            </a:r>
          </a:p>
          <a:p>
            <a:pPr marL="342900" marR="0" lvl="0" indent="-342900" algn="l" defTabSz="914400" rtl="0" eaLnBrk="1" fontAlgn="base" latinLnBrk="0" hangingPunct="1">
              <a:lnSpc>
                <a:spcPct val="105000"/>
              </a:lnSpc>
              <a:spcBef>
                <a:spcPct val="20000"/>
              </a:spcBef>
              <a:spcAft>
                <a:spcPct val="0"/>
              </a:spcAft>
              <a:buClrTx/>
              <a:buSzPct val="90000"/>
              <a:buFont typeface="宋体" charset="-122"/>
              <a:buNone/>
              <a:tabLst/>
              <a:defRPr/>
            </a:pPr>
            <a:endParaRPr kumimoji="1" lang="en-US" altLang="zh-CN" sz="30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187</a:t>
            </a:fld>
            <a:endParaRPr lang="en-US" altLang="zh-CN"/>
          </a:p>
        </p:txBody>
      </p:sp>
      <p:sp>
        <p:nvSpPr>
          <p:cNvPr id="3" name="Rectangle 2"/>
          <p:cNvSpPr txBox="1">
            <a:spLocks noChangeArrowheads="1"/>
          </p:cNvSpPr>
          <p:nvPr/>
        </p:nvSpPr>
        <p:spPr>
          <a:xfrm>
            <a:off x="431800" y="1444625"/>
            <a:ext cx="7834313" cy="5703888"/>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它先计算构成关键码的标识符的内码的平方，然后按照散列表的大小取中间的若干位作为散列地址。</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设标识符可以用一个计算机字长的内码表示。</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因为内码平方数的中间几位一般是由标识符所有字符决定，所以对不同的标识符计算出的散列地址大多不相同。</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在平方取中法中，</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一般取散列地址为</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的某次幂</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例如，</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若散列地址总数取为</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=8</a:t>
            </a:r>
            <a:r>
              <a:rPr kumimoji="1" lang="en-US" altLang="zh-CN" sz="2800" b="1" i="1"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，则对内码的平方数取中间的</a:t>
            </a:r>
            <a:r>
              <a:rPr kumimoji="1" lang="en-US" altLang="zh-CN" sz="28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位</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。如果</a:t>
            </a:r>
            <a:r>
              <a:rPr kumimoji="1" lang="en-US" altLang="zh-CN" sz="28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r</a:t>
            </a:r>
            <a:r>
              <a:rPr kumimoji="1" lang="en-US" altLang="zh-CN"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=3</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，所取得的散列地址参看图的最右一列。</a:t>
            </a:r>
            <a:endPar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仿宋_GB2312" pitchFamily="49" charset="-122"/>
              <a:cs typeface="+mn-cs"/>
            </a:endParaRPr>
          </a:p>
        </p:txBody>
      </p:sp>
      <p:sp>
        <p:nvSpPr>
          <p:cNvPr id="4" name="Rectangle 3"/>
          <p:cNvSpPr>
            <a:spLocks noChangeArrowheads="1"/>
          </p:cNvSpPr>
          <p:nvPr/>
        </p:nvSpPr>
        <p:spPr bwMode="auto">
          <a:xfrm>
            <a:off x="406400" y="-174625"/>
            <a:ext cx="7916863" cy="1744663"/>
          </a:xfrm>
          <a:prstGeom prst="rect">
            <a:avLst/>
          </a:prstGeom>
          <a:noFill/>
          <a:ln w="9525">
            <a:noFill/>
            <a:miter lim="800000"/>
            <a:headEnd/>
            <a:tailEnd/>
          </a:ln>
          <a:effectLst/>
        </p:spPr>
        <p:txBody>
          <a:bodyPr/>
          <a:lstStyle/>
          <a:p>
            <a:pPr marL="342900" indent="-342900">
              <a:lnSpc>
                <a:spcPct val="105000"/>
              </a:lnSpc>
              <a:spcBef>
                <a:spcPct val="20000"/>
              </a:spcBef>
              <a:buClr>
                <a:srgbClr val="FF7C80"/>
              </a:buClr>
              <a:buSzPct val="50000"/>
              <a:buFont typeface="Wingdings" pitchFamily="2" charset="2"/>
              <a:buChar char="n"/>
            </a:pPr>
            <a:endParaRPr lang="en-US" altLang="zh-CN" sz="3000" b="1">
              <a:solidFill>
                <a:srgbClr val="006600"/>
              </a:solidFill>
              <a:effectLst>
                <a:outerShdw blurRad="38100" dist="38100" dir="2700000" algn="tl">
                  <a:srgbClr val="C0C0C0"/>
                </a:outerShdw>
              </a:effectLst>
              <a:ea typeface="仿宋_GB2312" pitchFamily="49" charset="-122"/>
            </a:endParaRPr>
          </a:p>
          <a:p>
            <a:pPr marL="342900" indent="-342900">
              <a:lnSpc>
                <a:spcPct val="105000"/>
              </a:lnSpc>
              <a:spcBef>
                <a:spcPct val="20000"/>
              </a:spcBef>
              <a:buSzPct val="90000"/>
              <a:buFont typeface="宋体" charset="-122"/>
              <a:buChar char="④"/>
            </a:pPr>
            <a:r>
              <a:rPr lang="en-US" altLang="zh-CN" sz="3000" b="1">
                <a:solidFill>
                  <a:schemeClr val="tx2"/>
                </a:solidFill>
                <a:effectLst>
                  <a:outerShdw blurRad="38100" dist="38100" dir="2700000" algn="tl">
                    <a:srgbClr val="C0C0C0"/>
                  </a:outerShdw>
                </a:effectLst>
                <a:ea typeface="仿宋_GB2312" pitchFamily="49" charset="-122"/>
              </a:rPr>
              <a:t> </a:t>
            </a:r>
            <a:r>
              <a:rPr lang="zh-CN" altLang="en-US" sz="3000" b="1">
                <a:effectLst>
                  <a:outerShdw blurRad="38100" dist="38100" dir="2700000" algn="tl">
                    <a:srgbClr val="C0C0C0"/>
                  </a:outerShdw>
                </a:effectLst>
                <a:ea typeface="仿宋_GB2312" pitchFamily="49" charset="-122"/>
              </a:rPr>
              <a:t>平方取中法</a:t>
            </a:r>
            <a:endParaRPr lang="zh-CN" altLang="en-US" sz="3000">
              <a:ea typeface="仿宋_GB2312" pitchFamily="49" charset="-122"/>
            </a:endParaRPr>
          </a:p>
          <a:p>
            <a:pPr marL="342900" indent="-342900">
              <a:lnSpc>
                <a:spcPct val="105000"/>
              </a:lnSpc>
              <a:spcBef>
                <a:spcPct val="20000"/>
              </a:spcBef>
              <a:buClr>
                <a:srgbClr val="FF7C80"/>
              </a:buClr>
              <a:buSzPct val="50000"/>
              <a:buFont typeface="Wingdings" pitchFamily="2" charset="2"/>
              <a:buChar char="n"/>
            </a:pPr>
            <a:r>
              <a:rPr lang="zh-CN" altLang="en-US" sz="3000" b="1">
                <a:solidFill>
                  <a:srgbClr val="000099"/>
                </a:solidFill>
                <a:effectLst>
                  <a:outerShdw blurRad="38100" dist="38100" dir="2700000" algn="tl">
                    <a:srgbClr val="C0C0C0"/>
                  </a:outerShdw>
                </a:effectLst>
                <a:ea typeface="仿宋_GB2312" pitchFamily="49" charset="-122"/>
              </a:rPr>
              <a:t>此方法在词典处理中使用十分广泛。</a:t>
            </a:r>
          </a:p>
        </p:txBody>
      </p:sp>
    </p:spTree>
  </p:cSld>
  <p:clrMapOvr>
    <a:masterClrMapping/>
  </p:clrMapOvr>
  <p:transition>
    <p:split orient="vert"/>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188</a:t>
            </a:fld>
            <a:endParaRPr lang="en-US" altLang="zh-CN"/>
          </a:p>
        </p:txBody>
      </p:sp>
      <p:sp>
        <p:nvSpPr>
          <p:cNvPr id="3" name="Rectangle 3"/>
          <p:cNvSpPr txBox="1">
            <a:spLocks noChangeArrowheads="1"/>
          </p:cNvSpPr>
          <p:nvPr/>
        </p:nvSpPr>
        <p:spPr>
          <a:xfrm>
            <a:off x="457200" y="542925"/>
            <a:ext cx="8450263" cy="5334000"/>
          </a:xfrm>
          <a:prstGeom prst="rect">
            <a:avLst/>
          </a:prstGeom>
        </p:spPr>
        <p:txBody>
          <a:bodyPr/>
          <a:lstStyle/>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黑体" pitchFamily="2" charset="-122"/>
                <a:cs typeface="+mn-cs"/>
              </a:rPr>
              <a:t>标识符          </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黑体" pitchFamily="2" charset="-122"/>
                <a:cs typeface="+mn-cs"/>
              </a:rPr>
              <a:t>内码</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黑体" pitchFamily="2" charset="-122"/>
                <a:cs typeface="+mn-cs"/>
              </a:rPr>
              <a:t>	        </a:t>
            </a:r>
            <a:r>
              <a:rPr kumimoji="1" lang="zh-CN" altLang="en-US"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黑体" pitchFamily="2" charset="-122"/>
                <a:cs typeface="+mn-cs"/>
              </a:rPr>
              <a:t>内码的平方</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黑体" pitchFamily="2" charset="-122"/>
                <a:cs typeface="+mn-cs"/>
              </a:rPr>
              <a:t>   散列地址</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01</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sng"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01</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001</a:t>
            </a:r>
          </a:p>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1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0134</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sng"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042</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0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042</a:t>
            </a:r>
          </a:p>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9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0144</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 2</a:t>
            </a:r>
            <a:r>
              <a:rPr kumimoji="1" lang="en-US" altLang="zh-CN" sz="3000" b="1" i="0" u="sng"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342</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0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342 </a:t>
            </a:r>
          </a:p>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B</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02</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sng"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4</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004 </a:t>
            </a:r>
          </a:p>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DMAX</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04150130</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21526</a:t>
            </a:r>
            <a:r>
              <a:rPr kumimoji="1" lang="en-US" altLang="zh-CN" sz="3000" b="1" i="0" u="sng"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443</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617100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443</a:t>
            </a:r>
          </a:p>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DMAX</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1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0415013034</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526447</a:t>
            </a:r>
            <a:r>
              <a:rPr kumimoji="1" lang="en-US" altLang="zh-CN" sz="3000" b="1" i="0" u="sng"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352</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2151420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352 </a:t>
            </a:r>
          </a:p>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AMAX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01150130</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1354</a:t>
            </a:r>
            <a:r>
              <a:rPr kumimoji="1" lang="en-US" altLang="zh-CN" sz="3000" b="1" i="0" u="sng"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236</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17100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236</a:t>
            </a:r>
          </a:p>
          <a:p>
            <a:pPr marL="342900" marR="0" lvl="0" indent="-342900" algn="l" defTabSz="914400" rtl="0" eaLnBrk="1" fontAlgn="base" latinLnBrk="0" hangingPunct="1">
              <a:lnSpc>
                <a:spcPct val="105000"/>
              </a:lnSpc>
              <a:spcBef>
                <a:spcPct val="20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AMAX</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1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0115013034</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345424</a:t>
            </a:r>
            <a:r>
              <a:rPr kumimoji="1" lang="en-US" altLang="zh-CN" sz="3000" b="1" i="0" u="sng"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652</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2151420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652</a:t>
            </a:r>
            <a:endParaRPr kumimoji="1" lang="en-US" altLang="zh-CN"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spTree>
  </p:cSld>
  <p:clrMapOvr>
    <a:masterClrMapping/>
  </p:clrMapOvr>
  <p:transition>
    <p:split orient="vert"/>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189</a:t>
            </a:fld>
            <a:endParaRPr lang="en-US" altLang="zh-CN"/>
          </a:p>
        </p:txBody>
      </p:sp>
      <p:sp>
        <p:nvSpPr>
          <p:cNvPr id="3" name="Rectangle 2"/>
          <p:cNvSpPr txBox="1">
            <a:spLocks noChangeArrowheads="1"/>
          </p:cNvSpPr>
          <p:nvPr/>
        </p:nvSpPr>
        <p:spPr>
          <a:xfrm>
            <a:off x="552450" y="471488"/>
            <a:ext cx="7961313" cy="5867400"/>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chemeClr val="tx2"/>
              </a:buClr>
              <a:buSzPct val="90000"/>
              <a:buFont typeface="宋体" charset="-122"/>
              <a:buChar char="⑤"/>
              <a:tabLst/>
              <a:defRPr/>
            </a:pP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折叠法</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此方法把关键码自左到右分成位数相等的几部分，每一部分的位数应与散列表地址位数相同，只有最后一部分的位数可以短一些。</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把这些部分的数据叠加起来，就可以得到具有该关键码的记录的散列地址。</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有两种叠加方法：</a:t>
            </a:r>
          </a:p>
          <a:p>
            <a:pPr marL="742950" marR="0" lvl="1" indent="-285750" algn="just" defTabSz="914400" rtl="0" eaLnBrk="1" fontAlgn="base" latinLnBrk="0" hangingPunct="1">
              <a:lnSpc>
                <a:spcPct val="105000"/>
              </a:lnSpc>
              <a:spcBef>
                <a:spcPct val="20000"/>
              </a:spcBef>
              <a:spcAft>
                <a:spcPct val="0"/>
              </a:spcAft>
              <a:buClr>
                <a:srgbClr val="009900"/>
              </a:buClr>
              <a:buSzPct val="85000"/>
              <a:buFont typeface="Wingdings" pitchFamily="2" charset="2"/>
              <a:buChar char="v"/>
              <a:tabLst/>
              <a:defRPr/>
            </a:pP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 </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移位法</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rPr>
              <a:t> </a:t>
            </a:r>
            <a:r>
              <a:rPr kumimoji="1" lang="en-US" altLang="zh-CN"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 </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把各部分的最后一位对齐相加；</a:t>
            </a:r>
          </a:p>
          <a:p>
            <a:pPr marL="742950" marR="0" lvl="1" indent="-285750" algn="just" defTabSz="914400" rtl="0" eaLnBrk="1" fontAlgn="base" latinLnBrk="0" hangingPunct="1">
              <a:lnSpc>
                <a:spcPct val="105000"/>
              </a:lnSpc>
              <a:spcBef>
                <a:spcPct val="20000"/>
              </a:spcBef>
              <a:spcAft>
                <a:spcPct val="0"/>
              </a:spcAft>
              <a:buClr>
                <a:srgbClr val="009900"/>
              </a:buClr>
              <a:buSzPct val="85000"/>
              <a:buFont typeface="Wingdings" pitchFamily="2" charset="2"/>
              <a:buChar char="v"/>
              <a:tabLst/>
              <a:defRPr/>
            </a:pP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 分界法</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rPr>
              <a:t> </a:t>
            </a:r>
            <a:r>
              <a:rPr kumimoji="1" lang="en-US" altLang="zh-CN"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 </a:t>
            </a:r>
            <a:r>
              <a:rPr kumimoji="1" lang="zh-CN" altLang="en-US" sz="28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rPr>
              <a:t>各部分不折断，沿各部分的分界来回折叠，然后对齐相加，将相加的结果当做散列地址。</a:t>
            </a:r>
            <a:endParaRPr kumimoji="1" lang="zh-CN" altLang="en-US" sz="2800" b="1" i="0" u="none" strike="noStrike" kern="0" cap="none" spc="0" normalizeH="0" baseline="0" noProof="0" dirty="0">
              <a:ln>
                <a:noFill/>
              </a:ln>
              <a:solidFill>
                <a:srgbClr val="000099"/>
              </a:solidFill>
              <a:effectLst>
                <a:outerShdw blurRad="38100" dist="38100" dir="2700000" algn="tl">
                  <a:srgbClr val="C0C0C0"/>
                </a:outerShdw>
              </a:effectLst>
              <a:uLnTx/>
              <a:uFillTx/>
              <a:latin typeface="+mn-lt"/>
              <a:ea typeface="仿宋_GB2312" pitchFamily="49" charset="-122"/>
            </a:endParaRPr>
          </a:p>
        </p:txBody>
      </p:sp>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547688" y="571500"/>
            <a:ext cx="5289550" cy="584775"/>
          </a:xfrm>
          <a:prstGeom prst="rect">
            <a:avLst/>
          </a:prstGeom>
          <a:noFill/>
          <a:ln w="9525">
            <a:noFill/>
            <a:miter lim="800000"/>
            <a:headEnd/>
            <a:tailEnd/>
          </a:ln>
          <a:effectLst/>
        </p:spPr>
        <p:txBody>
          <a:bodyPr>
            <a:spAutoFit/>
          </a:bodyPr>
          <a:lstStyle/>
          <a:p>
            <a:r>
              <a:rPr lang="zh-CN" altLang="en-US" sz="3200" b="1" dirty="0">
                <a:solidFill>
                  <a:srgbClr val="CC3300"/>
                </a:solidFill>
                <a:effectLst>
                  <a:outerShdw blurRad="38100" dist="38100" dir="2700000" algn="tl">
                    <a:srgbClr val="C0C0C0"/>
                  </a:outerShdw>
                </a:effectLst>
                <a:latin typeface="+mn-lt"/>
                <a:ea typeface="仿宋_GB2312" pitchFamily="49" charset="-122"/>
              </a:rPr>
              <a:t>顺序搜索的平均搜索长度</a:t>
            </a:r>
            <a:r>
              <a:rPr lang="zh-CN" altLang="en-US" sz="3200" dirty="0">
                <a:solidFill>
                  <a:srgbClr val="CC3300"/>
                </a:solidFill>
                <a:latin typeface="+mn-lt"/>
                <a:ea typeface="仿宋_GB2312" pitchFamily="49" charset="-122"/>
              </a:rPr>
              <a:t> </a:t>
            </a:r>
            <a:endParaRPr lang="zh-CN" altLang="en-US" sz="3200" dirty="0">
              <a:latin typeface="+mn-lt"/>
            </a:endParaRPr>
          </a:p>
        </p:txBody>
      </p:sp>
      <p:graphicFrame>
        <p:nvGraphicFramePr>
          <p:cNvPr id="376832" name="Object 0"/>
          <p:cNvGraphicFramePr>
            <a:graphicFrameLocks noChangeAspect="1"/>
          </p:cNvGraphicFramePr>
          <p:nvPr/>
        </p:nvGraphicFramePr>
        <p:xfrm>
          <a:off x="1247775" y="2656341"/>
          <a:ext cx="5395913" cy="1125537"/>
        </p:xfrm>
        <a:graphic>
          <a:graphicData uri="http://schemas.openxmlformats.org/presentationml/2006/ole">
            <p:oleObj spid="_x0000_s376832" name="公式" r:id="rId3" imgW="2120760" imgH="431640" progId="Equation.3">
              <p:embed/>
            </p:oleObj>
          </a:graphicData>
        </a:graphic>
      </p:graphicFrame>
      <p:graphicFrame>
        <p:nvGraphicFramePr>
          <p:cNvPr id="376833" name="Object 1"/>
          <p:cNvGraphicFramePr>
            <a:graphicFrameLocks noChangeAspect="1"/>
          </p:cNvGraphicFramePr>
          <p:nvPr/>
        </p:nvGraphicFramePr>
        <p:xfrm>
          <a:off x="1662793" y="4950279"/>
          <a:ext cx="4116388" cy="1150938"/>
        </p:xfrm>
        <a:graphic>
          <a:graphicData uri="http://schemas.openxmlformats.org/presentationml/2006/ole">
            <p:oleObj spid="_x0000_s376833" name="公式" r:id="rId4" imgW="1434960" imgH="431640" progId="Equation.3">
              <p:embed/>
            </p:oleObj>
          </a:graphicData>
        </a:graphic>
      </p:graphicFrame>
      <p:sp>
        <p:nvSpPr>
          <p:cNvPr id="171014" name="Text Box 6"/>
          <p:cNvSpPr txBox="1">
            <a:spLocks noChangeArrowheads="1"/>
          </p:cNvSpPr>
          <p:nvPr/>
        </p:nvSpPr>
        <p:spPr bwMode="auto">
          <a:xfrm>
            <a:off x="531813" y="1365250"/>
            <a:ext cx="7610701" cy="1384995"/>
          </a:xfrm>
          <a:prstGeom prst="rect">
            <a:avLst/>
          </a:prstGeom>
          <a:noFill/>
          <a:ln w="9525">
            <a:noFill/>
            <a:miter lim="800000"/>
            <a:headEnd/>
            <a:tailEnd/>
          </a:ln>
          <a:effectLst/>
        </p:spPr>
        <p:txBody>
          <a:bodyPr wrap="square">
            <a:spAutoFit/>
          </a:bodyPr>
          <a:lstStyle/>
          <a:p>
            <a:pPr algn="just"/>
            <a:r>
              <a:rPr kumimoji="0" lang="en-US" altLang="zh-CN" sz="2800" b="1" u="none" dirty="0">
                <a:solidFill>
                  <a:srgbClr val="006600"/>
                </a:solidFill>
                <a:effectLst>
                  <a:outerShdw blurRad="38100" dist="38100" dir="2700000" algn="tl">
                    <a:srgbClr val="C0C0C0"/>
                  </a:outerShdw>
                </a:effectLst>
                <a:latin typeface="+mn-lt"/>
                <a:ea typeface="仿宋_GB2312" pitchFamily="49" charset="-122"/>
              </a:rPr>
              <a:t>       </a:t>
            </a:r>
            <a:r>
              <a:rPr kumimoji="0" lang="zh-CN" altLang="en-US" sz="2800" b="1" u="none" dirty="0">
                <a:solidFill>
                  <a:srgbClr val="006600"/>
                </a:solidFill>
                <a:effectLst>
                  <a:outerShdw blurRad="38100" dist="38100" dir="2700000" algn="tl">
                    <a:srgbClr val="C0C0C0"/>
                  </a:outerShdw>
                </a:effectLst>
                <a:latin typeface="+mn-lt"/>
                <a:ea typeface="仿宋_GB2312" pitchFamily="49" charset="-122"/>
              </a:rPr>
              <a:t>设搜索</a:t>
            </a:r>
            <a:r>
              <a:rPr kumimoji="0" lang="zh-CN" altLang="en-US" sz="2800" b="1" u="none" dirty="0" smtClean="0">
                <a:solidFill>
                  <a:srgbClr val="FF3300"/>
                </a:solidFill>
                <a:effectLst>
                  <a:outerShdw blurRad="38100" dist="38100" dir="2700000" algn="tl">
                    <a:srgbClr val="C0C0C0"/>
                  </a:outerShdw>
                </a:effectLst>
                <a:latin typeface="+mn-lt"/>
                <a:ea typeface="仿宋_GB2312" pitchFamily="49" charset="-122"/>
              </a:rPr>
              <a:t>第</a:t>
            </a:r>
            <a:r>
              <a:rPr kumimoji="0" lang="en-US" altLang="zh-CN" sz="2800" b="1" i="1" u="none" dirty="0" err="1" smtClean="0">
                <a:solidFill>
                  <a:srgbClr val="FF3300"/>
                </a:solidFill>
                <a:effectLst>
                  <a:outerShdw blurRad="38100" dist="38100" dir="2700000" algn="tl">
                    <a:srgbClr val="C0C0C0"/>
                  </a:outerShdw>
                </a:effectLst>
                <a:latin typeface="+mn-lt"/>
                <a:ea typeface="仿宋_GB2312" pitchFamily="49" charset="-122"/>
              </a:rPr>
              <a:t>i</a:t>
            </a:r>
            <a:r>
              <a:rPr kumimoji="0" lang="zh-CN" altLang="en-US" sz="2800" b="1" u="none" dirty="0" smtClean="0">
                <a:solidFill>
                  <a:srgbClr val="FF3300"/>
                </a:solidFill>
                <a:effectLst>
                  <a:outerShdw blurRad="38100" dist="38100" dir="2700000" algn="tl">
                    <a:srgbClr val="C0C0C0"/>
                  </a:outerShdw>
                </a:effectLst>
                <a:latin typeface="+mn-lt"/>
                <a:ea typeface="仿宋_GB2312" pitchFamily="49" charset="-122"/>
              </a:rPr>
              <a:t>个</a:t>
            </a:r>
            <a:r>
              <a:rPr kumimoji="0" lang="zh-CN" altLang="en-US" sz="2800" b="1" u="none" dirty="0">
                <a:solidFill>
                  <a:srgbClr val="006600"/>
                </a:solidFill>
                <a:effectLst>
                  <a:outerShdw blurRad="38100" dist="38100" dir="2700000" algn="tl">
                    <a:srgbClr val="C0C0C0"/>
                  </a:outerShdw>
                </a:effectLst>
                <a:latin typeface="+mn-lt"/>
                <a:ea typeface="仿宋_GB2312" pitchFamily="49" charset="-122"/>
              </a:rPr>
              <a:t>元素的概率</a:t>
            </a:r>
            <a:r>
              <a:rPr kumimoji="0" lang="zh-CN" altLang="en-US" sz="2800" b="1" u="none" dirty="0" smtClean="0">
                <a:solidFill>
                  <a:srgbClr val="006600"/>
                </a:solidFill>
                <a:effectLst>
                  <a:outerShdw blurRad="38100" dist="38100" dir="2700000" algn="tl">
                    <a:srgbClr val="C0C0C0"/>
                  </a:outerShdw>
                </a:effectLst>
                <a:latin typeface="+mn-lt"/>
                <a:ea typeface="仿宋_GB2312" pitchFamily="49" charset="-122"/>
              </a:rPr>
              <a:t>为</a:t>
            </a:r>
            <a:r>
              <a:rPr kumimoji="0" lang="en-US" altLang="zh-CN" sz="2800" b="1" i="1" u="none" dirty="0" smtClean="0">
                <a:solidFill>
                  <a:srgbClr val="FF3300"/>
                </a:solidFill>
                <a:effectLst>
                  <a:outerShdw blurRad="38100" dist="38100" dir="2700000" algn="tl">
                    <a:srgbClr val="C0C0C0"/>
                  </a:outerShdw>
                </a:effectLst>
                <a:latin typeface="+mn-lt"/>
                <a:ea typeface="仿宋_GB2312" pitchFamily="49" charset="-122"/>
              </a:rPr>
              <a:t>p</a:t>
            </a:r>
            <a:r>
              <a:rPr kumimoji="0" lang="en-US" altLang="zh-CN" sz="2800" b="1" i="1" u="none" baseline="-25000" dirty="0" smtClean="0">
                <a:solidFill>
                  <a:srgbClr val="FF3300"/>
                </a:solidFill>
                <a:effectLst>
                  <a:outerShdw blurRad="38100" dist="38100" dir="2700000" algn="tl">
                    <a:srgbClr val="C0C0C0"/>
                  </a:outerShdw>
                </a:effectLst>
                <a:latin typeface="+mn-lt"/>
                <a:ea typeface="仿宋_GB2312" pitchFamily="49" charset="-122"/>
              </a:rPr>
              <a:t>i</a:t>
            </a:r>
            <a:r>
              <a:rPr kumimoji="0" lang="zh-CN" altLang="en-US" sz="2800" b="1" u="none" dirty="0" smtClean="0">
                <a:solidFill>
                  <a:srgbClr val="006600"/>
                </a:solidFill>
                <a:effectLst>
                  <a:outerShdw blurRad="38100" dist="38100" dir="2700000" algn="tl">
                    <a:srgbClr val="C0C0C0"/>
                  </a:outerShdw>
                </a:effectLst>
                <a:latin typeface="+mn-lt"/>
                <a:ea typeface="仿宋_GB2312" pitchFamily="49" charset="-122"/>
              </a:rPr>
              <a:t>，</a:t>
            </a:r>
            <a:r>
              <a:rPr kumimoji="0" lang="zh-CN" altLang="en-US" sz="2800" b="1" u="none" dirty="0">
                <a:solidFill>
                  <a:srgbClr val="006600"/>
                </a:solidFill>
                <a:effectLst>
                  <a:outerShdw blurRad="38100" dist="38100" dir="2700000" algn="tl">
                    <a:srgbClr val="C0C0C0"/>
                  </a:outerShdw>
                </a:effectLst>
                <a:latin typeface="+mn-lt"/>
                <a:ea typeface="仿宋_GB2312" pitchFamily="49" charset="-122"/>
              </a:rPr>
              <a:t>搜索到</a:t>
            </a:r>
            <a:r>
              <a:rPr kumimoji="0" lang="zh-CN" altLang="en-US" sz="2800" b="1" u="none" dirty="0" smtClean="0">
                <a:solidFill>
                  <a:srgbClr val="FF3300"/>
                </a:solidFill>
                <a:effectLst>
                  <a:outerShdw blurRad="38100" dist="38100" dir="2700000" algn="tl">
                    <a:srgbClr val="C0C0C0"/>
                  </a:outerShdw>
                </a:effectLst>
                <a:latin typeface="+mn-lt"/>
                <a:ea typeface="仿宋_GB2312" pitchFamily="49" charset="-122"/>
              </a:rPr>
              <a:t>第</a:t>
            </a:r>
            <a:r>
              <a:rPr kumimoji="0" lang="en-US" altLang="zh-CN" sz="2800" b="1" i="1" u="none" dirty="0" err="1" smtClean="0">
                <a:solidFill>
                  <a:srgbClr val="FF3300"/>
                </a:solidFill>
                <a:effectLst>
                  <a:outerShdw blurRad="38100" dist="38100" dir="2700000" algn="tl">
                    <a:srgbClr val="C0C0C0"/>
                  </a:outerShdw>
                </a:effectLst>
                <a:latin typeface="+mn-lt"/>
                <a:ea typeface="仿宋_GB2312" pitchFamily="49" charset="-122"/>
              </a:rPr>
              <a:t>i</a:t>
            </a:r>
            <a:r>
              <a:rPr kumimoji="0" lang="zh-CN" altLang="en-US" sz="2800" b="1" u="none" dirty="0" smtClean="0">
                <a:solidFill>
                  <a:srgbClr val="FF3300"/>
                </a:solidFill>
                <a:effectLst>
                  <a:outerShdw blurRad="38100" dist="38100" dir="2700000" algn="tl">
                    <a:srgbClr val="C0C0C0"/>
                  </a:outerShdw>
                </a:effectLst>
                <a:latin typeface="+mn-lt"/>
                <a:ea typeface="仿宋_GB2312" pitchFamily="49" charset="-122"/>
              </a:rPr>
              <a:t>个</a:t>
            </a:r>
            <a:r>
              <a:rPr kumimoji="0" lang="zh-CN" altLang="en-US" sz="2800" b="1" u="none" dirty="0">
                <a:solidFill>
                  <a:srgbClr val="006600"/>
                </a:solidFill>
                <a:effectLst>
                  <a:outerShdw blurRad="38100" dist="38100" dir="2700000" algn="tl">
                    <a:srgbClr val="C0C0C0"/>
                  </a:outerShdw>
                </a:effectLst>
                <a:latin typeface="+mn-lt"/>
                <a:ea typeface="仿宋_GB2312" pitchFamily="49" charset="-122"/>
              </a:rPr>
              <a:t>元素所需</a:t>
            </a:r>
            <a:r>
              <a:rPr kumimoji="0" lang="zh-CN" altLang="en-US" sz="2800" b="1" u="none" dirty="0">
                <a:solidFill>
                  <a:srgbClr val="FF3300"/>
                </a:solidFill>
                <a:effectLst>
                  <a:outerShdw blurRad="38100" dist="38100" dir="2700000" algn="tl">
                    <a:srgbClr val="C0C0C0"/>
                  </a:outerShdw>
                </a:effectLst>
                <a:latin typeface="+mn-lt"/>
                <a:ea typeface="仿宋_GB2312" pitchFamily="49" charset="-122"/>
              </a:rPr>
              <a:t>比较次数</a:t>
            </a:r>
            <a:r>
              <a:rPr kumimoji="0" lang="zh-CN" altLang="en-US" sz="2800" b="1" u="none" dirty="0" smtClean="0">
                <a:solidFill>
                  <a:srgbClr val="006600"/>
                </a:solidFill>
                <a:effectLst>
                  <a:outerShdw blurRad="38100" dist="38100" dir="2700000" algn="tl">
                    <a:srgbClr val="C0C0C0"/>
                  </a:outerShdw>
                </a:effectLst>
                <a:latin typeface="+mn-lt"/>
                <a:ea typeface="仿宋_GB2312" pitchFamily="49" charset="-122"/>
              </a:rPr>
              <a:t>为</a:t>
            </a:r>
            <a:r>
              <a:rPr kumimoji="0" lang="en-US" altLang="zh-CN" sz="2800" b="1" i="1" u="none" dirty="0" err="1" smtClean="0">
                <a:solidFill>
                  <a:srgbClr val="FF3300"/>
                </a:solidFill>
                <a:effectLst>
                  <a:outerShdw blurRad="38100" dist="38100" dir="2700000" algn="tl">
                    <a:srgbClr val="C0C0C0"/>
                  </a:outerShdw>
                </a:effectLst>
                <a:latin typeface="+mn-lt"/>
                <a:ea typeface="仿宋_GB2312" pitchFamily="49" charset="-122"/>
              </a:rPr>
              <a:t>c</a:t>
            </a:r>
            <a:r>
              <a:rPr kumimoji="0" lang="en-US" altLang="zh-CN" sz="2800" b="1" i="1" u="none" baseline="-25000" dirty="0" err="1" smtClean="0">
                <a:solidFill>
                  <a:srgbClr val="FF3300"/>
                </a:solidFill>
                <a:effectLst>
                  <a:outerShdw blurRad="38100" dist="38100" dir="2700000" algn="tl">
                    <a:srgbClr val="C0C0C0"/>
                  </a:outerShdw>
                </a:effectLst>
                <a:latin typeface="+mn-lt"/>
                <a:ea typeface="仿宋_GB2312" pitchFamily="49" charset="-122"/>
              </a:rPr>
              <a:t>i</a:t>
            </a:r>
            <a:r>
              <a:rPr kumimoji="0" lang="zh-CN" altLang="en-US" sz="2800" b="1" u="none" dirty="0" smtClean="0">
                <a:effectLst>
                  <a:outerShdw blurRad="38100" dist="38100" dir="2700000" algn="tl">
                    <a:srgbClr val="C0C0C0"/>
                  </a:outerShdw>
                </a:effectLst>
                <a:latin typeface="+mn-lt"/>
                <a:ea typeface="仿宋_GB2312" pitchFamily="49" charset="-122"/>
              </a:rPr>
              <a:t>，</a:t>
            </a:r>
            <a:r>
              <a:rPr kumimoji="0" lang="zh-CN" altLang="en-US" sz="2800" b="1" u="none" dirty="0">
                <a:solidFill>
                  <a:srgbClr val="006600"/>
                </a:solidFill>
                <a:effectLst>
                  <a:outerShdw blurRad="38100" dist="38100" dir="2700000" algn="tl">
                    <a:srgbClr val="C0C0C0"/>
                  </a:outerShdw>
                </a:effectLst>
                <a:latin typeface="+mn-lt"/>
                <a:ea typeface="仿宋_GB2312" pitchFamily="49" charset="-122"/>
              </a:rPr>
              <a:t>则搜索成功的平均搜索长度：</a:t>
            </a:r>
            <a:endParaRPr kumimoji="0" lang="zh-CN" altLang="en-US" sz="2800" b="1" u="none" dirty="0">
              <a:solidFill>
                <a:srgbClr val="006600"/>
              </a:solidFill>
              <a:effectLst>
                <a:outerShdw blurRad="38100" dist="38100" dir="2700000" algn="tl">
                  <a:srgbClr val="C0C0C0"/>
                </a:outerShdw>
              </a:effectLst>
              <a:latin typeface="+mn-lt"/>
              <a:ea typeface="楷体_GB2312" pitchFamily="49" charset="-122"/>
            </a:endParaRPr>
          </a:p>
        </p:txBody>
      </p:sp>
      <p:sp>
        <p:nvSpPr>
          <p:cNvPr id="171015" name="Text Box 7"/>
          <p:cNvSpPr txBox="1">
            <a:spLocks noChangeArrowheads="1"/>
          </p:cNvSpPr>
          <p:nvPr/>
        </p:nvSpPr>
        <p:spPr bwMode="auto">
          <a:xfrm>
            <a:off x="527050" y="3986213"/>
            <a:ext cx="6418263" cy="954107"/>
          </a:xfrm>
          <a:prstGeom prst="rect">
            <a:avLst/>
          </a:prstGeom>
          <a:noFill/>
          <a:ln w="9525">
            <a:noFill/>
            <a:miter lim="800000"/>
            <a:headEnd/>
            <a:tailEnd/>
          </a:ln>
          <a:effectLst/>
        </p:spPr>
        <p:txBody>
          <a:bodyPr>
            <a:spAutoFit/>
          </a:bodyPr>
          <a:lstStyle/>
          <a:p>
            <a:r>
              <a:rPr kumimoji="0" lang="zh-CN" altLang="en-US" sz="2800" b="1" u="none" dirty="0">
                <a:solidFill>
                  <a:srgbClr val="006600"/>
                </a:solidFill>
                <a:effectLst>
                  <a:outerShdw blurRad="38100" dist="38100" dir="2700000" algn="tl">
                    <a:srgbClr val="C0C0C0"/>
                  </a:outerShdw>
                </a:effectLst>
                <a:latin typeface="+mn-lt"/>
                <a:ea typeface="仿宋_GB2312" pitchFamily="49" charset="-122"/>
              </a:rPr>
              <a:t>在顺序搜索并设置</a:t>
            </a:r>
            <a:r>
              <a:rPr lang="zh-CN" altLang="en-US" sz="2800" b="1" u="none" dirty="0">
                <a:solidFill>
                  <a:srgbClr val="006600"/>
                </a:solidFill>
                <a:latin typeface="+mn-lt"/>
              </a:rPr>
              <a:t>“</a:t>
            </a:r>
            <a:r>
              <a:rPr kumimoji="0" lang="zh-CN" altLang="en-US" sz="2800" b="1" u="none" dirty="0">
                <a:solidFill>
                  <a:srgbClr val="006600"/>
                </a:solidFill>
                <a:effectLst>
                  <a:outerShdw blurRad="38100" dist="38100" dir="2700000" algn="tl">
                    <a:srgbClr val="C0C0C0"/>
                  </a:outerShdw>
                </a:effectLst>
                <a:latin typeface="+mn-lt"/>
                <a:ea typeface="仿宋_GB2312" pitchFamily="49" charset="-122"/>
              </a:rPr>
              <a:t>监视哨”情形：</a:t>
            </a:r>
          </a:p>
          <a:p>
            <a:r>
              <a:rPr kumimoji="0" lang="zh-CN" altLang="en-US" sz="2800" b="1" u="none" dirty="0">
                <a:effectLst>
                  <a:outerShdw blurRad="38100" dist="38100" dir="2700000" algn="tl">
                    <a:srgbClr val="C0C0C0"/>
                  </a:outerShdw>
                </a:effectLst>
                <a:latin typeface="+mn-lt"/>
                <a:ea typeface="仿宋_GB2312" pitchFamily="49" charset="-122"/>
              </a:rPr>
              <a:t>      </a:t>
            </a:r>
            <a:r>
              <a:rPr kumimoji="0" lang="en-US" altLang="zh-CN" sz="2800" b="1" i="1" u="none" dirty="0" err="1" smtClean="0">
                <a:solidFill>
                  <a:srgbClr val="FF3300"/>
                </a:solidFill>
                <a:effectLst>
                  <a:outerShdw blurRad="38100" dist="38100" dir="2700000" algn="tl">
                    <a:srgbClr val="C0C0C0"/>
                  </a:outerShdw>
                </a:effectLst>
                <a:latin typeface="+mn-lt"/>
                <a:ea typeface="仿宋_GB2312" pitchFamily="49" charset="-122"/>
              </a:rPr>
              <a:t>c</a:t>
            </a:r>
            <a:r>
              <a:rPr kumimoji="0" lang="en-US" altLang="zh-CN" sz="2800" b="1" i="1" u="none" baseline="-25000" dirty="0" err="1" smtClean="0">
                <a:solidFill>
                  <a:srgbClr val="FF3300"/>
                </a:solidFill>
                <a:effectLst>
                  <a:outerShdw blurRad="38100" dist="38100" dir="2700000" algn="tl">
                    <a:srgbClr val="C0C0C0"/>
                  </a:outerShdw>
                </a:effectLst>
                <a:latin typeface="+mn-lt"/>
                <a:ea typeface="仿宋_GB2312" pitchFamily="49" charset="-122"/>
              </a:rPr>
              <a:t>i</a:t>
            </a:r>
            <a:r>
              <a:rPr kumimoji="0" lang="en-US" altLang="zh-CN" sz="2800" b="1" u="none" dirty="0" smtClean="0">
                <a:solidFill>
                  <a:srgbClr val="FF3300"/>
                </a:solidFill>
                <a:effectLst>
                  <a:outerShdw blurRad="38100" dist="38100" dir="2700000" algn="tl">
                    <a:srgbClr val="C0C0C0"/>
                  </a:outerShdw>
                </a:effectLst>
                <a:latin typeface="+mn-lt"/>
                <a:ea typeface="仿宋_GB2312" pitchFamily="49" charset="-122"/>
              </a:rPr>
              <a:t>=</a:t>
            </a:r>
            <a:r>
              <a:rPr kumimoji="0" lang="en-US" altLang="zh-CN" sz="2800" b="1" i="1" u="none" dirty="0" smtClean="0">
                <a:solidFill>
                  <a:srgbClr val="FF3300"/>
                </a:solidFill>
                <a:effectLst>
                  <a:outerShdw blurRad="38100" dist="38100" dir="2700000" algn="tl">
                    <a:srgbClr val="C0C0C0"/>
                  </a:outerShdw>
                </a:effectLst>
                <a:latin typeface="+mn-lt"/>
                <a:ea typeface="仿宋_GB2312" pitchFamily="49" charset="-122"/>
              </a:rPr>
              <a:t>i</a:t>
            </a:r>
            <a:r>
              <a:rPr kumimoji="0" lang="en-US" altLang="zh-CN" sz="2800" b="1" u="none" dirty="0" smtClean="0">
                <a:solidFill>
                  <a:srgbClr val="FF3300"/>
                </a:solidFill>
                <a:effectLst>
                  <a:outerShdw blurRad="38100" dist="38100" dir="2700000" algn="tl">
                    <a:srgbClr val="C0C0C0"/>
                  </a:outerShdw>
                </a:effectLst>
                <a:latin typeface="+mn-lt"/>
                <a:ea typeface="仿宋_GB2312" pitchFamily="49" charset="-122"/>
              </a:rPr>
              <a:t>+1</a:t>
            </a:r>
            <a:r>
              <a:rPr kumimoji="0" lang="en-US" altLang="zh-CN" sz="2800" b="1" u="none" dirty="0">
                <a:solidFill>
                  <a:srgbClr val="FF3300"/>
                </a:solidFill>
                <a:effectLst>
                  <a:outerShdw blurRad="38100" dist="38100" dir="2700000" algn="tl">
                    <a:srgbClr val="C0C0C0"/>
                  </a:outerShdw>
                </a:effectLst>
                <a:latin typeface="+mn-lt"/>
                <a:ea typeface="仿宋_GB2312" pitchFamily="49" charset="-122"/>
              </a:rPr>
              <a:t>,  </a:t>
            </a:r>
            <a:r>
              <a:rPr kumimoji="0" lang="en-US" altLang="zh-CN" sz="2800" b="1" i="1" u="none" dirty="0" err="1" smtClean="0">
                <a:solidFill>
                  <a:srgbClr val="FF3300"/>
                </a:solidFill>
                <a:effectLst>
                  <a:outerShdw blurRad="38100" dist="38100" dir="2700000" algn="tl">
                    <a:srgbClr val="C0C0C0"/>
                  </a:outerShdw>
                </a:effectLst>
                <a:latin typeface="+mn-lt"/>
                <a:ea typeface="仿宋_GB2312" pitchFamily="49" charset="-122"/>
              </a:rPr>
              <a:t>i</a:t>
            </a:r>
            <a:r>
              <a:rPr kumimoji="0" lang="en-US" altLang="zh-CN" sz="2800" b="1" u="none" dirty="0" smtClean="0">
                <a:solidFill>
                  <a:srgbClr val="FF3300"/>
                </a:solidFill>
                <a:effectLst>
                  <a:outerShdw blurRad="38100" dist="38100" dir="2700000" algn="tl">
                    <a:srgbClr val="C0C0C0"/>
                  </a:outerShdw>
                </a:effectLst>
                <a:latin typeface="+mn-lt"/>
                <a:ea typeface="仿宋_GB2312" pitchFamily="49" charset="-122"/>
              </a:rPr>
              <a:t>=0</a:t>
            </a:r>
            <a:r>
              <a:rPr kumimoji="0" lang="en-US" altLang="zh-CN" sz="2800" b="1" u="none" dirty="0">
                <a:solidFill>
                  <a:srgbClr val="FF3300"/>
                </a:solidFill>
                <a:effectLst>
                  <a:outerShdw blurRad="38100" dist="38100" dir="2700000" algn="tl">
                    <a:srgbClr val="C0C0C0"/>
                  </a:outerShdw>
                </a:effectLst>
                <a:latin typeface="+mn-lt"/>
                <a:ea typeface="仿宋_GB2312" pitchFamily="49" charset="-122"/>
                <a:sym typeface="Symbol" pitchFamily="18" charset="2"/>
              </a:rPr>
              <a:t>,</a:t>
            </a:r>
            <a:r>
              <a:rPr kumimoji="0" lang="en-US" altLang="zh-CN" sz="2800" b="1" i="1" u="none" dirty="0">
                <a:solidFill>
                  <a:srgbClr val="FF3300"/>
                </a:solidFill>
                <a:effectLst>
                  <a:outerShdw blurRad="38100" dist="38100" dir="2700000" algn="tl">
                    <a:srgbClr val="C0C0C0"/>
                  </a:outerShdw>
                </a:effectLst>
                <a:latin typeface="+mn-lt"/>
                <a:ea typeface="仿宋_GB2312" pitchFamily="49" charset="-122"/>
                <a:sym typeface="Symbol" pitchFamily="18" charset="2"/>
              </a:rPr>
              <a:t> </a:t>
            </a:r>
            <a:r>
              <a:rPr kumimoji="0" lang="en-US" altLang="zh-CN" sz="2800" b="1" u="none" dirty="0">
                <a:solidFill>
                  <a:srgbClr val="FF3300"/>
                </a:solidFill>
                <a:effectLst>
                  <a:outerShdw blurRad="38100" dist="38100" dir="2700000" algn="tl">
                    <a:srgbClr val="C0C0C0"/>
                  </a:outerShdw>
                </a:effectLst>
                <a:latin typeface="+mn-lt"/>
                <a:ea typeface="仿宋_GB2312" pitchFamily="49" charset="-122"/>
                <a:sym typeface="Symbol" pitchFamily="18" charset="2"/>
              </a:rPr>
              <a:t>1, , </a:t>
            </a:r>
            <a:r>
              <a:rPr kumimoji="0" lang="en-US" altLang="zh-CN" sz="2800" b="1" i="1" u="none" dirty="0">
                <a:solidFill>
                  <a:srgbClr val="FF3300"/>
                </a:solidFill>
                <a:effectLst>
                  <a:outerShdw blurRad="38100" dist="38100" dir="2700000" algn="tl">
                    <a:srgbClr val="C0C0C0"/>
                  </a:outerShdw>
                </a:effectLst>
                <a:latin typeface="+mn-lt"/>
                <a:ea typeface="仿宋_GB2312" pitchFamily="49" charset="-122"/>
                <a:sym typeface="Symbol" pitchFamily="18" charset="2"/>
              </a:rPr>
              <a:t>n</a:t>
            </a:r>
            <a:r>
              <a:rPr kumimoji="0" lang="en-US" altLang="zh-CN" sz="2800" b="1" u="none" dirty="0">
                <a:solidFill>
                  <a:srgbClr val="FF3300"/>
                </a:solidFill>
                <a:effectLst>
                  <a:outerShdw blurRad="38100" dist="38100" dir="2700000" algn="tl">
                    <a:srgbClr val="C0C0C0"/>
                  </a:outerShdw>
                </a:effectLst>
                <a:latin typeface="+mn-lt"/>
                <a:ea typeface="楷体_GB2312" pitchFamily="49" charset="-122"/>
                <a:sym typeface="Symbol" pitchFamily="18" charset="2"/>
              </a:rPr>
              <a:t>-</a:t>
            </a:r>
            <a:r>
              <a:rPr kumimoji="0" lang="en-US" altLang="zh-CN" sz="2800" b="1" u="none" dirty="0">
                <a:solidFill>
                  <a:srgbClr val="FF3300"/>
                </a:solidFill>
                <a:effectLst>
                  <a:outerShdw blurRad="38100" dist="38100" dir="2700000" algn="tl">
                    <a:srgbClr val="C0C0C0"/>
                  </a:outerShdw>
                </a:effectLst>
                <a:latin typeface="+mn-lt"/>
                <a:ea typeface="仿宋_GB2312" pitchFamily="49" charset="-122"/>
                <a:sym typeface="Symbol" pitchFamily="18" charset="2"/>
              </a:rPr>
              <a:t>1</a:t>
            </a:r>
            <a:r>
              <a:rPr kumimoji="0" lang="zh-CN" altLang="en-US" sz="2800" b="1" u="none" dirty="0">
                <a:solidFill>
                  <a:srgbClr val="006600"/>
                </a:solidFill>
                <a:effectLst>
                  <a:outerShdw blurRad="38100" dist="38100" dir="2700000" algn="tl">
                    <a:srgbClr val="C0C0C0"/>
                  </a:outerShdw>
                </a:effectLst>
                <a:latin typeface="+mn-lt"/>
                <a:ea typeface="仿宋_GB2312" pitchFamily="49" charset="-122"/>
                <a:sym typeface="Symbol" pitchFamily="18" charset="2"/>
              </a:rPr>
              <a:t>，因此</a:t>
            </a:r>
          </a:p>
        </p:txBody>
      </p:sp>
      <p:sp>
        <p:nvSpPr>
          <p:cNvPr id="7" name="灯片编号占位符 6"/>
          <p:cNvSpPr>
            <a:spLocks noGrp="1"/>
          </p:cNvSpPr>
          <p:nvPr>
            <p:ph type="sldNum" sz="quarter" idx="12"/>
          </p:nvPr>
        </p:nvSpPr>
        <p:spPr/>
        <p:txBody>
          <a:bodyPr/>
          <a:lstStyle/>
          <a:p>
            <a:fld id="{A676A666-26EC-422C-917D-D410A76DDE32}" type="slidenum">
              <a:rPr lang="en-US" altLang="zh-CN" smtClean="0">
                <a:latin typeface="+mn-lt"/>
              </a:rPr>
              <a:pPr/>
              <a:t>19</a:t>
            </a:fld>
            <a:endParaRPr lang="en-US" altLang="zh-CN">
              <a:latin typeface="+mn-lt"/>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1014"/>
                                        </p:tgtEl>
                                        <p:attrNameLst>
                                          <p:attrName>style.visibility</p:attrName>
                                        </p:attrNameLst>
                                      </p:cBhvr>
                                      <p:to>
                                        <p:strVal val="visible"/>
                                      </p:to>
                                    </p:set>
                                    <p:animEffect transition="in" filter="checkerboard(across)">
                                      <p:cBhvr>
                                        <p:cTn id="7" dur="500"/>
                                        <p:tgtEl>
                                          <p:spTgt spid="171014"/>
                                        </p:tgtEl>
                                      </p:cBhvr>
                                    </p:animEffect>
                                  </p:childTnLst>
                                </p:cTn>
                              </p:par>
                              <p:par>
                                <p:cTn id="8" presetID="5" presetClass="entr" presetSubtype="10" fill="hold" nodeType="withEffect">
                                  <p:stCondLst>
                                    <p:cond delay="0"/>
                                  </p:stCondLst>
                                  <p:childTnLst>
                                    <p:set>
                                      <p:cBhvr>
                                        <p:cTn id="9" dur="1" fill="hold">
                                          <p:stCondLst>
                                            <p:cond delay="0"/>
                                          </p:stCondLst>
                                        </p:cTn>
                                        <p:tgtEl>
                                          <p:spTgt spid="376832"/>
                                        </p:tgtEl>
                                        <p:attrNameLst>
                                          <p:attrName>style.visibility</p:attrName>
                                        </p:attrNameLst>
                                      </p:cBhvr>
                                      <p:to>
                                        <p:strVal val="visible"/>
                                      </p:to>
                                    </p:set>
                                    <p:animEffect transition="in" filter="checkerboard(across)">
                                      <p:cBhvr>
                                        <p:cTn id="10" dur="500"/>
                                        <p:tgtEl>
                                          <p:spTgt spid="37683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71015">
                                            <p:txEl>
                                              <p:pRg st="0" end="0"/>
                                            </p:txEl>
                                          </p:spTgt>
                                        </p:tgtEl>
                                        <p:attrNameLst>
                                          <p:attrName>style.visibility</p:attrName>
                                        </p:attrNameLst>
                                      </p:cBhvr>
                                      <p:to>
                                        <p:strVal val="visible"/>
                                      </p:to>
                                    </p:set>
                                    <p:animEffect transition="in" filter="checkerboard(across)">
                                      <p:cBhvr>
                                        <p:cTn id="15" dur="500"/>
                                        <p:tgtEl>
                                          <p:spTgt spid="171015">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71015">
                                            <p:txEl>
                                              <p:pRg st="1" end="1"/>
                                            </p:txEl>
                                          </p:spTgt>
                                        </p:tgtEl>
                                        <p:attrNameLst>
                                          <p:attrName>style.visibility</p:attrName>
                                        </p:attrNameLst>
                                      </p:cBhvr>
                                      <p:to>
                                        <p:strVal val="visible"/>
                                      </p:to>
                                    </p:set>
                                    <p:animEffect transition="in" filter="checkerboard(across)">
                                      <p:cBhvr>
                                        <p:cTn id="18" dur="500"/>
                                        <p:tgtEl>
                                          <p:spTgt spid="171015">
                                            <p:txEl>
                                              <p:pRg st="1" end="1"/>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376833"/>
                                        </p:tgtEl>
                                        <p:attrNameLst>
                                          <p:attrName>style.visibility</p:attrName>
                                        </p:attrNameLst>
                                      </p:cBhvr>
                                      <p:to>
                                        <p:strVal val="visible"/>
                                      </p:to>
                                    </p:set>
                                    <p:animEffect transition="in" filter="checkerboard(across)">
                                      <p:cBhvr>
                                        <p:cTn id="21" dur="500"/>
                                        <p:tgtEl>
                                          <p:spTgt spid="376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4"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190</a:t>
            </a:fld>
            <a:endParaRPr lang="en-US" altLang="zh-CN"/>
          </a:p>
        </p:txBody>
      </p:sp>
      <p:sp>
        <p:nvSpPr>
          <p:cNvPr id="3" name="AutoShape 2" descr="白色大理石"/>
          <p:cNvSpPr>
            <a:spLocks noChangeArrowheads="1"/>
          </p:cNvSpPr>
          <p:nvPr/>
        </p:nvSpPr>
        <p:spPr bwMode="auto">
          <a:xfrm>
            <a:off x="4876800" y="5029200"/>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4" name="AutoShape 3" descr="白色大理石"/>
          <p:cNvSpPr>
            <a:spLocks noChangeArrowheads="1"/>
          </p:cNvSpPr>
          <p:nvPr/>
        </p:nvSpPr>
        <p:spPr bwMode="auto">
          <a:xfrm>
            <a:off x="4876800" y="4648200"/>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5" name="AutoShape 4" descr="白色大理石"/>
          <p:cNvSpPr>
            <a:spLocks noChangeArrowheads="1"/>
          </p:cNvSpPr>
          <p:nvPr/>
        </p:nvSpPr>
        <p:spPr bwMode="auto">
          <a:xfrm>
            <a:off x="4876800" y="4267200"/>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6" name="AutoShape 5" descr="白色大理石"/>
          <p:cNvSpPr>
            <a:spLocks noChangeArrowheads="1"/>
          </p:cNvSpPr>
          <p:nvPr/>
        </p:nvSpPr>
        <p:spPr bwMode="auto">
          <a:xfrm>
            <a:off x="1371600" y="5029200"/>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7" name="AutoShape 6" descr="白色大理石"/>
          <p:cNvSpPr>
            <a:spLocks noChangeArrowheads="1"/>
          </p:cNvSpPr>
          <p:nvPr/>
        </p:nvSpPr>
        <p:spPr bwMode="auto">
          <a:xfrm>
            <a:off x="1371600" y="4648200"/>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8" name="AutoShape 7" descr="白色大理石"/>
          <p:cNvSpPr>
            <a:spLocks noChangeArrowheads="1"/>
          </p:cNvSpPr>
          <p:nvPr/>
        </p:nvSpPr>
        <p:spPr bwMode="auto">
          <a:xfrm>
            <a:off x="1371600" y="4267200"/>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9" name="Rectangle 8"/>
          <p:cNvSpPr txBox="1">
            <a:spLocks noChangeArrowheads="1"/>
          </p:cNvSpPr>
          <p:nvPr/>
        </p:nvSpPr>
        <p:spPr>
          <a:xfrm>
            <a:off x="609600" y="509588"/>
            <a:ext cx="8062913" cy="3200400"/>
          </a:xfrm>
          <a:prstGeom prst="rect">
            <a:avLst/>
          </a:prstGeom>
        </p:spPr>
        <p:txBody>
          <a:bodyPr/>
          <a:lstStyle/>
          <a:p>
            <a:pPr marL="342900" marR="0" lvl="0" indent="-342900" algn="l"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示例：</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设给定的关键码为</a:t>
            </a:r>
            <a:r>
              <a:rPr kumimoji="1" lang="en-US" altLang="zh-CN" sz="3000" b="1" i="1"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=23938587841</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若</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存储空间限定</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3</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位</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，则划分结果为每段</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3</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位。 上述关键码可划分为</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4</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段：</a:t>
            </a:r>
          </a:p>
          <a:p>
            <a:pPr marL="342900" marR="0" lvl="0" indent="-342900" algn="l" defTabSz="914400" rtl="0" eaLnBrk="1" fontAlgn="base" latinLnBrk="0" hangingPunct="1">
              <a:lnSpc>
                <a:spcPct val="105000"/>
              </a:lnSpc>
              <a:spcBef>
                <a:spcPct val="10000"/>
              </a:spcBef>
              <a:spcAft>
                <a:spcPct val="0"/>
              </a:spcAft>
              <a:buClr>
                <a:srgbClr val="FF7C80"/>
              </a:buClr>
              <a:buSzPct val="50000"/>
              <a:buFont typeface="Wingdings" pitchFamily="2" charset="2"/>
              <a:buNone/>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239      385      878      41</a:t>
            </a:r>
          </a:p>
          <a:p>
            <a:pPr marL="342900" marR="0" lvl="0" indent="-342900" algn="l" defTabSz="914400" rtl="0" eaLnBrk="1" fontAlgn="base" latinLnBrk="0" hangingPunct="1">
              <a:lnSpc>
                <a:spcPct val="105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把超出地址位数的最高位删去，仅保留最低的</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3</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位，做为可用的散列地址。</a:t>
            </a:r>
            <a:endParaRPr kumimoji="1" lang="zh-CN" altLang="en-US"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sp>
        <p:nvSpPr>
          <p:cNvPr id="10" name="Rectangle 9"/>
          <p:cNvSpPr txBox="1">
            <a:spLocks noChangeArrowheads="1"/>
          </p:cNvSpPr>
          <p:nvPr/>
        </p:nvSpPr>
        <p:spPr>
          <a:xfrm>
            <a:off x="685800" y="609600"/>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000" b="0" i="0" u="none" strike="noStrike" kern="0" cap="none" spc="0" normalizeH="0" baseline="0" noProof="0" smtClean="0">
                <a:ln>
                  <a:noFill/>
                </a:ln>
                <a:solidFill>
                  <a:schemeClr val="tx1"/>
                </a:solidFill>
                <a:effectLst/>
                <a:uLnTx/>
                <a:uFillTx/>
                <a:latin typeface="+mj-lt"/>
                <a:ea typeface="仿宋_GB2312" pitchFamily="49" charset="-122"/>
                <a:cs typeface="+mj-cs"/>
              </a:rPr>
              <a:t>    </a:t>
            </a:r>
            <a:endParaRPr kumimoji="1" lang="en-US" altLang="zh-CN" sz="3000" b="0" i="0" u="none" strike="noStrike" kern="0" cap="none" spc="0" normalizeH="0" baseline="0" noProof="0">
              <a:ln>
                <a:noFill/>
              </a:ln>
              <a:solidFill>
                <a:schemeClr val="tx1"/>
              </a:solidFill>
              <a:effectLst/>
              <a:uLnTx/>
              <a:uFillTx/>
              <a:latin typeface="+mj-lt"/>
              <a:ea typeface="仿宋_GB2312" pitchFamily="49" charset="-122"/>
              <a:cs typeface="+mj-cs"/>
            </a:endParaRPr>
          </a:p>
        </p:txBody>
      </p:sp>
      <p:sp>
        <p:nvSpPr>
          <p:cNvPr id="11" name="Text Box 10"/>
          <p:cNvSpPr txBox="1">
            <a:spLocks noChangeArrowheads="1"/>
          </p:cNvSpPr>
          <p:nvPr/>
        </p:nvSpPr>
        <p:spPr bwMode="auto">
          <a:xfrm>
            <a:off x="609600" y="4251325"/>
            <a:ext cx="695325" cy="1263650"/>
          </a:xfrm>
          <a:prstGeom prst="rect">
            <a:avLst/>
          </a:prstGeom>
          <a:noFill/>
          <a:ln w="9525">
            <a:noFill/>
            <a:miter lim="800000"/>
            <a:headEnd/>
            <a:tailEnd/>
          </a:ln>
          <a:effectLst/>
        </p:spPr>
        <p:txBody>
          <a:bodyPr wrap="none">
            <a:spAutoFit/>
          </a:bodyPr>
          <a:lstStyle/>
          <a:p>
            <a:pPr>
              <a:lnSpc>
                <a:spcPct val="80000"/>
              </a:lnSpc>
            </a:pPr>
            <a:r>
              <a:rPr lang="zh-CN" altLang="en-US" sz="3200" b="1" u="none">
                <a:effectLst>
                  <a:outerShdw blurRad="38100" dist="38100" dir="2700000" algn="tl">
                    <a:srgbClr val="C0C0C0"/>
                  </a:outerShdw>
                </a:effectLst>
                <a:ea typeface="隶书" pitchFamily="49" charset="-122"/>
              </a:rPr>
              <a:t>移</a:t>
            </a:r>
          </a:p>
          <a:p>
            <a:pPr>
              <a:lnSpc>
                <a:spcPct val="80000"/>
              </a:lnSpc>
            </a:pPr>
            <a:r>
              <a:rPr lang="zh-CN" altLang="en-US" sz="3200" b="1" u="none">
                <a:effectLst>
                  <a:outerShdw blurRad="38100" dist="38100" dir="2700000" algn="tl">
                    <a:srgbClr val="C0C0C0"/>
                  </a:outerShdw>
                </a:effectLst>
                <a:ea typeface="隶书" pitchFamily="49" charset="-122"/>
              </a:rPr>
              <a:t>位</a:t>
            </a:r>
          </a:p>
          <a:p>
            <a:pPr>
              <a:lnSpc>
                <a:spcPct val="80000"/>
              </a:lnSpc>
            </a:pPr>
            <a:r>
              <a:rPr lang="zh-CN" altLang="en-US" sz="3200" b="1" u="none">
                <a:effectLst>
                  <a:outerShdw blurRad="38100" dist="38100" dir="2700000" algn="tl">
                    <a:srgbClr val="C0C0C0"/>
                  </a:outerShdw>
                </a:effectLst>
                <a:ea typeface="隶书" pitchFamily="49" charset="-122"/>
              </a:rPr>
              <a:t>法</a:t>
            </a:r>
            <a:r>
              <a:rPr lang="zh-CN" altLang="en-US" sz="3200" b="1" u="none"/>
              <a:t> </a:t>
            </a:r>
          </a:p>
        </p:txBody>
      </p:sp>
      <p:sp>
        <p:nvSpPr>
          <p:cNvPr id="12" name="WordArt 11"/>
          <p:cNvSpPr>
            <a:spLocks noChangeArrowheads="1" noChangeShapeType="1" noTextEdit="1"/>
          </p:cNvSpPr>
          <p:nvPr/>
        </p:nvSpPr>
        <p:spPr bwMode="auto">
          <a:xfrm>
            <a:off x="1752600" y="4419600"/>
            <a:ext cx="1828800" cy="228600"/>
          </a:xfrm>
          <a:prstGeom prst="rect">
            <a:avLst/>
          </a:prstGeom>
        </p:spPr>
        <p:txBody>
          <a:bodyPr wrap="none" fromWordArt="1">
            <a:prstTxWarp prst="textPlain">
              <a:avLst>
                <a:gd name="adj" fmla="val 38949"/>
              </a:avLst>
            </a:prstTxWarp>
          </a:bodyPr>
          <a:lstStyle/>
          <a:p>
            <a:pPr algn="ctr"/>
            <a:r>
              <a:rPr lang="en-US" altLang="zh-CN" sz="3600" b="1" u="none" kern="10">
                <a:ln w="9525">
                  <a:noFill/>
                  <a:round/>
                  <a:headEnd/>
                  <a:tailEnd/>
                </a:ln>
                <a:solidFill>
                  <a:srgbClr val="0000FF"/>
                </a:solidFill>
                <a:effectLst>
                  <a:outerShdw dist="45791" dir="2021404" algn="ctr" rotWithShape="0">
                    <a:srgbClr val="C0C0C0"/>
                  </a:outerShdw>
                </a:effectLst>
                <a:latin typeface="Arial"/>
                <a:cs typeface="Arial"/>
              </a:rPr>
              <a:t>385</a:t>
            </a:r>
            <a:endParaRPr lang="zh-CN" altLang="en-US" sz="3600" b="1" u="none"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13" name="WordArt 12"/>
          <p:cNvSpPr>
            <a:spLocks noChangeArrowheads="1" noChangeShapeType="1" noTextEdit="1"/>
          </p:cNvSpPr>
          <p:nvPr/>
        </p:nvSpPr>
        <p:spPr bwMode="auto">
          <a:xfrm>
            <a:off x="1828800" y="4800600"/>
            <a:ext cx="1676400" cy="228600"/>
          </a:xfrm>
          <a:prstGeom prst="rect">
            <a:avLst/>
          </a:prstGeom>
        </p:spPr>
        <p:txBody>
          <a:bodyPr wrap="none" fromWordArt="1">
            <a:prstTxWarp prst="textPlain">
              <a:avLst>
                <a:gd name="adj" fmla="val 39866"/>
              </a:avLst>
            </a:prstTxWarp>
          </a:bodyPr>
          <a:lstStyle/>
          <a:p>
            <a:pPr algn="ctr"/>
            <a:r>
              <a:rPr lang="en-US" altLang="zh-CN" sz="3600" b="1" u="none" kern="10">
                <a:ln w="9525">
                  <a:noFill/>
                  <a:round/>
                  <a:headEnd/>
                  <a:tailEnd/>
                </a:ln>
                <a:solidFill>
                  <a:srgbClr val="0000FF"/>
                </a:solidFill>
                <a:effectLst>
                  <a:outerShdw dist="45791" dir="2021404" algn="ctr" rotWithShape="0">
                    <a:srgbClr val="C0C0C0"/>
                  </a:outerShdw>
                </a:effectLst>
                <a:latin typeface="Arial"/>
                <a:cs typeface="Arial"/>
              </a:rPr>
              <a:t>878</a:t>
            </a:r>
            <a:endParaRPr lang="zh-CN" altLang="en-US" sz="3600" b="1" u="none"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14" name="WordArt 13"/>
          <p:cNvSpPr>
            <a:spLocks noChangeArrowheads="1" noChangeShapeType="1" noTextEdit="1"/>
          </p:cNvSpPr>
          <p:nvPr/>
        </p:nvSpPr>
        <p:spPr bwMode="auto">
          <a:xfrm>
            <a:off x="2286000" y="5181600"/>
            <a:ext cx="1066800" cy="228600"/>
          </a:xfrm>
          <a:prstGeom prst="rect">
            <a:avLst/>
          </a:prstGeom>
        </p:spPr>
        <p:txBody>
          <a:bodyPr wrap="none" fromWordArt="1">
            <a:prstTxWarp prst="textPlain">
              <a:avLst>
                <a:gd name="adj" fmla="val 30690"/>
              </a:avLst>
            </a:prstTxWarp>
          </a:bodyPr>
          <a:lstStyle/>
          <a:p>
            <a:pPr algn="ctr"/>
            <a:r>
              <a:rPr lang="en-US" altLang="zh-CN" sz="3600" b="1" u="none" kern="10">
                <a:ln w="9525">
                  <a:noFill/>
                  <a:round/>
                  <a:headEnd/>
                  <a:tailEnd/>
                </a:ln>
                <a:solidFill>
                  <a:srgbClr val="0000FF"/>
                </a:solidFill>
                <a:effectLst>
                  <a:outerShdw dist="45791" dir="2021404" algn="ctr" rotWithShape="0">
                    <a:srgbClr val="C0C0C0"/>
                  </a:outerShdw>
                </a:effectLst>
                <a:latin typeface="Arial"/>
                <a:cs typeface="Arial"/>
              </a:rPr>
              <a:t>41</a:t>
            </a:r>
            <a:endParaRPr lang="zh-CN" altLang="en-US" sz="3600" b="1" u="none"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15" name="AutoShape 14" descr="白色大理石"/>
          <p:cNvSpPr>
            <a:spLocks noChangeArrowheads="1"/>
          </p:cNvSpPr>
          <p:nvPr/>
        </p:nvSpPr>
        <p:spPr bwMode="auto">
          <a:xfrm>
            <a:off x="1371600" y="3886200"/>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16" name="Rectangle 15"/>
          <p:cNvSpPr>
            <a:spLocks noChangeArrowheads="1"/>
          </p:cNvSpPr>
          <p:nvPr/>
        </p:nvSpPr>
        <p:spPr bwMode="auto">
          <a:xfrm>
            <a:off x="990600" y="5562600"/>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headEnd/>
            <a:tailEnd/>
          </a:ln>
          <a:effectLst/>
        </p:spPr>
        <p:txBody>
          <a:bodyPr wrap="none" anchor="ctr"/>
          <a:lstStyle/>
          <a:p>
            <a:endParaRPr lang="zh-CN" altLang="en-US" u="none"/>
          </a:p>
        </p:txBody>
      </p:sp>
      <p:sp>
        <p:nvSpPr>
          <p:cNvPr id="17" name="AutoShape 16" descr="白色大理石"/>
          <p:cNvSpPr>
            <a:spLocks noChangeArrowheads="1"/>
          </p:cNvSpPr>
          <p:nvPr/>
        </p:nvSpPr>
        <p:spPr bwMode="auto">
          <a:xfrm>
            <a:off x="838200" y="5791200"/>
            <a:ext cx="3048000" cy="457200"/>
          </a:xfrm>
          <a:prstGeom prst="parallelogram">
            <a:avLst>
              <a:gd name="adj" fmla="val 166667"/>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18" name="WordArt 17"/>
          <p:cNvSpPr>
            <a:spLocks noChangeArrowheads="1" noChangeShapeType="1" noTextEdit="1"/>
          </p:cNvSpPr>
          <p:nvPr/>
        </p:nvSpPr>
        <p:spPr bwMode="auto">
          <a:xfrm>
            <a:off x="1219200" y="5867400"/>
            <a:ext cx="2133600" cy="304800"/>
          </a:xfrm>
          <a:prstGeom prst="rect">
            <a:avLst/>
          </a:prstGeom>
        </p:spPr>
        <p:txBody>
          <a:bodyPr wrap="none" fromWordArt="1">
            <a:prstTxWarp prst="textPlain">
              <a:avLst>
                <a:gd name="adj" fmla="val 36806"/>
              </a:avLst>
            </a:prstTxWarp>
          </a:bodyPr>
          <a:lstStyle/>
          <a:p>
            <a:pPr algn="ctr"/>
            <a:r>
              <a:rPr lang="en-US" altLang="zh-CN" sz="3600" b="1" u="none" kern="10">
                <a:ln w="9525">
                  <a:noFill/>
                  <a:round/>
                  <a:headEnd/>
                  <a:tailEnd/>
                </a:ln>
                <a:solidFill>
                  <a:srgbClr val="0000FF"/>
                </a:solidFill>
                <a:effectLst>
                  <a:outerShdw dist="45791" dir="2021404" algn="ctr" rotWithShape="0">
                    <a:srgbClr val="C0C0C0"/>
                  </a:outerShdw>
                </a:effectLst>
                <a:latin typeface="Arial"/>
                <a:cs typeface="Arial"/>
              </a:rPr>
              <a:t>1543</a:t>
            </a:r>
            <a:endParaRPr lang="zh-CN" altLang="en-US" sz="3600" b="1" u="none"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19" name="WordArt 18"/>
          <p:cNvSpPr>
            <a:spLocks noChangeArrowheads="1" noChangeShapeType="1" noTextEdit="1"/>
          </p:cNvSpPr>
          <p:nvPr/>
        </p:nvSpPr>
        <p:spPr bwMode="auto">
          <a:xfrm flipH="1">
            <a:off x="5715000" y="5181600"/>
            <a:ext cx="1219200" cy="228600"/>
          </a:xfrm>
          <a:prstGeom prst="rect">
            <a:avLst/>
          </a:prstGeom>
        </p:spPr>
        <p:txBody>
          <a:bodyPr wrap="none" fromWordArt="1">
            <a:prstTxWarp prst="textPlain">
              <a:avLst>
                <a:gd name="adj" fmla="val 66551"/>
              </a:avLst>
            </a:prstTxWarp>
          </a:bodyPr>
          <a:lstStyle/>
          <a:p>
            <a:pPr algn="ctr"/>
            <a:r>
              <a:rPr lang="en-US" altLang="zh-CN" sz="3600" b="1" u="none" kern="10">
                <a:ln w="9525">
                  <a:noFill/>
                  <a:round/>
                  <a:headEnd/>
                  <a:tailEnd/>
                </a:ln>
                <a:solidFill>
                  <a:schemeClr val="tx2"/>
                </a:solidFill>
                <a:effectLst>
                  <a:outerShdw dist="45791" dir="2021404" algn="ctr" rotWithShape="0">
                    <a:srgbClr val="C0C0C0"/>
                  </a:outerShdw>
                </a:effectLst>
                <a:latin typeface="Arial"/>
                <a:cs typeface="Arial"/>
              </a:rPr>
              <a:t>41</a:t>
            </a:r>
            <a:endParaRPr lang="zh-CN" altLang="en-US" sz="3600" b="1" u="none" kern="10">
              <a:ln w="9525">
                <a:noFill/>
                <a:round/>
                <a:headEnd/>
                <a:tailEnd/>
              </a:ln>
              <a:solidFill>
                <a:schemeClr val="tx2"/>
              </a:solidFill>
              <a:effectLst>
                <a:outerShdw dist="45791" dir="2021404" algn="ctr" rotWithShape="0">
                  <a:srgbClr val="C0C0C0"/>
                </a:outerShdw>
              </a:effectLst>
              <a:latin typeface="Arial"/>
              <a:cs typeface="Arial"/>
            </a:endParaRPr>
          </a:p>
        </p:txBody>
      </p:sp>
      <p:sp>
        <p:nvSpPr>
          <p:cNvPr id="20" name="AutoShape 19" descr="白色大理石"/>
          <p:cNvSpPr>
            <a:spLocks noChangeArrowheads="1"/>
          </p:cNvSpPr>
          <p:nvPr/>
        </p:nvSpPr>
        <p:spPr bwMode="auto">
          <a:xfrm>
            <a:off x="4876800" y="3886200"/>
            <a:ext cx="2667000" cy="457200"/>
          </a:xfrm>
          <a:prstGeom prst="parallelogram">
            <a:avLst>
              <a:gd name="adj" fmla="val 179159"/>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21" name="WordArt 20"/>
          <p:cNvSpPr>
            <a:spLocks noChangeArrowheads="1" noChangeShapeType="1" noTextEdit="1"/>
          </p:cNvSpPr>
          <p:nvPr/>
        </p:nvSpPr>
        <p:spPr bwMode="auto">
          <a:xfrm>
            <a:off x="5181600" y="4038600"/>
            <a:ext cx="1981200" cy="228600"/>
          </a:xfrm>
          <a:prstGeom prst="rect">
            <a:avLst/>
          </a:prstGeom>
        </p:spPr>
        <p:txBody>
          <a:bodyPr wrap="none" fromWordArt="1">
            <a:prstTxWarp prst="textPlain">
              <a:avLst>
                <a:gd name="adj" fmla="val 40306"/>
              </a:avLst>
            </a:prstTxWarp>
          </a:bodyPr>
          <a:lstStyle/>
          <a:p>
            <a:pPr algn="ctr"/>
            <a:r>
              <a:rPr lang="en-US" altLang="zh-CN" sz="3600" b="1" u="none" kern="10">
                <a:ln w="9525">
                  <a:noFill/>
                  <a:round/>
                  <a:headEnd/>
                  <a:tailEnd/>
                </a:ln>
                <a:solidFill>
                  <a:srgbClr val="0000FF"/>
                </a:solidFill>
                <a:effectLst>
                  <a:outerShdw dist="45791" dir="2021404" algn="ctr" rotWithShape="0">
                    <a:srgbClr val="C0C0C0"/>
                  </a:outerShdw>
                </a:effectLst>
                <a:latin typeface="Arial"/>
                <a:cs typeface="Arial"/>
              </a:rPr>
              <a:t>239</a:t>
            </a:r>
            <a:endParaRPr lang="zh-CN" altLang="en-US" sz="3600" b="1" u="none"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22" name="WordArt 21"/>
          <p:cNvSpPr>
            <a:spLocks noChangeArrowheads="1" noChangeShapeType="1" noTextEdit="1"/>
          </p:cNvSpPr>
          <p:nvPr/>
        </p:nvSpPr>
        <p:spPr bwMode="auto">
          <a:xfrm>
            <a:off x="1676400" y="4038600"/>
            <a:ext cx="1981200" cy="228600"/>
          </a:xfrm>
          <a:prstGeom prst="rect">
            <a:avLst/>
          </a:prstGeom>
        </p:spPr>
        <p:txBody>
          <a:bodyPr wrap="none" fromWordArt="1">
            <a:prstTxWarp prst="textPlain">
              <a:avLst>
                <a:gd name="adj" fmla="val 40306"/>
              </a:avLst>
            </a:prstTxWarp>
          </a:bodyPr>
          <a:lstStyle/>
          <a:p>
            <a:pPr algn="ctr"/>
            <a:r>
              <a:rPr lang="en-US" altLang="zh-CN" sz="3600" b="1" u="none" kern="10">
                <a:ln w="9525">
                  <a:noFill/>
                  <a:round/>
                  <a:headEnd/>
                  <a:tailEnd/>
                </a:ln>
                <a:solidFill>
                  <a:srgbClr val="0000FF"/>
                </a:solidFill>
                <a:effectLst>
                  <a:outerShdw dist="45791" dir="2021404" algn="ctr" rotWithShape="0">
                    <a:srgbClr val="C0C0C0"/>
                  </a:outerShdw>
                </a:effectLst>
                <a:latin typeface="Arial"/>
                <a:cs typeface="Arial"/>
              </a:rPr>
              <a:t>239</a:t>
            </a:r>
            <a:endParaRPr lang="zh-CN" altLang="en-US" sz="3600" b="1" u="none"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23" name="WordArt 22"/>
          <p:cNvSpPr>
            <a:spLocks noChangeArrowheads="1" noChangeShapeType="1" noTextEdit="1"/>
          </p:cNvSpPr>
          <p:nvPr/>
        </p:nvSpPr>
        <p:spPr bwMode="auto">
          <a:xfrm flipH="1">
            <a:off x="5181600" y="4419600"/>
            <a:ext cx="1981200" cy="228600"/>
          </a:xfrm>
          <a:prstGeom prst="rect">
            <a:avLst/>
          </a:prstGeom>
        </p:spPr>
        <p:txBody>
          <a:bodyPr wrap="none" fromWordArt="1">
            <a:prstTxWarp prst="textPlain">
              <a:avLst>
                <a:gd name="adj" fmla="val 60213"/>
              </a:avLst>
            </a:prstTxWarp>
          </a:bodyPr>
          <a:lstStyle/>
          <a:p>
            <a:pPr algn="ctr"/>
            <a:r>
              <a:rPr lang="en-US" altLang="zh-CN" sz="3600" b="1" u="none" kern="10">
                <a:ln w="9525">
                  <a:noFill/>
                  <a:round/>
                  <a:headEnd/>
                  <a:tailEnd/>
                </a:ln>
                <a:solidFill>
                  <a:schemeClr val="tx2"/>
                </a:solidFill>
                <a:effectLst>
                  <a:outerShdw dist="45791" dir="2021404" algn="ctr" rotWithShape="0">
                    <a:srgbClr val="C0C0C0"/>
                  </a:outerShdw>
                </a:effectLst>
                <a:latin typeface="Arial"/>
                <a:cs typeface="Arial"/>
              </a:rPr>
              <a:t>385</a:t>
            </a:r>
            <a:endParaRPr lang="zh-CN" altLang="en-US" sz="3600" b="1" u="none" kern="10">
              <a:ln w="9525">
                <a:noFill/>
                <a:round/>
                <a:headEnd/>
                <a:tailEnd/>
              </a:ln>
              <a:solidFill>
                <a:schemeClr val="tx2"/>
              </a:solidFill>
              <a:effectLst>
                <a:outerShdw dist="45791" dir="2021404" algn="ctr" rotWithShape="0">
                  <a:srgbClr val="C0C0C0"/>
                </a:outerShdw>
              </a:effectLst>
              <a:latin typeface="Arial"/>
              <a:cs typeface="Arial"/>
            </a:endParaRPr>
          </a:p>
        </p:txBody>
      </p:sp>
      <p:sp>
        <p:nvSpPr>
          <p:cNvPr id="24" name="WordArt 23"/>
          <p:cNvSpPr>
            <a:spLocks noChangeArrowheads="1" noChangeShapeType="1" noTextEdit="1"/>
          </p:cNvSpPr>
          <p:nvPr/>
        </p:nvSpPr>
        <p:spPr bwMode="auto">
          <a:xfrm>
            <a:off x="5334000" y="4800600"/>
            <a:ext cx="1676400" cy="228600"/>
          </a:xfrm>
          <a:prstGeom prst="rect">
            <a:avLst/>
          </a:prstGeom>
        </p:spPr>
        <p:txBody>
          <a:bodyPr wrap="none" fromWordArt="1">
            <a:prstTxWarp prst="textPlain">
              <a:avLst>
                <a:gd name="adj" fmla="val 39866"/>
              </a:avLst>
            </a:prstTxWarp>
          </a:bodyPr>
          <a:lstStyle/>
          <a:p>
            <a:pPr algn="ctr"/>
            <a:r>
              <a:rPr lang="en-US" altLang="zh-CN" sz="3600" b="1" u="none" kern="10">
                <a:ln w="9525">
                  <a:noFill/>
                  <a:round/>
                  <a:headEnd/>
                  <a:tailEnd/>
                </a:ln>
                <a:solidFill>
                  <a:srgbClr val="0000FF"/>
                </a:solidFill>
                <a:effectLst>
                  <a:outerShdw dist="45791" dir="2021404" algn="ctr" rotWithShape="0">
                    <a:srgbClr val="C0C0C0"/>
                  </a:outerShdw>
                </a:effectLst>
                <a:latin typeface="Arial"/>
                <a:cs typeface="Arial"/>
              </a:rPr>
              <a:t>878</a:t>
            </a:r>
            <a:endParaRPr lang="zh-CN" altLang="en-US" sz="3600" b="1" u="none"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25" name="Rectangle 24"/>
          <p:cNvSpPr>
            <a:spLocks noChangeArrowheads="1"/>
          </p:cNvSpPr>
          <p:nvPr/>
        </p:nvSpPr>
        <p:spPr bwMode="auto">
          <a:xfrm>
            <a:off x="4572000" y="5562600"/>
            <a:ext cx="3048000" cy="152400"/>
          </a:xfrm>
          <a:prstGeom prst="rect">
            <a:avLst/>
          </a:prstGeom>
          <a:gradFill rotWithShape="0">
            <a:gsLst>
              <a:gs pos="0">
                <a:schemeClr val="accent1"/>
              </a:gs>
              <a:gs pos="100000">
                <a:schemeClr val="accent1">
                  <a:gamma/>
                  <a:shade val="46275"/>
                  <a:invGamma/>
                </a:schemeClr>
              </a:gs>
            </a:gsLst>
            <a:lin ang="5400000" scaled="1"/>
          </a:gradFill>
          <a:ln w="9525">
            <a:solidFill>
              <a:schemeClr val="bg1"/>
            </a:solidFill>
            <a:miter lim="800000"/>
            <a:headEnd/>
            <a:tailEnd/>
          </a:ln>
          <a:effectLst/>
        </p:spPr>
        <p:txBody>
          <a:bodyPr wrap="none" anchor="ctr"/>
          <a:lstStyle/>
          <a:p>
            <a:endParaRPr lang="zh-CN" altLang="en-US" u="none"/>
          </a:p>
        </p:txBody>
      </p:sp>
      <p:sp>
        <p:nvSpPr>
          <p:cNvPr id="26" name="AutoShape 25" descr="白色大理石"/>
          <p:cNvSpPr>
            <a:spLocks noChangeArrowheads="1"/>
          </p:cNvSpPr>
          <p:nvPr/>
        </p:nvSpPr>
        <p:spPr bwMode="auto">
          <a:xfrm>
            <a:off x="4419600" y="5791200"/>
            <a:ext cx="3048000" cy="457200"/>
          </a:xfrm>
          <a:prstGeom prst="parallelogram">
            <a:avLst>
              <a:gd name="adj" fmla="val 166667"/>
            </a:avLst>
          </a:prstGeom>
          <a:blipFill dpi="0" rotWithShape="0">
            <a:blip r:embed="rId2" cstate="print"/>
            <a:srcRect/>
            <a:tile tx="0" ty="0" sx="100000" sy="100000" flip="none" algn="tl"/>
          </a:blip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27" name="WordArt 26"/>
          <p:cNvSpPr>
            <a:spLocks noChangeArrowheads="1" noChangeShapeType="1" noTextEdit="1"/>
          </p:cNvSpPr>
          <p:nvPr/>
        </p:nvSpPr>
        <p:spPr bwMode="auto">
          <a:xfrm>
            <a:off x="4876800" y="5867400"/>
            <a:ext cx="2133600" cy="304800"/>
          </a:xfrm>
          <a:prstGeom prst="rect">
            <a:avLst/>
          </a:prstGeom>
        </p:spPr>
        <p:txBody>
          <a:bodyPr wrap="none" fromWordArt="1">
            <a:prstTxWarp prst="textPlain">
              <a:avLst>
                <a:gd name="adj" fmla="val 36806"/>
              </a:avLst>
            </a:prstTxWarp>
          </a:bodyPr>
          <a:lstStyle/>
          <a:p>
            <a:pPr algn="ctr"/>
            <a:r>
              <a:rPr lang="en-US" altLang="zh-CN" sz="3600" b="1" u="none" kern="10">
                <a:ln w="9525">
                  <a:noFill/>
                  <a:round/>
                  <a:headEnd/>
                  <a:tailEnd/>
                </a:ln>
                <a:solidFill>
                  <a:srgbClr val="0000FF"/>
                </a:solidFill>
                <a:effectLst>
                  <a:outerShdw dist="45791" dir="2021404" algn="ctr" rotWithShape="0">
                    <a:srgbClr val="C0C0C0"/>
                  </a:outerShdw>
                </a:effectLst>
                <a:latin typeface="Arial"/>
                <a:cs typeface="Arial"/>
              </a:rPr>
              <a:t>1714</a:t>
            </a:r>
            <a:endParaRPr lang="zh-CN" altLang="en-US" sz="3600" b="1" u="none" kern="10">
              <a:ln w="9525">
                <a:noFill/>
                <a:round/>
                <a:headEnd/>
                <a:tailEnd/>
              </a:ln>
              <a:solidFill>
                <a:srgbClr val="0000FF"/>
              </a:solidFill>
              <a:effectLst>
                <a:outerShdw dist="45791" dir="2021404" algn="ctr" rotWithShape="0">
                  <a:srgbClr val="C0C0C0"/>
                </a:outerShdw>
              </a:effectLst>
              <a:latin typeface="Arial"/>
              <a:cs typeface="Arial"/>
            </a:endParaRPr>
          </a:p>
        </p:txBody>
      </p:sp>
      <p:sp>
        <p:nvSpPr>
          <p:cNvPr id="28" name="AutoShape 27"/>
          <p:cNvSpPr>
            <a:spLocks noChangeArrowheads="1"/>
          </p:cNvSpPr>
          <p:nvPr/>
        </p:nvSpPr>
        <p:spPr bwMode="auto">
          <a:xfrm>
            <a:off x="1447800" y="5867400"/>
            <a:ext cx="457200" cy="228600"/>
          </a:xfrm>
          <a:prstGeom prst="irregularSeal2">
            <a:avLst/>
          </a:prstGeom>
          <a:noFill/>
          <a:ln w="9525">
            <a:solidFill>
              <a:srgbClr val="FF3300"/>
            </a:solidFill>
            <a:miter lim="800000"/>
            <a:headEnd/>
            <a:tailEnd/>
          </a:ln>
          <a:effectLst/>
        </p:spPr>
        <p:txBody>
          <a:bodyPr wrap="none" anchor="ctr"/>
          <a:lstStyle/>
          <a:p>
            <a:endParaRPr lang="zh-CN" altLang="en-US" u="none"/>
          </a:p>
        </p:txBody>
      </p:sp>
      <p:sp>
        <p:nvSpPr>
          <p:cNvPr id="29" name="AutoShape 28"/>
          <p:cNvSpPr>
            <a:spLocks noChangeArrowheads="1"/>
          </p:cNvSpPr>
          <p:nvPr/>
        </p:nvSpPr>
        <p:spPr bwMode="auto">
          <a:xfrm>
            <a:off x="5105400" y="5867400"/>
            <a:ext cx="457200" cy="228600"/>
          </a:xfrm>
          <a:prstGeom prst="irregularSeal2">
            <a:avLst/>
          </a:prstGeom>
          <a:noFill/>
          <a:ln w="9525">
            <a:solidFill>
              <a:srgbClr val="FF3300"/>
            </a:solidFill>
            <a:miter lim="800000"/>
            <a:headEnd/>
            <a:tailEnd/>
          </a:ln>
          <a:effectLst/>
        </p:spPr>
        <p:txBody>
          <a:bodyPr wrap="none" anchor="ctr"/>
          <a:lstStyle/>
          <a:p>
            <a:endParaRPr lang="zh-CN" altLang="en-US" u="none"/>
          </a:p>
        </p:txBody>
      </p:sp>
      <p:sp>
        <p:nvSpPr>
          <p:cNvPr id="30" name="Text Box 29"/>
          <p:cNvSpPr txBox="1">
            <a:spLocks noChangeArrowheads="1"/>
          </p:cNvSpPr>
          <p:nvPr/>
        </p:nvSpPr>
        <p:spPr bwMode="auto">
          <a:xfrm>
            <a:off x="7712075" y="4267200"/>
            <a:ext cx="593725" cy="1263650"/>
          </a:xfrm>
          <a:prstGeom prst="rect">
            <a:avLst/>
          </a:prstGeom>
          <a:noFill/>
          <a:ln w="9525">
            <a:noFill/>
            <a:miter lim="800000"/>
            <a:headEnd/>
            <a:tailEnd/>
          </a:ln>
          <a:effectLst/>
        </p:spPr>
        <p:txBody>
          <a:bodyPr wrap="none">
            <a:spAutoFit/>
          </a:bodyPr>
          <a:lstStyle/>
          <a:p>
            <a:pPr>
              <a:lnSpc>
                <a:spcPct val="80000"/>
              </a:lnSpc>
            </a:pPr>
            <a:r>
              <a:rPr lang="zh-CN" altLang="en-US" sz="3200" b="1" u="none">
                <a:effectLst>
                  <a:outerShdw blurRad="38100" dist="38100" dir="2700000" algn="tl">
                    <a:srgbClr val="C0C0C0"/>
                  </a:outerShdw>
                </a:effectLst>
                <a:ea typeface="隶书" pitchFamily="49" charset="-122"/>
              </a:rPr>
              <a:t>分</a:t>
            </a:r>
          </a:p>
          <a:p>
            <a:pPr>
              <a:lnSpc>
                <a:spcPct val="80000"/>
              </a:lnSpc>
            </a:pPr>
            <a:r>
              <a:rPr lang="zh-CN" altLang="en-US" sz="3200" b="1" u="none">
                <a:effectLst>
                  <a:outerShdw blurRad="38100" dist="38100" dir="2700000" algn="tl">
                    <a:srgbClr val="C0C0C0"/>
                  </a:outerShdw>
                </a:effectLst>
                <a:ea typeface="隶书" pitchFamily="49" charset="-122"/>
              </a:rPr>
              <a:t>界</a:t>
            </a:r>
          </a:p>
          <a:p>
            <a:pPr>
              <a:lnSpc>
                <a:spcPct val="80000"/>
              </a:lnSpc>
            </a:pPr>
            <a:r>
              <a:rPr lang="zh-CN" altLang="en-US" sz="3200" b="1" u="none">
                <a:effectLst>
                  <a:outerShdw blurRad="38100" dist="38100" dir="2700000" algn="tl">
                    <a:srgbClr val="C0C0C0"/>
                  </a:outerShdw>
                </a:effectLst>
                <a:ea typeface="隶书" pitchFamily="49" charset="-122"/>
              </a:rPr>
              <a:t>法</a:t>
            </a:r>
            <a:endParaRPr lang="zh-CN" altLang="en-US" sz="3200" b="1" u="none"/>
          </a:p>
        </p:txBody>
      </p:sp>
    </p:spTree>
  </p:cSld>
  <p:clrMapOvr>
    <a:masterClrMapping/>
  </p:clrMapOvr>
  <p:transition>
    <p:split orient="vert"/>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191</a:t>
            </a:fld>
            <a:endParaRPr lang="en-US" altLang="zh-CN"/>
          </a:p>
        </p:txBody>
      </p:sp>
      <p:sp>
        <p:nvSpPr>
          <p:cNvPr id="3" name="Rectangle 2"/>
          <p:cNvSpPr txBox="1">
            <a:spLocks noChangeArrowheads="1"/>
          </p:cNvSpPr>
          <p:nvPr/>
        </p:nvSpPr>
        <p:spPr>
          <a:xfrm>
            <a:off x="526040" y="685800"/>
            <a:ext cx="7939087" cy="6172200"/>
          </a:xfrm>
          <a:prstGeom prst="rect">
            <a:avLst/>
          </a:prstGeom>
        </p:spPr>
        <p:txBody>
          <a:bodyPr/>
          <a:lstStyle/>
          <a:p>
            <a:pPr marL="342900" marR="0" lvl="0" indent="-342900" algn="just" defTabSz="914400" rtl="0" eaLnBrk="1" fontAlgn="base" latinLnBrk="0" hangingPunct="1">
              <a:lnSpc>
                <a:spcPct val="11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一般当关键码的位数很多，而且关键码每一位上数字的分布大致比较均匀时，可用这种方法得到散列地址。</a:t>
            </a:r>
          </a:p>
          <a:p>
            <a:pPr marL="342900" marR="0" lvl="0" indent="-342900" algn="just" defTabSz="914400" rtl="0" eaLnBrk="1" fontAlgn="base" latinLnBrk="0" hangingPunct="1">
              <a:lnSpc>
                <a:spcPct val="11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以上介绍了几种常用的散列函数。在实际工作中应根据关键码的特点，选用适当的方法。有人曾用“轮盘赌”的统计分析方法对它们进行了模拟分析，结论是平方取中法最接近于“随机化”。</a:t>
            </a:r>
            <a:endParaRPr kumimoji="1" lang="zh-CN" altLang="en-US" sz="30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192</a:t>
            </a:fld>
            <a:endParaRPr lang="en-US" altLang="zh-CN"/>
          </a:p>
        </p:txBody>
      </p:sp>
      <p:sp>
        <p:nvSpPr>
          <p:cNvPr id="3" name="Rectangle 2"/>
          <p:cNvSpPr>
            <a:spLocks noChangeArrowheads="1"/>
          </p:cNvSpPr>
          <p:nvPr/>
        </p:nvSpPr>
        <p:spPr bwMode="auto">
          <a:xfrm>
            <a:off x="1892300" y="434975"/>
            <a:ext cx="4872038" cy="641350"/>
          </a:xfrm>
          <a:prstGeom prst="rect">
            <a:avLst/>
          </a:prstGeom>
          <a:noFill/>
          <a:ln w="9525">
            <a:noFill/>
            <a:miter lim="800000"/>
            <a:headEnd/>
            <a:tailEnd/>
          </a:ln>
          <a:effectLst/>
        </p:spPr>
        <p:txBody>
          <a:bodyPr wrap="none">
            <a:spAutoFit/>
          </a:bodyPr>
          <a:lstStyle/>
          <a:p>
            <a:pPr algn="ctr"/>
            <a:r>
              <a:rPr lang="en-US" altLang="zh-CN" u="none" dirty="0">
                <a:latin typeface="Arial" charset="0"/>
                <a:ea typeface="黑体" pitchFamily="2" charset="-122"/>
              </a:rPr>
              <a:t> </a:t>
            </a:r>
            <a:r>
              <a:rPr lang="zh-CN" altLang="en-US" sz="3600" b="1" u="none" dirty="0">
                <a:solidFill>
                  <a:srgbClr val="CC3300"/>
                </a:solidFill>
                <a:effectLst>
                  <a:outerShdw blurRad="38100" dist="38100" dir="2700000" algn="tl">
                    <a:srgbClr val="C0C0C0"/>
                  </a:outerShdw>
                </a:effectLst>
                <a:latin typeface="Arial" charset="0"/>
                <a:ea typeface="仿宋_GB2312" pitchFamily="49" charset="-122"/>
              </a:rPr>
              <a:t>处理冲突的闭散列方法</a:t>
            </a:r>
            <a:endParaRPr lang="zh-CN" altLang="en-US" sz="3600" u="none" dirty="0">
              <a:solidFill>
                <a:schemeClr val="tx2"/>
              </a:solidFill>
              <a:latin typeface="Arial" charset="0"/>
              <a:ea typeface="仿宋_GB2312" pitchFamily="49" charset="-122"/>
            </a:endParaRPr>
          </a:p>
        </p:txBody>
      </p:sp>
      <p:sp>
        <p:nvSpPr>
          <p:cNvPr id="4" name="Rectangle 3"/>
          <p:cNvSpPr>
            <a:spLocks noChangeArrowheads="1"/>
          </p:cNvSpPr>
          <p:nvPr/>
        </p:nvSpPr>
        <p:spPr bwMode="auto">
          <a:xfrm>
            <a:off x="622300" y="1152525"/>
            <a:ext cx="8067675" cy="5156796"/>
          </a:xfrm>
          <a:prstGeom prst="rect">
            <a:avLst/>
          </a:prstGeom>
          <a:noFill/>
          <a:ln w="9525">
            <a:noFill/>
            <a:miter lim="800000"/>
            <a:headEnd/>
            <a:tailEnd/>
          </a:ln>
          <a:effectLst/>
        </p:spPr>
        <p:txBody>
          <a:bodyPr>
            <a:spAutoFit/>
          </a:bodyPr>
          <a:lstStyle/>
          <a:p>
            <a:pPr algn="just">
              <a:lnSpc>
                <a:spcPct val="105000"/>
              </a:lnSpc>
              <a:spcBef>
                <a:spcPct val="20000"/>
              </a:spcBef>
            </a:pPr>
            <a:r>
              <a:rPr lang="en-US" altLang="zh-CN" sz="3200" b="1" u="none" dirty="0">
                <a:effectLst>
                  <a:outerShdw blurRad="38100" dist="38100" dir="2700000" algn="tl">
                    <a:srgbClr val="C0C0C0"/>
                  </a:outerShdw>
                </a:effectLst>
                <a:ea typeface="仿宋_GB2312" pitchFamily="49" charset="-122"/>
              </a:rPr>
              <a:t>    </a:t>
            </a:r>
            <a:r>
              <a:rPr lang="zh-CN" altLang="en-US" sz="3200" b="1" u="none" dirty="0" smtClean="0">
                <a:effectLst>
                  <a:outerShdw blurRad="38100" dist="38100" dir="2700000" algn="tl">
                    <a:srgbClr val="C0C0C0"/>
                  </a:outerShdw>
                </a:effectLst>
                <a:ea typeface="仿宋_GB2312" pitchFamily="49" charset="-122"/>
              </a:rPr>
              <a:t>   </a:t>
            </a:r>
            <a:r>
              <a:rPr lang="zh-CN" altLang="en-US" sz="3000" b="1" u="none" dirty="0" smtClean="0">
                <a:solidFill>
                  <a:srgbClr val="000099"/>
                </a:solidFill>
                <a:effectLst>
                  <a:outerShdw blurRad="38100" dist="38100" dir="2700000" algn="tl">
                    <a:srgbClr val="C0C0C0"/>
                  </a:outerShdw>
                </a:effectLst>
                <a:ea typeface="仿宋_GB2312" pitchFamily="49" charset="-122"/>
              </a:rPr>
              <a:t>因为</a:t>
            </a:r>
            <a:r>
              <a:rPr lang="zh-CN" altLang="en-US" sz="3000" b="1" u="none" dirty="0">
                <a:solidFill>
                  <a:srgbClr val="000099"/>
                </a:solidFill>
                <a:effectLst>
                  <a:outerShdw blurRad="38100" dist="38100" dir="2700000" algn="tl">
                    <a:srgbClr val="C0C0C0"/>
                  </a:outerShdw>
                </a:effectLst>
                <a:ea typeface="仿宋_GB2312" pitchFamily="49" charset="-122"/>
              </a:rPr>
              <a:t>任一种散列函数也不能避免产生冲突，因此选择好的解决冲突的方法十分重要。</a:t>
            </a:r>
          </a:p>
          <a:p>
            <a:pPr algn="just">
              <a:lnSpc>
                <a:spcPct val="105000"/>
              </a:lnSpc>
              <a:spcBef>
                <a:spcPct val="20000"/>
              </a:spcBef>
            </a:pPr>
            <a:r>
              <a:rPr lang="zh-CN" altLang="en-US" sz="3000" b="1" u="none" dirty="0">
                <a:solidFill>
                  <a:srgbClr val="000099"/>
                </a:solidFill>
                <a:effectLst>
                  <a:outerShdw blurRad="38100" dist="38100" dir="2700000" algn="tl">
                    <a:srgbClr val="C0C0C0"/>
                  </a:outerShdw>
                </a:effectLst>
                <a:ea typeface="仿宋_GB2312" pitchFamily="49" charset="-122"/>
              </a:rPr>
              <a:t>    </a:t>
            </a:r>
            <a:r>
              <a:rPr lang="zh-CN" altLang="en-US" sz="3000" b="1" u="none" dirty="0" smtClean="0">
                <a:solidFill>
                  <a:srgbClr val="000099"/>
                </a:solidFill>
                <a:effectLst>
                  <a:outerShdw blurRad="38100" dist="38100" dir="2700000" algn="tl">
                    <a:srgbClr val="C0C0C0"/>
                  </a:outerShdw>
                </a:effectLst>
                <a:ea typeface="仿宋_GB2312" pitchFamily="49" charset="-122"/>
              </a:rPr>
              <a:t>   为了</a:t>
            </a:r>
            <a:r>
              <a:rPr lang="zh-CN" altLang="en-US" sz="3000" b="1" u="none" dirty="0">
                <a:solidFill>
                  <a:srgbClr val="000099"/>
                </a:solidFill>
                <a:effectLst>
                  <a:outerShdw blurRad="38100" dist="38100" dir="2700000" algn="tl">
                    <a:srgbClr val="C0C0C0"/>
                  </a:outerShdw>
                </a:effectLst>
                <a:ea typeface="仿宋_GB2312" pitchFamily="49" charset="-122"/>
              </a:rPr>
              <a:t>减少冲突，对散列表加以改造。若设散</a:t>
            </a:r>
            <a:r>
              <a:rPr lang="zh-CN" altLang="en-US" sz="3000" b="1" u="none" dirty="0" smtClean="0">
                <a:solidFill>
                  <a:srgbClr val="000099"/>
                </a:solidFill>
                <a:effectLst>
                  <a:outerShdw blurRad="38100" dist="38100" dir="2700000" algn="tl">
                    <a:srgbClr val="C0C0C0"/>
                  </a:outerShdw>
                </a:effectLst>
                <a:ea typeface="仿宋_GB2312" pitchFamily="49" charset="-122"/>
              </a:rPr>
              <a:t>列表</a:t>
            </a:r>
            <a:r>
              <a:rPr lang="en-US" altLang="zh-CN" sz="3000" b="1" i="1" u="none" dirty="0" smtClean="0">
                <a:solidFill>
                  <a:srgbClr val="000099"/>
                </a:solidFill>
                <a:effectLst>
                  <a:outerShdw blurRad="38100" dist="38100" dir="2700000" algn="tl">
                    <a:srgbClr val="C0C0C0"/>
                  </a:outerShdw>
                </a:effectLst>
                <a:ea typeface="仿宋_GB2312" pitchFamily="49" charset="-122"/>
              </a:rPr>
              <a:t>HT</a:t>
            </a:r>
            <a:r>
              <a:rPr lang="zh-CN" altLang="en-US" sz="3000" b="1" u="none" dirty="0" smtClean="0">
                <a:solidFill>
                  <a:srgbClr val="000099"/>
                </a:solidFill>
                <a:effectLst>
                  <a:outerShdw blurRad="38100" dist="38100" dir="2700000" algn="tl">
                    <a:srgbClr val="C0C0C0"/>
                  </a:outerShdw>
                </a:effectLst>
                <a:ea typeface="仿宋_GB2312" pitchFamily="49" charset="-122"/>
              </a:rPr>
              <a:t>有</a:t>
            </a:r>
            <a:r>
              <a:rPr lang="en-US" altLang="zh-CN" sz="3000" b="1" i="1" u="none" dirty="0" smtClean="0">
                <a:solidFill>
                  <a:schemeClr val="tx2"/>
                </a:solidFill>
                <a:effectLst>
                  <a:outerShdw blurRad="38100" dist="38100" dir="2700000" algn="tl">
                    <a:srgbClr val="C0C0C0"/>
                  </a:outerShdw>
                </a:effectLst>
                <a:ea typeface="仿宋_GB2312" pitchFamily="49" charset="-122"/>
              </a:rPr>
              <a:t>m</a:t>
            </a:r>
            <a:r>
              <a:rPr lang="zh-CN" altLang="en-US" sz="3000" b="1" u="none" dirty="0" smtClean="0">
                <a:solidFill>
                  <a:schemeClr val="tx2"/>
                </a:solidFill>
                <a:effectLst>
                  <a:outerShdw blurRad="38100" dist="38100" dir="2700000" algn="tl">
                    <a:srgbClr val="C0C0C0"/>
                  </a:outerShdw>
                </a:effectLst>
                <a:ea typeface="仿宋_GB2312" pitchFamily="49" charset="-122"/>
              </a:rPr>
              <a:t>个地址</a:t>
            </a:r>
            <a:r>
              <a:rPr lang="zh-CN" altLang="en-US" sz="3000" b="1" u="none" dirty="0" smtClean="0">
                <a:solidFill>
                  <a:srgbClr val="000099"/>
                </a:solidFill>
                <a:effectLst>
                  <a:outerShdw blurRad="38100" dist="38100" dir="2700000" algn="tl">
                    <a:srgbClr val="C0C0C0"/>
                  </a:outerShdw>
                </a:effectLst>
                <a:ea typeface="仿宋_GB2312" pitchFamily="49" charset="-122"/>
              </a:rPr>
              <a:t>，</a:t>
            </a:r>
            <a:r>
              <a:rPr lang="zh-CN" altLang="en-US" sz="3000" b="1" u="none" dirty="0" smtClean="0">
                <a:solidFill>
                  <a:schemeClr val="tx2"/>
                </a:solidFill>
                <a:effectLst>
                  <a:outerShdw blurRad="38100" dist="38100" dir="2700000" algn="tl">
                    <a:srgbClr val="C0C0C0"/>
                  </a:outerShdw>
                </a:effectLst>
                <a:ea typeface="仿宋_GB2312" pitchFamily="49" charset="-122"/>
              </a:rPr>
              <a:t>将</a:t>
            </a:r>
            <a:r>
              <a:rPr lang="zh-CN" altLang="en-US" sz="3000" b="1" u="none" dirty="0">
                <a:solidFill>
                  <a:schemeClr val="tx2"/>
                </a:solidFill>
                <a:effectLst>
                  <a:outerShdw blurRad="38100" dist="38100" dir="2700000" algn="tl">
                    <a:srgbClr val="C0C0C0"/>
                  </a:outerShdw>
                </a:effectLst>
                <a:ea typeface="仿宋_GB2312" pitchFamily="49" charset="-122"/>
              </a:rPr>
              <a:t>其</a:t>
            </a:r>
            <a:r>
              <a:rPr lang="zh-CN" altLang="en-US" sz="3000" b="1" u="none" dirty="0" smtClean="0">
                <a:solidFill>
                  <a:schemeClr val="tx2"/>
                </a:solidFill>
                <a:effectLst>
                  <a:outerShdw blurRad="38100" dist="38100" dir="2700000" algn="tl">
                    <a:srgbClr val="C0C0C0"/>
                  </a:outerShdw>
                </a:effectLst>
                <a:ea typeface="仿宋_GB2312" pitchFamily="49" charset="-122"/>
              </a:rPr>
              <a:t>改为</a:t>
            </a:r>
            <a:r>
              <a:rPr lang="en-US" altLang="zh-CN" sz="3000" b="1" i="1" u="none" dirty="0" smtClean="0">
                <a:solidFill>
                  <a:schemeClr val="tx2"/>
                </a:solidFill>
                <a:effectLst>
                  <a:outerShdw blurRad="38100" dist="38100" dir="2700000" algn="tl">
                    <a:srgbClr val="C0C0C0"/>
                  </a:outerShdw>
                </a:effectLst>
                <a:ea typeface="仿宋_GB2312" pitchFamily="49" charset="-122"/>
              </a:rPr>
              <a:t>m</a:t>
            </a:r>
            <a:r>
              <a:rPr lang="zh-CN" altLang="en-US" sz="3000" b="1" u="none" dirty="0" smtClean="0">
                <a:solidFill>
                  <a:schemeClr val="tx2"/>
                </a:solidFill>
                <a:effectLst>
                  <a:outerShdw blurRad="38100" dist="38100" dir="2700000" algn="tl">
                    <a:srgbClr val="C0C0C0"/>
                  </a:outerShdw>
                </a:effectLst>
                <a:ea typeface="仿宋_GB2312" pitchFamily="49" charset="-122"/>
              </a:rPr>
              <a:t>个</a:t>
            </a:r>
            <a:r>
              <a:rPr lang="zh-CN" altLang="en-US" sz="3000" b="1" u="none" dirty="0">
                <a:solidFill>
                  <a:schemeClr val="tx2"/>
                </a:solidFill>
                <a:effectLst>
                  <a:outerShdw blurRad="38100" dist="38100" dir="2700000" algn="tl">
                    <a:srgbClr val="C0C0C0"/>
                  </a:outerShdw>
                </a:effectLst>
                <a:ea typeface="仿宋_GB2312" pitchFamily="49" charset="-122"/>
              </a:rPr>
              <a:t>桶</a:t>
            </a:r>
            <a:r>
              <a:rPr lang="zh-CN" altLang="en-US" sz="3000" b="1" u="none" dirty="0">
                <a:solidFill>
                  <a:srgbClr val="000099"/>
                </a:solidFill>
                <a:effectLst>
                  <a:outerShdw blurRad="38100" dist="38100" dir="2700000" algn="tl">
                    <a:srgbClr val="C0C0C0"/>
                  </a:outerShdw>
                </a:effectLst>
                <a:ea typeface="仿宋_GB2312" pitchFamily="49" charset="-122"/>
              </a:rPr>
              <a:t>。其桶号与散列地址</a:t>
            </a:r>
            <a:r>
              <a:rPr lang="zh-CN" altLang="en-US" sz="3000" b="1" u="none" dirty="0" smtClean="0">
                <a:solidFill>
                  <a:srgbClr val="000099"/>
                </a:solidFill>
                <a:effectLst>
                  <a:outerShdw blurRad="38100" dist="38100" dir="2700000" algn="tl">
                    <a:srgbClr val="C0C0C0"/>
                  </a:outerShdw>
                </a:effectLst>
                <a:ea typeface="仿宋_GB2312" pitchFamily="49" charset="-122"/>
              </a:rPr>
              <a:t>一一对应，</a:t>
            </a:r>
            <a:r>
              <a:rPr lang="zh-CN" altLang="en-US" sz="3000" b="1" u="none" dirty="0" smtClean="0">
                <a:solidFill>
                  <a:srgbClr val="006600"/>
                </a:solidFill>
                <a:effectLst>
                  <a:outerShdw blurRad="38100" dist="38100" dir="2700000" algn="tl">
                    <a:srgbClr val="C0C0C0"/>
                  </a:outerShdw>
                </a:effectLst>
                <a:ea typeface="仿宋_GB2312" pitchFamily="49" charset="-122"/>
              </a:rPr>
              <a:t>第</a:t>
            </a:r>
            <a:r>
              <a:rPr lang="en-US" altLang="zh-CN" sz="3000" b="1" i="1" u="none" dirty="0" err="1" smtClean="0">
                <a:solidFill>
                  <a:srgbClr val="006600"/>
                </a:solidFill>
                <a:effectLst>
                  <a:outerShdw blurRad="38100" dist="38100" dir="2700000" algn="tl">
                    <a:srgbClr val="C0C0C0"/>
                  </a:outerShdw>
                </a:effectLst>
                <a:ea typeface="仿宋_GB2312" pitchFamily="49" charset="-122"/>
              </a:rPr>
              <a:t>i</a:t>
            </a:r>
            <a:r>
              <a:rPr lang="en-US" altLang="zh-CN" sz="3000" b="1" i="1" u="none" dirty="0" smtClean="0">
                <a:solidFill>
                  <a:srgbClr val="006600"/>
                </a:solidFill>
                <a:effectLst>
                  <a:outerShdw blurRad="38100" dist="38100" dir="2700000" algn="tl">
                    <a:srgbClr val="C0C0C0"/>
                  </a:outerShdw>
                </a:effectLst>
                <a:ea typeface="仿宋_GB2312" pitchFamily="49" charset="-122"/>
              </a:rPr>
              <a:t> </a:t>
            </a:r>
            <a:r>
              <a:rPr lang="en-US" altLang="zh-CN" sz="3000" b="1" u="none" dirty="0">
                <a:solidFill>
                  <a:srgbClr val="006600"/>
                </a:solidFill>
                <a:effectLst>
                  <a:outerShdw blurRad="38100" dist="38100" dir="2700000" algn="tl">
                    <a:srgbClr val="C0C0C0"/>
                  </a:outerShdw>
                </a:effectLst>
                <a:ea typeface="仿宋_GB2312" pitchFamily="49" charset="-122"/>
              </a:rPr>
              <a:t>(</a:t>
            </a:r>
            <a:r>
              <a:rPr lang="en-US" altLang="zh-CN" sz="3000" b="1" u="none" dirty="0" smtClean="0">
                <a:solidFill>
                  <a:srgbClr val="006600"/>
                </a:solidFill>
                <a:effectLst>
                  <a:outerShdw blurRad="38100" dist="38100" dir="2700000" algn="tl">
                    <a:srgbClr val="C0C0C0"/>
                  </a:outerShdw>
                </a:effectLst>
                <a:ea typeface="仿宋_GB2312" pitchFamily="49" charset="-122"/>
              </a:rPr>
              <a:t>0</a:t>
            </a:r>
            <a:r>
              <a:rPr lang="en-US" altLang="zh-CN" sz="3000" b="1" u="none" dirty="0" smtClean="0">
                <a:solidFill>
                  <a:srgbClr val="006600"/>
                </a:solidFill>
                <a:effectLst>
                  <a:outerShdw blurRad="38100" dist="38100" dir="2700000" algn="tl">
                    <a:srgbClr val="C0C0C0"/>
                  </a:outerShdw>
                </a:effectLst>
                <a:ea typeface="仿宋_GB2312" pitchFamily="49" charset="-122"/>
                <a:sym typeface="Symbol" pitchFamily="18" charset="2"/>
              </a:rPr>
              <a:t></a:t>
            </a:r>
            <a:r>
              <a:rPr lang="en-US" altLang="zh-CN" sz="3000" b="1" i="1" u="none" dirty="0" smtClean="0">
                <a:solidFill>
                  <a:srgbClr val="006600"/>
                </a:solidFill>
                <a:effectLst>
                  <a:outerShdw blurRad="38100" dist="38100" dir="2700000" algn="tl">
                    <a:srgbClr val="C0C0C0"/>
                  </a:outerShdw>
                </a:effectLst>
                <a:ea typeface="仿宋_GB2312" pitchFamily="49" charset="-122"/>
              </a:rPr>
              <a:t>i</a:t>
            </a:r>
            <a:r>
              <a:rPr lang="en-US" altLang="zh-CN" sz="3000" b="1" u="none" dirty="0" smtClean="0">
                <a:solidFill>
                  <a:srgbClr val="006600"/>
                </a:solidFill>
                <a:effectLst>
                  <a:outerShdw blurRad="38100" dist="38100" dir="2700000" algn="tl">
                    <a:srgbClr val="C0C0C0"/>
                  </a:outerShdw>
                </a:effectLst>
                <a:ea typeface="仿宋_GB2312" pitchFamily="49" charset="-122"/>
              </a:rPr>
              <a:t>&lt;</a:t>
            </a:r>
            <a:r>
              <a:rPr lang="en-US" altLang="zh-CN" sz="3000" b="1" i="1" u="none" dirty="0" smtClean="0">
                <a:solidFill>
                  <a:srgbClr val="006600"/>
                </a:solidFill>
                <a:effectLst>
                  <a:outerShdw blurRad="38100" dist="38100" dir="2700000" algn="tl">
                    <a:srgbClr val="C0C0C0"/>
                  </a:outerShdw>
                </a:effectLst>
                <a:ea typeface="仿宋_GB2312" pitchFamily="49" charset="-122"/>
              </a:rPr>
              <a:t>m</a:t>
            </a:r>
            <a:r>
              <a:rPr lang="en-US" altLang="zh-CN" sz="3000" b="1" u="none" dirty="0" smtClean="0">
                <a:solidFill>
                  <a:srgbClr val="006600"/>
                </a:solidFill>
                <a:effectLst>
                  <a:outerShdw blurRad="38100" dist="38100" dir="2700000" algn="tl">
                    <a:srgbClr val="C0C0C0"/>
                  </a:outerShdw>
                </a:effectLst>
                <a:ea typeface="仿宋_GB2312" pitchFamily="49" charset="-122"/>
              </a:rPr>
              <a:t>)</a:t>
            </a:r>
            <a:r>
              <a:rPr lang="zh-CN" altLang="en-US" sz="3000" b="1" u="none" dirty="0" smtClean="0">
                <a:solidFill>
                  <a:srgbClr val="006600"/>
                </a:solidFill>
                <a:effectLst>
                  <a:outerShdw blurRad="38100" dist="38100" dir="2700000" algn="tl">
                    <a:srgbClr val="C0C0C0"/>
                  </a:outerShdw>
                </a:effectLst>
                <a:ea typeface="仿宋_GB2312" pitchFamily="49" charset="-122"/>
              </a:rPr>
              <a:t>个</a:t>
            </a:r>
            <a:r>
              <a:rPr lang="zh-CN" altLang="en-US" sz="3000" b="1" u="none" dirty="0">
                <a:solidFill>
                  <a:srgbClr val="006600"/>
                </a:solidFill>
                <a:effectLst>
                  <a:outerShdw blurRad="38100" dist="38100" dir="2700000" algn="tl">
                    <a:srgbClr val="C0C0C0"/>
                  </a:outerShdw>
                </a:effectLst>
                <a:ea typeface="仿宋_GB2312" pitchFamily="49" charset="-122"/>
              </a:rPr>
              <a:t>桶的桶号即为</a:t>
            </a:r>
            <a:r>
              <a:rPr lang="zh-CN" altLang="en-US" sz="3000" b="1" u="none" dirty="0" smtClean="0">
                <a:solidFill>
                  <a:srgbClr val="006600"/>
                </a:solidFill>
                <a:effectLst>
                  <a:outerShdw blurRad="38100" dist="38100" dir="2700000" algn="tl">
                    <a:srgbClr val="C0C0C0"/>
                  </a:outerShdw>
                </a:effectLst>
                <a:ea typeface="仿宋_GB2312" pitchFamily="49" charset="-122"/>
              </a:rPr>
              <a:t>第</a:t>
            </a:r>
            <a:r>
              <a:rPr lang="en-US" altLang="zh-CN" sz="3000" b="1" i="1" u="none" dirty="0" err="1" smtClean="0">
                <a:solidFill>
                  <a:srgbClr val="006600"/>
                </a:solidFill>
                <a:effectLst>
                  <a:outerShdw blurRad="38100" dist="38100" dir="2700000" algn="tl">
                    <a:srgbClr val="C0C0C0"/>
                  </a:outerShdw>
                </a:effectLst>
                <a:ea typeface="仿宋_GB2312" pitchFamily="49" charset="-122"/>
              </a:rPr>
              <a:t>i</a:t>
            </a:r>
            <a:r>
              <a:rPr lang="zh-CN" altLang="en-US" sz="3000" b="1" u="none" dirty="0" smtClean="0">
                <a:solidFill>
                  <a:srgbClr val="006600"/>
                </a:solidFill>
                <a:effectLst>
                  <a:outerShdw blurRad="38100" dist="38100" dir="2700000" algn="tl">
                    <a:srgbClr val="C0C0C0"/>
                  </a:outerShdw>
                </a:effectLst>
                <a:ea typeface="仿宋_GB2312" pitchFamily="49" charset="-122"/>
              </a:rPr>
              <a:t>个</a:t>
            </a:r>
            <a:r>
              <a:rPr lang="zh-CN" altLang="en-US" sz="3000" b="1" u="none" dirty="0">
                <a:solidFill>
                  <a:srgbClr val="006600"/>
                </a:solidFill>
                <a:effectLst>
                  <a:outerShdw blurRad="38100" dist="38100" dir="2700000" algn="tl">
                    <a:srgbClr val="C0C0C0"/>
                  </a:outerShdw>
                </a:effectLst>
                <a:ea typeface="仿宋_GB2312" pitchFamily="49" charset="-122"/>
              </a:rPr>
              <a:t>散列地址</a:t>
            </a:r>
            <a:r>
              <a:rPr lang="zh-CN" altLang="en-US" sz="3000" b="1" u="none" dirty="0">
                <a:solidFill>
                  <a:srgbClr val="000099"/>
                </a:solidFill>
                <a:effectLst>
                  <a:outerShdw blurRad="38100" dist="38100" dir="2700000" algn="tl">
                    <a:srgbClr val="C0C0C0"/>
                  </a:outerShdw>
                </a:effectLst>
                <a:ea typeface="仿宋_GB2312" pitchFamily="49" charset="-122"/>
              </a:rPr>
              <a:t>。</a:t>
            </a:r>
          </a:p>
          <a:p>
            <a:pPr algn="just">
              <a:lnSpc>
                <a:spcPct val="105000"/>
              </a:lnSpc>
              <a:spcBef>
                <a:spcPct val="20000"/>
              </a:spcBef>
            </a:pPr>
            <a:r>
              <a:rPr lang="zh-CN" altLang="en-US" sz="3000" b="1" u="none" dirty="0">
                <a:solidFill>
                  <a:srgbClr val="000099"/>
                </a:solidFill>
                <a:effectLst>
                  <a:outerShdw blurRad="38100" dist="38100" dir="2700000" algn="tl">
                    <a:srgbClr val="C0C0C0"/>
                  </a:outerShdw>
                </a:effectLst>
                <a:ea typeface="仿宋_GB2312" pitchFamily="49" charset="-122"/>
              </a:rPr>
              <a:t>    </a:t>
            </a:r>
            <a:r>
              <a:rPr lang="zh-CN" altLang="en-US" sz="3000" b="1" u="none" dirty="0" smtClean="0">
                <a:solidFill>
                  <a:srgbClr val="000099"/>
                </a:solidFill>
                <a:effectLst>
                  <a:outerShdw blurRad="38100" dist="38100" dir="2700000" algn="tl">
                    <a:srgbClr val="C0C0C0"/>
                  </a:outerShdw>
                </a:effectLst>
                <a:ea typeface="仿宋_GB2312" pitchFamily="49" charset="-122"/>
              </a:rPr>
              <a:t>   每个</a:t>
            </a:r>
            <a:r>
              <a:rPr lang="zh-CN" altLang="en-US" sz="3000" b="1" u="none" dirty="0">
                <a:solidFill>
                  <a:srgbClr val="000099"/>
                </a:solidFill>
                <a:effectLst>
                  <a:outerShdw blurRad="38100" dist="38100" dir="2700000" algn="tl">
                    <a:srgbClr val="C0C0C0"/>
                  </a:outerShdw>
                </a:effectLst>
                <a:ea typeface="仿宋_GB2312" pitchFamily="49" charset="-122"/>
              </a:rPr>
              <a:t>桶可</a:t>
            </a:r>
            <a:r>
              <a:rPr lang="zh-CN" altLang="en-US" sz="3000" b="1" u="none" dirty="0" smtClean="0">
                <a:solidFill>
                  <a:srgbClr val="000099"/>
                </a:solidFill>
                <a:effectLst>
                  <a:outerShdw blurRad="38100" dist="38100" dir="2700000" algn="tl">
                    <a:srgbClr val="C0C0C0"/>
                  </a:outerShdw>
                </a:effectLst>
                <a:ea typeface="仿宋_GB2312" pitchFamily="49" charset="-122"/>
              </a:rPr>
              <a:t>存放</a:t>
            </a:r>
            <a:r>
              <a:rPr lang="en-US" altLang="zh-CN" sz="3000" b="1" i="1" u="none" dirty="0" smtClean="0">
                <a:solidFill>
                  <a:srgbClr val="000099"/>
                </a:solidFill>
                <a:effectLst>
                  <a:outerShdw blurRad="38100" dist="38100" dir="2700000" algn="tl">
                    <a:srgbClr val="C0C0C0"/>
                  </a:outerShdw>
                </a:effectLst>
                <a:ea typeface="仿宋_GB2312" pitchFamily="49" charset="-122"/>
              </a:rPr>
              <a:t>s</a:t>
            </a:r>
            <a:r>
              <a:rPr lang="zh-CN" altLang="en-US" sz="3000" b="1" u="none" dirty="0" smtClean="0">
                <a:solidFill>
                  <a:srgbClr val="000099"/>
                </a:solidFill>
                <a:effectLst>
                  <a:outerShdw blurRad="38100" dist="38100" dir="2700000" algn="tl">
                    <a:srgbClr val="C0C0C0"/>
                  </a:outerShdw>
                </a:effectLst>
                <a:ea typeface="仿宋_GB2312" pitchFamily="49" charset="-122"/>
              </a:rPr>
              <a:t>个</a:t>
            </a:r>
            <a:r>
              <a:rPr lang="zh-CN" altLang="en-US" sz="3000" b="1" u="none" dirty="0">
                <a:solidFill>
                  <a:srgbClr val="000099"/>
                </a:solidFill>
                <a:effectLst>
                  <a:outerShdw blurRad="38100" dist="38100" dir="2700000" algn="tl">
                    <a:srgbClr val="C0C0C0"/>
                  </a:outerShdw>
                </a:effectLst>
                <a:ea typeface="仿宋_GB2312" pitchFamily="49" charset="-122"/>
              </a:rPr>
              <a:t>表</a:t>
            </a:r>
            <a:r>
              <a:rPr lang="zh-CN" altLang="en-US" sz="3000" b="1" u="none" dirty="0" smtClean="0">
                <a:solidFill>
                  <a:srgbClr val="000099"/>
                </a:solidFill>
                <a:effectLst>
                  <a:outerShdw blurRad="38100" dist="38100" dir="2700000" algn="tl">
                    <a:srgbClr val="C0C0C0"/>
                  </a:outerShdw>
                </a:effectLst>
                <a:ea typeface="仿宋_GB2312" pitchFamily="49" charset="-122"/>
              </a:rPr>
              <a:t>项，这些</a:t>
            </a:r>
            <a:r>
              <a:rPr lang="zh-CN" altLang="en-US" sz="3000" b="1" u="none" dirty="0">
                <a:solidFill>
                  <a:srgbClr val="000099"/>
                </a:solidFill>
                <a:effectLst>
                  <a:outerShdw blurRad="38100" dist="38100" dir="2700000" algn="tl">
                    <a:srgbClr val="C0C0C0"/>
                  </a:outerShdw>
                </a:effectLst>
                <a:ea typeface="仿宋_GB2312" pitchFamily="49" charset="-122"/>
              </a:rPr>
              <a:t>表项的关键码互为同义词。如果对两个不同表项的关键码用散列函数计算得到同一个散列地址，就产生了冲突，它们可以放在同一个桶内的不同位置。</a:t>
            </a:r>
          </a:p>
        </p:txBody>
      </p:sp>
    </p:spTree>
  </p:cSld>
  <p:clrMapOvr>
    <a:masterClrMapping/>
  </p:clrMapOvr>
  <p:transition>
    <p:split orient="vert"/>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193</a:t>
            </a:fld>
            <a:endParaRPr lang="en-US" altLang="zh-CN"/>
          </a:p>
        </p:txBody>
      </p:sp>
      <p:sp>
        <p:nvSpPr>
          <p:cNvPr id="3" name="Rectangle 2"/>
          <p:cNvSpPr txBox="1">
            <a:spLocks noChangeArrowheads="1"/>
          </p:cNvSpPr>
          <p:nvPr/>
        </p:nvSpPr>
        <p:spPr>
          <a:xfrm>
            <a:off x="457200" y="381000"/>
            <a:ext cx="8132618" cy="5791200"/>
          </a:xfrm>
          <a:prstGeom prst="rect">
            <a:avLst/>
          </a:prstGeom>
          <a:ln/>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只有当桶内所有</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s</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个表项位置都放满表项后再加入表项才会产生溢出</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通常桶的大小</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s</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取的比较小，因此在桶内大多采用顺序搜索。</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闭散列也叫做开地址法。在闭散列情形，</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所有的桶都直接放在散列表数组中</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因此每个桶只有一个表项</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s</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=1)</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若设散列表中各桶的编址为</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0</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到</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m</a:t>
            </a:r>
            <a:r>
              <a:rPr lang="en-US" altLang="zh-CN" sz="3000" b="1" u="none" kern="0" dirty="0" smtClean="0">
                <a:effectLst>
                  <a:outerShdw blurRad="38100" dist="38100" dir="2700000" algn="tl">
                    <a:srgbClr val="C0C0C0"/>
                  </a:outerShdw>
                </a:effectLst>
                <a:latin typeface="+mn-lt"/>
                <a:ea typeface="仿宋_GB2312" pitchFamily="49" charset="-122"/>
              </a:rPr>
              <a:t>-</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1</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，当要加入一个表项</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时，用它的关键码</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zh-CN" altLang="en-US" sz="3000" b="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通过散列函数</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的计算，得到它的存放桶号</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194</a:t>
            </a:fld>
            <a:endParaRPr lang="en-US" altLang="zh-CN"/>
          </a:p>
        </p:txBody>
      </p:sp>
      <p:sp>
        <p:nvSpPr>
          <p:cNvPr id="4" name="Rectangle 2"/>
          <p:cNvSpPr txBox="1">
            <a:spLocks noChangeArrowheads="1"/>
          </p:cNvSpPr>
          <p:nvPr/>
        </p:nvSpPr>
        <p:spPr>
          <a:xfrm>
            <a:off x="381000" y="381000"/>
            <a:ext cx="8250382" cy="61722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但在存放时发现此桶已被另一个表项</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占据，发生了冲突，必须处理冲突。为此，需把</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存放到表中“下一个”空桶中。如果表未被装满，则在允许的范围内必定还有空桶。</a:t>
            </a:r>
            <a:endParaRPr kumimoji="1" lang="zh-CN" altLang="en-US"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sp>
        <p:nvSpPr>
          <p:cNvPr id="5" name="Rectangle 3"/>
          <p:cNvSpPr txBox="1">
            <a:spLocks noChangeArrowheads="1"/>
          </p:cNvSpPr>
          <p:nvPr/>
        </p:nvSpPr>
        <p:spPr>
          <a:xfrm>
            <a:off x="304800" y="2438400"/>
            <a:ext cx="6781800" cy="762000"/>
          </a:xfrm>
          <a:prstGeom prst="rect">
            <a:avLst/>
          </a:prstGeom>
          <a:noFill/>
          <a:ln/>
        </p:spPr>
        <p:txBody>
          <a:bodyPr lIns="92075" tIns="46038" rIns="92075" bIns="46038"/>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3000" b="0"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(1) </a:t>
            </a:r>
            <a:r>
              <a:rPr kumimoji="1" lang="zh-CN" altLang="en-US" sz="3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线性探查法</a:t>
            </a:r>
            <a:r>
              <a:rPr kumimoji="1" lang="zh-CN" altLang="en-US" sz="3000" b="0"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 </a:t>
            </a:r>
            <a:r>
              <a:rPr kumimoji="1" lang="en-US" altLang="zh-CN" sz="3000" b="0"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(Linear Probing)</a:t>
            </a:r>
            <a:endParaRPr kumimoji="1" lang="en-US" altLang="zh-CN" sz="3000" b="0" i="0" u="none" strike="noStrike" kern="0" cap="none" spc="0" normalizeH="0" baseline="0" noProof="0" dirty="0">
              <a:ln>
                <a:noFill/>
              </a:ln>
              <a:solidFill>
                <a:schemeClr val="tx2"/>
              </a:solidFill>
              <a:effectLst/>
              <a:uLnTx/>
              <a:uFillTx/>
              <a:latin typeface="+mj-lt"/>
              <a:ea typeface="仿宋_GB2312" pitchFamily="49" charset="-122"/>
              <a:cs typeface="+mj-cs"/>
            </a:endParaRPr>
          </a:p>
        </p:txBody>
      </p:sp>
      <p:sp>
        <p:nvSpPr>
          <p:cNvPr id="6" name="Rectangle 4"/>
          <p:cNvSpPr>
            <a:spLocks noChangeArrowheads="1"/>
          </p:cNvSpPr>
          <p:nvPr/>
        </p:nvSpPr>
        <p:spPr bwMode="auto">
          <a:xfrm>
            <a:off x="304800" y="3241675"/>
            <a:ext cx="8458200" cy="3159125"/>
          </a:xfrm>
          <a:prstGeom prst="rect">
            <a:avLst/>
          </a:prstGeom>
          <a:noFill/>
          <a:ln w="9525">
            <a:noFill/>
            <a:miter lim="800000"/>
            <a:headEnd/>
            <a:tailEnd/>
          </a:ln>
          <a:effectLst/>
        </p:spPr>
        <p:txBody>
          <a:bodyPr>
            <a:spAutoFit/>
          </a:bodyPr>
          <a:lstStyle/>
          <a:p>
            <a:pPr algn="just">
              <a:lnSpc>
                <a:spcPct val="105000"/>
              </a:lnSpc>
            </a:pPr>
            <a:r>
              <a:rPr lang="en-US" altLang="zh-CN" sz="3200" b="1" u="none" dirty="0">
                <a:effectLst>
                  <a:outerShdw blurRad="38100" dist="38100" dir="2700000" algn="tl">
                    <a:srgbClr val="C0C0C0"/>
                  </a:outerShdw>
                </a:effectLst>
                <a:ea typeface="仿宋_GB2312" pitchFamily="49" charset="-122"/>
              </a:rPr>
              <a:t>    </a:t>
            </a:r>
            <a:r>
              <a:rPr lang="zh-CN" altLang="en-US" sz="3200" b="1" u="none" dirty="0" smtClean="0">
                <a:effectLst>
                  <a:outerShdw blurRad="38100" dist="38100" dir="2700000" algn="tl">
                    <a:srgbClr val="C0C0C0"/>
                  </a:outerShdw>
                </a:effectLst>
                <a:ea typeface="仿宋_GB2312" pitchFamily="49" charset="-122"/>
              </a:rPr>
              <a:t>   假设</a:t>
            </a:r>
            <a:r>
              <a:rPr lang="zh-CN" altLang="en-US" sz="3200" b="1" u="none" dirty="0">
                <a:effectLst>
                  <a:outerShdw blurRad="38100" dist="38100" dir="2700000" algn="tl">
                    <a:srgbClr val="C0C0C0"/>
                  </a:outerShdw>
                </a:effectLst>
                <a:ea typeface="仿宋_GB2312" pitchFamily="49" charset="-122"/>
              </a:rPr>
              <a:t>给出一组表项，它们的关键码为</a:t>
            </a:r>
            <a:r>
              <a:rPr lang="zh-CN" altLang="en-US" sz="3200" b="1" u="none" dirty="0">
                <a:solidFill>
                  <a:schemeClr val="accent2"/>
                </a:solidFill>
                <a:effectLst>
                  <a:outerShdw blurRad="38100" dist="38100" dir="2700000" algn="tl">
                    <a:srgbClr val="C0C0C0"/>
                  </a:outerShdw>
                </a:effectLst>
                <a:ea typeface="仿宋_GB2312" pitchFamily="49" charset="-122"/>
              </a:rPr>
              <a:t> </a:t>
            </a:r>
            <a:r>
              <a:rPr lang="en-US" altLang="zh-CN" sz="3200" b="1" u="none" dirty="0">
                <a:solidFill>
                  <a:schemeClr val="accent2"/>
                </a:solidFill>
                <a:effectLst>
                  <a:outerShdw blurRad="38100" dist="38100" dir="2700000" algn="tl">
                    <a:srgbClr val="C0C0C0"/>
                  </a:outerShdw>
                </a:effectLst>
                <a:ea typeface="仿宋_GB2312" pitchFamily="49" charset="-122"/>
              </a:rPr>
              <a:t>Burke</a:t>
            </a:r>
            <a:r>
              <a:rPr lang="en-US" altLang="zh-CN" sz="3200" b="1" u="none" dirty="0">
                <a:effectLst>
                  <a:outerShdw blurRad="38100" dist="38100" dir="2700000" algn="tl">
                    <a:srgbClr val="C0C0C0"/>
                  </a:outerShdw>
                </a:effectLst>
                <a:ea typeface="仿宋_GB2312" pitchFamily="49" charset="-122"/>
              </a:rPr>
              <a:t>, </a:t>
            </a:r>
            <a:r>
              <a:rPr lang="en-US" altLang="zh-CN" sz="3200" b="1" u="none" dirty="0" err="1">
                <a:solidFill>
                  <a:schemeClr val="accent2"/>
                </a:solidFill>
                <a:effectLst>
                  <a:outerShdw blurRad="38100" dist="38100" dir="2700000" algn="tl">
                    <a:srgbClr val="C0C0C0"/>
                  </a:outerShdw>
                </a:effectLst>
                <a:ea typeface="仿宋_GB2312" pitchFamily="49" charset="-122"/>
              </a:rPr>
              <a:t>Ekers</a:t>
            </a:r>
            <a:r>
              <a:rPr lang="en-US" altLang="zh-CN" sz="3200" b="1" u="none" dirty="0">
                <a:effectLst>
                  <a:outerShdw blurRad="38100" dist="38100" dir="2700000" algn="tl">
                    <a:srgbClr val="C0C0C0"/>
                  </a:outerShdw>
                </a:effectLst>
                <a:ea typeface="仿宋_GB2312" pitchFamily="49" charset="-122"/>
              </a:rPr>
              <a:t>, </a:t>
            </a:r>
            <a:r>
              <a:rPr lang="en-US" altLang="zh-CN" sz="3200" b="1" u="none" dirty="0">
                <a:solidFill>
                  <a:schemeClr val="accent2"/>
                </a:solidFill>
                <a:effectLst>
                  <a:outerShdw blurRad="38100" dist="38100" dir="2700000" algn="tl">
                    <a:srgbClr val="C0C0C0"/>
                  </a:outerShdw>
                </a:effectLst>
                <a:ea typeface="仿宋_GB2312" pitchFamily="49" charset="-122"/>
              </a:rPr>
              <a:t>Broad</a:t>
            </a:r>
            <a:r>
              <a:rPr lang="en-US" altLang="zh-CN" sz="3200" b="1" u="none" dirty="0">
                <a:effectLst>
                  <a:outerShdw blurRad="38100" dist="38100" dir="2700000" algn="tl">
                    <a:srgbClr val="C0C0C0"/>
                  </a:outerShdw>
                </a:effectLst>
                <a:ea typeface="仿宋_GB2312" pitchFamily="49" charset="-122"/>
              </a:rPr>
              <a:t>, </a:t>
            </a:r>
            <a:r>
              <a:rPr lang="en-US" altLang="zh-CN" sz="3200" b="1" u="none" dirty="0">
                <a:solidFill>
                  <a:schemeClr val="accent2"/>
                </a:solidFill>
                <a:effectLst>
                  <a:outerShdw blurRad="38100" dist="38100" dir="2700000" algn="tl">
                    <a:srgbClr val="C0C0C0"/>
                  </a:outerShdw>
                </a:effectLst>
                <a:ea typeface="仿宋_GB2312" pitchFamily="49" charset="-122"/>
              </a:rPr>
              <a:t>Blum</a:t>
            </a:r>
            <a:r>
              <a:rPr lang="en-US" altLang="zh-CN" sz="3200" b="1" u="none" dirty="0">
                <a:effectLst>
                  <a:outerShdw blurRad="38100" dist="38100" dir="2700000" algn="tl">
                    <a:srgbClr val="C0C0C0"/>
                  </a:outerShdw>
                </a:effectLst>
                <a:ea typeface="仿宋_GB2312" pitchFamily="49" charset="-122"/>
              </a:rPr>
              <a:t>, </a:t>
            </a:r>
            <a:r>
              <a:rPr lang="en-US" altLang="zh-CN" sz="3200" b="1" u="none" dirty="0">
                <a:solidFill>
                  <a:schemeClr val="accent2"/>
                </a:solidFill>
                <a:effectLst>
                  <a:outerShdw blurRad="38100" dist="38100" dir="2700000" algn="tl">
                    <a:srgbClr val="C0C0C0"/>
                  </a:outerShdw>
                </a:effectLst>
                <a:ea typeface="仿宋_GB2312" pitchFamily="49" charset="-122"/>
              </a:rPr>
              <a:t>Attlee</a:t>
            </a:r>
            <a:r>
              <a:rPr lang="en-US" altLang="zh-CN" sz="3200" b="1" u="none" dirty="0">
                <a:effectLst>
                  <a:outerShdw blurRad="38100" dist="38100" dir="2700000" algn="tl">
                    <a:srgbClr val="C0C0C0"/>
                  </a:outerShdw>
                </a:effectLst>
                <a:ea typeface="仿宋_GB2312" pitchFamily="49" charset="-122"/>
              </a:rPr>
              <a:t>, </a:t>
            </a:r>
            <a:r>
              <a:rPr lang="en-US" altLang="zh-CN" sz="3200" b="1" u="none" dirty="0">
                <a:solidFill>
                  <a:schemeClr val="accent2"/>
                </a:solidFill>
                <a:effectLst>
                  <a:outerShdw blurRad="38100" dist="38100" dir="2700000" algn="tl">
                    <a:srgbClr val="C0C0C0"/>
                  </a:outerShdw>
                </a:effectLst>
                <a:ea typeface="仿宋_GB2312" pitchFamily="49" charset="-122"/>
              </a:rPr>
              <a:t>Alton</a:t>
            </a:r>
            <a:r>
              <a:rPr lang="en-US" altLang="zh-CN" sz="3200" b="1" u="none" dirty="0">
                <a:effectLst>
                  <a:outerShdw blurRad="38100" dist="38100" dir="2700000" algn="tl">
                    <a:srgbClr val="C0C0C0"/>
                  </a:outerShdw>
                </a:effectLst>
                <a:ea typeface="仿宋_GB2312" pitchFamily="49" charset="-122"/>
              </a:rPr>
              <a:t>, </a:t>
            </a:r>
            <a:r>
              <a:rPr lang="en-US" altLang="zh-CN" sz="3200" b="1" u="none" dirty="0">
                <a:solidFill>
                  <a:schemeClr val="accent2"/>
                </a:solidFill>
                <a:effectLst>
                  <a:outerShdw blurRad="38100" dist="38100" dir="2700000" algn="tl">
                    <a:srgbClr val="C0C0C0"/>
                  </a:outerShdw>
                </a:effectLst>
                <a:ea typeface="仿宋_GB2312" pitchFamily="49" charset="-122"/>
              </a:rPr>
              <a:t>Hecht</a:t>
            </a:r>
            <a:r>
              <a:rPr lang="en-US" altLang="zh-CN" sz="3200" b="1" u="none" dirty="0">
                <a:effectLst>
                  <a:outerShdw blurRad="38100" dist="38100" dir="2700000" algn="tl">
                    <a:srgbClr val="C0C0C0"/>
                  </a:outerShdw>
                </a:effectLst>
                <a:ea typeface="仿宋_GB2312" pitchFamily="49" charset="-122"/>
              </a:rPr>
              <a:t>, </a:t>
            </a:r>
            <a:r>
              <a:rPr lang="en-US" altLang="zh-CN" sz="3200" b="1" u="none" dirty="0" err="1">
                <a:solidFill>
                  <a:schemeClr val="accent2"/>
                </a:solidFill>
                <a:effectLst>
                  <a:outerShdw blurRad="38100" dist="38100" dir="2700000" algn="tl">
                    <a:srgbClr val="C0C0C0"/>
                  </a:outerShdw>
                </a:effectLst>
                <a:ea typeface="仿宋_GB2312" pitchFamily="49" charset="-122"/>
              </a:rPr>
              <a:t>Ederly</a:t>
            </a:r>
            <a:r>
              <a:rPr lang="zh-CN" altLang="en-US" sz="3200" b="1" u="none" dirty="0">
                <a:effectLst>
                  <a:outerShdw blurRad="38100" dist="38100" dir="2700000" algn="tl">
                    <a:srgbClr val="C0C0C0"/>
                  </a:outerShdw>
                </a:effectLst>
                <a:ea typeface="仿宋_GB2312" pitchFamily="49" charset="-122"/>
              </a:rPr>
              <a:t>。采用的散列函数是：取其第一个字母在字母表中的位置。 </a:t>
            </a:r>
          </a:p>
          <a:p>
            <a:pPr algn="just">
              <a:lnSpc>
                <a:spcPct val="105000"/>
              </a:lnSpc>
            </a:pPr>
            <a:r>
              <a:rPr lang="zh-CN" altLang="en-US" sz="3200" b="1" u="none" dirty="0">
                <a:effectLst>
                  <a:outerShdw blurRad="38100" dist="38100" dir="2700000" algn="tl">
                    <a:srgbClr val="C0C0C0"/>
                  </a:outerShdw>
                </a:effectLst>
                <a:ea typeface="仿宋_GB2312" pitchFamily="49" charset="-122"/>
              </a:rPr>
              <a:t>          </a:t>
            </a:r>
            <a:r>
              <a:rPr lang="en-US" altLang="zh-CN" sz="3200" b="1" i="1" u="none" dirty="0" smtClean="0">
                <a:solidFill>
                  <a:schemeClr val="tx2"/>
                </a:solidFill>
                <a:effectLst>
                  <a:outerShdw blurRad="38100" dist="38100" dir="2700000" algn="tl">
                    <a:srgbClr val="C0C0C0"/>
                  </a:outerShdw>
                </a:effectLst>
                <a:ea typeface="仿宋_GB2312" pitchFamily="49" charset="-122"/>
              </a:rPr>
              <a:t>Hash</a:t>
            </a:r>
            <a:r>
              <a:rPr lang="en-US" altLang="zh-CN" sz="3200" b="1" u="none" dirty="0" smtClean="0">
                <a:solidFill>
                  <a:schemeClr val="tx2"/>
                </a:solidFill>
                <a:effectLst>
                  <a:outerShdw blurRad="38100" dist="38100" dir="2700000" algn="tl">
                    <a:srgbClr val="C0C0C0"/>
                  </a:outerShdw>
                </a:effectLst>
                <a:ea typeface="仿宋_GB2312" pitchFamily="49" charset="-122"/>
              </a:rPr>
              <a:t>(</a:t>
            </a:r>
            <a:r>
              <a:rPr lang="en-US" altLang="zh-CN" sz="3200" b="1" i="1" u="none" dirty="0" smtClean="0">
                <a:solidFill>
                  <a:schemeClr val="tx2"/>
                </a:solidFill>
                <a:effectLst>
                  <a:outerShdw blurRad="38100" dist="38100" dir="2700000" algn="tl">
                    <a:srgbClr val="C0C0C0"/>
                  </a:outerShdw>
                </a:effectLst>
                <a:ea typeface="仿宋_GB2312" pitchFamily="49" charset="-122"/>
              </a:rPr>
              <a:t>x</a:t>
            </a:r>
            <a:r>
              <a:rPr lang="en-US" altLang="zh-CN" sz="3200" b="1" u="none" dirty="0" smtClean="0">
                <a:solidFill>
                  <a:schemeClr val="tx2"/>
                </a:solidFill>
                <a:effectLst>
                  <a:outerShdw blurRad="38100" dist="38100" dir="2700000" algn="tl">
                    <a:srgbClr val="C0C0C0"/>
                  </a:outerShdw>
                </a:effectLst>
                <a:ea typeface="仿宋_GB2312" pitchFamily="49" charset="-122"/>
              </a:rPr>
              <a:t>)=</a:t>
            </a:r>
            <a:r>
              <a:rPr lang="en-US" altLang="zh-CN" sz="3200" b="1" i="1" u="none" dirty="0" err="1" smtClean="0">
                <a:solidFill>
                  <a:schemeClr val="tx2"/>
                </a:solidFill>
                <a:effectLst>
                  <a:outerShdw blurRad="38100" dist="38100" dir="2700000" algn="tl">
                    <a:srgbClr val="C0C0C0"/>
                  </a:outerShdw>
                </a:effectLst>
                <a:ea typeface="仿宋_GB2312" pitchFamily="49" charset="-122"/>
              </a:rPr>
              <a:t>ord</a:t>
            </a:r>
            <a:r>
              <a:rPr lang="en-US" altLang="zh-CN" sz="3200" b="1" u="none" dirty="0" smtClean="0">
                <a:solidFill>
                  <a:schemeClr val="tx2"/>
                </a:solidFill>
                <a:effectLst>
                  <a:outerShdw blurRad="38100" dist="38100" dir="2700000" algn="tl">
                    <a:srgbClr val="C0C0C0"/>
                  </a:outerShdw>
                </a:effectLst>
                <a:ea typeface="仿宋_GB2312" pitchFamily="49" charset="-122"/>
              </a:rPr>
              <a:t>(</a:t>
            </a:r>
            <a:r>
              <a:rPr lang="en-US" altLang="zh-CN" sz="3200" b="1" i="1" u="none" dirty="0" smtClean="0">
                <a:solidFill>
                  <a:schemeClr val="tx2"/>
                </a:solidFill>
                <a:effectLst>
                  <a:outerShdw blurRad="38100" dist="38100" dir="2700000" algn="tl">
                    <a:srgbClr val="C0C0C0"/>
                  </a:outerShdw>
                </a:effectLst>
                <a:ea typeface="仿宋_GB2312" pitchFamily="49" charset="-122"/>
              </a:rPr>
              <a:t>x</a:t>
            </a:r>
            <a:r>
              <a:rPr lang="en-US" altLang="zh-CN" sz="3200" b="1" u="none" dirty="0" smtClean="0">
                <a:solidFill>
                  <a:schemeClr val="tx2"/>
                </a:solidFill>
                <a:effectLst>
                  <a:outerShdw blurRad="38100" dist="38100" dir="2700000" algn="tl">
                    <a:srgbClr val="C0C0C0"/>
                  </a:outerShdw>
                </a:effectLst>
                <a:ea typeface="仿宋_GB2312" pitchFamily="49" charset="-122"/>
              </a:rPr>
              <a:t>)-</a:t>
            </a:r>
            <a:r>
              <a:rPr lang="en-US" altLang="zh-CN" sz="3200" b="1" i="1" u="none" dirty="0" err="1" smtClean="0">
                <a:solidFill>
                  <a:schemeClr val="tx2"/>
                </a:solidFill>
                <a:effectLst>
                  <a:outerShdw blurRad="38100" dist="38100" dir="2700000" algn="tl">
                    <a:srgbClr val="C0C0C0"/>
                  </a:outerShdw>
                </a:effectLst>
                <a:ea typeface="仿宋_GB2312" pitchFamily="49" charset="-122"/>
              </a:rPr>
              <a:t>ord</a:t>
            </a:r>
            <a:r>
              <a:rPr lang="en-US" altLang="zh-CN" sz="3200" b="1" u="none" dirty="0" smtClean="0">
                <a:solidFill>
                  <a:schemeClr val="tx2"/>
                </a:solidFill>
                <a:effectLst>
                  <a:outerShdw blurRad="38100" dist="38100" dir="2700000" algn="tl">
                    <a:srgbClr val="C0C0C0"/>
                  </a:outerShdw>
                </a:effectLst>
                <a:ea typeface="仿宋_GB2312" pitchFamily="49" charset="-122"/>
              </a:rPr>
              <a:t>(‘</a:t>
            </a:r>
            <a:r>
              <a:rPr lang="en-US" altLang="zh-CN" sz="3200" b="1" i="1" u="none" dirty="0">
                <a:solidFill>
                  <a:schemeClr val="tx2"/>
                </a:solidFill>
                <a:effectLst>
                  <a:outerShdw blurRad="38100" dist="38100" dir="2700000" algn="tl">
                    <a:srgbClr val="C0C0C0"/>
                  </a:outerShdw>
                </a:effectLst>
                <a:ea typeface="仿宋_GB2312" pitchFamily="49" charset="-122"/>
              </a:rPr>
              <a:t>A</a:t>
            </a:r>
            <a:r>
              <a:rPr lang="en-US" altLang="zh-CN" sz="3200" b="1" u="none" dirty="0">
                <a:solidFill>
                  <a:schemeClr val="tx2"/>
                </a:solidFill>
                <a:effectLst>
                  <a:outerShdw blurRad="38100" dist="38100" dir="2700000" algn="tl">
                    <a:srgbClr val="C0C0C0"/>
                  </a:outerShdw>
                </a:effectLst>
                <a:ea typeface="仿宋_GB2312" pitchFamily="49" charset="-122"/>
              </a:rPr>
              <a:t>’)</a:t>
            </a:r>
            <a:r>
              <a:rPr lang="en-US" altLang="zh-CN" sz="3200" b="1" u="none" dirty="0">
                <a:effectLst>
                  <a:outerShdw blurRad="38100" dist="38100" dir="2700000" algn="tl">
                    <a:srgbClr val="C0C0C0"/>
                  </a:outerShdw>
                </a:effectLst>
                <a:ea typeface="仿宋_GB2312" pitchFamily="49" charset="-122"/>
              </a:rPr>
              <a:t> 	</a:t>
            </a:r>
          </a:p>
          <a:p>
            <a:pPr algn="just">
              <a:lnSpc>
                <a:spcPct val="105000"/>
              </a:lnSpc>
            </a:pPr>
            <a:r>
              <a:rPr lang="en-US" altLang="zh-CN" sz="3200" b="1" u="none" dirty="0">
                <a:effectLst>
                  <a:outerShdw blurRad="38100" dist="38100" dir="2700000" algn="tl">
                    <a:srgbClr val="C0C0C0"/>
                  </a:outerShdw>
                </a:effectLst>
                <a:ea typeface="仿宋_GB2312" pitchFamily="49" charset="-122"/>
              </a:rPr>
              <a:t> 	         //</a:t>
            </a:r>
            <a:r>
              <a:rPr lang="en-US" altLang="zh-CN" sz="3200" b="1" i="1" u="none" dirty="0" err="1" smtClean="0">
                <a:solidFill>
                  <a:schemeClr val="tx2"/>
                </a:solidFill>
                <a:effectLst>
                  <a:outerShdw blurRad="38100" dist="38100" dir="2700000" algn="tl">
                    <a:srgbClr val="C0C0C0"/>
                  </a:outerShdw>
                </a:effectLst>
                <a:ea typeface="仿宋_GB2312" pitchFamily="49" charset="-122"/>
              </a:rPr>
              <a:t>ord</a:t>
            </a:r>
            <a:r>
              <a:rPr lang="en-US" altLang="zh-CN" sz="3200" b="1" u="none" dirty="0" smtClean="0">
                <a:solidFill>
                  <a:schemeClr val="tx2"/>
                </a:solidFill>
                <a:effectLst>
                  <a:outerShdw blurRad="38100" dist="38100" dir="2700000" algn="tl">
                    <a:srgbClr val="C0C0C0"/>
                  </a:outerShdw>
                </a:effectLst>
                <a:ea typeface="仿宋_GB2312" pitchFamily="49" charset="-122"/>
              </a:rPr>
              <a:t>( )</a:t>
            </a:r>
            <a:r>
              <a:rPr lang="zh-CN" altLang="en-US" sz="3200" b="1" u="none" dirty="0" smtClean="0">
                <a:effectLst>
                  <a:outerShdw blurRad="38100" dist="38100" dir="2700000" algn="tl">
                    <a:srgbClr val="C0C0C0"/>
                  </a:outerShdw>
                </a:effectLst>
                <a:ea typeface="仿宋_GB2312" pitchFamily="49" charset="-122"/>
              </a:rPr>
              <a:t>是</a:t>
            </a:r>
            <a:r>
              <a:rPr lang="zh-CN" altLang="en-US" sz="3200" b="1" u="none" dirty="0">
                <a:effectLst>
                  <a:outerShdw blurRad="38100" dist="38100" dir="2700000" algn="tl">
                    <a:srgbClr val="C0C0C0"/>
                  </a:outerShdw>
                </a:effectLst>
                <a:ea typeface="仿宋_GB2312" pitchFamily="49" charset="-122"/>
              </a:rPr>
              <a:t>求字符内码的函数</a:t>
            </a:r>
            <a:endParaRPr lang="zh-CN" altLang="en-US" sz="2800" b="1" u="none" dirty="0">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195</a:t>
            </a:fld>
            <a:endParaRPr lang="en-US" altLang="zh-CN"/>
          </a:p>
        </p:txBody>
      </p:sp>
      <p:sp>
        <p:nvSpPr>
          <p:cNvPr id="3" name="Rectangle 2"/>
          <p:cNvSpPr txBox="1">
            <a:spLocks noChangeArrowheads="1"/>
          </p:cNvSpPr>
          <p:nvPr/>
        </p:nvSpPr>
        <p:spPr>
          <a:xfrm>
            <a:off x="685800" y="609600"/>
            <a:ext cx="7772400" cy="1143000"/>
          </a:xfrm>
          <a:prstGeom prst="rect">
            <a:avLst/>
          </a:prstGeom>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3000" b="0" i="0" u="none" strike="noStrike" kern="0" cap="none" spc="0" normalizeH="0" baseline="0" noProof="0" smtClean="0">
                <a:ln>
                  <a:noFill/>
                </a:ln>
                <a:solidFill>
                  <a:schemeClr val="tx1"/>
                </a:solidFill>
                <a:effectLst/>
                <a:uLnTx/>
                <a:uFillTx/>
                <a:latin typeface="+mj-lt"/>
                <a:ea typeface="仿宋_GB2312" pitchFamily="49" charset="-122"/>
                <a:cs typeface="+mj-cs"/>
              </a:rPr>
              <a:t>	</a:t>
            </a:r>
            <a:endParaRPr kumimoji="1" lang="en-US" altLang="zh-CN" sz="3000" b="0" i="0" u="none" strike="noStrike" kern="0" cap="none" spc="0" normalizeH="0" baseline="0" noProof="0">
              <a:ln>
                <a:noFill/>
              </a:ln>
              <a:solidFill>
                <a:schemeClr val="tx1"/>
              </a:solidFill>
              <a:effectLst/>
              <a:uLnTx/>
              <a:uFillTx/>
              <a:latin typeface="+mj-lt"/>
              <a:ea typeface="仿宋_GB2312" pitchFamily="49" charset="-122"/>
              <a:cs typeface="+mj-cs"/>
            </a:endParaRPr>
          </a:p>
        </p:txBody>
      </p:sp>
      <p:sp>
        <p:nvSpPr>
          <p:cNvPr id="4" name="Rectangle 3"/>
          <p:cNvSpPr txBox="1">
            <a:spLocks noChangeArrowheads="1"/>
          </p:cNvSpPr>
          <p:nvPr/>
        </p:nvSpPr>
        <p:spPr>
          <a:xfrm>
            <a:off x="381000" y="304800"/>
            <a:ext cx="8305800" cy="3429000"/>
          </a:xfrm>
          <a:prstGeom prst="rect">
            <a:avLst/>
          </a:prstGeom>
        </p:spPr>
        <p:txBody>
          <a:bodyPr/>
          <a:lstStyle/>
          <a:p>
            <a:pPr marL="342900" marR="0" lvl="0" indent="-342900" algn="l" defTabSz="914400" rtl="0" eaLnBrk="1" fontAlgn="base" latinLnBrk="0" hangingPunct="1">
              <a:lnSpc>
                <a:spcPct val="11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可得 </a:t>
            </a:r>
            <a:r>
              <a:rPr kumimoji="1" lang="zh-CN" altLang="en-US"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(Burke)=1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err="1"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Ekers</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)=4</a:t>
            </a: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(Broad)=1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(Blum)=1</a:t>
            </a: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(Attlee)=0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(Hecht)=7</a:t>
            </a: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(Alton)=0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err="1"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Ederly</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)=4</a:t>
            </a:r>
          </a:p>
          <a:p>
            <a:pPr marL="342900" marR="0" lvl="0" indent="-342900" algn="l" defTabSz="914400" rtl="0" eaLnBrk="1" fontAlgn="base" latinLnBrk="0" hangingPunct="1">
              <a:lnSpc>
                <a:spcPct val="11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设散列表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HT</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[31]</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=31</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采用</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线性探查法</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处理冲突</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则散列结果如图所示。</a:t>
            </a:r>
            <a:endParaRPr kumimoji="1" lang="zh-CN" altLang="en-US" sz="30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
        <p:nvSpPr>
          <p:cNvPr id="5" name="Rectangle 4"/>
          <p:cNvSpPr>
            <a:spLocks noChangeArrowheads="1"/>
          </p:cNvSpPr>
          <p:nvPr/>
        </p:nvSpPr>
        <p:spPr bwMode="auto">
          <a:xfrm>
            <a:off x="972704" y="3422073"/>
            <a:ext cx="6199133" cy="523220"/>
          </a:xfrm>
          <a:prstGeom prst="rect">
            <a:avLst/>
          </a:prstGeom>
          <a:noFill/>
          <a:ln w="9525">
            <a:noFill/>
            <a:miter lim="800000"/>
            <a:headEnd/>
            <a:tailEnd/>
          </a:ln>
          <a:effectLst/>
        </p:spPr>
        <p:txBody>
          <a:bodyPr wrap="none">
            <a:spAutoFit/>
          </a:bodyPr>
          <a:lstStyle/>
          <a:p>
            <a:r>
              <a:rPr lang="en-US" altLang="zh-CN" sz="2800" b="1" u="none" dirty="0" smtClean="0">
                <a:effectLst>
                  <a:outerShdw blurRad="38100" dist="38100" dir="2700000" algn="tl">
                    <a:srgbClr val="C0C0C0"/>
                  </a:outerShdw>
                </a:effectLst>
              </a:rPr>
              <a:t>  0             1              </a:t>
            </a:r>
            <a:r>
              <a:rPr lang="en-US" altLang="zh-CN" sz="2800" b="1" u="none" dirty="0">
                <a:effectLst>
                  <a:outerShdw blurRad="38100" dist="38100" dir="2700000" algn="tl">
                    <a:srgbClr val="C0C0C0"/>
                  </a:outerShdw>
                </a:effectLst>
              </a:rPr>
              <a:t>2              3              4</a:t>
            </a:r>
            <a:endParaRPr lang="en-US" altLang="zh-CN" u="none" dirty="0"/>
          </a:p>
        </p:txBody>
      </p:sp>
      <p:sp>
        <p:nvSpPr>
          <p:cNvPr id="6" name="Rectangle 5"/>
          <p:cNvSpPr>
            <a:spLocks noChangeArrowheads="1"/>
          </p:cNvSpPr>
          <p:nvPr/>
        </p:nvSpPr>
        <p:spPr bwMode="auto">
          <a:xfrm>
            <a:off x="4419600" y="5440363"/>
            <a:ext cx="7499350" cy="579437"/>
          </a:xfrm>
          <a:prstGeom prst="rect">
            <a:avLst/>
          </a:prstGeom>
          <a:noFill/>
          <a:ln w="9525">
            <a:noFill/>
            <a:miter lim="800000"/>
            <a:headEnd/>
            <a:tailEnd/>
          </a:ln>
          <a:effectLst/>
        </p:spPr>
        <p:txBody>
          <a:bodyPr wrap="none">
            <a:spAutoFit/>
          </a:bodyPr>
          <a:lstStyle/>
          <a:p>
            <a:pPr algn="ctr"/>
            <a:r>
              <a:rPr lang="en-US" altLang="zh-CN" sz="3200" b="1" u="none"/>
              <a:t>	 	 	 	 	 	 	 </a:t>
            </a:r>
            <a:r>
              <a:rPr lang="en-US" altLang="zh-CN" u="none"/>
              <a:t>	</a:t>
            </a:r>
          </a:p>
        </p:txBody>
      </p:sp>
      <p:sp>
        <p:nvSpPr>
          <p:cNvPr id="7" name="Rectangle 6" descr="白色大理石"/>
          <p:cNvSpPr>
            <a:spLocks noChangeArrowheads="1"/>
          </p:cNvSpPr>
          <p:nvPr/>
        </p:nvSpPr>
        <p:spPr bwMode="auto">
          <a:xfrm>
            <a:off x="699654" y="3955473"/>
            <a:ext cx="7162800" cy="533400"/>
          </a:xfrm>
          <a:prstGeom prst="rect">
            <a:avLst/>
          </a:prstGeom>
          <a:blipFill dpi="0" rotWithShape="0">
            <a:blip r:embed="rId2"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lang="en-US" altLang="zh-CN" sz="3200" b="1" u="none"/>
              <a:t>Attlee   Burke   Broad    Blum     Ekers</a:t>
            </a:r>
          </a:p>
        </p:txBody>
      </p:sp>
      <p:sp>
        <p:nvSpPr>
          <p:cNvPr id="8" name="Line 7"/>
          <p:cNvSpPr>
            <a:spLocks noChangeShapeType="1"/>
          </p:cNvSpPr>
          <p:nvPr/>
        </p:nvSpPr>
        <p:spPr bwMode="auto">
          <a:xfrm flipV="1">
            <a:off x="1995054" y="3955473"/>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9" name="Line 8"/>
          <p:cNvSpPr>
            <a:spLocks noChangeShapeType="1"/>
          </p:cNvSpPr>
          <p:nvPr/>
        </p:nvSpPr>
        <p:spPr bwMode="auto">
          <a:xfrm flipV="1">
            <a:off x="3366654" y="3955473"/>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0" name="Line 9"/>
          <p:cNvSpPr>
            <a:spLocks noChangeShapeType="1"/>
          </p:cNvSpPr>
          <p:nvPr/>
        </p:nvSpPr>
        <p:spPr bwMode="auto">
          <a:xfrm flipV="1">
            <a:off x="4814454" y="3955473"/>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1" name="Line 10"/>
          <p:cNvSpPr>
            <a:spLocks noChangeShapeType="1"/>
          </p:cNvSpPr>
          <p:nvPr/>
        </p:nvSpPr>
        <p:spPr bwMode="auto">
          <a:xfrm flipV="1">
            <a:off x="6338454" y="3955473"/>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2" name="Rectangle 11" descr="白色大理石"/>
          <p:cNvSpPr>
            <a:spLocks noChangeArrowheads="1"/>
          </p:cNvSpPr>
          <p:nvPr/>
        </p:nvSpPr>
        <p:spPr bwMode="auto">
          <a:xfrm>
            <a:off x="699654" y="5479473"/>
            <a:ext cx="7162800" cy="533400"/>
          </a:xfrm>
          <a:prstGeom prst="rect">
            <a:avLst/>
          </a:prstGeom>
          <a:blipFill dpi="0" rotWithShape="0">
            <a:blip r:embed="rId2"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lang="en-US" altLang="zh-CN" sz="3200" b="1" u="none"/>
              <a:t>Alton   Ederly   Hecht </a:t>
            </a:r>
          </a:p>
        </p:txBody>
      </p:sp>
      <p:sp>
        <p:nvSpPr>
          <p:cNvPr id="13" name="Line 12"/>
          <p:cNvSpPr>
            <a:spLocks noChangeShapeType="1"/>
          </p:cNvSpPr>
          <p:nvPr/>
        </p:nvSpPr>
        <p:spPr bwMode="auto">
          <a:xfrm flipV="1">
            <a:off x="1995054" y="5479473"/>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4" name="Line 13"/>
          <p:cNvSpPr>
            <a:spLocks noChangeShapeType="1"/>
          </p:cNvSpPr>
          <p:nvPr/>
        </p:nvSpPr>
        <p:spPr bwMode="auto">
          <a:xfrm flipV="1">
            <a:off x="3366654" y="5479473"/>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5" name="Line 14"/>
          <p:cNvSpPr>
            <a:spLocks noChangeShapeType="1"/>
          </p:cNvSpPr>
          <p:nvPr/>
        </p:nvSpPr>
        <p:spPr bwMode="auto">
          <a:xfrm flipV="1">
            <a:off x="4814454" y="5479473"/>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6" name="Line 15"/>
          <p:cNvSpPr>
            <a:spLocks noChangeShapeType="1"/>
          </p:cNvSpPr>
          <p:nvPr/>
        </p:nvSpPr>
        <p:spPr bwMode="auto">
          <a:xfrm flipV="1">
            <a:off x="6338454" y="5479473"/>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7" name="Rectangle 16"/>
          <p:cNvSpPr>
            <a:spLocks noChangeArrowheads="1"/>
          </p:cNvSpPr>
          <p:nvPr/>
        </p:nvSpPr>
        <p:spPr bwMode="auto">
          <a:xfrm>
            <a:off x="960004" y="4960361"/>
            <a:ext cx="6468437" cy="523220"/>
          </a:xfrm>
          <a:prstGeom prst="rect">
            <a:avLst/>
          </a:prstGeom>
          <a:noFill/>
          <a:ln w="9525">
            <a:noFill/>
            <a:miter lim="800000"/>
            <a:headEnd/>
            <a:tailEnd/>
          </a:ln>
          <a:effectLst/>
        </p:spPr>
        <p:txBody>
          <a:bodyPr wrap="none">
            <a:spAutoFit/>
          </a:bodyPr>
          <a:lstStyle/>
          <a:p>
            <a:r>
              <a:rPr lang="en-US" altLang="zh-CN" sz="2800" b="1" u="none" dirty="0" smtClean="0">
                <a:effectLst>
                  <a:outerShdw blurRad="38100" dist="38100" dir="2700000" algn="tl">
                    <a:srgbClr val="C0C0C0"/>
                  </a:outerShdw>
                </a:effectLst>
              </a:rPr>
              <a:t>   5             6             7              </a:t>
            </a:r>
            <a:r>
              <a:rPr lang="en-US" altLang="zh-CN" sz="2800" b="1" u="none" dirty="0">
                <a:effectLst>
                  <a:outerShdw blurRad="38100" dist="38100" dir="2700000" algn="tl">
                    <a:srgbClr val="C0C0C0"/>
                  </a:outerShdw>
                </a:effectLst>
              </a:rPr>
              <a:t>8               9 </a:t>
            </a:r>
          </a:p>
        </p:txBody>
      </p:sp>
      <p:sp>
        <p:nvSpPr>
          <p:cNvPr id="18" name="Rectangle 17"/>
          <p:cNvSpPr>
            <a:spLocks noChangeArrowheads="1"/>
          </p:cNvSpPr>
          <p:nvPr/>
        </p:nvSpPr>
        <p:spPr bwMode="auto">
          <a:xfrm>
            <a:off x="928254" y="4553961"/>
            <a:ext cx="6229350" cy="457200"/>
          </a:xfrm>
          <a:prstGeom prst="rect">
            <a:avLst/>
          </a:prstGeom>
          <a:noFill/>
          <a:ln w="9525">
            <a:noFill/>
            <a:miter lim="800000"/>
            <a:headEnd/>
            <a:tailEnd/>
          </a:ln>
          <a:effectLst/>
        </p:spPr>
        <p:txBody>
          <a:bodyPr wrap="none">
            <a:spAutoFit/>
          </a:bodyPr>
          <a:lstStyle/>
          <a:p>
            <a:r>
              <a:rPr lang="en-US" altLang="zh-CN" b="1" u="none">
                <a:solidFill>
                  <a:srgbClr val="FF3300"/>
                </a:solidFill>
                <a:effectLst>
                  <a:outerShdw blurRad="38100" dist="38100" dir="2700000" algn="tl">
                    <a:srgbClr val="C0C0C0"/>
                  </a:outerShdw>
                </a:effectLst>
              </a:rPr>
              <a:t>(1)             (1)            (2)               (3)                (1)</a:t>
            </a:r>
            <a:endParaRPr lang="en-US" altLang="zh-CN" b="1" u="none">
              <a:solidFill>
                <a:srgbClr val="FF3300"/>
              </a:solidFill>
            </a:endParaRPr>
          </a:p>
        </p:txBody>
      </p:sp>
      <p:sp>
        <p:nvSpPr>
          <p:cNvPr id="19" name="Rectangle 18"/>
          <p:cNvSpPr>
            <a:spLocks noChangeArrowheads="1"/>
          </p:cNvSpPr>
          <p:nvPr/>
        </p:nvSpPr>
        <p:spPr bwMode="auto">
          <a:xfrm>
            <a:off x="928254" y="6012873"/>
            <a:ext cx="3155950" cy="457200"/>
          </a:xfrm>
          <a:prstGeom prst="rect">
            <a:avLst/>
          </a:prstGeom>
          <a:noFill/>
          <a:ln w="9525">
            <a:noFill/>
            <a:miter lim="800000"/>
            <a:headEnd/>
            <a:tailEnd/>
          </a:ln>
          <a:effectLst/>
        </p:spPr>
        <p:txBody>
          <a:bodyPr wrap="none">
            <a:spAutoFit/>
          </a:bodyPr>
          <a:lstStyle/>
          <a:p>
            <a:r>
              <a:rPr lang="en-US" altLang="zh-CN" b="1" u="none">
                <a:solidFill>
                  <a:srgbClr val="FF3300"/>
                </a:solidFill>
                <a:effectLst>
                  <a:outerShdw blurRad="38100" dist="38100" dir="2700000" algn="tl">
                    <a:srgbClr val="C0C0C0"/>
                  </a:outerShdw>
                </a:effectLst>
              </a:rPr>
              <a:t>(6)             (3)            (1)</a:t>
            </a:r>
            <a:endParaRPr lang="en-US" altLang="zh-CN" sz="2800" b="1" u="none">
              <a:solidFill>
                <a:srgbClr val="FF3300"/>
              </a:solidFill>
              <a:effectLst>
                <a:outerShdw blurRad="38100" dist="38100" dir="2700000" algn="tl">
                  <a:srgbClr val="C0C0C0"/>
                </a:outerShdw>
              </a:effectLst>
            </a:endParaRPr>
          </a:p>
        </p:txBody>
      </p:sp>
    </p:spTree>
  </p:cSld>
  <p:clrMapOvr>
    <a:masterClrMapping/>
  </p:clrMapOvr>
  <p:transition>
    <p:split orient="vert"/>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196</a:t>
            </a:fld>
            <a:endParaRPr lang="en-US" altLang="zh-CN"/>
          </a:p>
        </p:txBody>
      </p:sp>
      <p:sp>
        <p:nvSpPr>
          <p:cNvPr id="3" name="Rectangle 2"/>
          <p:cNvSpPr txBox="1">
            <a:spLocks noChangeArrowheads="1"/>
          </p:cNvSpPr>
          <p:nvPr/>
        </p:nvSpPr>
        <p:spPr>
          <a:xfrm>
            <a:off x="304800" y="304800"/>
            <a:ext cx="8458200" cy="62484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需要搜索或加入一个表项时，使用散列函数计算桶号：</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a:t>
            </a:r>
            <a:endPar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一旦发生冲突，在表中顺次向后寻找</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“下一个”空桶</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1"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i</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的递推公式为：</a:t>
            </a:r>
            <a:r>
              <a:rPr kumimoji="1" lang="zh-CN" altLang="en-US"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zh-CN" altLang="en-US"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1" u="none" strike="noStrike" kern="0" cap="none" spc="0" normalizeH="0" baseline="-2500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1" u="none" strike="noStrike" kern="0" cap="none" spc="0" normalizeH="0" baseline="-2500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25000" noProof="0" dirty="0" smtClean="0">
                <a:ln>
                  <a:noFill/>
                </a:ln>
                <a:solidFill>
                  <a:srgbClr val="FF3300"/>
                </a:solidFill>
                <a:effectLst>
                  <a:outerShdw blurRad="38100" dist="38100" dir="2700000" algn="tl">
                    <a:srgbClr val="C0C0C0"/>
                  </a:outerShdw>
                </a:effectLst>
                <a:uLnTx/>
                <a:uFillTx/>
                <a:latin typeface="仿宋_GB2312" pitchFamily="49" charset="-122"/>
                <a:ea typeface="仿宋_GB2312" pitchFamily="49" charset="-122"/>
                <a:cs typeface="+mn-cs"/>
              </a:rPr>
              <a:t>-</a:t>
            </a:r>
            <a:r>
              <a:rPr kumimoji="1" lang="en-US" altLang="zh-CN" sz="3000" b="1" i="0" u="none" strike="noStrike" kern="0" cap="none" spc="0" normalizeH="0" baseline="-2500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err="1"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=1, 2, …, </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即用以下的线性探查序列在表中寻找</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“下一个”空桶</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的桶号：</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 …,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 0, 1, 2, …,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endPar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亦可写成如下的通项公式： </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1"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 2, …,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endParaRPr kumimoji="1" lang="en-US" altLang="zh-CN" sz="30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197</a:t>
            </a:fld>
            <a:endParaRPr lang="en-US" altLang="zh-CN"/>
          </a:p>
        </p:txBody>
      </p:sp>
      <p:sp>
        <p:nvSpPr>
          <p:cNvPr id="3" name="Rectangle 2"/>
          <p:cNvSpPr txBox="1">
            <a:spLocks noChangeArrowheads="1"/>
          </p:cNvSpPr>
          <p:nvPr/>
        </p:nvSpPr>
        <p:spPr>
          <a:xfrm>
            <a:off x="367145" y="401781"/>
            <a:ext cx="8382000" cy="62484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当发生冲突时</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探查下一个桶。当循环</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1</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次后就会回到开始探查时的位置，说明待查关键码不在表内，而且表已满，不能再插入新关键码。</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用</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平均搜索长度</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ASL</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Average Search Length</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衡量散列方法的搜索性能。</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根据搜索成功与否，它又有</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搜索成功的平均搜索长度</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ASLsucc</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和</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搜索不成功的平均搜索长度</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ASLunsucc</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之分。</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搜索成功的平均搜索长度</a:t>
            </a:r>
            <a:r>
              <a:rPr kumimoji="1" lang="en-US" altLang="zh-CN" sz="3000" b="1" i="1"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ASLsucc</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是指</a:t>
            </a:r>
            <a:r>
              <a:rPr kumimoji="1" lang="zh-CN" altLang="en-US" sz="3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mn-lt"/>
                <a:ea typeface="仿宋_GB2312" pitchFamily="49" charset="-122"/>
                <a:cs typeface="+mn-cs"/>
              </a:rPr>
              <a:t>搜索到表中已有表项的平均探查次数</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。它是找到表中各个已有表项的探查次数的平均值。</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198</a:t>
            </a:fld>
            <a:endParaRPr lang="en-US" altLang="zh-CN"/>
          </a:p>
        </p:txBody>
      </p:sp>
      <p:sp>
        <p:nvSpPr>
          <p:cNvPr id="3" name="Rectangle 2"/>
          <p:cNvSpPr txBox="1">
            <a:spLocks noChangeArrowheads="1"/>
          </p:cNvSpPr>
          <p:nvPr/>
        </p:nvSpPr>
        <p:spPr>
          <a:xfrm>
            <a:off x="228600" y="460375"/>
            <a:ext cx="8686800" cy="5867400"/>
          </a:xfrm>
          <a:prstGeom prst="rect">
            <a:avLst/>
          </a:prstGeom>
        </p:spPr>
        <p:txBody>
          <a:bodyPr/>
          <a:lstStyle/>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搜索不成功的平均搜索长度</a:t>
            </a:r>
            <a:r>
              <a:rPr kumimoji="1" lang="en-US" altLang="zh-CN" sz="3000" b="1" i="1"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ASLunsucc</a:t>
            </a:r>
            <a:r>
              <a:rPr kumimoji="1" lang="zh-CN" altLang="en-US" sz="30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mn-lt"/>
                <a:ea typeface="仿宋_GB2312" pitchFamily="49" charset="-122"/>
                <a:cs typeface="+mn-cs"/>
              </a:rPr>
              <a:t>是指在表中搜索不到待查的表项，但找到插入位置的平均探查次数</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。它是表中所有可能散列到的位置上要插入新元素时为找到空桶的探查次数的平均值。</a:t>
            </a: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在使用线性探查法对示例进行搜索时，</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搜索成功的平均搜索长度为：</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搜索不成功的平均搜索长度为：</a:t>
            </a:r>
            <a:endParaRPr kumimoji="1" lang="zh-CN" altLang="en-US"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graphicFrame>
        <p:nvGraphicFramePr>
          <p:cNvPr id="4" name="Object 1024"/>
          <p:cNvGraphicFramePr>
            <a:graphicFrameLocks noChangeAspect="1"/>
          </p:cNvGraphicFramePr>
          <p:nvPr/>
        </p:nvGraphicFramePr>
        <p:xfrm>
          <a:off x="650875" y="3317875"/>
          <a:ext cx="8207375" cy="1066800"/>
        </p:xfrm>
        <a:graphic>
          <a:graphicData uri="http://schemas.openxmlformats.org/presentationml/2006/ole">
            <p:oleObj spid="_x0000_s557058" name="公式" r:id="rId3" imgW="3479760" imgH="431640" progId="Equation.3">
              <p:embed/>
            </p:oleObj>
          </a:graphicData>
        </a:graphic>
      </p:graphicFrame>
      <p:graphicFrame>
        <p:nvGraphicFramePr>
          <p:cNvPr id="5" name="Object 1025"/>
          <p:cNvGraphicFramePr>
            <a:graphicFrameLocks noChangeAspect="1"/>
          </p:cNvGraphicFramePr>
          <p:nvPr/>
        </p:nvGraphicFramePr>
        <p:xfrm>
          <a:off x="685800" y="4949825"/>
          <a:ext cx="8229600" cy="990600"/>
        </p:xfrm>
        <a:graphic>
          <a:graphicData uri="http://schemas.openxmlformats.org/presentationml/2006/ole">
            <p:oleObj spid="_x0000_s557059" name="公式" r:id="rId4" imgW="3187440" imgH="393480" progId="Equation.3">
              <p:embed/>
            </p:oleObj>
          </a:graphicData>
        </a:graphic>
      </p:graphicFrame>
    </p:spTree>
  </p:cSld>
  <p:clrMapOvr>
    <a:masterClrMapping/>
  </p:clrMapOvr>
  <p:transition>
    <p:split orient="vert"/>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199</a:t>
            </a:fld>
            <a:endParaRPr lang="en-US" altLang="zh-CN"/>
          </a:p>
        </p:txBody>
      </p:sp>
      <p:sp>
        <p:nvSpPr>
          <p:cNvPr id="3" name="Rectangle 2"/>
          <p:cNvSpPr txBox="1">
            <a:spLocks noChangeArrowheads="1"/>
          </p:cNvSpPr>
          <p:nvPr/>
        </p:nvSpPr>
        <p:spPr>
          <a:xfrm>
            <a:off x="685800" y="609600"/>
            <a:ext cx="7772400" cy="1143000"/>
          </a:xfrm>
          <a:prstGeom prst="rect">
            <a:avLst/>
          </a:prstGeom>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3000" b="0" i="0" u="none" strike="noStrike" kern="0" cap="none" spc="0" normalizeH="0" baseline="0" noProof="0" smtClean="0">
                <a:ln>
                  <a:noFill/>
                </a:ln>
                <a:solidFill>
                  <a:schemeClr val="tx1"/>
                </a:solidFill>
                <a:effectLst/>
                <a:uLnTx/>
                <a:uFillTx/>
                <a:latin typeface="+mj-lt"/>
                <a:ea typeface="仿宋_GB2312" pitchFamily="49" charset="-122"/>
                <a:cs typeface="+mj-cs"/>
              </a:rPr>
              <a:t>		</a:t>
            </a:r>
            <a:endParaRPr kumimoji="1" lang="en-US" altLang="zh-CN" sz="3000" b="0" i="0" u="none" strike="noStrike" kern="0" cap="none" spc="0" normalizeH="0" baseline="0" noProof="0">
              <a:ln>
                <a:noFill/>
              </a:ln>
              <a:solidFill>
                <a:schemeClr val="tx1"/>
              </a:solidFill>
              <a:effectLst/>
              <a:uLnTx/>
              <a:uFillTx/>
              <a:latin typeface="+mj-lt"/>
              <a:ea typeface="仿宋_GB2312" pitchFamily="49" charset="-122"/>
              <a:cs typeface="+mj-cs"/>
            </a:endParaRPr>
          </a:p>
        </p:txBody>
      </p:sp>
      <p:sp>
        <p:nvSpPr>
          <p:cNvPr id="4" name="Rectangle 3"/>
          <p:cNvSpPr txBox="1">
            <a:spLocks noChangeArrowheads="1"/>
          </p:cNvSpPr>
          <p:nvPr/>
        </p:nvSpPr>
        <p:spPr>
          <a:xfrm>
            <a:off x="381000" y="381000"/>
            <a:ext cx="8534400" cy="3048000"/>
          </a:xfrm>
          <a:prstGeom prst="rect">
            <a:avLst/>
          </a:prstGeom>
        </p:spPr>
        <p:txBody>
          <a:bodyPr/>
          <a:lstStyle/>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下面是用</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线性探查法</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在散列表</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中搜索给定值</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x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的算法。如果查到某一个</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j</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，使得</a:t>
            </a:r>
          </a:p>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None/>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ht[j].info==Active &amp;&amp; ht[j].Element==x</a:t>
            </a:r>
            <a:endPar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None/>
              <a:tabLst/>
              <a:defRPr/>
            </a:pP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则搜索成功；否则搜索失败。造成失败的原因可能是表已满，或者是原来有此表项但已被删去，或者是无此表项且找到空桶。</a:t>
            </a:r>
            <a:endParaRPr kumimoji="1" lang="zh-CN" altLang="en-US" sz="30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
        <p:nvSpPr>
          <p:cNvPr id="5" name="Rectangle 4"/>
          <p:cNvSpPr>
            <a:spLocks noChangeArrowheads="1"/>
          </p:cNvSpPr>
          <p:nvPr/>
        </p:nvSpPr>
        <p:spPr bwMode="auto">
          <a:xfrm>
            <a:off x="426742" y="3255818"/>
            <a:ext cx="8717258" cy="3046988"/>
          </a:xfrm>
          <a:prstGeom prst="rect">
            <a:avLst/>
          </a:prstGeom>
          <a:noFill/>
          <a:ln w="9525">
            <a:noFill/>
            <a:miter lim="800000"/>
            <a:headEnd/>
            <a:tailEnd/>
          </a:ln>
          <a:effectLst/>
        </p:spPr>
        <p:txBody>
          <a:bodyPr wrap="none">
            <a:spAutoFit/>
          </a:bodyPr>
          <a:lstStyle/>
          <a:p>
            <a:r>
              <a:rPr lang="en-US" altLang="zh-CN" sz="3200" b="1" u="none" dirty="0">
                <a:solidFill>
                  <a:srgbClr val="CC3300"/>
                </a:solidFill>
              </a:rPr>
              <a:t>class </a:t>
            </a:r>
            <a:r>
              <a:rPr lang="en-US" altLang="zh-CN" sz="3200" u="none" dirty="0" err="1">
                <a:solidFill>
                  <a:srgbClr val="CC3300"/>
                </a:solidFill>
              </a:rPr>
              <a:t>HashTable</a:t>
            </a:r>
            <a:r>
              <a:rPr lang="en-US" altLang="zh-CN" sz="3200" u="none" dirty="0">
                <a:solidFill>
                  <a:srgbClr val="CC3300"/>
                </a:solidFill>
              </a:rPr>
              <a:t> </a:t>
            </a:r>
            <a:r>
              <a:rPr lang="en-US" altLang="zh-CN" sz="3200" b="1" u="none" dirty="0">
                <a:solidFill>
                  <a:srgbClr val="CC3300"/>
                </a:solidFill>
              </a:rPr>
              <a:t>{</a:t>
            </a:r>
          </a:p>
          <a:p>
            <a:r>
              <a:rPr lang="en-US" altLang="zh-CN" sz="3200" b="1" u="none" dirty="0">
                <a:solidFill>
                  <a:schemeClr val="hlink"/>
                </a:solidFill>
                <a:ea typeface="隶书" pitchFamily="49" charset="-122"/>
              </a:rPr>
              <a:t>//</a:t>
            </a:r>
            <a:r>
              <a:rPr lang="zh-CN" altLang="en-US" sz="3200" u="none" dirty="0">
                <a:solidFill>
                  <a:schemeClr val="hlink"/>
                </a:solidFill>
                <a:ea typeface="隶书" pitchFamily="49" charset="-122"/>
              </a:rPr>
              <a:t>用线性探查法处理冲突时散列表类的定义</a:t>
            </a:r>
            <a:endParaRPr lang="zh-CN" altLang="en-US" sz="2100" u="none" dirty="0">
              <a:solidFill>
                <a:srgbClr val="CC3300"/>
              </a:solidFill>
            </a:endParaRPr>
          </a:p>
          <a:p>
            <a:r>
              <a:rPr lang="en-US" altLang="zh-CN" sz="3200" b="1" u="none" dirty="0">
                <a:solidFill>
                  <a:srgbClr val="CC3300"/>
                </a:solidFill>
              </a:rPr>
              <a:t>public:</a:t>
            </a:r>
            <a:endParaRPr lang="en-US" altLang="zh-CN" sz="3200" u="none" dirty="0">
              <a:solidFill>
                <a:srgbClr val="CC3300"/>
              </a:solidFill>
            </a:endParaRPr>
          </a:p>
          <a:p>
            <a:r>
              <a:rPr lang="en-US" altLang="zh-CN" sz="3200" u="none" dirty="0">
                <a:solidFill>
                  <a:srgbClr val="CC3300"/>
                </a:solidFill>
              </a:rPr>
              <a:t>    </a:t>
            </a:r>
            <a:r>
              <a:rPr lang="en-US" altLang="zh-CN" sz="3200" b="1" u="none" dirty="0" err="1">
                <a:solidFill>
                  <a:srgbClr val="CC3300"/>
                </a:solidFill>
              </a:rPr>
              <a:t>enum</a:t>
            </a:r>
            <a:r>
              <a:rPr lang="en-US" altLang="zh-CN" sz="3200" u="none" dirty="0">
                <a:solidFill>
                  <a:srgbClr val="CC3300"/>
                </a:solidFill>
              </a:rPr>
              <a:t> </a:t>
            </a:r>
            <a:r>
              <a:rPr lang="en-US" altLang="zh-CN" sz="3200" u="none" dirty="0" err="1">
                <a:solidFill>
                  <a:srgbClr val="CC3300"/>
                </a:solidFill>
              </a:rPr>
              <a:t>KindOfEntry</a:t>
            </a:r>
            <a:r>
              <a:rPr lang="en-US" altLang="zh-CN" sz="3200" u="none" dirty="0">
                <a:solidFill>
                  <a:srgbClr val="CC3300"/>
                </a:solidFill>
              </a:rPr>
              <a:t> </a:t>
            </a:r>
            <a:r>
              <a:rPr lang="en-US" altLang="zh-CN" sz="3200" b="1" u="none" dirty="0">
                <a:solidFill>
                  <a:srgbClr val="CC3300"/>
                </a:solidFill>
              </a:rPr>
              <a:t>{ </a:t>
            </a:r>
            <a:r>
              <a:rPr lang="en-US" altLang="zh-CN" sz="3200" u="none" dirty="0">
                <a:solidFill>
                  <a:srgbClr val="CC3300"/>
                </a:solidFill>
              </a:rPr>
              <a:t>Active</a:t>
            </a:r>
            <a:r>
              <a:rPr lang="en-US" altLang="zh-CN" sz="3200" b="1" u="none" dirty="0">
                <a:solidFill>
                  <a:srgbClr val="CC3300"/>
                </a:solidFill>
              </a:rPr>
              <a:t>,</a:t>
            </a:r>
            <a:r>
              <a:rPr lang="en-US" altLang="zh-CN" sz="3200" u="none" dirty="0">
                <a:solidFill>
                  <a:srgbClr val="CC3300"/>
                </a:solidFill>
              </a:rPr>
              <a:t> Empty</a:t>
            </a:r>
            <a:r>
              <a:rPr lang="en-US" altLang="zh-CN" sz="3200" b="1" u="none" dirty="0">
                <a:solidFill>
                  <a:srgbClr val="CC3300"/>
                </a:solidFill>
              </a:rPr>
              <a:t>,</a:t>
            </a:r>
            <a:r>
              <a:rPr lang="en-US" altLang="zh-CN" sz="3200" u="none" dirty="0">
                <a:solidFill>
                  <a:srgbClr val="CC3300"/>
                </a:solidFill>
              </a:rPr>
              <a:t> </a:t>
            </a:r>
            <a:r>
              <a:rPr lang="en-US" altLang="zh-CN" sz="3200" u="none" dirty="0" smtClean="0">
                <a:solidFill>
                  <a:srgbClr val="CC3300"/>
                </a:solidFill>
              </a:rPr>
              <a:t>Deleted</a:t>
            </a:r>
            <a:r>
              <a:rPr lang="zh-CN" altLang="en-US" sz="3200" u="none" dirty="0" smtClean="0">
                <a:solidFill>
                  <a:srgbClr val="CC3300"/>
                </a:solidFill>
              </a:rPr>
              <a:t> </a:t>
            </a:r>
            <a:r>
              <a:rPr lang="en-US" altLang="zh-CN" sz="3200" b="1" u="none" dirty="0" smtClean="0">
                <a:solidFill>
                  <a:srgbClr val="CC3300"/>
                </a:solidFill>
              </a:rPr>
              <a:t>};</a:t>
            </a:r>
            <a:endParaRPr lang="en-US" altLang="zh-CN" sz="3200" b="1" u="none" dirty="0">
              <a:solidFill>
                <a:srgbClr val="CC3300"/>
              </a:solidFill>
            </a:endParaRPr>
          </a:p>
          <a:p>
            <a:r>
              <a:rPr lang="en-US" altLang="zh-CN" sz="3200" u="none" dirty="0">
                <a:solidFill>
                  <a:srgbClr val="CC3300"/>
                </a:solidFill>
              </a:rPr>
              <a:t>    </a:t>
            </a:r>
            <a:r>
              <a:rPr lang="en-US" altLang="zh-CN" sz="3200" u="none" dirty="0" err="1" smtClean="0">
                <a:solidFill>
                  <a:srgbClr val="CC3300"/>
                </a:solidFill>
              </a:rPr>
              <a:t>HashTable</a:t>
            </a:r>
            <a:r>
              <a:rPr lang="en-US" altLang="zh-CN" sz="3200" u="none" dirty="0" smtClean="0">
                <a:solidFill>
                  <a:srgbClr val="CC3300"/>
                </a:solidFill>
              </a:rPr>
              <a:t>( </a:t>
            </a:r>
            <a:r>
              <a:rPr lang="en-US" altLang="zh-CN" sz="3200" u="none" dirty="0">
                <a:solidFill>
                  <a:srgbClr val="CC3300"/>
                </a:solidFill>
              </a:rPr>
              <a:t>)</a:t>
            </a:r>
            <a:r>
              <a:rPr lang="en-US" altLang="zh-CN" sz="3200" b="1" u="none" dirty="0">
                <a:solidFill>
                  <a:srgbClr val="CC3300"/>
                </a:solidFill>
              </a:rPr>
              <a:t> : </a:t>
            </a:r>
            <a:r>
              <a:rPr lang="en-US" altLang="zh-CN" sz="3200" u="none" dirty="0" err="1" smtClean="0">
                <a:solidFill>
                  <a:srgbClr val="CC3300"/>
                </a:solidFill>
              </a:rPr>
              <a:t>TableSize</a:t>
            </a:r>
            <a:r>
              <a:rPr lang="en-US" altLang="zh-CN" sz="3200" b="1" u="none" dirty="0" smtClean="0">
                <a:solidFill>
                  <a:srgbClr val="CC3300"/>
                </a:solidFill>
              </a:rPr>
              <a:t>(</a:t>
            </a:r>
            <a:r>
              <a:rPr lang="en-US" altLang="zh-CN" sz="3200" u="none" dirty="0" err="1" smtClean="0">
                <a:solidFill>
                  <a:srgbClr val="CC3300"/>
                </a:solidFill>
              </a:rPr>
              <a:t>DefaultSize</a:t>
            </a:r>
            <a:r>
              <a:rPr lang="en-US" altLang="zh-CN" sz="3200" b="1" u="none" dirty="0" smtClean="0">
                <a:solidFill>
                  <a:srgbClr val="CC3300"/>
                </a:solidFill>
              </a:rPr>
              <a:t>)</a:t>
            </a:r>
            <a:r>
              <a:rPr lang="en-US" altLang="zh-CN" sz="3200" u="none" dirty="0" smtClean="0">
                <a:solidFill>
                  <a:srgbClr val="CC3300"/>
                </a:solidFill>
              </a:rPr>
              <a:t> </a:t>
            </a:r>
            <a:endParaRPr lang="en-US" altLang="zh-CN" sz="3200" u="none" dirty="0">
              <a:solidFill>
                <a:srgbClr val="CC3300"/>
              </a:solidFill>
            </a:endParaRPr>
          </a:p>
          <a:p>
            <a:r>
              <a:rPr lang="en-US" altLang="zh-CN" sz="3200" u="none" dirty="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u="none" dirty="0" err="1" smtClean="0">
                <a:solidFill>
                  <a:srgbClr val="CC3300"/>
                </a:solidFill>
              </a:rPr>
              <a:t>AllocateHt</a:t>
            </a:r>
            <a:r>
              <a:rPr lang="en-US" altLang="zh-CN" sz="3200" b="1" u="none" dirty="0" smtClean="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u="none" dirty="0" err="1" smtClean="0">
                <a:solidFill>
                  <a:srgbClr val="CC3300"/>
                </a:solidFill>
              </a:rPr>
              <a:t>CurrentSize</a:t>
            </a:r>
            <a:r>
              <a:rPr lang="en-US" altLang="zh-CN" sz="3200" u="none" dirty="0" smtClean="0">
                <a:solidFill>
                  <a:srgbClr val="CC3300"/>
                </a:solidFill>
              </a:rPr>
              <a:t>=0</a:t>
            </a:r>
            <a:r>
              <a:rPr lang="en-US" altLang="zh-CN" sz="3200" b="1" u="none" dirty="0">
                <a:solidFill>
                  <a:srgbClr val="CC3300"/>
                </a:solidFill>
              </a:rPr>
              <a:t>; }</a:t>
            </a:r>
            <a:r>
              <a:rPr lang="en-US" altLang="zh-CN" sz="3200" u="none" dirty="0">
                <a:solidFill>
                  <a:schemeClr val="tx2"/>
                </a:solidFill>
              </a:rPr>
              <a:t>    </a:t>
            </a:r>
            <a:endParaRPr lang="en-US" altLang="zh-CN" sz="3200" b="1" u="none" dirty="0">
              <a:solidFill>
                <a:schemeClr val="tx2"/>
              </a:solidFill>
            </a:endParaRPr>
          </a:p>
        </p:txBody>
      </p:sp>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a:t>
            </a:fld>
            <a:endParaRPr lang="en-US" altLang="zh-CN"/>
          </a:p>
        </p:txBody>
      </p:sp>
      <p:sp>
        <p:nvSpPr>
          <p:cNvPr id="3" name="Rectangle 3"/>
          <p:cNvSpPr txBox="1">
            <a:spLocks noChangeArrowheads="1"/>
          </p:cNvSpPr>
          <p:nvPr/>
        </p:nvSpPr>
        <p:spPr bwMode="auto">
          <a:xfrm>
            <a:off x="1727201" y="449944"/>
            <a:ext cx="5602514"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7.1 </a:t>
            </a:r>
            <a:r>
              <a:rPr kumimoji="1" lang="zh-CN" altLang="en-US"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查找与索引的概念</a:t>
            </a:r>
            <a:endParaRPr kumimoji="1" lang="zh-CN" altLang="en-US" sz="36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mj-lt"/>
              <a:ea typeface="楷体_GB2312" pitchFamily="49" charset="-122"/>
              <a:cs typeface="+mj-cs"/>
            </a:endParaRPr>
          </a:p>
        </p:txBody>
      </p:sp>
      <p:sp>
        <p:nvSpPr>
          <p:cNvPr id="4" name="内容占位符 2"/>
          <p:cNvSpPr txBox="1">
            <a:spLocks/>
          </p:cNvSpPr>
          <p:nvPr/>
        </p:nvSpPr>
        <p:spPr>
          <a:xfrm>
            <a:off x="515257" y="1222828"/>
            <a:ext cx="8229600" cy="4757058"/>
          </a:xfrm>
          <a:prstGeom prst="rect">
            <a:avLst/>
          </a:prstGeom>
        </p:spPr>
        <p:txBody>
          <a:bodyPr>
            <a:normAutofit fontScale="77500" lnSpcReduction="20000"/>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搜索</a:t>
            </a:r>
            <a:r>
              <a:rPr kumimoji="1" lang="en-US" altLang="zh-CN" sz="3400" b="1" i="0" u="none" strike="noStrike" kern="0" cap="none" spc="0" normalizeH="0" baseline="0" noProof="0" dirty="0" smtClean="0">
                <a:ln>
                  <a:noFill/>
                </a:ln>
                <a:solidFill>
                  <a:schemeClr val="accent2"/>
                </a:solidFill>
                <a:effectLst/>
                <a:uLnTx/>
                <a:uFillTx/>
                <a:latin typeface="+mn-lt"/>
                <a:ea typeface="+mn-ea"/>
                <a:cs typeface="+mn-cs"/>
              </a:rPr>
              <a:t>(Search)</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是数据处理中最常见的一种操作。</a:t>
            </a:r>
            <a:endParaRPr kumimoji="1" lang="en-US" altLang="zh-CN" sz="34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基本功能是针对给定的一个值</a:t>
            </a:r>
            <a:r>
              <a:rPr kumimoji="1" lang="en-US" altLang="zh-CN" sz="2800" b="1" i="0" u="none" strike="noStrike" kern="0" cap="none" spc="0" normalizeH="0" baseline="0" noProof="0" dirty="0" smtClean="0">
                <a:ln>
                  <a:noFill/>
                </a:ln>
                <a:solidFill>
                  <a:srgbClr val="006600"/>
                </a:solidFill>
                <a:effectLst/>
                <a:uLnTx/>
                <a:uFillTx/>
                <a:latin typeface="+mn-lt"/>
                <a:ea typeface="+mn-ea"/>
              </a:rPr>
              <a:t>k</a:t>
            </a:r>
            <a:r>
              <a:rPr kumimoji="1" lang="zh-CN" altLang="en-US" sz="2800" b="1" i="0" u="none" strike="noStrike" kern="0" cap="none" spc="0" normalizeH="0" baseline="0" noProof="0" dirty="0" smtClean="0">
                <a:ln>
                  <a:noFill/>
                </a:ln>
                <a:solidFill>
                  <a:srgbClr val="006600"/>
                </a:solidFill>
                <a:effectLst/>
                <a:uLnTx/>
                <a:uFillTx/>
                <a:latin typeface="+mn-lt"/>
                <a:ea typeface="+mn-ea"/>
              </a:rPr>
              <a:t>，从一个数据对象的集合中寻找关键码或某个属性为</a:t>
            </a:r>
            <a:r>
              <a:rPr kumimoji="1" lang="en-US" altLang="zh-CN" sz="2800" b="1" i="0" u="none" strike="noStrike" kern="0" cap="none" spc="0" normalizeH="0" baseline="0" noProof="0" dirty="0" smtClean="0">
                <a:ln>
                  <a:noFill/>
                </a:ln>
                <a:solidFill>
                  <a:srgbClr val="006600"/>
                </a:solidFill>
                <a:effectLst/>
                <a:uLnTx/>
                <a:uFillTx/>
                <a:latin typeface="+mn-lt"/>
                <a:ea typeface="+mn-ea"/>
              </a:rPr>
              <a:t>k</a:t>
            </a:r>
            <a:r>
              <a:rPr kumimoji="1" lang="zh-CN" altLang="en-US" sz="2800" b="1" i="0" u="none" strike="noStrike" kern="0" cap="none" spc="0" normalizeH="0" baseline="0" noProof="0" dirty="0" smtClean="0">
                <a:ln>
                  <a:noFill/>
                </a:ln>
                <a:solidFill>
                  <a:srgbClr val="006600"/>
                </a:solidFill>
                <a:effectLst/>
                <a:uLnTx/>
                <a:uFillTx/>
                <a:latin typeface="+mn-lt"/>
                <a:ea typeface="+mn-ea"/>
              </a:rPr>
              <a:t>的数据对象。如果找到则返回该数据对象，如果没有找到则返回失败标志。</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搜索操作的实施方法和计算复杂性同数据的存储结构有很大的关系，总体讲数据的存储结构和操作方式可以有如下两种分类方式：</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静态和动态</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静态数据结构不考虑插入和删除操作。</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动态数据结构在使用过程中频繁地有数据插入和删除，数据结构需要在动态的过程中维持数据在数据结构中的数据分布模式。</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内存和外存</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内存数据是指整个数据结构完全放在内存中。</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基于外存的存储结构是指数据部分或全部存放在磁盘上，为此在搜索和数据组织中需要充分考虑磁盘的读写特点。</a:t>
            </a:r>
          </a:p>
        </p:txBody>
      </p:sp>
    </p:spTree>
  </p:cSld>
  <p:clrMapOvr>
    <a:masterClrMapping/>
  </p:clrMapOvr>
  <p:transition>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73413" name="Object 5"/>
          <p:cNvGraphicFramePr>
            <a:graphicFrameLocks noChangeAspect="1"/>
          </p:cNvGraphicFramePr>
          <p:nvPr/>
        </p:nvGraphicFramePr>
        <p:xfrm>
          <a:off x="1722438" y="1033463"/>
          <a:ext cx="5840412" cy="911225"/>
        </p:xfrm>
        <a:graphic>
          <a:graphicData uri="http://schemas.openxmlformats.org/presentationml/2006/ole">
            <p:oleObj spid="_x0000_s273413" name="公式" r:id="rId3" imgW="2298600" imgH="368280" progId="Equation.3">
              <p:embed/>
            </p:oleObj>
          </a:graphicData>
        </a:graphic>
      </p:graphicFrame>
      <p:sp>
        <p:nvSpPr>
          <p:cNvPr id="273416" name="Text Box 8"/>
          <p:cNvSpPr txBox="1">
            <a:spLocks noChangeArrowheads="1"/>
          </p:cNvSpPr>
          <p:nvPr/>
        </p:nvSpPr>
        <p:spPr bwMode="auto">
          <a:xfrm>
            <a:off x="455613" y="381000"/>
            <a:ext cx="6861174" cy="584775"/>
          </a:xfrm>
          <a:prstGeom prst="rect">
            <a:avLst/>
          </a:prstGeom>
          <a:noFill/>
          <a:ln w="9525">
            <a:noFill/>
            <a:miter lim="800000"/>
            <a:headEnd/>
            <a:tailEnd/>
          </a:ln>
          <a:effectLst/>
        </p:spPr>
        <p:txBody>
          <a:bodyPr wrap="none">
            <a:spAutoFit/>
          </a:bodyPr>
          <a:lstStyle/>
          <a:p>
            <a:r>
              <a:rPr kumimoji="0" lang="zh-CN" altLang="en-US" sz="3200" b="1" u="none" dirty="0">
                <a:solidFill>
                  <a:srgbClr val="006600"/>
                </a:solidFill>
                <a:effectLst>
                  <a:outerShdw blurRad="38100" dist="38100" dir="2700000" algn="tl">
                    <a:srgbClr val="C0C0C0"/>
                  </a:outerShdw>
                </a:effectLst>
                <a:ea typeface="仿宋_GB2312" pitchFamily="49" charset="-122"/>
              </a:rPr>
              <a:t>在等概率情形，</a:t>
            </a:r>
            <a:r>
              <a:rPr kumimoji="0" lang="en-US" altLang="zh-CN" sz="3200" b="1" i="1" u="none" dirty="0" smtClean="0">
                <a:solidFill>
                  <a:srgbClr val="FF3300"/>
                </a:solidFill>
                <a:effectLst>
                  <a:outerShdw blurRad="38100" dist="38100" dir="2700000" algn="tl">
                    <a:srgbClr val="C0C0C0"/>
                  </a:outerShdw>
                </a:effectLst>
                <a:ea typeface="楷体_GB2312" pitchFamily="49" charset="-122"/>
              </a:rPr>
              <a:t>p</a:t>
            </a:r>
            <a:r>
              <a:rPr kumimoji="0" lang="en-US" altLang="zh-CN" sz="3200" b="1" i="1" u="none" baseline="-25000" dirty="0" smtClean="0">
                <a:solidFill>
                  <a:srgbClr val="FF3300"/>
                </a:solidFill>
                <a:effectLst>
                  <a:outerShdw blurRad="38100" dist="38100" dir="2700000" algn="tl">
                    <a:srgbClr val="C0C0C0"/>
                  </a:outerShdw>
                </a:effectLst>
                <a:ea typeface="楷体_GB2312" pitchFamily="49" charset="-122"/>
              </a:rPr>
              <a:t>i</a:t>
            </a:r>
            <a:r>
              <a:rPr kumimoji="0" lang="en-US" altLang="zh-CN" sz="3200" b="1" u="none" dirty="0" smtClean="0">
                <a:solidFill>
                  <a:srgbClr val="FF3300"/>
                </a:solidFill>
                <a:effectLst>
                  <a:outerShdw blurRad="38100" dist="38100" dir="2700000" algn="tl">
                    <a:srgbClr val="C0C0C0"/>
                  </a:outerShdw>
                </a:effectLst>
                <a:ea typeface="楷体_GB2312" pitchFamily="49" charset="-122"/>
              </a:rPr>
              <a:t>=1/</a:t>
            </a:r>
            <a:r>
              <a:rPr kumimoji="0" lang="en-US" altLang="zh-CN" sz="3200" b="1" i="1" u="none" dirty="0" smtClean="0">
                <a:solidFill>
                  <a:srgbClr val="FF3300"/>
                </a:solidFill>
                <a:effectLst>
                  <a:outerShdw blurRad="38100" dist="38100" dir="2700000" algn="tl">
                    <a:srgbClr val="C0C0C0"/>
                  </a:outerShdw>
                </a:effectLst>
                <a:ea typeface="楷体_GB2312" pitchFamily="49" charset="-122"/>
              </a:rPr>
              <a:t>n</a:t>
            </a:r>
            <a:r>
              <a:rPr kumimoji="0" lang="en-US" altLang="zh-CN" sz="3200" b="1" u="none" dirty="0">
                <a:solidFill>
                  <a:srgbClr val="FF3300"/>
                </a:solidFill>
                <a:effectLst>
                  <a:outerShdw blurRad="38100" dist="38100" dir="2700000" algn="tl">
                    <a:srgbClr val="C0C0C0"/>
                  </a:outerShdw>
                </a:effectLst>
                <a:ea typeface="楷体_GB2312" pitchFamily="49" charset="-122"/>
              </a:rPr>
              <a:t>,</a:t>
            </a:r>
            <a:r>
              <a:rPr kumimoji="0" lang="en-US" altLang="zh-CN" sz="3200" b="1" u="none" dirty="0">
                <a:effectLst>
                  <a:outerShdw blurRad="38100" dist="38100" dir="2700000" algn="tl">
                    <a:srgbClr val="C0C0C0"/>
                  </a:outerShdw>
                </a:effectLst>
                <a:ea typeface="楷体_GB2312" pitchFamily="49" charset="-122"/>
              </a:rPr>
              <a:t> </a:t>
            </a:r>
            <a:r>
              <a:rPr kumimoji="0" lang="en-US" altLang="zh-CN" sz="3200" b="1" i="1" u="none" dirty="0" err="1" smtClean="0">
                <a:solidFill>
                  <a:srgbClr val="FF3300"/>
                </a:solidFill>
                <a:effectLst>
                  <a:outerShdw blurRad="38100" dist="38100" dir="2700000" algn="tl">
                    <a:srgbClr val="C0C0C0"/>
                  </a:outerShdw>
                </a:effectLst>
                <a:ea typeface="楷体_GB2312" pitchFamily="49" charset="-122"/>
              </a:rPr>
              <a:t>i</a:t>
            </a:r>
            <a:r>
              <a:rPr kumimoji="0" lang="en-US" altLang="zh-CN" sz="3200" b="1" u="none" dirty="0" smtClean="0">
                <a:solidFill>
                  <a:srgbClr val="FF3300"/>
                </a:solidFill>
                <a:effectLst>
                  <a:outerShdw blurRad="38100" dist="38100" dir="2700000" algn="tl">
                    <a:srgbClr val="C0C0C0"/>
                  </a:outerShdw>
                </a:effectLst>
                <a:ea typeface="楷体_GB2312" pitchFamily="49" charset="-122"/>
              </a:rPr>
              <a:t>=1</a:t>
            </a:r>
            <a:r>
              <a:rPr kumimoji="0" lang="en-US" altLang="zh-CN" sz="3200" b="1" u="none" dirty="0">
                <a:solidFill>
                  <a:srgbClr val="FF3300"/>
                </a:solidFill>
                <a:effectLst>
                  <a:outerShdw blurRad="38100" dist="38100" dir="2700000" algn="tl">
                    <a:srgbClr val="C0C0C0"/>
                  </a:outerShdw>
                </a:effectLst>
                <a:ea typeface="楷体_GB2312" pitchFamily="49" charset="-122"/>
              </a:rPr>
              <a:t>, 2, </a:t>
            </a:r>
            <a:r>
              <a:rPr kumimoji="0" lang="en-US" altLang="zh-CN" sz="3200" b="1" u="none" dirty="0">
                <a:solidFill>
                  <a:srgbClr val="FF3300"/>
                </a:solidFill>
                <a:effectLst>
                  <a:outerShdw blurRad="38100" dist="38100" dir="2700000" algn="tl">
                    <a:srgbClr val="C0C0C0"/>
                  </a:outerShdw>
                </a:effectLst>
                <a:ea typeface="楷体_GB2312" pitchFamily="49" charset="-122"/>
                <a:sym typeface="Symbol" pitchFamily="18" charset="2"/>
              </a:rPr>
              <a:t>, </a:t>
            </a:r>
            <a:r>
              <a:rPr kumimoji="0" lang="en-US" altLang="zh-CN" sz="3200" b="1" i="1" u="none" dirty="0">
                <a:solidFill>
                  <a:srgbClr val="FF3300"/>
                </a:solidFill>
                <a:effectLst>
                  <a:outerShdw blurRad="38100" dist="38100" dir="2700000" algn="tl">
                    <a:srgbClr val="C0C0C0"/>
                  </a:outerShdw>
                </a:effectLst>
                <a:ea typeface="楷体_GB2312" pitchFamily="49" charset="-122"/>
                <a:sym typeface="Symbol" pitchFamily="18" charset="2"/>
              </a:rPr>
              <a:t>n</a:t>
            </a:r>
            <a:r>
              <a:rPr kumimoji="0" lang="zh-CN" altLang="en-US" sz="3200" b="1" u="none" dirty="0">
                <a:effectLst>
                  <a:outerShdw blurRad="38100" dist="38100" dir="2700000" algn="tl">
                    <a:srgbClr val="C0C0C0"/>
                  </a:outerShdw>
                </a:effectLst>
                <a:ea typeface="楷体_GB2312" pitchFamily="49" charset="-122"/>
                <a:sym typeface="Symbol" pitchFamily="18" charset="2"/>
              </a:rPr>
              <a:t>。</a:t>
            </a:r>
            <a:r>
              <a:rPr kumimoji="0" lang="zh-CN" altLang="en-US" sz="3200" b="1" u="none" dirty="0">
                <a:effectLst>
                  <a:outerShdw blurRad="38100" dist="38100" dir="2700000" algn="tl">
                    <a:srgbClr val="C0C0C0"/>
                  </a:outerShdw>
                </a:effectLst>
                <a:ea typeface="楷体_GB2312" pitchFamily="49" charset="-122"/>
              </a:rPr>
              <a:t> </a:t>
            </a:r>
          </a:p>
        </p:txBody>
      </p:sp>
      <p:sp>
        <p:nvSpPr>
          <p:cNvPr id="273417" name="Text Box 9"/>
          <p:cNvSpPr txBox="1">
            <a:spLocks noChangeArrowheads="1"/>
          </p:cNvSpPr>
          <p:nvPr/>
        </p:nvSpPr>
        <p:spPr bwMode="auto">
          <a:xfrm>
            <a:off x="457200" y="2057400"/>
            <a:ext cx="6989763" cy="579438"/>
          </a:xfrm>
          <a:prstGeom prst="rect">
            <a:avLst/>
          </a:prstGeom>
          <a:noFill/>
          <a:ln w="9525">
            <a:noFill/>
            <a:miter lim="800000"/>
            <a:headEnd/>
            <a:tailEnd/>
          </a:ln>
          <a:effectLst/>
        </p:spPr>
        <p:txBody>
          <a:bodyPr wrap="none">
            <a:spAutoFit/>
          </a:bodyPr>
          <a:lstStyle/>
          <a:p>
            <a:r>
              <a:rPr kumimoji="0" lang="zh-CN" altLang="en-US" sz="3200" b="1" u="none" dirty="0">
                <a:solidFill>
                  <a:srgbClr val="006600"/>
                </a:solidFill>
                <a:effectLst>
                  <a:outerShdw blurRad="38100" dist="38100" dir="2700000" algn="tl">
                    <a:srgbClr val="C0C0C0"/>
                  </a:outerShdw>
                </a:effectLst>
                <a:ea typeface="仿宋_GB2312" pitchFamily="49" charset="-122"/>
              </a:rPr>
              <a:t>在搜索不成功情形，</a:t>
            </a:r>
            <a:r>
              <a:rPr kumimoji="0" lang="en-US" altLang="zh-CN" sz="3200" b="1" i="1" u="none" dirty="0" err="1" smtClean="0">
                <a:effectLst>
                  <a:outerShdw blurRad="38100" dist="38100" dir="2700000" algn="tl">
                    <a:srgbClr val="C0C0C0"/>
                  </a:outerShdw>
                </a:effectLst>
                <a:ea typeface="仿宋_GB2312" pitchFamily="49" charset="-122"/>
              </a:rPr>
              <a:t>ASL</a:t>
            </a:r>
            <a:r>
              <a:rPr kumimoji="0" lang="en-US" altLang="zh-CN" sz="3200" b="1" i="1" u="none" baseline="-25000" dirty="0" err="1" smtClean="0">
                <a:effectLst>
                  <a:outerShdw blurRad="38100" dist="38100" dir="2700000" algn="tl">
                    <a:srgbClr val="C0C0C0"/>
                  </a:outerShdw>
                </a:effectLst>
                <a:ea typeface="仿宋_GB2312" pitchFamily="49" charset="-122"/>
              </a:rPr>
              <a:t>unsucc</a:t>
            </a:r>
            <a:r>
              <a:rPr kumimoji="0" lang="en-US" altLang="zh-CN" sz="3200" b="1" u="none" dirty="0" smtClean="0">
                <a:effectLst>
                  <a:outerShdw blurRad="38100" dist="38100" dir="2700000" algn="tl">
                    <a:srgbClr val="C0C0C0"/>
                  </a:outerShdw>
                </a:effectLst>
                <a:ea typeface="仿宋_GB2312" pitchFamily="49" charset="-122"/>
              </a:rPr>
              <a:t>=</a:t>
            </a:r>
            <a:r>
              <a:rPr kumimoji="0" lang="en-US" altLang="zh-CN" sz="3200" b="1" i="1" u="none" dirty="0" smtClean="0">
                <a:solidFill>
                  <a:srgbClr val="CC3300"/>
                </a:solidFill>
                <a:effectLst>
                  <a:outerShdw blurRad="38100" dist="38100" dir="2700000" algn="tl">
                    <a:srgbClr val="C0C0C0"/>
                  </a:outerShdw>
                </a:effectLst>
                <a:ea typeface="仿宋_GB2312" pitchFamily="49" charset="-122"/>
              </a:rPr>
              <a:t>n</a:t>
            </a:r>
            <a:r>
              <a:rPr kumimoji="0" lang="en-US" altLang="zh-CN" sz="3200" b="1" u="none" dirty="0" smtClean="0">
                <a:solidFill>
                  <a:srgbClr val="CC3300"/>
                </a:solidFill>
                <a:effectLst>
                  <a:outerShdw blurRad="38100" dist="38100" dir="2700000" algn="tl">
                    <a:srgbClr val="C0C0C0"/>
                  </a:outerShdw>
                </a:effectLst>
                <a:ea typeface="仿宋_GB2312" pitchFamily="49" charset="-122"/>
              </a:rPr>
              <a:t>+1</a:t>
            </a:r>
            <a:r>
              <a:rPr kumimoji="0" lang="zh-CN" altLang="en-US" sz="3200" b="1" u="none" dirty="0">
                <a:effectLst>
                  <a:outerShdw blurRad="38100" dist="38100" dir="2700000" algn="tl">
                    <a:srgbClr val="C0C0C0"/>
                  </a:outerShdw>
                </a:effectLst>
                <a:ea typeface="仿宋_GB2312" pitchFamily="49" charset="-122"/>
              </a:rPr>
              <a:t>。</a:t>
            </a:r>
            <a:r>
              <a:rPr kumimoji="0" lang="zh-CN" altLang="en-US" sz="3200" b="1" u="none" dirty="0">
                <a:effectLst>
                  <a:outerShdw blurRad="38100" dist="38100" dir="2700000" algn="tl">
                    <a:srgbClr val="C0C0C0"/>
                  </a:outerShdw>
                </a:effectLst>
                <a:ea typeface="楷体_GB2312" pitchFamily="49" charset="-122"/>
              </a:rPr>
              <a:t> </a:t>
            </a:r>
          </a:p>
        </p:txBody>
      </p:sp>
      <p:sp>
        <p:nvSpPr>
          <p:cNvPr id="273419" name="Rectangle 11"/>
          <p:cNvSpPr>
            <a:spLocks noChangeArrowheads="1"/>
          </p:cNvSpPr>
          <p:nvPr/>
        </p:nvSpPr>
        <p:spPr bwMode="auto">
          <a:xfrm>
            <a:off x="2298700" y="2949575"/>
            <a:ext cx="4419600" cy="609600"/>
          </a:xfrm>
          <a:prstGeom prst="rect">
            <a:avLst/>
          </a:prstGeom>
          <a:noFill/>
          <a:ln w="9525">
            <a:noFill/>
            <a:miter lim="800000"/>
            <a:headEnd/>
            <a:tailEnd/>
          </a:ln>
          <a:effectLst/>
        </p:spPr>
        <p:txBody>
          <a:bodyPr anchor="ctr"/>
          <a:lstStyle/>
          <a:p>
            <a:pPr algn="ctr"/>
            <a:r>
              <a:rPr lang="zh-CN" altLang="en-US" sz="3600" b="1">
                <a:solidFill>
                  <a:srgbClr val="000099"/>
                </a:solidFill>
                <a:effectLst>
                  <a:outerShdw blurRad="38100" dist="38100" dir="2700000" algn="tl">
                    <a:srgbClr val="C0C0C0"/>
                  </a:outerShdw>
                </a:effectLst>
                <a:ea typeface="仿宋_GB2312" pitchFamily="49" charset="-122"/>
              </a:rPr>
              <a:t>顺序搜索的递归算法</a:t>
            </a:r>
            <a:endParaRPr lang="zh-CN" altLang="en-US" sz="3600">
              <a:solidFill>
                <a:srgbClr val="000099"/>
              </a:solidFill>
              <a:ea typeface="隶书" pitchFamily="49" charset="-122"/>
            </a:endParaRPr>
          </a:p>
        </p:txBody>
      </p:sp>
      <p:grpSp>
        <p:nvGrpSpPr>
          <p:cNvPr id="273427" name="Group 19"/>
          <p:cNvGrpSpPr>
            <a:grpSpLocks/>
          </p:cNvGrpSpPr>
          <p:nvPr/>
        </p:nvGrpSpPr>
        <p:grpSpPr bwMode="auto">
          <a:xfrm>
            <a:off x="2974975" y="3922713"/>
            <a:ext cx="3657600" cy="487362"/>
            <a:chOff x="1447" y="2590"/>
            <a:chExt cx="2304" cy="307"/>
          </a:xfrm>
        </p:grpSpPr>
        <p:sp>
          <p:nvSpPr>
            <p:cNvPr id="273420" name="Rectangle 12"/>
            <p:cNvSpPr>
              <a:spLocks noChangeArrowheads="1"/>
            </p:cNvSpPr>
            <p:nvPr/>
          </p:nvSpPr>
          <p:spPr bwMode="auto">
            <a:xfrm>
              <a:off x="1447" y="2592"/>
              <a:ext cx="2304" cy="295"/>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73422" name="Text Box 14"/>
            <p:cNvSpPr txBox="1">
              <a:spLocks noChangeArrowheads="1"/>
            </p:cNvSpPr>
            <p:nvPr/>
          </p:nvSpPr>
          <p:spPr bwMode="auto">
            <a:xfrm>
              <a:off x="1488" y="2590"/>
              <a:ext cx="2228" cy="288"/>
            </a:xfrm>
            <a:prstGeom prst="rect">
              <a:avLst/>
            </a:prstGeom>
            <a:noFill/>
            <a:ln w="9525">
              <a:noFill/>
              <a:miter lim="800000"/>
              <a:headEnd/>
              <a:tailEnd/>
            </a:ln>
            <a:effectLst/>
          </p:spPr>
          <p:txBody>
            <a:bodyPr wrap="none">
              <a:spAutoFit/>
            </a:bodyPr>
            <a:lstStyle/>
            <a:p>
              <a:r>
                <a:rPr lang="en-US" altLang="zh-CN" b="1" u="none">
                  <a:solidFill>
                    <a:schemeClr val="tx2"/>
                  </a:solidFill>
                </a:rPr>
                <a:t>10    20    30    40    50    60</a:t>
              </a:r>
              <a:endParaRPr lang="en-US" altLang="zh-CN" u="none"/>
            </a:p>
          </p:txBody>
        </p:sp>
        <p:sp>
          <p:nvSpPr>
            <p:cNvPr id="273421" name="Line 13"/>
            <p:cNvSpPr>
              <a:spLocks noChangeShapeType="1"/>
            </p:cNvSpPr>
            <p:nvPr/>
          </p:nvSpPr>
          <p:spPr bwMode="auto">
            <a:xfrm>
              <a:off x="1838" y="2593"/>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23" name="Line 15"/>
            <p:cNvSpPr>
              <a:spLocks noChangeShapeType="1"/>
            </p:cNvSpPr>
            <p:nvPr/>
          </p:nvSpPr>
          <p:spPr bwMode="auto">
            <a:xfrm>
              <a:off x="2214" y="2591"/>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24" name="Line 16"/>
            <p:cNvSpPr>
              <a:spLocks noChangeShapeType="1"/>
            </p:cNvSpPr>
            <p:nvPr/>
          </p:nvSpPr>
          <p:spPr bwMode="auto">
            <a:xfrm>
              <a:off x="2606" y="2598"/>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25" name="Line 17"/>
            <p:cNvSpPr>
              <a:spLocks noChangeShapeType="1"/>
            </p:cNvSpPr>
            <p:nvPr/>
          </p:nvSpPr>
          <p:spPr bwMode="auto">
            <a:xfrm>
              <a:off x="2982" y="2596"/>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26" name="Line 18"/>
            <p:cNvSpPr>
              <a:spLocks noChangeShapeType="1"/>
            </p:cNvSpPr>
            <p:nvPr/>
          </p:nvSpPr>
          <p:spPr bwMode="auto">
            <a:xfrm>
              <a:off x="3372" y="2594"/>
              <a:ext cx="0" cy="299"/>
            </a:xfrm>
            <a:prstGeom prst="line">
              <a:avLst/>
            </a:prstGeom>
            <a:noFill/>
            <a:ln w="19050">
              <a:solidFill>
                <a:srgbClr val="000099"/>
              </a:solidFill>
              <a:round/>
              <a:headEnd/>
              <a:tailEnd/>
            </a:ln>
            <a:effectLst/>
          </p:spPr>
          <p:txBody>
            <a:bodyPr wrap="none" anchor="ctr"/>
            <a:lstStyle/>
            <a:p>
              <a:endParaRPr lang="zh-CN" altLang="en-US"/>
            </a:p>
          </p:txBody>
        </p:sp>
      </p:grpSp>
      <p:sp>
        <p:nvSpPr>
          <p:cNvPr id="273428" name="Line 20"/>
          <p:cNvSpPr>
            <a:spLocks noChangeShapeType="1"/>
          </p:cNvSpPr>
          <p:nvPr/>
        </p:nvSpPr>
        <p:spPr bwMode="auto">
          <a:xfrm flipH="1" flipV="1">
            <a:off x="3292475" y="4410075"/>
            <a:ext cx="0" cy="268288"/>
          </a:xfrm>
          <a:prstGeom prst="line">
            <a:avLst/>
          </a:prstGeom>
          <a:noFill/>
          <a:ln w="19050">
            <a:solidFill>
              <a:srgbClr val="000099"/>
            </a:solidFill>
            <a:round/>
            <a:headEnd/>
            <a:tailEnd type="triangle" w="med" len="med"/>
          </a:ln>
          <a:effectLst/>
        </p:spPr>
        <p:txBody>
          <a:bodyPr anchor="ctr">
            <a:spAutoFit/>
          </a:bodyPr>
          <a:lstStyle/>
          <a:p>
            <a:endParaRPr lang="zh-CN" altLang="en-US"/>
          </a:p>
        </p:txBody>
      </p:sp>
      <p:sp>
        <p:nvSpPr>
          <p:cNvPr id="273429" name="Text Box 21"/>
          <p:cNvSpPr txBox="1">
            <a:spLocks noChangeArrowheads="1"/>
          </p:cNvSpPr>
          <p:nvPr/>
        </p:nvSpPr>
        <p:spPr bwMode="auto">
          <a:xfrm>
            <a:off x="2049463" y="3902075"/>
            <a:ext cx="668773" cy="523220"/>
          </a:xfrm>
          <a:prstGeom prst="rect">
            <a:avLst/>
          </a:prstGeom>
          <a:noFill/>
          <a:ln w="9525">
            <a:noFill/>
            <a:miter lim="800000"/>
            <a:headEnd/>
            <a:tailEnd/>
          </a:ln>
          <a:effectLst/>
        </p:spPr>
        <p:txBody>
          <a:bodyPr wrap="none">
            <a:spAutoFit/>
          </a:bodyPr>
          <a:lstStyle/>
          <a:p>
            <a:r>
              <a:rPr lang="en-US" altLang="zh-CN" sz="2800" b="1" i="1" u="none" dirty="0" err="1" smtClean="0">
                <a:solidFill>
                  <a:srgbClr val="009900"/>
                </a:solidFill>
              </a:rPr>
              <a:t>i</a:t>
            </a:r>
            <a:r>
              <a:rPr lang="en-US" altLang="zh-CN" sz="2800" b="1" u="none" dirty="0" smtClean="0">
                <a:solidFill>
                  <a:srgbClr val="009900"/>
                </a:solidFill>
              </a:rPr>
              <a:t>=0</a:t>
            </a:r>
            <a:endParaRPr lang="en-US" altLang="zh-CN" u="none" dirty="0"/>
          </a:p>
        </p:txBody>
      </p:sp>
      <p:sp>
        <p:nvSpPr>
          <p:cNvPr id="273430" name="Rectangle 22"/>
          <p:cNvSpPr>
            <a:spLocks noChangeArrowheads="1"/>
          </p:cNvSpPr>
          <p:nvPr/>
        </p:nvSpPr>
        <p:spPr bwMode="auto">
          <a:xfrm>
            <a:off x="1323975" y="3962400"/>
            <a:ext cx="563563" cy="458788"/>
          </a:xfrm>
          <a:prstGeom prst="rect">
            <a:avLst/>
          </a:prstGeom>
          <a:solidFill>
            <a:srgbClr val="CCFF33"/>
          </a:solidFill>
          <a:ln w="19050">
            <a:solidFill>
              <a:srgbClr val="CC0000"/>
            </a:solidFill>
            <a:miter lim="800000"/>
            <a:headEnd/>
            <a:tailEnd/>
          </a:ln>
          <a:effectLst>
            <a:outerShdw dist="35921" dir="2700000" algn="ctr" rotWithShape="0">
              <a:schemeClr val="bg2"/>
            </a:outerShdw>
          </a:effectLst>
        </p:spPr>
        <p:txBody>
          <a:bodyPr anchor="ctr">
            <a:spAutoFit/>
          </a:bodyPr>
          <a:lstStyle/>
          <a:p>
            <a:endParaRPr lang="zh-CN" altLang="en-US"/>
          </a:p>
        </p:txBody>
      </p:sp>
      <p:sp>
        <p:nvSpPr>
          <p:cNvPr id="273431" name="Text Box 23"/>
          <p:cNvSpPr txBox="1">
            <a:spLocks noChangeArrowheads="1"/>
          </p:cNvSpPr>
          <p:nvPr/>
        </p:nvSpPr>
        <p:spPr bwMode="auto">
          <a:xfrm>
            <a:off x="441325" y="3898900"/>
            <a:ext cx="1431925" cy="519113"/>
          </a:xfrm>
          <a:prstGeom prst="rect">
            <a:avLst/>
          </a:prstGeom>
          <a:noFill/>
          <a:ln w="9525">
            <a:noFill/>
            <a:miter lim="800000"/>
            <a:headEnd/>
            <a:tailEnd/>
          </a:ln>
          <a:effectLst/>
        </p:spPr>
        <p:txBody>
          <a:bodyPr wrap="none">
            <a:spAutoFit/>
          </a:bodyPr>
          <a:lstStyle/>
          <a:p>
            <a:r>
              <a:rPr lang="zh-CN" altLang="en-US" sz="2800" b="1" u="none">
                <a:ea typeface="隶书" pitchFamily="49" charset="-122"/>
              </a:rPr>
              <a:t>搜索</a:t>
            </a:r>
            <a:r>
              <a:rPr lang="zh-CN" altLang="en-US" u="none">
                <a:ea typeface="隶书" pitchFamily="49" charset="-122"/>
              </a:rPr>
              <a:t>   </a:t>
            </a:r>
            <a:r>
              <a:rPr lang="en-US" altLang="zh-CN" b="1" u="none">
                <a:solidFill>
                  <a:srgbClr val="CC0000"/>
                </a:solidFill>
                <a:ea typeface="隶书" pitchFamily="49" charset="-122"/>
              </a:rPr>
              <a:t>30</a:t>
            </a:r>
            <a:endParaRPr lang="en-US" altLang="zh-CN" u="none">
              <a:ea typeface="隶书" pitchFamily="49" charset="-122"/>
            </a:endParaRPr>
          </a:p>
        </p:txBody>
      </p:sp>
      <p:grpSp>
        <p:nvGrpSpPr>
          <p:cNvPr id="273432" name="Group 24"/>
          <p:cNvGrpSpPr>
            <a:grpSpLocks/>
          </p:cNvGrpSpPr>
          <p:nvPr/>
        </p:nvGrpSpPr>
        <p:grpSpPr bwMode="auto">
          <a:xfrm>
            <a:off x="2982913" y="4797425"/>
            <a:ext cx="3657600" cy="487363"/>
            <a:chOff x="1447" y="2590"/>
            <a:chExt cx="2304" cy="307"/>
          </a:xfrm>
        </p:grpSpPr>
        <p:sp>
          <p:nvSpPr>
            <p:cNvPr id="273433" name="Rectangle 25"/>
            <p:cNvSpPr>
              <a:spLocks noChangeArrowheads="1"/>
            </p:cNvSpPr>
            <p:nvPr/>
          </p:nvSpPr>
          <p:spPr bwMode="auto">
            <a:xfrm>
              <a:off x="1447" y="2592"/>
              <a:ext cx="2304" cy="295"/>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73434" name="Text Box 26"/>
            <p:cNvSpPr txBox="1">
              <a:spLocks noChangeArrowheads="1"/>
            </p:cNvSpPr>
            <p:nvPr/>
          </p:nvSpPr>
          <p:spPr bwMode="auto">
            <a:xfrm>
              <a:off x="1488" y="2590"/>
              <a:ext cx="2228" cy="288"/>
            </a:xfrm>
            <a:prstGeom prst="rect">
              <a:avLst/>
            </a:prstGeom>
            <a:noFill/>
            <a:ln w="9525">
              <a:noFill/>
              <a:miter lim="800000"/>
              <a:headEnd/>
              <a:tailEnd/>
            </a:ln>
            <a:effectLst/>
          </p:spPr>
          <p:txBody>
            <a:bodyPr wrap="none">
              <a:spAutoFit/>
            </a:bodyPr>
            <a:lstStyle/>
            <a:p>
              <a:r>
                <a:rPr lang="en-US" altLang="zh-CN" b="1" u="none">
                  <a:solidFill>
                    <a:schemeClr val="tx2"/>
                  </a:solidFill>
                </a:rPr>
                <a:t>10    20    30    40    50    60</a:t>
              </a:r>
              <a:endParaRPr lang="en-US" altLang="zh-CN" u="none"/>
            </a:p>
          </p:txBody>
        </p:sp>
        <p:sp>
          <p:nvSpPr>
            <p:cNvPr id="273435" name="Line 27"/>
            <p:cNvSpPr>
              <a:spLocks noChangeShapeType="1"/>
            </p:cNvSpPr>
            <p:nvPr/>
          </p:nvSpPr>
          <p:spPr bwMode="auto">
            <a:xfrm>
              <a:off x="1838" y="2593"/>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36" name="Line 28"/>
            <p:cNvSpPr>
              <a:spLocks noChangeShapeType="1"/>
            </p:cNvSpPr>
            <p:nvPr/>
          </p:nvSpPr>
          <p:spPr bwMode="auto">
            <a:xfrm>
              <a:off x="2214" y="2591"/>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37" name="Line 29"/>
            <p:cNvSpPr>
              <a:spLocks noChangeShapeType="1"/>
            </p:cNvSpPr>
            <p:nvPr/>
          </p:nvSpPr>
          <p:spPr bwMode="auto">
            <a:xfrm>
              <a:off x="2606" y="2598"/>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38" name="Line 30"/>
            <p:cNvSpPr>
              <a:spLocks noChangeShapeType="1"/>
            </p:cNvSpPr>
            <p:nvPr/>
          </p:nvSpPr>
          <p:spPr bwMode="auto">
            <a:xfrm>
              <a:off x="2982" y="2596"/>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39" name="Line 31"/>
            <p:cNvSpPr>
              <a:spLocks noChangeShapeType="1"/>
            </p:cNvSpPr>
            <p:nvPr/>
          </p:nvSpPr>
          <p:spPr bwMode="auto">
            <a:xfrm>
              <a:off x="3372" y="2594"/>
              <a:ext cx="0" cy="299"/>
            </a:xfrm>
            <a:prstGeom prst="line">
              <a:avLst/>
            </a:prstGeom>
            <a:noFill/>
            <a:ln w="19050">
              <a:solidFill>
                <a:srgbClr val="000099"/>
              </a:solidFill>
              <a:round/>
              <a:headEnd/>
              <a:tailEnd/>
            </a:ln>
            <a:effectLst/>
          </p:spPr>
          <p:txBody>
            <a:bodyPr wrap="none" anchor="ctr"/>
            <a:lstStyle/>
            <a:p>
              <a:endParaRPr lang="zh-CN" altLang="en-US"/>
            </a:p>
          </p:txBody>
        </p:sp>
      </p:grpSp>
      <p:sp>
        <p:nvSpPr>
          <p:cNvPr id="273440" name="Line 32"/>
          <p:cNvSpPr>
            <a:spLocks noChangeShapeType="1"/>
          </p:cNvSpPr>
          <p:nvPr/>
        </p:nvSpPr>
        <p:spPr bwMode="auto">
          <a:xfrm flipH="1" flipV="1">
            <a:off x="3900488" y="5284788"/>
            <a:ext cx="0" cy="268287"/>
          </a:xfrm>
          <a:prstGeom prst="line">
            <a:avLst/>
          </a:prstGeom>
          <a:noFill/>
          <a:ln w="19050">
            <a:solidFill>
              <a:srgbClr val="000099"/>
            </a:solidFill>
            <a:round/>
            <a:headEnd/>
            <a:tailEnd type="triangle" w="med" len="med"/>
          </a:ln>
          <a:effectLst/>
        </p:spPr>
        <p:txBody>
          <a:bodyPr anchor="ctr">
            <a:spAutoFit/>
          </a:bodyPr>
          <a:lstStyle/>
          <a:p>
            <a:endParaRPr lang="zh-CN" altLang="en-US"/>
          </a:p>
        </p:txBody>
      </p:sp>
      <p:sp>
        <p:nvSpPr>
          <p:cNvPr id="273441" name="Text Box 33"/>
          <p:cNvSpPr txBox="1">
            <a:spLocks noChangeArrowheads="1"/>
          </p:cNvSpPr>
          <p:nvPr/>
        </p:nvSpPr>
        <p:spPr bwMode="auto">
          <a:xfrm>
            <a:off x="2057400" y="4776788"/>
            <a:ext cx="668773" cy="523220"/>
          </a:xfrm>
          <a:prstGeom prst="rect">
            <a:avLst/>
          </a:prstGeom>
          <a:noFill/>
          <a:ln w="9525">
            <a:noFill/>
            <a:miter lim="800000"/>
            <a:headEnd/>
            <a:tailEnd/>
          </a:ln>
          <a:effectLst/>
        </p:spPr>
        <p:txBody>
          <a:bodyPr wrap="none">
            <a:spAutoFit/>
          </a:bodyPr>
          <a:lstStyle/>
          <a:p>
            <a:r>
              <a:rPr lang="en-US" altLang="zh-CN" sz="2800" b="1" i="1" u="none" dirty="0" err="1" smtClean="0">
                <a:solidFill>
                  <a:srgbClr val="009900"/>
                </a:solidFill>
              </a:rPr>
              <a:t>i</a:t>
            </a:r>
            <a:r>
              <a:rPr lang="en-US" altLang="zh-CN" sz="2800" b="1" u="none" dirty="0" smtClean="0">
                <a:solidFill>
                  <a:srgbClr val="009900"/>
                </a:solidFill>
              </a:rPr>
              <a:t>=1</a:t>
            </a:r>
            <a:endParaRPr lang="en-US" altLang="zh-CN" u="none" dirty="0"/>
          </a:p>
        </p:txBody>
      </p:sp>
      <p:grpSp>
        <p:nvGrpSpPr>
          <p:cNvPr id="273442" name="Group 34"/>
          <p:cNvGrpSpPr>
            <a:grpSpLocks/>
          </p:cNvGrpSpPr>
          <p:nvPr/>
        </p:nvGrpSpPr>
        <p:grpSpPr bwMode="auto">
          <a:xfrm>
            <a:off x="2982913" y="5664200"/>
            <a:ext cx="3657600" cy="487363"/>
            <a:chOff x="1447" y="2590"/>
            <a:chExt cx="2304" cy="307"/>
          </a:xfrm>
        </p:grpSpPr>
        <p:sp>
          <p:nvSpPr>
            <p:cNvPr id="273443" name="Rectangle 35"/>
            <p:cNvSpPr>
              <a:spLocks noChangeArrowheads="1"/>
            </p:cNvSpPr>
            <p:nvPr/>
          </p:nvSpPr>
          <p:spPr bwMode="auto">
            <a:xfrm>
              <a:off x="1447" y="2592"/>
              <a:ext cx="2304" cy="295"/>
            </a:xfrm>
            <a:prstGeom prst="rect">
              <a:avLst/>
            </a:prstGeom>
            <a:gradFill rotWithShape="0">
              <a:gsLst>
                <a:gs pos="0">
                  <a:schemeClr val="bg1">
                    <a:gamma/>
                    <a:shade val="46275"/>
                    <a:invGamma/>
                  </a:schemeClr>
                </a:gs>
                <a:gs pos="50000">
                  <a:schemeClr val="bg1"/>
                </a:gs>
                <a:gs pos="100000">
                  <a:schemeClr val="bg1">
                    <a:gamma/>
                    <a:shade val="46275"/>
                    <a:invGamma/>
                  </a:schemeClr>
                </a:gs>
              </a:gsLst>
              <a:lin ang="5400000" scaled="1"/>
            </a:gra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273444" name="Text Box 36"/>
            <p:cNvSpPr txBox="1">
              <a:spLocks noChangeArrowheads="1"/>
            </p:cNvSpPr>
            <p:nvPr/>
          </p:nvSpPr>
          <p:spPr bwMode="auto">
            <a:xfrm>
              <a:off x="1488" y="2590"/>
              <a:ext cx="2228" cy="288"/>
            </a:xfrm>
            <a:prstGeom prst="rect">
              <a:avLst/>
            </a:prstGeom>
            <a:noFill/>
            <a:ln w="9525">
              <a:noFill/>
              <a:miter lim="800000"/>
              <a:headEnd/>
              <a:tailEnd/>
            </a:ln>
            <a:effectLst/>
          </p:spPr>
          <p:txBody>
            <a:bodyPr wrap="none">
              <a:spAutoFit/>
            </a:bodyPr>
            <a:lstStyle/>
            <a:p>
              <a:r>
                <a:rPr lang="en-US" altLang="zh-CN" b="1" u="none">
                  <a:solidFill>
                    <a:schemeClr val="tx2"/>
                  </a:solidFill>
                </a:rPr>
                <a:t>10    20    30    40    50    60</a:t>
              </a:r>
              <a:endParaRPr lang="en-US" altLang="zh-CN" u="none"/>
            </a:p>
          </p:txBody>
        </p:sp>
        <p:sp>
          <p:nvSpPr>
            <p:cNvPr id="273445" name="Line 37"/>
            <p:cNvSpPr>
              <a:spLocks noChangeShapeType="1"/>
            </p:cNvSpPr>
            <p:nvPr/>
          </p:nvSpPr>
          <p:spPr bwMode="auto">
            <a:xfrm>
              <a:off x="1838" y="2593"/>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46" name="Line 38"/>
            <p:cNvSpPr>
              <a:spLocks noChangeShapeType="1"/>
            </p:cNvSpPr>
            <p:nvPr/>
          </p:nvSpPr>
          <p:spPr bwMode="auto">
            <a:xfrm>
              <a:off x="2214" y="2591"/>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47" name="Line 39"/>
            <p:cNvSpPr>
              <a:spLocks noChangeShapeType="1"/>
            </p:cNvSpPr>
            <p:nvPr/>
          </p:nvSpPr>
          <p:spPr bwMode="auto">
            <a:xfrm>
              <a:off x="2606" y="2598"/>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48" name="Line 40"/>
            <p:cNvSpPr>
              <a:spLocks noChangeShapeType="1"/>
            </p:cNvSpPr>
            <p:nvPr/>
          </p:nvSpPr>
          <p:spPr bwMode="auto">
            <a:xfrm>
              <a:off x="2982" y="2596"/>
              <a:ext cx="0" cy="299"/>
            </a:xfrm>
            <a:prstGeom prst="line">
              <a:avLst/>
            </a:prstGeom>
            <a:noFill/>
            <a:ln w="19050">
              <a:solidFill>
                <a:srgbClr val="000099"/>
              </a:solidFill>
              <a:round/>
              <a:headEnd/>
              <a:tailEnd/>
            </a:ln>
            <a:effectLst/>
          </p:spPr>
          <p:txBody>
            <a:bodyPr wrap="none" anchor="ctr"/>
            <a:lstStyle/>
            <a:p>
              <a:endParaRPr lang="zh-CN" altLang="en-US"/>
            </a:p>
          </p:txBody>
        </p:sp>
        <p:sp>
          <p:nvSpPr>
            <p:cNvPr id="273449" name="Line 41"/>
            <p:cNvSpPr>
              <a:spLocks noChangeShapeType="1"/>
            </p:cNvSpPr>
            <p:nvPr/>
          </p:nvSpPr>
          <p:spPr bwMode="auto">
            <a:xfrm>
              <a:off x="3372" y="2594"/>
              <a:ext cx="0" cy="299"/>
            </a:xfrm>
            <a:prstGeom prst="line">
              <a:avLst/>
            </a:prstGeom>
            <a:noFill/>
            <a:ln w="19050">
              <a:solidFill>
                <a:srgbClr val="000099"/>
              </a:solidFill>
              <a:round/>
              <a:headEnd/>
              <a:tailEnd/>
            </a:ln>
            <a:effectLst/>
          </p:spPr>
          <p:txBody>
            <a:bodyPr wrap="none" anchor="ctr"/>
            <a:lstStyle/>
            <a:p>
              <a:endParaRPr lang="zh-CN" altLang="en-US"/>
            </a:p>
          </p:txBody>
        </p:sp>
      </p:grpSp>
      <p:sp>
        <p:nvSpPr>
          <p:cNvPr id="273450" name="Line 42"/>
          <p:cNvSpPr>
            <a:spLocks noChangeShapeType="1"/>
          </p:cNvSpPr>
          <p:nvPr/>
        </p:nvSpPr>
        <p:spPr bwMode="auto">
          <a:xfrm flipH="1" flipV="1">
            <a:off x="4475163" y="6137275"/>
            <a:ext cx="0" cy="268288"/>
          </a:xfrm>
          <a:prstGeom prst="line">
            <a:avLst/>
          </a:prstGeom>
          <a:noFill/>
          <a:ln w="19050">
            <a:solidFill>
              <a:srgbClr val="000099"/>
            </a:solidFill>
            <a:round/>
            <a:headEnd/>
            <a:tailEnd type="triangle" w="med" len="med"/>
          </a:ln>
          <a:effectLst/>
        </p:spPr>
        <p:txBody>
          <a:bodyPr anchor="ctr">
            <a:spAutoFit/>
          </a:bodyPr>
          <a:lstStyle/>
          <a:p>
            <a:endParaRPr lang="zh-CN" altLang="en-US"/>
          </a:p>
        </p:txBody>
      </p:sp>
      <p:sp>
        <p:nvSpPr>
          <p:cNvPr id="273451" name="Text Box 43"/>
          <p:cNvSpPr txBox="1">
            <a:spLocks noChangeArrowheads="1"/>
          </p:cNvSpPr>
          <p:nvPr/>
        </p:nvSpPr>
        <p:spPr bwMode="auto">
          <a:xfrm>
            <a:off x="2068513" y="5643563"/>
            <a:ext cx="668773" cy="523220"/>
          </a:xfrm>
          <a:prstGeom prst="rect">
            <a:avLst/>
          </a:prstGeom>
          <a:noFill/>
          <a:ln w="9525">
            <a:noFill/>
            <a:miter lim="800000"/>
            <a:headEnd/>
            <a:tailEnd/>
          </a:ln>
          <a:effectLst/>
        </p:spPr>
        <p:txBody>
          <a:bodyPr wrap="none">
            <a:spAutoFit/>
          </a:bodyPr>
          <a:lstStyle/>
          <a:p>
            <a:r>
              <a:rPr lang="en-US" altLang="zh-CN" sz="2800" b="1" i="1" u="none" dirty="0" err="1" smtClean="0">
                <a:solidFill>
                  <a:srgbClr val="009900"/>
                </a:solidFill>
              </a:rPr>
              <a:t>i</a:t>
            </a:r>
            <a:r>
              <a:rPr lang="en-US" altLang="zh-CN" sz="2800" b="1" u="none" dirty="0" smtClean="0">
                <a:solidFill>
                  <a:srgbClr val="009900"/>
                </a:solidFill>
              </a:rPr>
              <a:t>=2</a:t>
            </a:r>
            <a:endParaRPr lang="en-US" altLang="zh-CN" u="none" dirty="0"/>
          </a:p>
        </p:txBody>
      </p:sp>
      <p:sp>
        <p:nvSpPr>
          <p:cNvPr id="273452" name="Line 44"/>
          <p:cNvSpPr>
            <a:spLocks noChangeShapeType="1"/>
          </p:cNvSpPr>
          <p:nvPr/>
        </p:nvSpPr>
        <p:spPr bwMode="auto">
          <a:xfrm>
            <a:off x="7010400" y="4008438"/>
            <a:ext cx="0" cy="1998662"/>
          </a:xfrm>
          <a:prstGeom prst="line">
            <a:avLst/>
          </a:prstGeom>
          <a:noFill/>
          <a:ln w="28575">
            <a:solidFill>
              <a:srgbClr val="000099"/>
            </a:solidFill>
            <a:round/>
            <a:headEnd/>
            <a:tailEnd type="triangle" w="sm" len="lg"/>
          </a:ln>
          <a:effectLst/>
        </p:spPr>
        <p:txBody>
          <a:bodyPr anchor="ctr">
            <a:spAutoFit/>
          </a:bodyPr>
          <a:lstStyle/>
          <a:p>
            <a:endParaRPr lang="zh-CN" altLang="en-US"/>
          </a:p>
        </p:txBody>
      </p:sp>
      <p:sp>
        <p:nvSpPr>
          <p:cNvPr id="273453" name="Text Box 45"/>
          <p:cNvSpPr txBox="1">
            <a:spLocks noChangeArrowheads="1"/>
          </p:cNvSpPr>
          <p:nvPr/>
        </p:nvSpPr>
        <p:spPr bwMode="auto">
          <a:xfrm>
            <a:off x="7029450" y="4138613"/>
            <a:ext cx="542925" cy="946150"/>
          </a:xfrm>
          <a:prstGeom prst="rect">
            <a:avLst/>
          </a:prstGeom>
          <a:noFill/>
          <a:ln w="9525">
            <a:noFill/>
            <a:miter lim="800000"/>
            <a:headEnd/>
            <a:tailEnd/>
          </a:ln>
          <a:effectLst/>
        </p:spPr>
        <p:txBody>
          <a:bodyPr wrap="none">
            <a:spAutoFit/>
          </a:bodyPr>
          <a:lstStyle/>
          <a:p>
            <a:r>
              <a:rPr lang="zh-CN" altLang="en-US" sz="2800" b="1" u="none">
                <a:solidFill>
                  <a:srgbClr val="CC0000"/>
                </a:solidFill>
                <a:ea typeface="隶书" pitchFamily="49" charset="-122"/>
              </a:rPr>
              <a:t>递</a:t>
            </a:r>
          </a:p>
          <a:p>
            <a:r>
              <a:rPr lang="zh-CN" altLang="en-US" sz="2800" b="1" u="none">
                <a:solidFill>
                  <a:srgbClr val="CC0000"/>
                </a:solidFill>
                <a:ea typeface="隶书" pitchFamily="49" charset="-122"/>
              </a:rPr>
              <a:t>归</a:t>
            </a:r>
            <a:endParaRPr lang="zh-CN" altLang="en-US" u="none">
              <a:ea typeface="隶书" pitchFamily="49" charset="-122"/>
            </a:endParaRPr>
          </a:p>
        </p:txBody>
      </p:sp>
      <p:sp>
        <p:nvSpPr>
          <p:cNvPr id="40" name="灯片编号占位符 39"/>
          <p:cNvSpPr>
            <a:spLocks noGrp="1"/>
          </p:cNvSpPr>
          <p:nvPr>
            <p:ph type="sldNum" sz="quarter" idx="12"/>
          </p:nvPr>
        </p:nvSpPr>
        <p:spPr/>
        <p:txBody>
          <a:bodyPr/>
          <a:lstStyle/>
          <a:p>
            <a:fld id="{A676A666-26EC-422C-917D-D410A76DDE32}" type="slidenum">
              <a:rPr lang="en-US" altLang="zh-CN" smtClean="0"/>
              <a:pPr/>
              <a:t>20</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3416">
                                            <p:txEl>
                                              <p:pRg st="0" end="0"/>
                                            </p:txEl>
                                          </p:spTgt>
                                        </p:tgtEl>
                                        <p:attrNameLst>
                                          <p:attrName>style.visibility</p:attrName>
                                        </p:attrNameLst>
                                      </p:cBhvr>
                                      <p:to>
                                        <p:strVal val="visible"/>
                                      </p:to>
                                    </p:set>
                                    <p:animEffect transition="in" filter="checkerboard(across)">
                                      <p:cBhvr>
                                        <p:cTn id="7" dur="500"/>
                                        <p:tgtEl>
                                          <p:spTgt spid="273416">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3413"/>
                                        </p:tgtEl>
                                        <p:attrNameLst>
                                          <p:attrName>style.visibility</p:attrName>
                                        </p:attrNameLst>
                                      </p:cBhvr>
                                      <p:to>
                                        <p:strVal val="visible"/>
                                      </p:to>
                                    </p:set>
                                    <p:animEffect transition="in" filter="checkerboard(across)">
                                      <p:cBhvr>
                                        <p:cTn id="10" dur="500"/>
                                        <p:tgtEl>
                                          <p:spTgt spid="27341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73417"/>
                                        </p:tgtEl>
                                        <p:attrNameLst>
                                          <p:attrName>style.visibility</p:attrName>
                                        </p:attrNameLst>
                                      </p:cBhvr>
                                      <p:to>
                                        <p:strVal val="visible"/>
                                      </p:to>
                                    </p:set>
                                    <p:animEffect transition="in" filter="checkerboard(across)">
                                      <p:cBhvr>
                                        <p:cTn id="15" dur="500"/>
                                        <p:tgtEl>
                                          <p:spTgt spid="27341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73419"/>
                                        </p:tgtEl>
                                        <p:attrNameLst>
                                          <p:attrName>style.visibility</p:attrName>
                                        </p:attrNameLst>
                                      </p:cBhvr>
                                      <p:to>
                                        <p:strVal val="visible"/>
                                      </p:to>
                                    </p:set>
                                    <p:animEffect transition="in" filter="box(in)">
                                      <p:cBhvr>
                                        <p:cTn id="20" dur="500"/>
                                        <p:tgtEl>
                                          <p:spTgt spid="273419"/>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3427"/>
                                        </p:tgtEl>
                                        <p:attrNameLst>
                                          <p:attrName>style.visibility</p:attrName>
                                        </p:attrNameLst>
                                      </p:cBhvr>
                                      <p:to>
                                        <p:strVal val="visible"/>
                                      </p:to>
                                    </p:set>
                                    <p:anim calcmode="lin" valueType="num">
                                      <p:cBhvr additive="base">
                                        <p:cTn id="25" dur="500" fill="hold"/>
                                        <p:tgtEl>
                                          <p:spTgt spid="273427"/>
                                        </p:tgtEl>
                                        <p:attrNameLst>
                                          <p:attrName>ppt_x</p:attrName>
                                        </p:attrNameLst>
                                      </p:cBhvr>
                                      <p:tavLst>
                                        <p:tav tm="0">
                                          <p:val>
                                            <p:strVal val="0-#ppt_w/2"/>
                                          </p:val>
                                        </p:tav>
                                        <p:tav tm="100000">
                                          <p:val>
                                            <p:strVal val="#ppt_x"/>
                                          </p:val>
                                        </p:tav>
                                      </p:tavLst>
                                    </p:anim>
                                    <p:anim calcmode="lin" valueType="num">
                                      <p:cBhvr additive="base">
                                        <p:cTn id="26" dur="500" fill="hold"/>
                                        <p:tgtEl>
                                          <p:spTgt spid="273427"/>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73428"/>
                                        </p:tgtEl>
                                        <p:attrNameLst>
                                          <p:attrName>style.visibility</p:attrName>
                                        </p:attrNameLst>
                                      </p:cBhvr>
                                      <p:to>
                                        <p:strVal val="visible"/>
                                      </p:to>
                                    </p:set>
                                    <p:anim calcmode="lin" valueType="num">
                                      <p:cBhvr additive="base">
                                        <p:cTn id="29" dur="500" fill="hold"/>
                                        <p:tgtEl>
                                          <p:spTgt spid="273428"/>
                                        </p:tgtEl>
                                        <p:attrNameLst>
                                          <p:attrName>ppt_x</p:attrName>
                                        </p:attrNameLst>
                                      </p:cBhvr>
                                      <p:tavLst>
                                        <p:tav tm="0">
                                          <p:val>
                                            <p:strVal val="0-#ppt_w/2"/>
                                          </p:val>
                                        </p:tav>
                                        <p:tav tm="100000">
                                          <p:val>
                                            <p:strVal val="#ppt_x"/>
                                          </p:val>
                                        </p:tav>
                                      </p:tavLst>
                                    </p:anim>
                                    <p:anim calcmode="lin" valueType="num">
                                      <p:cBhvr additive="base">
                                        <p:cTn id="30" dur="500" fill="hold"/>
                                        <p:tgtEl>
                                          <p:spTgt spid="27342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73429"/>
                                        </p:tgtEl>
                                        <p:attrNameLst>
                                          <p:attrName>style.visibility</p:attrName>
                                        </p:attrNameLst>
                                      </p:cBhvr>
                                      <p:to>
                                        <p:strVal val="visible"/>
                                      </p:to>
                                    </p:set>
                                    <p:anim calcmode="lin" valueType="num">
                                      <p:cBhvr additive="base">
                                        <p:cTn id="33" dur="500" fill="hold"/>
                                        <p:tgtEl>
                                          <p:spTgt spid="273429"/>
                                        </p:tgtEl>
                                        <p:attrNameLst>
                                          <p:attrName>ppt_x</p:attrName>
                                        </p:attrNameLst>
                                      </p:cBhvr>
                                      <p:tavLst>
                                        <p:tav tm="0">
                                          <p:val>
                                            <p:strVal val="0-#ppt_w/2"/>
                                          </p:val>
                                        </p:tav>
                                        <p:tav tm="100000">
                                          <p:val>
                                            <p:strVal val="#ppt_x"/>
                                          </p:val>
                                        </p:tav>
                                      </p:tavLst>
                                    </p:anim>
                                    <p:anim calcmode="lin" valueType="num">
                                      <p:cBhvr additive="base">
                                        <p:cTn id="34" dur="500" fill="hold"/>
                                        <p:tgtEl>
                                          <p:spTgt spid="273429"/>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73430"/>
                                        </p:tgtEl>
                                        <p:attrNameLst>
                                          <p:attrName>style.visibility</p:attrName>
                                        </p:attrNameLst>
                                      </p:cBhvr>
                                      <p:to>
                                        <p:strVal val="visible"/>
                                      </p:to>
                                    </p:set>
                                    <p:anim calcmode="lin" valueType="num">
                                      <p:cBhvr additive="base">
                                        <p:cTn id="37" dur="500" fill="hold"/>
                                        <p:tgtEl>
                                          <p:spTgt spid="273430"/>
                                        </p:tgtEl>
                                        <p:attrNameLst>
                                          <p:attrName>ppt_x</p:attrName>
                                        </p:attrNameLst>
                                      </p:cBhvr>
                                      <p:tavLst>
                                        <p:tav tm="0">
                                          <p:val>
                                            <p:strVal val="0-#ppt_w/2"/>
                                          </p:val>
                                        </p:tav>
                                        <p:tav tm="100000">
                                          <p:val>
                                            <p:strVal val="#ppt_x"/>
                                          </p:val>
                                        </p:tav>
                                      </p:tavLst>
                                    </p:anim>
                                    <p:anim calcmode="lin" valueType="num">
                                      <p:cBhvr additive="base">
                                        <p:cTn id="38" dur="500" fill="hold"/>
                                        <p:tgtEl>
                                          <p:spTgt spid="273430"/>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73431"/>
                                        </p:tgtEl>
                                        <p:attrNameLst>
                                          <p:attrName>style.visibility</p:attrName>
                                        </p:attrNameLst>
                                      </p:cBhvr>
                                      <p:to>
                                        <p:strVal val="visible"/>
                                      </p:to>
                                    </p:set>
                                    <p:anim calcmode="lin" valueType="num">
                                      <p:cBhvr additive="base">
                                        <p:cTn id="41" dur="500" fill="hold"/>
                                        <p:tgtEl>
                                          <p:spTgt spid="273431"/>
                                        </p:tgtEl>
                                        <p:attrNameLst>
                                          <p:attrName>ppt_x</p:attrName>
                                        </p:attrNameLst>
                                      </p:cBhvr>
                                      <p:tavLst>
                                        <p:tav tm="0">
                                          <p:val>
                                            <p:strVal val="0-#ppt_w/2"/>
                                          </p:val>
                                        </p:tav>
                                        <p:tav tm="100000">
                                          <p:val>
                                            <p:strVal val="#ppt_x"/>
                                          </p:val>
                                        </p:tav>
                                      </p:tavLst>
                                    </p:anim>
                                    <p:anim calcmode="lin" valueType="num">
                                      <p:cBhvr additive="base">
                                        <p:cTn id="42" dur="500" fill="hold"/>
                                        <p:tgtEl>
                                          <p:spTgt spid="273431"/>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73432"/>
                                        </p:tgtEl>
                                        <p:attrNameLst>
                                          <p:attrName>style.visibility</p:attrName>
                                        </p:attrNameLst>
                                      </p:cBhvr>
                                      <p:to>
                                        <p:strVal val="visible"/>
                                      </p:to>
                                    </p:set>
                                    <p:anim calcmode="lin" valueType="num">
                                      <p:cBhvr additive="base">
                                        <p:cTn id="45" dur="500" fill="hold"/>
                                        <p:tgtEl>
                                          <p:spTgt spid="273432"/>
                                        </p:tgtEl>
                                        <p:attrNameLst>
                                          <p:attrName>ppt_x</p:attrName>
                                        </p:attrNameLst>
                                      </p:cBhvr>
                                      <p:tavLst>
                                        <p:tav tm="0">
                                          <p:val>
                                            <p:strVal val="0-#ppt_w/2"/>
                                          </p:val>
                                        </p:tav>
                                        <p:tav tm="100000">
                                          <p:val>
                                            <p:strVal val="#ppt_x"/>
                                          </p:val>
                                        </p:tav>
                                      </p:tavLst>
                                    </p:anim>
                                    <p:anim calcmode="lin" valueType="num">
                                      <p:cBhvr additive="base">
                                        <p:cTn id="46" dur="500" fill="hold"/>
                                        <p:tgtEl>
                                          <p:spTgt spid="273432"/>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73440"/>
                                        </p:tgtEl>
                                        <p:attrNameLst>
                                          <p:attrName>style.visibility</p:attrName>
                                        </p:attrNameLst>
                                      </p:cBhvr>
                                      <p:to>
                                        <p:strVal val="visible"/>
                                      </p:to>
                                    </p:set>
                                    <p:anim calcmode="lin" valueType="num">
                                      <p:cBhvr additive="base">
                                        <p:cTn id="49" dur="500" fill="hold"/>
                                        <p:tgtEl>
                                          <p:spTgt spid="273440"/>
                                        </p:tgtEl>
                                        <p:attrNameLst>
                                          <p:attrName>ppt_x</p:attrName>
                                        </p:attrNameLst>
                                      </p:cBhvr>
                                      <p:tavLst>
                                        <p:tav tm="0">
                                          <p:val>
                                            <p:strVal val="0-#ppt_w/2"/>
                                          </p:val>
                                        </p:tav>
                                        <p:tav tm="100000">
                                          <p:val>
                                            <p:strVal val="#ppt_x"/>
                                          </p:val>
                                        </p:tav>
                                      </p:tavLst>
                                    </p:anim>
                                    <p:anim calcmode="lin" valueType="num">
                                      <p:cBhvr additive="base">
                                        <p:cTn id="50" dur="500" fill="hold"/>
                                        <p:tgtEl>
                                          <p:spTgt spid="273440"/>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73441"/>
                                        </p:tgtEl>
                                        <p:attrNameLst>
                                          <p:attrName>style.visibility</p:attrName>
                                        </p:attrNameLst>
                                      </p:cBhvr>
                                      <p:to>
                                        <p:strVal val="visible"/>
                                      </p:to>
                                    </p:set>
                                    <p:anim calcmode="lin" valueType="num">
                                      <p:cBhvr additive="base">
                                        <p:cTn id="53" dur="500" fill="hold"/>
                                        <p:tgtEl>
                                          <p:spTgt spid="273441"/>
                                        </p:tgtEl>
                                        <p:attrNameLst>
                                          <p:attrName>ppt_x</p:attrName>
                                        </p:attrNameLst>
                                      </p:cBhvr>
                                      <p:tavLst>
                                        <p:tav tm="0">
                                          <p:val>
                                            <p:strVal val="0-#ppt_w/2"/>
                                          </p:val>
                                        </p:tav>
                                        <p:tav tm="100000">
                                          <p:val>
                                            <p:strVal val="#ppt_x"/>
                                          </p:val>
                                        </p:tav>
                                      </p:tavLst>
                                    </p:anim>
                                    <p:anim calcmode="lin" valueType="num">
                                      <p:cBhvr additive="base">
                                        <p:cTn id="54" dur="500" fill="hold"/>
                                        <p:tgtEl>
                                          <p:spTgt spid="273441"/>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273442"/>
                                        </p:tgtEl>
                                        <p:attrNameLst>
                                          <p:attrName>style.visibility</p:attrName>
                                        </p:attrNameLst>
                                      </p:cBhvr>
                                      <p:to>
                                        <p:strVal val="visible"/>
                                      </p:to>
                                    </p:set>
                                    <p:anim calcmode="lin" valueType="num">
                                      <p:cBhvr additive="base">
                                        <p:cTn id="57" dur="500" fill="hold"/>
                                        <p:tgtEl>
                                          <p:spTgt spid="273442"/>
                                        </p:tgtEl>
                                        <p:attrNameLst>
                                          <p:attrName>ppt_x</p:attrName>
                                        </p:attrNameLst>
                                      </p:cBhvr>
                                      <p:tavLst>
                                        <p:tav tm="0">
                                          <p:val>
                                            <p:strVal val="0-#ppt_w/2"/>
                                          </p:val>
                                        </p:tav>
                                        <p:tav tm="100000">
                                          <p:val>
                                            <p:strVal val="#ppt_x"/>
                                          </p:val>
                                        </p:tav>
                                      </p:tavLst>
                                    </p:anim>
                                    <p:anim calcmode="lin" valueType="num">
                                      <p:cBhvr additive="base">
                                        <p:cTn id="58" dur="500" fill="hold"/>
                                        <p:tgtEl>
                                          <p:spTgt spid="273442"/>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273450"/>
                                        </p:tgtEl>
                                        <p:attrNameLst>
                                          <p:attrName>style.visibility</p:attrName>
                                        </p:attrNameLst>
                                      </p:cBhvr>
                                      <p:to>
                                        <p:strVal val="visible"/>
                                      </p:to>
                                    </p:set>
                                    <p:anim calcmode="lin" valueType="num">
                                      <p:cBhvr additive="base">
                                        <p:cTn id="61" dur="500" fill="hold"/>
                                        <p:tgtEl>
                                          <p:spTgt spid="273450"/>
                                        </p:tgtEl>
                                        <p:attrNameLst>
                                          <p:attrName>ppt_x</p:attrName>
                                        </p:attrNameLst>
                                      </p:cBhvr>
                                      <p:tavLst>
                                        <p:tav tm="0">
                                          <p:val>
                                            <p:strVal val="0-#ppt_w/2"/>
                                          </p:val>
                                        </p:tav>
                                        <p:tav tm="100000">
                                          <p:val>
                                            <p:strVal val="#ppt_x"/>
                                          </p:val>
                                        </p:tav>
                                      </p:tavLst>
                                    </p:anim>
                                    <p:anim calcmode="lin" valueType="num">
                                      <p:cBhvr additive="base">
                                        <p:cTn id="62" dur="500" fill="hold"/>
                                        <p:tgtEl>
                                          <p:spTgt spid="273450"/>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273451"/>
                                        </p:tgtEl>
                                        <p:attrNameLst>
                                          <p:attrName>style.visibility</p:attrName>
                                        </p:attrNameLst>
                                      </p:cBhvr>
                                      <p:to>
                                        <p:strVal val="visible"/>
                                      </p:to>
                                    </p:set>
                                    <p:anim calcmode="lin" valueType="num">
                                      <p:cBhvr additive="base">
                                        <p:cTn id="65" dur="500" fill="hold"/>
                                        <p:tgtEl>
                                          <p:spTgt spid="273451"/>
                                        </p:tgtEl>
                                        <p:attrNameLst>
                                          <p:attrName>ppt_x</p:attrName>
                                        </p:attrNameLst>
                                      </p:cBhvr>
                                      <p:tavLst>
                                        <p:tav tm="0">
                                          <p:val>
                                            <p:strVal val="0-#ppt_w/2"/>
                                          </p:val>
                                        </p:tav>
                                        <p:tav tm="100000">
                                          <p:val>
                                            <p:strVal val="#ppt_x"/>
                                          </p:val>
                                        </p:tav>
                                      </p:tavLst>
                                    </p:anim>
                                    <p:anim calcmode="lin" valueType="num">
                                      <p:cBhvr additive="base">
                                        <p:cTn id="66" dur="500" fill="hold"/>
                                        <p:tgtEl>
                                          <p:spTgt spid="273451"/>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273452"/>
                                        </p:tgtEl>
                                        <p:attrNameLst>
                                          <p:attrName>style.visibility</p:attrName>
                                        </p:attrNameLst>
                                      </p:cBhvr>
                                      <p:to>
                                        <p:strVal val="visible"/>
                                      </p:to>
                                    </p:set>
                                    <p:anim calcmode="lin" valueType="num">
                                      <p:cBhvr additive="base">
                                        <p:cTn id="69" dur="500" fill="hold"/>
                                        <p:tgtEl>
                                          <p:spTgt spid="273452"/>
                                        </p:tgtEl>
                                        <p:attrNameLst>
                                          <p:attrName>ppt_x</p:attrName>
                                        </p:attrNameLst>
                                      </p:cBhvr>
                                      <p:tavLst>
                                        <p:tav tm="0">
                                          <p:val>
                                            <p:strVal val="0-#ppt_w/2"/>
                                          </p:val>
                                        </p:tav>
                                        <p:tav tm="100000">
                                          <p:val>
                                            <p:strVal val="#ppt_x"/>
                                          </p:val>
                                        </p:tav>
                                      </p:tavLst>
                                    </p:anim>
                                    <p:anim calcmode="lin" valueType="num">
                                      <p:cBhvr additive="base">
                                        <p:cTn id="70" dur="500" fill="hold"/>
                                        <p:tgtEl>
                                          <p:spTgt spid="273452"/>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73453"/>
                                        </p:tgtEl>
                                        <p:attrNameLst>
                                          <p:attrName>style.visibility</p:attrName>
                                        </p:attrNameLst>
                                      </p:cBhvr>
                                      <p:to>
                                        <p:strVal val="visible"/>
                                      </p:to>
                                    </p:set>
                                    <p:anim calcmode="lin" valueType="num">
                                      <p:cBhvr additive="base">
                                        <p:cTn id="73" dur="500" fill="hold"/>
                                        <p:tgtEl>
                                          <p:spTgt spid="273453"/>
                                        </p:tgtEl>
                                        <p:attrNameLst>
                                          <p:attrName>ppt_x</p:attrName>
                                        </p:attrNameLst>
                                      </p:cBhvr>
                                      <p:tavLst>
                                        <p:tav tm="0">
                                          <p:val>
                                            <p:strVal val="0-#ppt_w/2"/>
                                          </p:val>
                                        </p:tav>
                                        <p:tav tm="100000">
                                          <p:val>
                                            <p:strVal val="#ppt_x"/>
                                          </p:val>
                                        </p:tav>
                                      </p:tavLst>
                                    </p:anim>
                                    <p:anim calcmode="lin" valueType="num">
                                      <p:cBhvr additive="base">
                                        <p:cTn id="74" dur="500" fill="hold"/>
                                        <p:tgtEl>
                                          <p:spTgt spid="2734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7" grpId="0"/>
      <p:bldP spid="273419" grpId="0"/>
      <p:bldP spid="273428" grpId="0" animBg="1"/>
      <p:bldP spid="273429" grpId="0"/>
      <p:bldP spid="273430" grpId="0" animBg="1"/>
      <p:bldP spid="273431" grpId="0"/>
      <p:bldP spid="273440" grpId="0" animBg="1"/>
      <p:bldP spid="273441" grpId="0"/>
      <p:bldP spid="273450" grpId="0" animBg="1"/>
      <p:bldP spid="273451" grpId="0"/>
      <p:bldP spid="273452" grpId="0" animBg="1"/>
      <p:bldP spid="273453"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200</a:t>
            </a:fld>
            <a:endParaRPr lang="en-US" altLang="zh-CN"/>
          </a:p>
        </p:txBody>
      </p:sp>
      <p:sp>
        <p:nvSpPr>
          <p:cNvPr id="3" name="Text Box 2"/>
          <p:cNvSpPr txBox="1">
            <a:spLocks noChangeArrowheads="1"/>
          </p:cNvSpPr>
          <p:nvPr/>
        </p:nvSpPr>
        <p:spPr bwMode="auto">
          <a:xfrm>
            <a:off x="381000" y="201613"/>
            <a:ext cx="8991600" cy="6494085"/>
          </a:xfrm>
          <a:prstGeom prst="rect">
            <a:avLst/>
          </a:prstGeom>
          <a:noFill/>
          <a:ln w="9525">
            <a:noFill/>
            <a:miter lim="800000"/>
            <a:headEnd/>
            <a:tailEnd/>
          </a:ln>
          <a:effectLst/>
        </p:spPr>
        <p:txBody>
          <a:bodyPr>
            <a:spAutoFit/>
          </a:bodyPr>
          <a:lstStyle/>
          <a:p>
            <a:r>
              <a:rPr lang="en-US" altLang="zh-CN" sz="3200" u="none" dirty="0">
                <a:solidFill>
                  <a:schemeClr val="tx2"/>
                </a:solidFill>
              </a:rPr>
              <a:t>    </a:t>
            </a:r>
            <a:r>
              <a:rPr lang="en-US" altLang="zh-CN" sz="3200" b="1" u="none" dirty="0">
                <a:solidFill>
                  <a:srgbClr val="CC3300"/>
                </a:solidFill>
              </a:rPr>
              <a:t>~</a:t>
            </a:r>
            <a:r>
              <a:rPr lang="en-US" altLang="zh-CN" sz="3200" u="none" dirty="0" err="1" smtClean="0">
                <a:solidFill>
                  <a:srgbClr val="CC3300"/>
                </a:solidFill>
              </a:rPr>
              <a:t>HashTable</a:t>
            </a:r>
            <a:r>
              <a:rPr lang="en-US" altLang="zh-CN" sz="3200" b="1" u="none" dirty="0" smtClean="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b="1" u="none" dirty="0">
                <a:solidFill>
                  <a:srgbClr val="CC3300"/>
                </a:solidFill>
              </a:rPr>
              <a:t>{ delete</a:t>
            </a:r>
            <a:r>
              <a:rPr lang="en-US" altLang="zh-CN" sz="3200" u="none" dirty="0">
                <a:solidFill>
                  <a:srgbClr val="CC3300"/>
                </a:solidFill>
              </a:rPr>
              <a:t> [ ] ht</a:t>
            </a:r>
            <a:r>
              <a:rPr lang="en-US" altLang="zh-CN" sz="3200" b="1" u="none" dirty="0">
                <a:solidFill>
                  <a:srgbClr val="CC3300"/>
                </a:solidFill>
              </a:rPr>
              <a:t>;</a:t>
            </a:r>
            <a:r>
              <a:rPr lang="en-US" altLang="zh-CN" sz="3200" u="none" dirty="0">
                <a:solidFill>
                  <a:srgbClr val="CC3300"/>
                </a:solidFill>
              </a:rPr>
              <a:t> </a:t>
            </a:r>
            <a:r>
              <a:rPr lang="en-US" altLang="zh-CN" sz="3200" b="1" u="none" dirty="0" smtClean="0">
                <a:solidFill>
                  <a:srgbClr val="CC3300"/>
                </a:solidFill>
              </a:rPr>
              <a:t>}</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析构函数</a:t>
            </a:r>
            <a:endParaRPr lang="zh-CN" altLang="en-US" sz="3200" b="1" u="none" dirty="0">
              <a:solidFill>
                <a:srgbClr val="CC3300"/>
              </a:solidFill>
            </a:endParaRPr>
          </a:p>
          <a:p>
            <a:r>
              <a:rPr lang="zh-CN" altLang="en-US" sz="3200" b="1" u="none" dirty="0">
                <a:solidFill>
                  <a:srgbClr val="CC3300"/>
                </a:solidFill>
              </a:rPr>
              <a:t>    </a:t>
            </a:r>
            <a:r>
              <a:rPr lang="en-US" altLang="zh-CN" sz="3200" b="1" u="none" dirty="0">
                <a:solidFill>
                  <a:srgbClr val="CC3300"/>
                </a:solidFill>
              </a:rPr>
              <a:t>const</a:t>
            </a:r>
            <a:r>
              <a:rPr lang="en-US" altLang="zh-CN" sz="3200" u="none" dirty="0">
                <a:solidFill>
                  <a:srgbClr val="CC3300"/>
                </a:solidFill>
              </a:rPr>
              <a:t> </a:t>
            </a:r>
            <a:r>
              <a:rPr lang="en-US" altLang="zh-CN" sz="3200" u="none" dirty="0" err="1">
                <a:solidFill>
                  <a:srgbClr val="CC3300"/>
                </a:solidFill>
              </a:rPr>
              <a:t>HashTable</a:t>
            </a:r>
            <a:r>
              <a:rPr lang="en-US" altLang="zh-CN" sz="3200" u="none" dirty="0">
                <a:solidFill>
                  <a:srgbClr val="CC3300"/>
                </a:solidFill>
              </a:rPr>
              <a:t> </a:t>
            </a:r>
            <a:r>
              <a:rPr lang="en-US" altLang="zh-CN" sz="3200" b="1" u="none" dirty="0">
                <a:solidFill>
                  <a:srgbClr val="CC3300"/>
                </a:solidFill>
              </a:rPr>
              <a:t>&amp; operator</a:t>
            </a:r>
            <a:r>
              <a:rPr lang="en-US" altLang="zh-CN" sz="3200" u="none" dirty="0">
                <a:solidFill>
                  <a:srgbClr val="CC3300"/>
                </a:solidFill>
              </a:rPr>
              <a:t> </a:t>
            </a:r>
            <a:r>
              <a:rPr lang="en-US" altLang="zh-CN" sz="3200" u="none" dirty="0" smtClean="0">
                <a:solidFill>
                  <a:srgbClr val="CC3300"/>
                </a:solidFill>
              </a:rPr>
              <a:t>=</a:t>
            </a:r>
            <a:r>
              <a:rPr lang="zh-CN" altLang="en-US" sz="3200"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表复制</a:t>
            </a:r>
            <a:endParaRPr lang="zh-CN" altLang="en-US" sz="3200" u="none" dirty="0">
              <a:solidFill>
                <a:srgbClr val="CC3300"/>
              </a:solidFill>
            </a:endParaRPr>
          </a:p>
          <a:p>
            <a:r>
              <a:rPr lang="zh-CN" altLang="en-US" sz="3200" u="none" dirty="0">
                <a:solidFill>
                  <a:srgbClr val="CC3300"/>
                </a:solidFill>
              </a:rPr>
              <a:t>                                </a:t>
            </a:r>
            <a:r>
              <a:rPr lang="en-US" altLang="zh-CN" sz="3200" b="1" u="none" dirty="0" smtClean="0">
                <a:solidFill>
                  <a:srgbClr val="CC3300"/>
                </a:solidFill>
              </a:rPr>
              <a:t>(const </a:t>
            </a:r>
            <a:r>
              <a:rPr lang="en-US" altLang="zh-CN" sz="3200" u="none" dirty="0" err="1">
                <a:solidFill>
                  <a:srgbClr val="CC3300"/>
                </a:solidFill>
              </a:rPr>
              <a:t>HashTable</a:t>
            </a:r>
            <a:r>
              <a:rPr lang="en-US" altLang="zh-CN" sz="3200" u="none" dirty="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ht2</a:t>
            </a:r>
            <a:r>
              <a:rPr lang="en-US" altLang="zh-CN" sz="3200" b="1" u="none" dirty="0" smtClean="0">
                <a:solidFill>
                  <a:srgbClr val="CC3300"/>
                </a:solidFill>
              </a:rPr>
              <a:t>);</a:t>
            </a:r>
            <a:endParaRPr lang="en-US" altLang="zh-CN" sz="3200" b="1" u="none" dirty="0">
              <a:solidFill>
                <a:srgbClr val="CC3300"/>
              </a:solidFill>
            </a:endParaRPr>
          </a:p>
          <a:p>
            <a:r>
              <a:rPr lang="en-US" altLang="zh-CN" sz="3200" b="1" u="none" dirty="0">
                <a:solidFill>
                  <a:srgbClr val="CC3300"/>
                </a:solidFill>
              </a:rPr>
              <a:t> </a:t>
            </a:r>
            <a:r>
              <a:rPr lang="en-US" altLang="zh-CN" sz="3200" u="none" dirty="0">
                <a:solidFill>
                  <a:srgbClr val="CC3300"/>
                </a:solidFill>
              </a:rPr>
              <a:t>   </a:t>
            </a:r>
            <a:r>
              <a:rPr lang="en-US" altLang="zh-CN" sz="3200" b="1" u="none" dirty="0" err="1">
                <a:solidFill>
                  <a:srgbClr val="CC3300"/>
                </a:solidFill>
              </a:rPr>
              <a:t>int</a:t>
            </a:r>
            <a:r>
              <a:rPr lang="en-US" altLang="zh-CN" sz="3200" u="none" dirty="0">
                <a:solidFill>
                  <a:srgbClr val="CC3300"/>
                </a:solidFill>
              </a:rPr>
              <a:t> </a:t>
            </a:r>
            <a:r>
              <a:rPr lang="en-US" altLang="zh-CN" sz="3200" u="none" dirty="0" smtClean="0">
                <a:solidFill>
                  <a:srgbClr val="CC3300"/>
                </a:solidFill>
              </a:rPr>
              <a:t>Find</a:t>
            </a:r>
            <a:r>
              <a:rPr lang="en-US" altLang="zh-CN" sz="3200" b="1" u="none" dirty="0" smtClean="0">
                <a:solidFill>
                  <a:srgbClr val="CC3300"/>
                </a:solidFill>
              </a:rPr>
              <a:t>(const Type</a:t>
            </a:r>
            <a:r>
              <a:rPr lang="zh-CN" altLang="en-US" sz="3200" b="1" u="none" dirty="0" smtClean="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x</a:t>
            </a:r>
            <a:r>
              <a:rPr lang="en-US" altLang="zh-CN" sz="3200" b="1" u="none" dirty="0" smtClean="0">
                <a:solidFill>
                  <a:srgbClr val="CC3300"/>
                </a:solidFill>
              </a:rPr>
              <a:t>);</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搜索</a:t>
            </a:r>
            <a:endParaRPr lang="zh-CN" altLang="en-US" sz="3200" b="1" u="none" dirty="0">
              <a:solidFill>
                <a:srgbClr val="CC3300"/>
              </a:solidFill>
            </a:endParaRPr>
          </a:p>
          <a:p>
            <a:r>
              <a:rPr lang="zh-CN" altLang="en-US" sz="3200" u="none" dirty="0">
                <a:solidFill>
                  <a:srgbClr val="CC3300"/>
                </a:solidFill>
              </a:rPr>
              <a:t>    </a:t>
            </a:r>
            <a:r>
              <a:rPr lang="en-US" altLang="zh-CN" sz="3200" b="1" u="none" dirty="0" err="1">
                <a:solidFill>
                  <a:srgbClr val="CC3300"/>
                </a:solidFill>
              </a:rPr>
              <a:t>int</a:t>
            </a:r>
            <a:r>
              <a:rPr lang="en-US" altLang="zh-CN" sz="3200" b="1" u="none" dirty="0">
                <a:solidFill>
                  <a:srgbClr val="CC3300"/>
                </a:solidFill>
              </a:rPr>
              <a:t> </a:t>
            </a:r>
            <a:r>
              <a:rPr lang="en-US" altLang="zh-CN" sz="3200" u="none" dirty="0" smtClean="0">
                <a:solidFill>
                  <a:srgbClr val="CC3300"/>
                </a:solidFill>
              </a:rPr>
              <a:t>Insert</a:t>
            </a:r>
            <a:r>
              <a:rPr lang="en-US" altLang="zh-CN" sz="3200" b="1" u="none" dirty="0" smtClean="0">
                <a:solidFill>
                  <a:srgbClr val="CC3300"/>
                </a:solidFill>
              </a:rPr>
              <a:t>(const Type</a:t>
            </a:r>
            <a:r>
              <a:rPr lang="zh-CN" altLang="en-US" sz="3200" b="1" u="none" dirty="0" smtClean="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x</a:t>
            </a:r>
            <a:r>
              <a:rPr lang="en-US" altLang="zh-CN" sz="3200" b="1" u="none" dirty="0" smtClean="0">
                <a:solidFill>
                  <a:srgbClr val="CC3300"/>
                </a:solidFill>
              </a:rPr>
              <a:t>);</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插入</a:t>
            </a:r>
            <a:endParaRPr lang="zh-CN" altLang="en-US" sz="3200" b="1" u="none" dirty="0">
              <a:solidFill>
                <a:srgbClr val="CC3300"/>
              </a:solidFill>
            </a:endParaRPr>
          </a:p>
          <a:p>
            <a:r>
              <a:rPr lang="zh-CN" altLang="en-US" sz="3200" u="none" dirty="0">
                <a:solidFill>
                  <a:srgbClr val="CC3300"/>
                </a:solidFill>
              </a:rPr>
              <a:t>    </a:t>
            </a:r>
            <a:r>
              <a:rPr lang="en-US" altLang="zh-CN" sz="3200" b="1" u="none" dirty="0" err="1">
                <a:solidFill>
                  <a:srgbClr val="CC3300"/>
                </a:solidFill>
              </a:rPr>
              <a:t>int</a:t>
            </a:r>
            <a:r>
              <a:rPr lang="en-US" altLang="zh-CN" sz="3200" u="none" dirty="0">
                <a:solidFill>
                  <a:srgbClr val="CC3300"/>
                </a:solidFill>
              </a:rPr>
              <a:t> </a:t>
            </a:r>
            <a:r>
              <a:rPr lang="en-US" altLang="zh-CN" sz="3200" u="none" dirty="0" smtClean="0">
                <a:solidFill>
                  <a:srgbClr val="CC3300"/>
                </a:solidFill>
              </a:rPr>
              <a:t>Remove</a:t>
            </a:r>
            <a:r>
              <a:rPr lang="en-US" altLang="zh-CN" sz="3200" b="1" u="none" dirty="0" smtClean="0">
                <a:solidFill>
                  <a:srgbClr val="CC3300"/>
                </a:solidFill>
              </a:rPr>
              <a:t>(const Type</a:t>
            </a:r>
            <a:r>
              <a:rPr lang="zh-CN" altLang="en-US" sz="3200" b="1" u="none" dirty="0" smtClean="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x</a:t>
            </a:r>
            <a:r>
              <a:rPr lang="en-US" altLang="zh-CN" sz="3200" b="1" u="none" dirty="0" smtClean="0">
                <a:solidFill>
                  <a:srgbClr val="CC3300"/>
                </a:solidFill>
              </a:rPr>
              <a:t>);</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删除</a:t>
            </a:r>
            <a:endParaRPr lang="zh-CN" altLang="en-US" sz="3200" b="1" u="none" dirty="0">
              <a:solidFill>
                <a:srgbClr val="CC3300"/>
              </a:solidFill>
            </a:endParaRPr>
          </a:p>
          <a:p>
            <a:r>
              <a:rPr lang="zh-CN" altLang="en-US" sz="3200" u="none" dirty="0">
                <a:solidFill>
                  <a:srgbClr val="CC3300"/>
                </a:solidFill>
              </a:rPr>
              <a:t>    </a:t>
            </a:r>
            <a:r>
              <a:rPr lang="en-US" altLang="zh-CN" sz="3200" b="1" u="none" dirty="0" err="1">
                <a:solidFill>
                  <a:srgbClr val="CC3300"/>
                </a:solidFill>
              </a:rPr>
              <a:t>int</a:t>
            </a:r>
            <a:r>
              <a:rPr lang="en-US" altLang="zh-CN" sz="3200" b="1" u="none" dirty="0">
                <a:solidFill>
                  <a:srgbClr val="CC3300"/>
                </a:solidFill>
              </a:rPr>
              <a:t> </a:t>
            </a:r>
            <a:r>
              <a:rPr lang="en-US" altLang="zh-CN" sz="3200" u="none" dirty="0" err="1" smtClean="0">
                <a:solidFill>
                  <a:srgbClr val="CC3300"/>
                </a:solidFill>
              </a:rPr>
              <a:t>IsIn</a:t>
            </a:r>
            <a:r>
              <a:rPr lang="en-US" altLang="zh-CN" sz="3200" b="1" u="none" dirty="0" smtClean="0">
                <a:solidFill>
                  <a:srgbClr val="CC3300"/>
                </a:solidFill>
              </a:rPr>
              <a:t>(const Type</a:t>
            </a:r>
            <a:r>
              <a:rPr lang="zh-CN" altLang="en-US" sz="3200" b="1" u="none" dirty="0" smtClean="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x</a:t>
            </a:r>
            <a:r>
              <a:rPr lang="en-US" altLang="zh-CN" sz="3200" b="1" u="none" dirty="0" smtClean="0">
                <a:solidFill>
                  <a:srgbClr val="CC3300"/>
                </a:solidFill>
              </a:rPr>
              <a:t>)</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判存在</a:t>
            </a:r>
            <a:endParaRPr lang="zh-CN" altLang="en-US" sz="3200" u="none" dirty="0">
              <a:solidFill>
                <a:srgbClr val="CC3300"/>
              </a:solidFill>
            </a:endParaRPr>
          </a:p>
          <a:p>
            <a:r>
              <a:rPr lang="zh-CN" altLang="en-US" sz="3200" u="none" dirty="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b="1" u="none" dirty="0">
                <a:solidFill>
                  <a:srgbClr val="CC3300"/>
                </a:solidFill>
              </a:rPr>
              <a:t>return</a:t>
            </a:r>
            <a:r>
              <a:rPr lang="en-US" altLang="zh-CN" sz="3200" u="none" dirty="0">
                <a:solidFill>
                  <a:srgbClr val="CC3300"/>
                </a:solidFill>
              </a:rPr>
              <a:t> </a:t>
            </a:r>
            <a:r>
              <a:rPr lang="en-US" altLang="zh-CN" sz="3200" b="1" u="none" dirty="0" smtClean="0">
                <a:solidFill>
                  <a:srgbClr val="CC3300"/>
                </a:solidFill>
              </a:rPr>
              <a:t>(</a:t>
            </a:r>
            <a:r>
              <a:rPr lang="en-US" altLang="zh-CN" sz="3200" u="none" dirty="0" err="1" smtClean="0">
                <a:solidFill>
                  <a:srgbClr val="CC3300"/>
                </a:solidFill>
              </a:rPr>
              <a:t>i</a:t>
            </a:r>
            <a:r>
              <a:rPr lang="en-US" altLang="zh-CN" sz="3200" b="1" u="none" dirty="0" smtClean="0">
                <a:solidFill>
                  <a:srgbClr val="CC3300"/>
                </a:solidFill>
              </a:rPr>
              <a:t>=</a:t>
            </a:r>
            <a:r>
              <a:rPr lang="en-US" altLang="zh-CN" sz="3200" u="none" dirty="0" smtClean="0">
                <a:solidFill>
                  <a:srgbClr val="CC3300"/>
                </a:solidFill>
              </a:rPr>
              <a:t>Find</a:t>
            </a:r>
            <a:r>
              <a:rPr lang="en-US" altLang="zh-CN" sz="3200" b="1" u="none" dirty="0" smtClean="0">
                <a:solidFill>
                  <a:srgbClr val="CC3300"/>
                </a:solidFill>
              </a:rPr>
              <a:t>(</a:t>
            </a:r>
            <a:r>
              <a:rPr lang="en-US" altLang="zh-CN" sz="3200" u="none" dirty="0" smtClean="0">
                <a:solidFill>
                  <a:srgbClr val="CC3300"/>
                </a:solidFill>
              </a:rPr>
              <a:t>x</a:t>
            </a:r>
            <a:r>
              <a:rPr lang="en-US" altLang="zh-CN" sz="3200" b="1" u="none" dirty="0" smtClean="0">
                <a:solidFill>
                  <a:srgbClr val="CC3300"/>
                </a:solidFill>
              </a:rPr>
              <a:t>))&gt;=</a:t>
            </a:r>
            <a:r>
              <a:rPr lang="en-US" altLang="zh-CN" sz="3200" u="none" dirty="0" smtClean="0">
                <a:solidFill>
                  <a:srgbClr val="CC3300"/>
                </a:solidFill>
              </a:rPr>
              <a:t>0</a:t>
            </a:r>
            <a:r>
              <a:rPr lang="en-US" altLang="zh-CN" sz="3200" b="1" u="none" dirty="0" smtClean="0">
                <a:solidFill>
                  <a:srgbClr val="CC3300"/>
                </a:solidFill>
              </a:rPr>
              <a:t>?</a:t>
            </a:r>
            <a:r>
              <a:rPr lang="en-US" altLang="zh-CN" sz="3200" u="none" dirty="0" smtClean="0">
                <a:solidFill>
                  <a:srgbClr val="CC3300"/>
                </a:solidFill>
              </a:rPr>
              <a:t>1</a:t>
            </a:r>
            <a:r>
              <a:rPr lang="en-US" altLang="zh-CN" sz="3200" b="1" u="none" dirty="0" smtClean="0">
                <a:solidFill>
                  <a:srgbClr val="CC3300"/>
                </a:solidFill>
              </a:rPr>
              <a:t>:</a:t>
            </a:r>
            <a:r>
              <a:rPr lang="en-US" altLang="zh-CN" sz="3200" u="none" dirty="0" smtClean="0">
                <a:solidFill>
                  <a:srgbClr val="CC3300"/>
                </a:solidFill>
              </a:rPr>
              <a:t>0</a:t>
            </a:r>
            <a:r>
              <a:rPr lang="en-US" altLang="zh-CN" sz="3200" b="1" u="none" dirty="0">
                <a:solidFill>
                  <a:srgbClr val="CC3300"/>
                </a:solidFill>
              </a:rPr>
              <a:t>;</a:t>
            </a:r>
            <a:r>
              <a:rPr lang="en-US" altLang="zh-CN" sz="3200" u="none" dirty="0">
                <a:solidFill>
                  <a:srgbClr val="CC3300"/>
                </a:solidFill>
              </a:rPr>
              <a:t> </a:t>
            </a:r>
            <a:r>
              <a:rPr lang="en-US" altLang="zh-CN" sz="3200" b="1" u="none" dirty="0">
                <a:solidFill>
                  <a:srgbClr val="CC3300"/>
                </a:solidFill>
              </a:rPr>
              <a:t>}</a:t>
            </a:r>
            <a:endParaRPr lang="en-US" altLang="zh-CN" sz="3200" u="none" dirty="0">
              <a:solidFill>
                <a:srgbClr val="CC3300"/>
              </a:solidFill>
            </a:endParaRPr>
          </a:p>
          <a:p>
            <a:r>
              <a:rPr lang="en-US" altLang="zh-CN" sz="3200" u="none" dirty="0">
                <a:solidFill>
                  <a:srgbClr val="CC3300"/>
                </a:solidFill>
              </a:rPr>
              <a:t>    </a:t>
            </a:r>
            <a:r>
              <a:rPr lang="en-US" altLang="zh-CN" sz="3200" b="1" u="none" dirty="0">
                <a:solidFill>
                  <a:srgbClr val="CC3300"/>
                </a:solidFill>
              </a:rPr>
              <a:t>void</a:t>
            </a:r>
            <a:r>
              <a:rPr lang="en-US" altLang="zh-CN" sz="3200" u="none" dirty="0">
                <a:solidFill>
                  <a:srgbClr val="CC3300"/>
                </a:solidFill>
              </a:rPr>
              <a:t> </a:t>
            </a:r>
            <a:r>
              <a:rPr lang="en-US" altLang="zh-CN" sz="3200" u="none" dirty="0" err="1" smtClean="0">
                <a:solidFill>
                  <a:srgbClr val="CC3300"/>
                </a:solidFill>
              </a:rPr>
              <a:t>MakeEmpty</a:t>
            </a:r>
            <a:r>
              <a:rPr lang="en-US" altLang="zh-CN" sz="3200" b="1" u="none" dirty="0" smtClean="0">
                <a:solidFill>
                  <a:srgbClr val="CC3300"/>
                </a:solidFill>
              </a:rPr>
              <a:t>( );</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置空</a:t>
            </a:r>
            <a:endParaRPr lang="zh-CN" altLang="en-US" sz="3200" b="1" u="none" dirty="0">
              <a:solidFill>
                <a:srgbClr val="CC3300"/>
              </a:solidFill>
            </a:endParaRPr>
          </a:p>
          <a:p>
            <a:r>
              <a:rPr lang="zh-CN" altLang="en-US" sz="3200" b="1" u="none" dirty="0" smtClean="0">
                <a:solidFill>
                  <a:srgbClr val="CC3300"/>
                </a:solidFill>
              </a:rPr>
              <a:t> </a:t>
            </a:r>
            <a:r>
              <a:rPr lang="en-US" altLang="zh-CN" sz="3200" b="1" u="none" dirty="0" smtClean="0">
                <a:solidFill>
                  <a:srgbClr val="CC3300"/>
                </a:solidFill>
              </a:rPr>
              <a:t>private</a:t>
            </a:r>
            <a:r>
              <a:rPr lang="en-US" altLang="zh-CN" sz="3200" b="1" u="none" dirty="0">
                <a:solidFill>
                  <a:srgbClr val="CC3300"/>
                </a:solidFill>
              </a:rPr>
              <a:t>:</a:t>
            </a:r>
          </a:p>
          <a:p>
            <a:r>
              <a:rPr lang="en-US" altLang="zh-CN" sz="3200" u="none" dirty="0">
                <a:solidFill>
                  <a:srgbClr val="CC3300"/>
                </a:solidFill>
              </a:rPr>
              <a:t>    </a:t>
            </a:r>
            <a:r>
              <a:rPr lang="en-US" altLang="zh-CN" sz="3200" b="1" u="none" dirty="0" err="1">
                <a:solidFill>
                  <a:srgbClr val="CC3300"/>
                </a:solidFill>
              </a:rPr>
              <a:t>struct</a:t>
            </a:r>
            <a:r>
              <a:rPr lang="en-US" altLang="zh-CN" sz="3200" b="1" u="none" dirty="0">
                <a:solidFill>
                  <a:srgbClr val="CC3300"/>
                </a:solidFill>
              </a:rPr>
              <a:t> </a:t>
            </a:r>
            <a:r>
              <a:rPr lang="en-US" altLang="zh-CN" sz="3200" u="none" dirty="0" err="1">
                <a:solidFill>
                  <a:srgbClr val="CC3300"/>
                </a:solidFill>
              </a:rPr>
              <a:t>HashEntry</a:t>
            </a:r>
            <a:r>
              <a:rPr lang="en-US" altLang="zh-CN" sz="3200" u="none" dirty="0">
                <a:solidFill>
                  <a:srgbClr val="CC3300"/>
                </a:solidFill>
              </a:rPr>
              <a:t> </a:t>
            </a:r>
            <a:r>
              <a:rPr lang="en-US" altLang="zh-CN" sz="3200" b="1" u="none" dirty="0" smtClean="0">
                <a:solidFill>
                  <a:srgbClr val="CC3300"/>
                </a:solidFill>
              </a:rPr>
              <a:t>{</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散列表表项</a:t>
            </a:r>
            <a:r>
              <a:rPr lang="zh-CN" altLang="en-US" sz="3200" u="none" dirty="0">
                <a:solidFill>
                  <a:srgbClr val="CC3300"/>
                </a:solidFill>
              </a:rPr>
              <a:t>	 </a:t>
            </a:r>
          </a:p>
          <a:p>
            <a:r>
              <a:rPr lang="zh-CN" altLang="en-US" sz="3200" u="none" dirty="0">
                <a:solidFill>
                  <a:srgbClr val="CC3300"/>
                </a:solidFill>
              </a:rPr>
              <a:t>       </a:t>
            </a:r>
            <a:r>
              <a:rPr lang="en-US" altLang="zh-CN" sz="3200" b="1" u="none" dirty="0">
                <a:solidFill>
                  <a:srgbClr val="CC3300"/>
                </a:solidFill>
              </a:rPr>
              <a:t>Type</a:t>
            </a:r>
            <a:r>
              <a:rPr lang="en-US" altLang="zh-CN" sz="3200" u="none" dirty="0">
                <a:solidFill>
                  <a:srgbClr val="CC3300"/>
                </a:solidFill>
              </a:rPr>
              <a:t> Element</a:t>
            </a:r>
            <a:r>
              <a:rPr lang="en-US" altLang="zh-CN" sz="3200" b="1" u="none" dirty="0" smtClean="0">
                <a:solidFill>
                  <a:srgbClr val="CC3300"/>
                </a:solidFill>
              </a:rPr>
              <a:t>;</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表项关键码</a:t>
            </a:r>
          </a:p>
          <a:p>
            <a:r>
              <a:rPr lang="zh-CN" altLang="en-US" sz="3200" u="none" dirty="0">
                <a:solidFill>
                  <a:srgbClr val="CC3300"/>
                </a:solidFill>
              </a:rPr>
              <a:t>       </a:t>
            </a:r>
            <a:r>
              <a:rPr lang="en-US" altLang="zh-CN" sz="3200" u="none" dirty="0" err="1">
                <a:solidFill>
                  <a:srgbClr val="CC3300"/>
                </a:solidFill>
              </a:rPr>
              <a:t>KindOfEntry</a:t>
            </a:r>
            <a:r>
              <a:rPr lang="en-US" altLang="zh-CN" sz="3200" u="none" dirty="0">
                <a:solidFill>
                  <a:srgbClr val="CC3300"/>
                </a:solidFill>
              </a:rPr>
              <a:t> info</a:t>
            </a:r>
            <a:r>
              <a:rPr lang="en-US" altLang="zh-CN" sz="3200" b="1" u="none" dirty="0">
                <a:solidFill>
                  <a:srgbClr val="CC3300"/>
                </a:solidFill>
              </a:rPr>
              <a:t>;</a:t>
            </a:r>
            <a:r>
              <a:rPr lang="en-US" altLang="zh-CN" sz="3200" u="none" dirty="0">
                <a:solidFill>
                  <a:srgbClr val="CC3300"/>
                </a:solidFill>
              </a:rPr>
              <a:t> </a:t>
            </a:r>
            <a:r>
              <a:rPr lang="zh-CN" altLang="en-US" sz="3200"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三种状态</a:t>
            </a:r>
            <a:r>
              <a:rPr lang="zh-CN" altLang="en-US" sz="3200" b="1" u="none" dirty="0">
                <a:solidFill>
                  <a:srgbClr val="CC3300"/>
                </a:solidFill>
              </a:rPr>
              <a:t>	</a:t>
            </a:r>
            <a:r>
              <a:rPr lang="zh-CN" altLang="en-US" sz="3200" u="none" dirty="0">
                <a:solidFill>
                  <a:srgbClr val="CC3300"/>
                </a:solidFill>
              </a:rPr>
              <a:t>	             </a:t>
            </a:r>
          </a:p>
        </p:txBody>
      </p:sp>
    </p:spTree>
  </p:cSld>
  <p:clrMapOvr>
    <a:masterClrMapping/>
  </p:clrMapOvr>
  <p:transition>
    <p:split orient="vert"/>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201</a:t>
            </a:fld>
            <a:endParaRPr lang="en-US" altLang="zh-CN"/>
          </a:p>
        </p:txBody>
      </p:sp>
      <p:sp>
        <p:nvSpPr>
          <p:cNvPr id="3" name="Text Box 2"/>
          <p:cNvSpPr txBox="1">
            <a:spLocks noChangeArrowheads="1"/>
          </p:cNvSpPr>
          <p:nvPr/>
        </p:nvSpPr>
        <p:spPr bwMode="auto">
          <a:xfrm>
            <a:off x="304800" y="201613"/>
            <a:ext cx="8686800" cy="6494085"/>
          </a:xfrm>
          <a:prstGeom prst="rect">
            <a:avLst/>
          </a:prstGeom>
          <a:noFill/>
          <a:ln w="9525">
            <a:noFill/>
            <a:miter lim="800000"/>
            <a:headEnd/>
            <a:tailEnd/>
          </a:ln>
          <a:effectLst/>
        </p:spPr>
        <p:txBody>
          <a:bodyPr>
            <a:spAutoFit/>
          </a:bodyPr>
          <a:lstStyle/>
          <a:p>
            <a:r>
              <a:rPr lang="en-US" altLang="zh-CN" sz="3200" b="1" u="none" dirty="0">
                <a:solidFill>
                  <a:schemeClr val="tx2"/>
                </a:solidFill>
              </a:rPr>
              <a:t>        </a:t>
            </a:r>
            <a:r>
              <a:rPr lang="en-US" altLang="zh-CN" sz="3200" b="1" u="none" dirty="0" err="1">
                <a:solidFill>
                  <a:srgbClr val="CC3300"/>
                </a:solidFill>
              </a:rPr>
              <a:t>int</a:t>
            </a:r>
            <a:r>
              <a:rPr lang="en-US" altLang="zh-CN" sz="3200" b="1" u="none" dirty="0">
                <a:solidFill>
                  <a:srgbClr val="CC3300"/>
                </a:solidFill>
              </a:rPr>
              <a:t> operator</a:t>
            </a:r>
            <a:r>
              <a:rPr lang="en-US" altLang="zh-CN" sz="3200" i="1" u="none" dirty="0" smtClean="0">
                <a:solidFill>
                  <a:srgbClr val="CC3300"/>
                </a:solidFill>
              </a:rPr>
              <a:t>==</a:t>
            </a:r>
            <a:r>
              <a:rPr lang="en-US" altLang="zh-CN" sz="3200" u="none" dirty="0" smtClean="0">
                <a:solidFill>
                  <a:srgbClr val="CC3300"/>
                </a:solidFill>
              </a:rPr>
              <a:t> </a:t>
            </a:r>
            <a:r>
              <a:rPr lang="en-US" altLang="zh-CN" sz="3200" b="1" u="none" dirty="0" smtClean="0">
                <a:solidFill>
                  <a:srgbClr val="CC3300"/>
                </a:solidFill>
              </a:rPr>
              <a:t>(</a:t>
            </a:r>
            <a:r>
              <a:rPr lang="en-US" altLang="zh-CN" sz="3200" u="none" dirty="0" err="1" smtClean="0">
                <a:solidFill>
                  <a:srgbClr val="CC3300"/>
                </a:solidFill>
              </a:rPr>
              <a:t>HashEntry</a:t>
            </a:r>
            <a:r>
              <a:rPr lang="zh-CN" altLang="en-US" sz="3200" u="none" dirty="0" smtClean="0">
                <a:solidFill>
                  <a:srgbClr val="CC3300"/>
                </a:solidFill>
              </a:rPr>
              <a:t> </a:t>
            </a:r>
            <a:r>
              <a:rPr lang="en-US" altLang="zh-CN" sz="3200" b="1" u="none" dirty="0" smtClean="0">
                <a:solidFill>
                  <a:srgbClr val="CC3300"/>
                </a:solidFill>
              </a:rPr>
              <a:t>&amp;);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判相等</a:t>
            </a:r>
            <a:endParaRPr lang="zh-CN" altLang="en-US" sz="3200" b="1" u="none" dirty="0">
              <a:solidFill>
                <a:srgbClr val="CC3300"/>
              </a:solidFill>
            </a:endParaRPr>
          </a:p>
          <a:p>
            <a:r>
              <a:rPr lang="zh-CN" altLang="en-US" sz="3200" b="1" u="none" dirty="0">
                <a:solidFill>
                  <a:srgbClr val="CC3300"/>
                </a:solidFill>
              </a:rPr>
              <a:t>        </a:t>
            </a:r>
            <a:r>
              <a:rPr lang="en-US" altLang="zh-CN" sz="3200" b="1" u="none" dirty="0" err="1">
                <a:solidFill>
                  <a:srgbClr val="CC3300"/>
                </a:solidFill>
              </a:rPr>
              <a:t>int</a:t>
            </a:r>
            <a:r>
              <a:rPr lang="en-US" altLang="zh-CN" sz="3200" b="1" u="none" dirty="0">
                <a:solidFill>
                  <a:srgbClr val="CC3300"/>
                </a:solidFill>
              </a:rPr>
              <a:t> </a:t>
            </a:r>
            <a:r>
              <a:rPr lang="en-US" altLang="zh-CN" sz="3200" b="1" u="none" dirty="0" smtClean="0">
                <a:solidFill>
                  <a:srgbClr val="CC3300"/>
                </a:solidFill>
              </a:rPr>
              <a:t>operator</a:t>
            </a:r>
            <a:r>
              <a:rPr lang="zh-CN" altLang="en-US" sz="3200" b="1" u="none" dirty="0" smtClean="0">
                <a:solidFill>
                  <a:srgbClr val="CC3300"/>
                </a:solidFill>
              </a:rPr>
              <a:t> </a:t>
            </a:r>
            <a:r>
              <a:rPr lang="en-US" altLang="zh-CN" sz="3200" u="none" dirty="0" smtClean="0">
                <a:solidFill>
                  <a:srgbClr val="CC3300"/>
                </a:solidFill>
              </a:rPr>
              <a:t>!= </a:t>
            </a:r>
            <a:r>
              <a:rPr lang="en-US" altLang="zh-CN" sz="3200" b="1" u="none" dirty="0" smtClean="0">
                <a:solidFill>
                  <a:srgbClr val="CC3300"/>
                </a:solidFill>
              </a:rPr>
              <a:t>(</a:t>
            </a:r>
            <a:r>
              <a:rPr lang="en-US" altLang="zh-CN" sz="3200" u="none" dirty="0" err="1" smtClean="0">
                <a:solidFill>
                  <a:srgbClr val="CC3300"/>
                </a:solidFill>
              </a:rPr>
              <a:t>HashEntry</a:t>
            </a:r>
            <a:r>
              <a:rPr lang="en-US" altLang="zh-CN" sz="3200" u="none" dirty="0" smtClean="0">
                <a:solidFill>
                  <a:srgbClr val="CC3300"/>
                </a:solidFill>
              </a:rPr>
              <a:t> </a:t>
            </a:r>
            <a:r>
              <a:rPr lang="en-US" altLang="zh-CN" sz="3200" b="1" u="none" dirty="0" smtClean="0">
                <a:solidFill>
                  <a:srgbClr val="CC3300"/>
                </a:solidFill>
              </a:rPr>
              <a:t>&amp;);</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判不等</a:t>
            </a:r>
            <a:endParaRPr lang="zh-CN" altLang="en-US" sz="3200" b="1" u="none" dirty="0">
              <a:solidFill>
                <a:srgbClr val="CC3300"/>
              </a:solidFill>
            </a:endParaRPr>
          </a:p>
          <a:p>
            <a:r>
              <a:rPr lang="zh-CN" altLang="en-US" sz="3200" u="none" dirty="0">
                <a:solidFill>
                  <a:srgbClr val="CC3300"/>
                </a:solidFill>
              </a:rPr>
              <a:t>        </a:t>
            </a:r>
            <a:r>
              <a:rPr lang="en-US" altLang="zh-CN" sz="3200" u="none" dirty="0" err="1" smtClean="0">
                <a:solidFill>
                  <a:srgbClr val="CC3300"/>
                </a:solidFill>
              </a:rPr>
              <a:t>HashEntry</a:t>
            </a:r>
            <a:r>
              <a:rPr lang="en-US" altLang="zh-CN" sz="3200" b="1" u="none" dirty="0" smtClean="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u="none" dirty="0" smtClean="0">
                <a:solidFill>
                  <a:srgbClr val="CC3300"/>
                </a:solidFill>
              </a:rPr>
              <a:t>info</a:t>
            </a:r>
            <a:r>
              <a:rPr lang="en-US" altLang="zh-CN" sz="3200" b="1" u="none" dirty="0" smtClean="0">
                <a:solidFill>
                  <a:srgbClr val="CC3300"/>
                </a:solidFill>
              </a:rPr>
              <a:t>(</a:t>
            </a:r>
            <a:r>
              <a:rPr lang="en-US" altLang="zh-CN" sz="3200" u="none" dirty="0" smtClean="0">
                <a:solidFill>
                  <a:srgbClr val="CC3300"/>
                </a:solidFill>
              </a:rPr>
              <a:t>Empty</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 </a:t>
            </a:r>
            <a:r>
              <a:rPr lang="en-US" altLang="zh-CN" sz="3200" b="1" u="none" dirty="0" smtClean="0">
                <a:solidFill>
                  <a:srgbClr val="CC3300"/>
                </a:solidFill>
              </a:rPr>
              <a:t>}</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构造函数</a:t>
            </a:r>
            <a:endParaRPr lang="zh-CN" altLang="en-US" sz="3200" b="1" u="none" dirty="0">
              <a:solidFill>
                <a:srgbClr val="CC3300"/>
              </a:solidFill>
            </a:endParaRPr>
          </a:p>
          <a:p>
            <a:r>
              <a:rPr lang="zh-CN" altLang="en-US" sz="3200" u="none" dirty="0">
                <a:solidFill>
                  <a:srgbClr val="CC3300"/>
                </a:solidFill>
              </a:rPr>
              <a:t>        </a:t>
            </a:r>
            <a:r>
              <a:rPr lang="en-US" altLang="zh-CN" sz="3200" u="none" dirty="0" err="1" smtClean="0">
                <a:solidFill>
                  <a:srgbClr val="CC3300"/>
                </a:solidFill>
              </a:rPr>
              <a:t>HashEntry</a:t>
            </a:r>
            <a:r>
              <a:rPr lang="en-US" altLang="zh-CN" sz="3200" b="1" u="none" dirty="0" smtClean="0">
                <a:solidFill>
                  <a:srgbClr val="CC3300"/>
                </a:solidFill>
              </a:rPr>
              <a:t>(const </a:t>
            </a:r>
            <a:r>
              <a:rPr lang="en-US" altLang="zh-CN" sz="3200" b="1" u="none" dirty="0">
                <a:solidFill>
                  <a:srgbClr val="CC3300"/>
                </a:solidFill>
              </a:rPr>
              <a:t>Type&amp; </a:t>
            </a:r>
            <a:r>
              <a:rPr lang="en-US" altLang="zh-CN" sz="3200" u="none" dirty="0">
                <a:solidFill>
                  <a:srgbClr val="CC3300"/>
                </a:solidFill>
              </a:rPr>
              <a:t>E</a:t>
            </a:r>
            <a:r>
              <a:rPr lang="en-US" altLang="zh-CN" sz="3200" b="1" u="none" dirty="0">
                <a:solidFill>
                  <a:srgbClr val="CC3300"/>
                </a:solidFill>
              </a:rPr>
              <a:t>,</a:t>
            </a:r>
            <a:r>
              <a:rPr lang="en-US" altLang="zh-CN" sz="3200" u="none" dirty="0">
                <a:solidFill>
                  <a:srgbClr val="CC3300"/>
                </a:solidFill>
              </a:rPr>
              <a:t> </a:t>
            </a:r>
            <a:r>
              <a:rPr lang="en-US" altLang="zh-CN" sz="3200" u="none" dirty="0" err="1">
                <a:solidFill>
                  <a:srgbClr val="CC3300"/>
                </a:solidFill>
              </a:rPr>
              <a:t>KindOfEntry</a:t>
            </a:r>
            <a:r>
              <a:rPr lang="en-US" altLang="zh-CN" sz="3200" u="none" dirty="0">
                <a:solidFill>
                  <a:srgbClr val="CC3300"/>
                </a:solidFill>
              </a:rPr>
              <a:t>                      </a:t>
            </a:r>
          </a:p>
          <a:p>
            <a:r>
              <a:rPr lang="en-US" altLang="zh-CN" sz="3200" u="none" dirty="0">
                <a:solidFill>
                  <a:srgbClr val="CC3300"/>
                </a:solidFill>
              </a:rPr>
              <a:t>                </a:t>
            </a:r>
            <a:r>
              <a:rPr lang="en-US" altLang="zh-CN" sz="3200" u="none" dirty="0" err="1" smtClean="0">
                <a:solidFill>
                  <a:srgbClr val="CC3300"/>
                </a:solidFill>
              </a:rPr>
              <a:t>i</a:t>
            </a:r>
            <a:r>
              <a:rPr lang="en-US" altLang="zh-CN" sz="3200" b="1" u="none" dirty="0" smtClean="0">
                <a:solidFill>
                  <a:srgbClr val="CC3300"/>
                </a:solidFill>
              </a:rPr>
              <a:t>=</a:t>
            </a:r>
            <a:r>
              <a:rPr lang="en-US" altLang="zh-CN" sz="3200" u="none" dirty="0" smtClean="0">
                <a:solidFill>
                  <a:srgbClr val="CC3300"/>
                </a:solidFill>
              </a:rPr>
              <a:t>Empty</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u="none" dirty="0" smtClean="0">
                <a:solidFill>
                  <a:srgbClr val="CC3300"/>
                </a:solidFill>
              </a:rPr>
              <a:t>Element</a:t>
            </a:r>
            <a:r>
              <a:rPr lang="en-US" altLang="zh-CN" sz="3200" b="1" u="none" dirty="0" smtClean="0">
                <a:solidFill>
                  <a:srgbClr val="CC3300"/>
                </a:solidFill>
              </a:rPr>
              <a:t>(</a:t>
            </a:r>
            <a:r>
              <a:rPr lang="en-US" altLang="zh-CN" sz="3200" u="none" dirty="0" smtClean="0">
                <a:solidFill>
                  <a:srgbClr val="CC3300"/>
                </a:solidFill>
              </a:rPr>
              <a:t>E</a:t>
            </a:r>
            <a:r>
              <a:rPr lang="en-US" altLang="zh-CN" sz="3200" b="1" u="none" dirty="0">
                <a:solidFill>
                  <a:srgbClr val="CC3300"/>
                </a:solidFill>
              </a:rPr>
              <a:t>),</a:t>
            </a:r>
            <a:r>
              <a:rPr lang="en-US" altLang="zh-CN" sz="3200" u="none" dirty="0">
                <a:solidFill>
                  <a:srgbClr val="CC3300"/>
                </a:solidFill>
              </a:rPr>
              <a:t> </a:t>
            </a:r>
            <a:r>
              <a:rPr lang="en-US" altLang="zh-CN" sz="3200" u="none" dirty="0" smtClean="0">
                <a:solidFill>
                  <a:srgbClr val="CC3300"/>
                </a:solidFill>
              </a:rPr>
              <a:t>info</a:t>
            </a:r>
            <a:r>
              <a:rPr lang="en-US" altLang="zh-CN" sz="3200" b="1" u="none" dirty="0" smtClean="0">
                <a:solidFill>
                  <a:srgbClr val="CC3300"/>
                </a:solidFill>
              </a:rPr>
              <a:t>(</a:t>
            </a:r>
            <a:r>
              <a:rPr lang="en-US" altLang="zh-CN" sz="3200" u="none" dirty="0" err="1" smtClean="0">
                <a:solidFill>
                  <a:srgbClr val="CC3300"/>
                </a:solidFill>
              </a:rPr>
              <a:t>i</a:t>
            </a:r>
            <a:r>
              <a:rPr lang="en-US" altLang="zh-CN" sz="3200" b="1" u="none" dirty="0">
                <a:solidFill>
                  <a:srgbClr val="CC3300"/>
                </a:solidFill>
              </a:rPr>
              <a:t>)</a:t>
            </a:r>
            <a:r>
              <a:rPr lang="en-US" altLang="zh-CN" sz="3200" u="none" dirty="0">
                <a:solidFill>
                  <a:srgbClr val="CC3300"/>
                </a:solidFill>
              </a:rPr>
              <a:t> </a:t>
            </a:r>
            <a:r>
              <a:rPr lang="en-US" altLang="zh-CN" sz="3200" b="1" u="none" dirty="0">
                <a:solidFill>
                  <a:srgbClr val="CC3300"/>
                </a:solidFill>
              </a:rPr>
              <a:t>{ }</a:t>
            </a:r>
            <a:endParaRPr lang="en-US" altLang="zh-CN" sz="3200" u="none" dirty="0">
              <a:solidFill>
                <a:srgbClr val="CC3300"/>
              </a:solidFill>
            </a:endParaRPr>
          </a:p>
          <a:p>
            <a:r>
              <a:rPr lang="en-US" altLang="zh-CN" sz="3200" b="1" u="none" dirty="0">
                <a:solidFill>
                  <a:srgbClr val="CC3300"/>
                </a:solidFill>
              </a:rPr>
              <a:t>    };</a:t>
            </a:r>
          </a:p>
          <a:p>
            <a:r>
              <a:rPr lang="en-US" altLang="zh-CN" sz="3200" b="1" u="none" dirty="0">
                <a:solidFill>
                  <a:srgbClr val="CC3300"/>
                </a:solidFill>
              </a:rPr>
              <a:t>    </a:t>
            </a:r>
            <a:r>
              <a:rPr lang="en-US" altLang="zh-CN" sz="3200" b="1" u="none" dirty="0" err="1">
                <a:solidFill>
                  <a:srgbClr val="CC3300"/>
                </a:solidFill>
              </a:rPr>
              <a:t>enum</a:t>
            </a:r>
            <a:r>
              <a:rPr lang="en-US" altLang="zh-CN" sz="3200" b="1" u="none" dirty="0">
                <a:solidFill>
                  <a:srgbClr val="CC3300"/>
                </a:solidFill>
              </a:rPr>
              <a:t> { </a:t>
            </a:r>
            <a:r>
              <a:rPr lang="en-US" altLang="zh-CN" sz="3200" u="none" dirty="0" err="1" smtClean="0">
                <a:solidFill>
                  <a:srgbClr val="CC3300"/>
                </a:solidFill>
              </a:rPr>
              <a:t>DefualtSize</a:t>
            </a:r>
            <a:r>
              <a:rPr lang="en-US" altLang="zh-CN" sz="3200" b="1" u="none" dirty="0" smtClean="0">
                <a:solidFill>
                  <a:srgbClr val="CC3300"/>
                </a:solidFill>
              </a:rPr>
              <a:t>=</a:t>
            </a:r>
            <a:r>
              <a:rPr lang="en-US" altLang="zh-CN" sz="3200" u="none" dirty="0" smtClean="0">
                <a:solidFill>
                  <a:srgbClr val="CC3300"/>
                </a:solidFill>
              </a:rPr>
              <a:t>11</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a:t>
            </a:r>
            <a:endParaRPr lang="en-US" altLang="zh-CN" sz="3200" u="none" dirty="0">
              <a:solidFill>
                <a:srgbClr val="CC3300"/>
              </a:solidFill>
            </a:endParaRPr>
          </a:p>
          <a:p>
            <a:r>
              <a:rPr lang="en-US" altLang="zh-CN" sz="3200" u="none" dirty="0">
                <a:solidFill>
                  <a:srgbClr val="CC3300"/>
                </a:solidFill>
              </a:rPr>
              <a:t>    </a:t>
            </a:r>
            <a:r>
              <a:rPr lang="en-US" altLang="zh-CN" sz="3200" u="none" dirty="0" err="1">
                <a:solidFill>
                  <a:srgbClr val="CC3300"/>
                </a:solidFill>
              </a:rPr>
              <a:t>HashEntry</a:t>
            </a:r>
            <a:r>
              <a:rPr lang="en-US" altLang="zh-CN" sz="3200" u="none" dirty="0">
                <a:solidFill>
                  <a:srgbClr val="CC3300"/>
                </a:solidFill>
              </a:rPr>
              <a:t> </a:t>
            </a:r>
            <a:r>
              <a:rPr lang="en-US" altLang="zh-CN" sz="3200" b="1" u="none" dirty="0">
                <a:solidFill>
                  <a:srgbClr val="CC3300"/>
                </a:solidFill>
              </a:rPr>
              <a:t>*</a:t>
            </a:r>
            <a:r>
              <a:rPr lang="en-US" altLang="zh-CN" sz="3200" u="none" dirty="0">
                <a:solidFill>
                  <a:srgbClr val="CC3300"/>
                </a:solidFill>
              </a:rPr>
              <a:t>ht</a:t>
            </a:r>
            <a:r>
              <a:rPr lang="en-US" altLang="zh-CN" sz="3200" b="1" u="none" dirty="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散列表数组</a:t>
            </a:r>
            <a:endParaRPr lang="zh-CN" altLang="en-US" sz="3200" b="1" u="none" dirty="0">
              <a:solidFill>
                <a:srgbClr val="CC3300"/>
              </a:solidFill>
            </a:endParaRPr>
          </a:p>
          <a:p>
            <a:r>
              <a:rPr lang="zh-CN" altLang="en-US" sz="3200" u="none" dirty="0">
                <a:solidFill>
                  <a:srgbClr val="CC3300"/>
                </a:solidFill>
              </a:rPr>
              <a:t>    </a:t>
            </a:r>
            <a:r>
              <a:rPr lang="en-US" altLang="zh-CN" sz="3200" b="1" u="none" dirty="0" err="1">
                <a:solidFill>
                  <a:srgbClr val="CC3300"/>
                </a:solidFill>
              </a:rPr>
              <a:t>int</a:t>
            </a:r>
            <a:r>
              <a:rPr lang="en-US" altLang="zh-CN" sz="3200" u="none" dirty="0">
                <a:solidFill>
                  <a:srgbClr val="CC3300"/>
                </a:solidFill>
              </a:rPr>
              <a:t> </a:t>
            </a:r>
            <a:r>
              <a:rPr lang="en-US" altLang="zh-CN" sz="3200" u="none" dirty="0" err="1">
                <a:solidFill>
                  <a:srgbClr val="CC3300"/>
                </a:solidFill>
              </a:rPr>
              <a:t>CurrentSize</a:t>
            </a:r>
            <a:r>
              <a:rPr lang="en-US" altLang="zh-CN" sz="3200" b="1" u="none" dirty="0">
                <a:solidFill>
                  <a:srgbClr val="CC3300"/>
                </a:solidFill>
              </a:rPr>
              <a:t>, </a:t>
            </a:r>
            <a:r>
              <a:rPr lang="en-US" altLang="zh-CN" sz="3200" u="none" dirty="0" err="1">
                <a:solidFill>
                  <a:srgbClr val="CC3300"/>
                </a:solidFill>
              </a:rPr>
              <a:t>TableSize</a:t>
            </a:r>
            <a:r>
              <a:rPr lang="en-US" altLang="zh-CN" sz="3200" b="1" u="none" dirty="0">
                <a:solidFill>
                  <a:srgbClr val="CC3300"/>
                </a:solidFill>
              </a:rPr>
              <a:t>;  </a:t>
            </a:r>
            <a:r>
              <a:rPr lang="en-US" altLang="zh-CN" sz="3200" b="1" u="none" dirty="0">
                <a:solidFill>
                  <a:schemeClr val="accent2"/>
                </a:solidFill>
                <a:ea typeface="隶书" pitchFamily="49" charset="-122"/>
              </a:rPr>
              <a:t>//</a:t>
            </a:r>
            <a:r>
              <a:rPr lang="zh-CN" altLang="en-US" sz="3200" u="none" dirty="0">
                <a:solidFill>
                  <a:schemeClr val="accent2"/>
                </a:solidFill>
                <a:ea typeface="隶书" pitchFamily="49" charset="-122"/>
              </a:rPr>
              <a:t>当前及最大桶数</a:t>
            </a:r>
            <a:endParaRPr lang="zh-CN" altLang="en-US" sz="3200" b="1" u="none" dirty="0">
              <a:solidFill>
                <a:srgbClr val="CC3300"/>
              </a:solidFill>
            </a:endParaRPr>
          </a:p>
          <a:p>
            <a:r>
              <a:rPr lang="zh-CN" altLang="en-US" sz="3200" u="none" dirty="0">
                <a:solidFill>
                  <a:srgbClr val="CC3300"/>
                </a:solidFill>
              </a:rPr>
              <a:t>    </a:t>
            </a:r>
            <a:r>
              <a:rPr lang="en-US" altLang="zh-CN" sz="3200" b="1" u="none" dirty="0">
                <a:solidFill>
                  <a:srgbClr val="CC3300"/>
                </a:solidFill>
              </a:rPr>
              <a:t>void</a:t>
            </a:r>
            <a:r>
              <a:rPr lang="en-US" altLang="zh-CN" sz="3200" u="none" dirty="0">
                <a:solidFill>
                  <a:srgbClr val="CC3300"/>
                </a:solidFill>
              </a:rPr>
              <a:t> </a:t>
            </a:r>
            <a:r>
              <a:rPr lang="en-US" altLang="zh-CN" sz="3200" u="none" dirty="0" err="1" smtClean="0">
                <a:solidFill>
                  <a:srgbClr val="CC3300"/>
                </a:solidFill>
              </a:rPr>
              <a:t>AllocateHt</a:t>
            </a:r>
            <a:r>
              <a:rPr lang="en-US" altLang="zh-CN" sz="3200" b="1" u="none" dirty="0" smtClean="0">
                <a:solidFill>
                  <a:srgbClr val="CC3300"/>
                </a:solidFill>
              </a:rPr>
              <a:t>( )</a:t>
            </a:r>
            <a:r>
              <a:rPr lang="en-US" altLang="zh-CN" sz="3200"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分配空间</a:t>
            </a:r>
            <a:endParaRPr lang="zh-CN" altLang="en-US" sz="3200" u="none" dirty="0">
              <a:solidFill>
                <a:srgbClr val="CC3300"/>
              </a:solidFill>
            </a:endParaRPr>
          </a:p>
          <a:p>
            <a:r>
              <a:rPr lang="zh-CN" altLang="en-US" sz="3200" u="none" dirty="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u="none" dirty="0" smtClean="0">
                <a:solidFill>
                  <a:srgbClr val="CC3300"/>
                </a:solidFill>
              </a:rPr>
              <a:t>ht</a:t>
            </a:r>
            <a:r>
              <a:rPr lang="en-US" altLang="zh-CN" sz="3200" b="1" u="none" dirty="0" smtClean="0">
                <a:solidFill>
                  <a:srgbClr val="CC3300"/>
                </a:solidFill>
              </a:rPr>
              <a:t>=new</a:t>
            </a:r>
            <a:r>
              <a:rPr lang="en-US" altLang="zh-CN" sz="3200" u="none" dirty="0" smtClean="0">
                <a:solidFill>
                  <a:srgbClr val="CC3300"/>
                </a:solidFill>
              </a:rPr>
              <a:t> </a:t>
            </a:r>
            <a:r>
              <a:rPr lang="en-US" altLang="zh-CN" sz="3200" u="none" dirty="0" err="1" smtClean="0">
                <a:solidFill>
                  <a:srgbClr val="CC3300"/>
                </a:solidFill>
              </a:rPr>
              <a:t>HashEntry</a:t>
            </a:r>
            <a:r>
              <a:rPr lang="en-US" altLang="zh-CN" sz="3200" b="1" u="none" dirty="0" smtClean="0">
                <a:solidFill>
                  <a:srgbClr val="CC3300"/>
                </a:solidFill>
              </a:rPr>
              <a:t>[</a:t>
            </a:r>
            <a:r>
              <a:rPr lang="en-US" altLang="zh-CN" sz="3200" u="none" dirty="0" err="1" smtClean="0">
                <a:solidFill>
                  <a:srgbClr val="CC3300"/>
                </a:solidFill>
              </a:rPr>
              <a:t>TableSize</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a:t>
            </a:r>
            <a:endParaRPr lang="en-US" altLang="zh-CN" sz="3200" u="none" dirty="0">
              <a:solidFill>
                <a:srgbClr val="CC3300"/>
              </a:solidFill>
            </a:endParaRPr>
          </a:p>
          <a:p>
            <a:r>
              <a:rPr lang="en-US" altLang="zh-CN" sz="3200" b="1" u="none" dirty="0">
                <a:solidFill>
                  <a:srgbClr val="CC3300"/>
                </a:solidFill>
              </a:rPr>
              <a:t>    </a:t>
            </a:r>
            <a:r>
              <a:rPr lang="en-US" altLang="zh-CN" sz="3200" b="1" u="none" dirty="0" err="1">
                <a:solidFill>
                  <a:srgbClr val="CC3300"/>
                </a:solidFill>
              </a:rPr>
              <a:t>int</a:t>
            </a:r>
            <a:r>
              <a:rPr lang="en-US" altLang="zh-CN" sz="3200" u="none" dirty="0">
                <a:solidFill>
                  <a:srgbClr val="CC3300"/>
                </a:solidFill>
              </a:rPr>
              <a:t> </a:t>
            </a:r>
            <a:r>
              <a:rPr lang="en-US" altLang="zh-CN" sz="3200" u="none" dirty="0" err="1" smtClean="0">
                <a:solidFill>
                  <a:srgbClr val="CC3300"/>
                </a:solidFill>
              </a:rPr>
              <a:t>FindPos</a:t>
            </a:r>
            <a:r>
              <a:rPr lang="en-US" altLang="zh-CN" sz="3200" b="1" u="none" dirty="0" smtClean="0">
                <a:solidFill>
                  <a:srgbClr val="CC3300"/>
                </a:solidFill>
              </a:rPr>
              <a:t>(const </a:t>
            </a:r>
            <a:r>
              <a:rPr lang="en-US" altLang="zh-CN" sz="3200" b="1" u="none" dirty="0">
                <a:solidFill>
                  <a:srgbClr val="CC3300"/>
                </a:solidFill>
              </a:rPr>
              <a:t>Type </a:t>
            </a:r>
            <a:r>
              <a:rPr lang="en-US" altLang="zh-CN" sz="3200" b="1" u="none" dirty="0" smtClean="0">
                <a:solidFill>
                  <a:srgbClr val="CC3300"/>
                </a:solidFill>
              </a:rPr>
              <a:t>&amp;</a:t>
            </a:r>
            <a:r>
              <a:rPr lang="en-US" altLang="zh-CN" sz="3200" u="none" dirty="0" smtClean="0">
                <a:solidFill>
                  <a:srgbClr val="CC3300"/>
                </a:solidFill>
              </a:rPr>
              <a:t>x</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const;</a:t>
            </a:r>
          </a:p>
          <a:p>
            <a:r>
              <a:rPr lang="en-US" altLang="zh-CN" sz="3200" b="1" u="none" dirty="0">
                <a:solidFill>
                  <a:srgbClr val="CC3300"/>
                </a:solidFill>
              </a:rPr>
              <a:t>} </a:t>
            </a:r>
            <a:r>
              <a:rPr lang="en-US" altLang="zh-CN"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散列函数</a:t>
            </a:r>
            <a:endParaRPr lang="zh-CN" altLang="en-US" sz="3200" b="1" u="none" dirty="0">
              <a:solidFill>
                <a:srgbClr val="CC3300"/>
              </a:solidFill>
            </a:endParaRPr>
          </a:p>
        </p:txBody>
      </p:sp>
    </p:spTree>
  </p:cSld>
  <p:clrMapOvr>
    <a:masterClrMapping/>
  </p:clrMapOvr>
  <p:transition>
    <p:split orient="vert"/>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202</a:t>
            </a:fld>
            <a:endParaRPr lang="en-US" altLang="zh-CN"/>
          </a:p>
        </p:txBody>
      </p:sp>
      <p:sp>
        <p:nvSpPr>
          <p:cNvPr id="3" name="Text Box 2"/>
          <p:cNvSpPr txBox="1">
            <a:spLocks noChangeArrowheads="1"/>
          </p:cNvSpPr>
          <p:nvPr/>
        </p:nvSpPr>
        <p:spPr bwMode="auto">
          <a:xfrm>
            <a:off x="304800" y="461963"/>
            <a:ext cx="8534400" cy="6035675"/>
          </a:xfrm>
          <a:prstGeom prst="rect">
            <a:avLst/>
          </a:prstGeom>
          <a:noFill/>
          <a:ln w="9525">
            <a:noFill/>
            <a:miter lim="800000"/>
            <a:headEnd/>
            <a:tailEnd/>
          </a:ln>
          <a:effectLst/>
        </p:spPr>
        <p:txBody>
          <a:bodyPr>
            <a:spAutoFit/>
          </a:bodyPr>
          <a:lstStyle/>
          <a:p>
            <a:r>
              <a:rPr lang="en-US" altLang="zh-CN" sz="3000" b="1" u="none" dirty="0">
                <a:solidFill>
                  <a:srgbClr val="CC3300"/>
                </a:solidFill>
              </a:rPr>
              <a:t>template &lt;class Type&gt; </a:t>
            </a:r>
            <a:r>
              <a:rPr lang="en-US" altLang="zh-CN" sz="3000" b="1" u="none" dirty="0" err="1">
                <a:solidFill>
                  <a:srgbClr val="CC3300"/>
                </a:solidFill>
              </a:rPr>
              <a:t>int</a:t>
            </a:r>
            <a:r>
              <a:rPr lang="en-US" altLang="zh-CN" sz="3000" b="1" u="none" dirty="0">
                <a:solidFill>
                  <a:srgbClr val="CC3300"/>
                </a:solidFill>
              </a:rPr>
              <a:t> </a:t>
            </a:r>
            <a:r>
              <a:rPr lang="en-US" altLang="zh-CN" sz="3000" u="none" dirty="0" err="1">
                <a:solidFill>
                  <a:srgbClr val="CC3300"/>
                </a:solidFill>
              </a:rPr>
              <a:t>HashTable</a:t>
            </a:r>
            <a:r>
              <a:rPr lang="en-US" altLang="zh-CN" sz="3000" u="none" dirty="0">
                <a:solidFill>
                  <a:srgbClr val="CC3300"/>
                </a:solidFill>
              </a:rPr>
              <a:t> </a:t>
            </a:r>
            <a:r>
              <a:rPr lang="en-US" altLang="zh-CN" sz="3000" b="1" u="none" dirty="0">
                <a:solidFill>
                  <a:srgbClr val="CC3300"/>
                </a:solidFill>
              </a:rPr>
              <a:t>&lt;Type&gt;::</a:t>
            </a:r>
          </a:p>
          <a:p>
            <a:r>
              <a:rPr lang="en-US" altLang="zh-CN" sz="3000" u="none" dirty="0" smtClean="0">
                <a:solidFill>
                  <a:srgbClr val="CC3300"/>
                </a:solidFill>
              </a:rPr>
              <a:t>Find</a:t>
            </a:r>
            <a:r>
              <a:rPr lang="en-US" altLang="zh-CN" sz="3000" b="1" u="none" dirty="0" smtClean="0">
                <a:solidFill>
                  <a:srgbClr val="CC3300"/>
                </a:solidFill>
              </a:rPr>
              <a:t>(const Type &amp;</a:t>
            </a:r>
            <a:r>
              <a:rPr lang="en-US" altLang="zh-CN" sz="3000" u="none" dirty="0" smtClean="0">
                <a:solidFill>
                  <a:srgbClr val="CC3300"/>
                </a:solidFill>
              </a:rPr>
              <a:t>x</a:t>
            </a:r>
            <a:r>
              <a:rPr lang="en-US" altLang="zh-CN" sz="3000" b="1" u="none" dirty="0" smtClean="0">
                <a:solidFill>
                  <a:srgbClr val="CC3300"/>
                </a:solidFill>
              </a:rPr>
              <a:t>)</a:t>
            </a:r>
            <a:r>
              <a:rPr lang="en-US" altLang="zh-CN" sz="3000" u="none" dirty="0" smtClean="0">
                <a:solidFill>
                  <a:srgbClr val="CC3300"/>
                </a:solidFill>
              </a:rPr>
              <a:t> </a:t>
            </a:r>
            <a:r>
              <a:rPr lang="en-US" altLang="zh-CN" sz="3000" b="1" u="none" dirty="0">
                <a:solidFill>
                  <a:srgbClr val="CC3300"/>
                </a:solidFill>
              </a:rPr>
              <a:t>{</a:t>
            </a:r>
            <a:endParaRPr lang="en-US" altLang="zh-CN" sz="3000" u="none" dirty="0">
              <a:solidFill>
                <a:srgbClr val="CC3300"/>
              </a:solidFill>
            </a:endParaRPr>
          </a:p>
          <a:p>
            <a:r>
              <a:rPr lang="en-US" altLang="zh-CN" sz="3000" b="1" u="none" dirty="0">
                <a:solidFill>
                  <a:schemeClr val="accent2"/>
                </a:solidFill>
                <a:ea typeface="隶书" pitchFamily="49" charset="-122"/>
              </a:rPr>
              <a:t>//</a:t>
            </a:r>
            <a:r>
              <a:rPr lang="zh-CN" altLang="en-US" sz="3000" u="none" dirty="0">
                <a:solidFill>
                  <a:schemeClr val="accent2"/>
                </a:solidFill>
                <a:latin typeface="隶书" pitchFamily="49" charset="-122"/>
                <a:ea typeface="隶书" pitchFamily="49" charset="-122"/>
              </a:rPr>
              <a:t>线性探查法的搜索</a:t>
            </a:r>
            <a:r>
              <a:rPr lang="zh-CN" altLang="en-US" sz="3000" u="none" dirty="0" smtClean="0">
                <a:solidFill>
                  <a:schemeClr val="accent2"/>
                </a:solidFill>
                <a:latin typeface="隶书" pitchFamily="49" charset="-122"/>
                <a:ea typeface="隶书" pitchFamily="49" charset="-122"/>
              </a:rPr>
              <a:t>算法，函数</a:t>
            </a:r>
            <a:r>
              <a:rPr lang="zh-CN" altLang="en-US" sz="3000" u="none" dirty="0">
                <a:solidFill>
                  <a:schemeClr val="accent2"/>
                </a:solidFill>
                <a:latin typeface="隶书" pitchFamily="49" charset="-122"/>
                <a:ea typeface="隶书" pitchFamily="49" charset="-122"/>
              </a:rPr>
              <a:t>返回找到位置</a:t>
            </a:r>
            <a:r>
              <a:rPr lang="zh-CN" altLang="en-US" sz="3000" b="1" u="none" dirty="0">
                <a:solidFill>
                  <a:schemeClr val="accent2"/>
                </a:solidFill>
                <a:ea typeface="仿宋_GB2312" pitchFamily="49" charset="-122"/>
              </a:rPr>
              <a:t>。</a:t>
            </a:r>
          </a:p>
          <a:p>
            <a:r>
              <a:rPr lang="en-US" altLang="zh-CN" sz="3000" b="1" u="none" dirty="0">
                <a:solidFill>
                  <a:schemeClr val="accent2"/>
                </a:solidFill>
                <a:ea typeface="隶书" pitchFamily="49" charset="-122"/>
              </a:rPr>
              <a:t>//</a:t>
            </a:r>
            <a:r>
              <a:rPr lang="zh-CN" altLang="en-US" sz="3000" u="none" dirty="0">
                <a:solidFill>
                  <a:schemeClr val="accent2"/>
                </a:solidFill>
                <a:ea typeface="隶书" pitchFamily="49" charset="-122"/>
              </a:rPr>
              <a:t>若返回负数可能是</a:t>
            </a:r>
            <a:r>
              <a:rPr lang="zh-CN" altLang="en-US" sz="3000" u="none" dirty="0" smtClean="0">
                <a:solidFill>
                  <a:schemeClr val="accent2"/>
                </a:solidFill>
                <a:ea typeface="隶书" pitchFamily="49" charset="-122"/>
              </a:rPr>
              <a:t>空位，若</a:t>
            </a:r>
            <a:r>
              <a:rPr lang="zh-CN" altLang="en-US" sz="3000" u="none" dirty="0">
                <a:solidFill>
                  <a:schemeClr val="accent2"/>
                </a:solidFill>
                <a:ea typeface="隶书" pitchFamily="49" charset="-122"/>
              </a:rPr>
              <a:t>为</a:t>
            </a:r>
            <a:r>
              <a:rPr lang="en-US" altLang="zh-CN" sz="3000" b="1" u="none" dirty="0">
                <a:solidFill>
                  <a:schemeClr val="tx2"/>
                </a:solidFill>
                <a:ea typeface="隶书" pitchFamily="49" charset="-122"/>
              </a:rPr>
              <a:t>-</a:t>
            </a:r>
            <a:r>
              <a:rPr lang="en-US" altLang="zh-CN" sz="3000" b="1" u="none" dirty="0" err="1">
                <a:solidFill>
                  <a:schemeClr val="tx2"/>
                </a:solidFill>
                <a:ea typeface="隶书" pitchFamily="49" charset="-122"/>
              </a:rPr>
              <a:t>TableSize</a:t>
            </a:r>
            <a:r>
              <a:rPr lang="zh-CN" altLang="en-US" sz="3000" u="none" dirty="0">
                <a:solidFill>
                  <a:schemeClr val="accent2"/>
                </a:solidFill>
                <a:ea typeface="隶书" pitchFamily="49" charset="-122"/>
              </a:rPr>
              <a:t>则失败</a:t>
            </a:r>
            <a:r>
              <a:rPr lang="zh-CN" altLang="en-US" sz="3000" b="1" u="none" dirty="0">
                <a:solidFill>
                  <a:schemeClr val="accent2"/>
                </a:solidFill>
                <a:ea typeface="仿宋_GB2312" pitchFamily="49" charset="-122"/>
              </a:rPr>
              <a:t>。</a:t>
            </a:r>
            <a:endParaRPr lang="zh-CN" altLang="en-US" sz="3000" u="none" dirty="0">
              <a:solidFill>
                <a:srgbClr val="CC3300"/>
              </a:solidFill>
            </a:endParaRPr>
          </a:p>
          <a:p>
            <a:r>
              <a:rPr lang="zh-CN" altLang="en-US" sz="3000" b="1" u="none" dirty="0">
                <a:solidFill>
                  <a:srgbClr val="CC3300"/>
                </a:solidFill>
              </a:rPr>
              <a:t>   </a:t>
            </a:r>
            <a:r>
              <a:rPr lang="en-US" altLang="zh-CN" sz="3000" b="1" u="none" dirty="0" err="1">
                <a:solidFill>
                  <a:srgbClr val="CC3300"/>
                </a:solidFill>
              </a:rPr>
              <a:t>int</a:t>
            </a:r>
            <a:r>
              <a:rPr lang="en-US" altLang="zh-CN" sz="3000" u="none" dirty="0">
                <a:solidFill>
                  <a:srgbClr val="CC3300"/>
                </a:solidFill>
              </a:rPr>
              <a:t> </a:t>
            </a:r>
            <a:r>
              <a:rPr lang="en-US" altLang="zh-CN" sz="3000" u="none" dirty="0" err="1" smtClean="0">
                <a:solidFill>
                  <a:srgbClr val="CC3300"/>
                </a:solidFill>
              </a:rPr>
              <a:t>i</a:t>
            </a:r>
            <a:r>
              <a:rPr lang="en-US" altLang="zh-CN" sz="3000" b="1" u="none" dirty="0" smtClean="0">
                <a:solidFill>
                  <a:srgbClr val="CC3300"/>
                </a:solidFill>
              </a:rPr>
              <a:t>=</a:t>
            </a:r>
            <a:r>
              <a:rPr lang="en-US" altLang="zh-CN" sz="3000" u="none" dirty="0" smtClean="0">
                <a:solidFill>
                  <a:srgbClr val="CC3300"/>
                </a:solidFill>
              </a:rPr>
              <a:t> </a:t>
            </a:r>
            <a:r>
              <a:rPr lang="en-US" altLang="zh-CN" sz="3000" u="none" dirty="0" err="1" smtClean="0">
                <a:solidFill>
                  <a:srgbClr val="CC3300"/>
                </a:solidFill>
              </a:rPr>
              <a:t>FindPos</a:t>
            </a:r>
            <a:r>
              <a:rPr lang="en-US" altLang="zh-CN" sz="3000" b="1" u="none" dirty="0" smtClean="0">
                <a:solidFill>
                  <a:srgbClr val="CC3300"/>
                </a:solidFill>
              </a:rPr>
              <a:t>(</a:t>
            </a:r>
            <a:r>
              <a:rPr lang="en-US" altLang="zh-CN" sz="3000" u="none" dirty="0" smtClean="0">
                <a:solidFill>
                  <a:srgbClr val="CC3300"/>
                </a:solidFill>
              </a:rPr>
              <a:t>x</a:t>
            </a:r>
            <a:r>
              <a:rPr lang="en-US" altLang="zh-CN" sz="3000" b="1" u="none" dirty="0" smtClean="0">
                <a:solidFill>
                  <a:srgbClr val="CC3300"/>
                </a:solidFill>
              </a:rPr>
              <a:t>),</a:t>
            </a:r>
            <a:r>
              <a:rPr lang="en-US" altLang="zh-CN" sz="3000" u="none" dirty="0" smtClean="0">
                <a:solidFill>
                  <a:srgbClr val="CC3300"/>
                </a:solidFill>
              </a:rPr>
              <a:t>  j</a:t>
            </a:r>
            <a:r>
              <a:rPr lang="en-US" altLang="zh-CN" sz="3000" b="1" u="none" dirty="0" smtClean="0">
                <a:solidFill>
                  <a:srgbClr val="CC3300"/>
                </a:solidFill>
              </a:rPr>
              <a:t>=</a:t>
            </a:r>
            <a:r>
              <a:rPr lang="en-US" altLang="zh-CN" sz="3000" u="none" dirty="0" err="1" smtClean="0">
                <a:solidFill>
                  <a:srgbClr val="CC3300"/>
                </a:solidFill>
              </a:rPr>
              <a:t>i</a:t>
            </a:r>
            <a:r>
              <a:rPr lang="en-US" altLang="zh-CN" sz="3000" b="1" u="none" dirty="0">
                <a:solidFill>
                  <a:srgbClr val="CC3300"/>
                </a:solidFill>
              </a:rPr>
              <a:t>; </a:t>
            </a:r>
            <a:r>
              <a:rPr lang="zh-CN" altLang="en-US" sz="3000" b="1" u="none" dirty="0" smtClean="0">
                <a:solidFill>
                  <a:srgbClr val="CC3300"/>
                </a:solidFill>
              </a:rPr>
              <a:t> </a:t>
            </a:r>
            <a:r>
              <a:rPr lang="en-US" altLang="zh-CN" sz="3000" b="1" u="none" dirty="0" smtClean="0">
                <a:solidFill>
                  <a:schemeClr val="accent2"/>
                </a:solidFill>
                <a:ea typeface="隶书" pitchFamily="49" charset="-122"/>
              </a:rPr>
              <a:t>//</a:t>
            </a:r>
            <a:r>
              <a:rPr lang="zh-CN" altLang="en-US" sz="3000" u="none" dirty="0">
                <a:solidFill>
                  <a:schemeClr val="accent2"/>
                </a:solidFill>
                <a:ea typeface="隶书" pitchFamily="49" charset="-122"/>
              </a:rPr>
              <a:t>计算散列地址</a:t>
            </a:r>
            <a:endParaRPr lang="zh-CN" altLang="en-US" sz="3000" b="1" u="none" dirty="0">
              <a:solidFill>
                <a:srgbClr val="CC3300"/>
              </a:solidFill>
            </a:endParaRPr>
          </a:p>
          <a:p>
            <a:r>
              <a:rPr lang="zh-CN" altLang="en-US" sz="3000" u="none" dirty="0">
                <a:solidFill>
                  <a:srgbClr val="CC3300"/>
                </a:solidFill>
              </a:rPr>
              <a:t>   </a:t>
            </a:r>
            <a:r>
              <a:rPr lang="en-US" altLang="zh-CN" sz="3000" b="1" u="none" dirty="0">
                <a:solidFill>
                  <a:srgbClr val="CC3300"/>
                </a:solidFill>
              </a:rPr>
              <a:t>while</a:t>
            </a:r>
            <a:r>
              <a:rPr lang="en-US" altLang="zh-CN" sz="3000" u="none" dirty="0">
                <a:solidFill>
                  <a:srgbClr val="CC3300"/>
                </a:solidFill>
              </a:rPr>
              <a:t> </a:t>
            </a:r>
            <a:r>
              <a:rPr lang="en-US" altLang="zh-CN" sz="3000" b="1" u="none" dirty="0" smtClean="0">
                <a:solidFill>
                  <a:srgbClr val="CC3300"/>
                </a:solidFill>
              </a:rPr>
              <a:t>(</a:t>
            </a:r>
            <a:r>
              <a:rPr lang="en-US" altLang="zh-CN" sz="3000" u="none" dirty="0" smtClean="0">
                <a:solidFill>
                  <a:srgbClr val="CC3300"/>
                </a:solidFill>
              </a:rPr>
              <a:t>ht</a:t>
            </a:r>
            <a:r>
              <a:rPr lang="en-US" altLang="zh-CN" sz="3000" b="1" u="none" dirty="0" smtClean="0">
                <a:solidFill>
                  <a:srgbClr val="CC3300"/>
                </a:solidFill>
              </a:rPr>
              <a:t>[</a:t>
            </a:r>
            <a:r>
              <a:rPr lang="en-US" altLang="zh-CN" sz="3000" u="none" dirty="0" smtClean="0">
                <a:solidFill>
                  <a:srgbClr val="CC3300"/>
                </a:solidFill>
              </a:rPr>
              <a:t>j</a:t>
            </a:r>
            <a:r>
              <a:rPr lang="en-US" altLang="zh-CN" sz="3000" b="1" u="none" dirty="0">
                <a:solidFill>
                  <a:srgbClr val="CC3300"/>
                </a:solidFill>
              </a:rPr>
              <a:t>].</a:t>
            </a:r>
            <a:r>
              <a:rPr lang="en-US" altLang="zh-CN" sz="3000" u="none" dirty="0" smtClean="0">
                <a:solidFill>
                  <a:srgbClr val="CC3300"/>
                </a:solidFill>
              </a:rPr>
              <a:t>info</a:t>
            </a:r>
            <a:r>
              <a:rPr lang="en-US" altLang="zh-CN" sz="3000" b="1" u="none" dirty="0" smtClean="0">
                <a:solidFill>
                  <a:srgbClr val="CC3300"/>
                </a:solidFill>
              </a:rPr>
              <a:t>!=</a:t>
            </a:r>
            <a:r>
              <a:rPr lang="en-US" altLang="zh-CN" sz="3000" u="none" dirty="0" smtClean="0">
                <a:solidFill>
                  <a:srgbClr val="CC3300"/>
                </a:solidFill>
              </a:rPr>
              <a:t>Empty </a:t>
            </a:r>
            <a:r>
              <a:rPr lang="en-US" altLang="zh-CN" sz="3000" b="1" u="none" dirty="0">
                <a:solidFill>
                  <a:srgbClr val="CC3300"/>
                </a:solidFill>
              </a:rPr>
              <a:t>&amp;&amp;</a:t>
            </a:r>
            <a:r>
              <a:rPr lang="en-US" altLang="zh-CN" sz="3000" u="none" dirty="0">
                <a:solidFill>
                  <a:srgbClr val="CC3300"/>
                </a:solidFill>
              </a:rPr>
              <a:t> </a:t>
            </a:r>
          </a:p>
          <a:p>
            <a:r>
              <a:rPr lang="en-US" altLang="zh-CN" sz="3000" u="none" dirty="0">
                <a:solidFill>
                  <a:srgbClr val="CC3300"/>
                </a:solidFill>
              </a:rPr>
              <a:t>                             ht</a:t>
            </a:r>
            <a:r>
              <a:rPr lang="en-US" altLang="zh-CN" sz="3000" b="1" u="none" dirty="0">
                <a:solidFill>
                  <a:srgbClr val="CC3300"/>
                </a:solidFill>
              </a:rPr>
              <a:t>[</a:t>
            </a:r>
            <a:r>
              <a:rPr lang="en-US" altLang="zh-CN" sz="3000" u="none" dirty="0">
                <a:solidFill>
                  <a:srgbClr val="CC3300"/>
                </a:solidFill>
              </a:rPr>
              <a:t>j</a:t>
            </a:r>
            <a:r>
              <a:rPr lang="en-US" altLang="zh-CN" sz="3000" b="1" u="none" dirty="0">
                <a:solidFill>
                  <a:srgbClr val="CC3300"/>
                </a:solidFill>
              </a:rPr>
              <a:t>].</a:t>
            </a:r>
            <a:r>
              <a:rPr lang="en-US" altLang="zh-CN" sz="3000" u="none" dirty="0" smtClean="0">
                <a:solidFill>
                  <a:srgbClr val="CC3300"/>
                </a:solidFill>
              </a:rPr>
              <a:t>Element</a:t>
            </a:r>
            <a:r>
              <a:rPr lang="en-US" altLang="zh-CN" sz="3000" b="1" u="none" dirty="0" smtClean="0">
                <a:solidFill>
                  <a:srgbClr val="CC3300"/>
                </a:solidFill>
              </a:rPr>
              <a:t>!=</a:t>
            </a:r>
            <a:r>
              <a:rPr lang="en-US" altLang="zh-CN" sz="3000" u="none" dirty="0" smtClean="0">
                <a:solidFill>
                  <a:srgbClr val="CC3300"/>
                </a:solidFill>
              </a:rPr>
              <a:t>x</a:t>
            </a:r>
            <a:r>
              <a:rPr lang="en-US" altLang="zh-CN" sz="3000" b="1" u="none" dirty="0" smtClean="0">
                <a:solidFill>
                  <a:srgbClr val="CC3300"/>
                </a:solidFill>
              </a:rPr>
              <a:t>)</a:t>
            </a:r>
            <a:r>
              <a:rPr lang="zh-CN" altLang="en-US" sz="3000" u="none" dirty="0" smtClean="0">
                <a:solidFill>
                  <a:srgbClr val="CC3300"/>
                </a:solidFill>
              </a:rPr>
              <a:t> </a:t>
            </a:r>
            <a:r>
              <a:rPr lang="en-US" altLang="zh-CN" sz="3000" b="1" u="none" dirty="0" smtClean="0">
                <a:solidFill>
                  <a:srgbClr val="CC3300"/>
                </a:solidFill>
              </a:rPr>
              <a:t>{</a:t>
            </a:r>
            <a:endParaRPr lang="en-US" altLang="zh-CN" sz="3000" b="1" u="none" dirty="0">
              <a:solidFill>
                <a:srgbClr val="CC3300"/>
              </a:solidFill>
            </a:endParaRPr>
          </a:p>
          <a:p>
            <a:r>
              <a:rPr lang="en-US" altLang="zh-CN" sz="3000" b="1" u="none" dirty="0">
                <a:solidFill>
                  <a:srgbClr val="CC3300"/>
                </a:solidFill>
              </a:rPr>
              <a:t>      </a:t>
            </a:r>
            <a:r>
              <a:rPr lang="en-US" altLang="zh-CN" sz="3000" u="none" dirty="0">
                <a:solidFill>
                  <a:srgbClr val="CC3300"/>
                </a:solidFill>
              </a:rPr>
              <a:t> </a:t>
            </a:r>
            <a:r>
              <a:rPr lang="en-US" altLang="zh-CN" sz="3000" u="none" dirty="0" smtClean="0">
                <a:solidFill>
                  <a:srgbClr val="CC3300"/>
                </a:solidFill>
              </a:rPr>
              <a:t>j</a:t>
            </a:r>
            <a:r>
              <a:rPr lang="en-US" altLang="zh-CN" sz="3000" b="1" u="none" dirty="0" smtClean="0">
                <a:solidFill>
                  <a:srgbClr val="CC3300"/>
                </a:solidFill>
              </a:rPr>
              <a:t>=(</a:t>
            </a:r>
            <a:r>
              <a:rPr lang="en-US" altLang="zh-CN" sz="3000" u="none" dirty="0" smtClean="0">
                <a:solidFill>
                  <a:srgbClr val="CC3300"/>
                </a:solidFill>
              </a:rPr>
              <a:t>j</a:t>
            </a:r>
            <a:r>
              <a:rPr lang="en-US" altLang="zh-CN" sz="3000" b="1" u="none" dirty="0" smtClean="0">
                <a:solidFill>
                  <a:srgbClr val="CC3300"/>
                </a:solidFill>
              </a:rPr>
              <a:t>+</a:t>
            </a:r>
            <a:r>
              <a:rPr lang="en-US" altLang="zh-CN" sz="3000" u="none" dirty="0" smtClean="0">
                <a:solidFill>
                  <a:srgbClr val="CC3300"/>
                </a:solidFill>
              </a:rPr>
              <a:t>1</a:t>
            </a:r>
            <a:r>
              <a:rPr lang="en-US" altLang="zh-CN" sz="3000" b="1" u="none" dirty="0" smtClean="0">
                <a:solidFill>
                  <a:srgbClr val="CC3300"/>
                </a:solidFill>
              </a:rPr>
              <a:t>)%</a:t>
            </a:r>
            <a:r>
              <a:rPr lang="en-US" altLang="zh-CN" sz="3000" u="none" dirty="0" err="1" smtClean="0">
                <a:solidFill>
                  <a:srgbClr val="CC3300"/>
                </a:solidFill>
              </a:rPr>
              <a:t>TableSize</a:t>
            </a:r>
            <a:r>
              <a:rPr lang="en-US" altLang="zh-CN" sz="3000" b="1" u="none" dirty="0" smtClean="0">
                <a:solidFill>
                  <a:srgbClr val="CC3300"/>
                </a:solidFill>
              </a:rPr>
              <a:t>;</a:t>
            </a:r>
            <a:r>
              <a:rPr lang="zh-CN" altLang="en-US" sz="3000" b="1" u="none" dirty="0" smtClean="0">
                <a:solidFill>
                  <a:srgbClr val="CC3300"/>
                </a:solidFill>
              </a:rPr>
              <a:t>  </a:t>
            </a:r>
            <a:r>
              <a:rPr lang="en-US" altLang="zh-CN" sz="3000" b="1" u="none" dirty="0" smtClean="0">
                <a:solidFill>
                  <a:schemeClr val="accent2"/>
                </a:solidFill>
              </a:rPr>
              <a:t>//</a:t>
            </a:r>
            <a:r>
              <a:rPr lang="zh-CN" altLang="en-US" sz="3000" u="none" dirty="0" smtClean="0">
                <a:solidFill>
                  <a:schemeClr val="accent2"/>
                </a:solidFill>
                <a:ea typeface="隶书" pitchFamily="49" charset="-122"/>
              </a:rPr>
              <a:t>冲突，找</a:t>
            </a:r>
            <a:r>
              <a:rPr lang="zh-CN" altLang="en-US" sz="3000" u="none" dirty="0">
                <a:solidFill>
                  <a:schemeClr val="accent2"/>
                </a:solidFill>
                <a:ea typeface="隶书" pitchFamily="49" charset="-122"/>
              </a:rPr>
              <a:t>空桶</a:t>
            </a:r>
            <a:endParaRPr lang="zh-CN" altLang="en-US" sz="3000" b="1" u="none" dirty="0">
              <a:solidFill>
                <a:srgbClr val="CC3300"/>
              </a:solidFill>
            </a:endParaRPr>
          </a:p>
          <a:p>
            <a:r>
              <a:rPr lang="zh-CN" altLang="en-US" sz="3000" u="none" dirty="0">
                <a:solidFill>
                  <a:srgbClr val="CC3300"/>
                </a:solidFill>
              </a:rPr>
              <a:t>       </a:t>
            </a:r>
            <a:r>
              <a:rPr lang="en-US" altLang="zh-CN" sz="3000" b="1" u="none" dirty="0">
                <a:solidFill>
                  <a:srgbClr val="CC3300"/>
                </a:solidFill>
              </a:rPr>
              <a:t>if</a:t>
            </a:r>
            <a:r>
              <a:rPr lang="en-US" altLang="zh-CN" sz="3000" u="none" dirty="0">
                <a:solidFill>
                  <a:srgbClr val="CC3300"/>
                </a:solidFill>
              </a:rPr>
              <a:t> </a:t>
            </a:r>
            <a:r>
              <a:rPr lang="en-US" altLang="zh-CN" sz="3000" b="1" u="none" dirty="0" smtClean="0">
                <a:solidFill>
                  <a:srgbClr val="CC3300"/>
                </a:solidFill>
              </a:rPr>
              <a:t>(</a:t>
            </a:r>
            <a:r>
              <a:rPr lang="en-US" altLang="zh-CN" sz="3000" u="none" dirty="0" smtClean="0">
                <a:solidFill>
                  <a:srgbClr val="CC3300"/>
                </a:solidFill>
              </a:rPr>
              <a:t>j</a:t>
            </a:r>
            <a:r>
              <a:rPr lang="en-US" altLang="zh-CN" sz="3000" b="1" i="1" u="none" dirty="0" smtClean="0">
                <a:solidFill>
                  <a:srgbClr val="CC3300"/>
                </a:solidFill>
              </a:rPr>
              <a:t>==</a:t>
            </a:r>
            <a:r>
              <a:rPr lang="en-US" altLang="zh-CN" sz="3000" u="none" dirty="0" err="1" smtClean="0">
                <a:solidFill>
                  <a:srgbClr val="CC3300"/>
                </a:solidFill>
              </a:rPr>
              <a:t>i</a:t>
            </a:r>
            <a:r>
              <a:rPr lang="en-US" altLang="zh-CN" sz="3000" b="1" u="none" dirty="0" smtClean="0">
                <a:solidFill>
                  <a:srgbClr val="CC3300"/>
                </a:solidFill>
              </a:rPr>
              <a:t>)</a:t>
            </a:r>
            <a:r>
              <a:rPr lang="en-US" altLang="zh-CN" sz="3000" u="none" dirty="0" smtClean="0">
                <a:solidFill>
                  <a:srgbClr val="CC3300"/>
                </a:solidFill>
              </a:rPr>
              <a:t> </a:t>
            </a:r>
            <a:r>
              <a:rPr lang="zh-CN" altLang="en-US" sz="3000" u="none" dirty="0" smtClean="0">
                <a:solidFill>
                  <a:srgbClr val="CC3300"/>
                </a:solidFill>
              </a:rPr>
              <a:t> </a:t>
            </a:r>
            <a:r>
              <a:rPr lang="en-US" altLang="zh-CN" sz="3000" b="1" u="none" dirty="0" smtClean="0">
                <a:solidFill>
                  <a:srgbClr val="CC3300"/>
                </a:solidFill>
              </a:rPr>
              <a:t>return</a:t>
            </a:r>
            <a:r>
              <a:rPr lang="en-US" altLang="zh-CN" sz="3000" u="none" dirty="0" smtClean="0">
                <a:solidFill>
                  <a:srgbClr val="CC3300"/>
                </a:solidFill>
              </a:rPr>
              <a:t> </a:t>
            </a:r>
            <a:r>
              <a:rPr lang="en-US" altLang="zh-CN" sz="3000" b="1" u="none" dirty="0" smtClean="0">
                <a:solidFill>
                  <a:srgbClr val="CC3300"/>
                </a:solidFill>
              </a:rPr>
              <a:t>-</a:t>
            </a:r>
            <a:r>
              <a:rPr lang="en-US" altLang="zh-CN" sz="3000" u="none" dirty="0" err="1" smtClean="0">
                <a:solidFill>
                  <a:srgbClr val="CC3300"/>
                </a:solidFill>
              </a:rPr>
              <a:t>TableSize</a:t>
            </a:r>
            <a:r>
              <a:rPr lang="en-US" altLang="zh-CN" sz="3000" b="1" u="none" dirty="0" smtClean="0">
                <a:solidFill>
                  <a:srgbClr val="CC3300"/>
                </a:solidFill>
              </a:rPr>
              <a:t>;</a:t>
            </a:r>
            <a:r>
              <a:rPr lang="zh-CN" altLang="en-US" sz="3000" b="1" u="none" dirty="0" smtClean="0">
                <a:solidFill>
                  <a:srgbClr val="CC3300"/>
                </a:solidFill>
              </a:rPr>
              <a:t>  </a:t>
            </a:r>
            <a:r>
              <a:rPr lang="en-US" altLang="zh-CN" sz="3000" b="1" u="none" dirty="0" smtClean="0">
                <a:solidFill>
                  <a:schemeClr val="accent2"/>
                </a:solidFill>
                <a:ea typeface="隶书" pitchFamily="49" charset="-122"/>
              </a:rPr>
              <a:t>//</a:t>
            </a:r>
            <a:r>
              <a:rPr lang="zh-CN" altLang="en-US" sz="3000" u="none" dirty="0" smtClean="0">
                <a:solidFill>
                  <a:schemeClr val="accent2"/>
                </a:solidFill>
                <a:ea typeface="隶书" pitchFamily="49" charset="-122"/>
              </a:rPr>
              <a:t>失败，表</a:t>
            </a:r>
            <a:r>
              <a:rPr lang="zh-CN" altLang="en-US" sz="3000" u="none" dirty="0">
                <a:solidFill>
                  <a:schemeClr val="accent2"/>
                </a:solidFill>
                <a:ea typeface="隶书" pitchFamily="49" charset="-122"/>
              </a:rPr>
              <a:t>满</a:t>
            </a:r>
            <a:endParaRPr lang="zh-CN" altLang="en-US" sz="3000" b="1" u="none" dirty="0">
              <a:solidFill>
                <a:srgbClr val="CC3300"/>
              </a:solidFill>
            </a:endParaRPr>
          </a:p>
          <a:p>
            <a:r>
              <a:rPr lang="zh-CN" altLang="en-US" sz="3000" u="none" dirty="0">
                <a:solidFill>
                  <a:srgbClr val="CC3300"/>
                </a:solidFill>
              </a:rPr>
              <a:t>   </a:t>
            </a:r>
            <a:r>
              <a:rPr lang="en-US" altLang="zh-CN" sz="3000" b="1" u="none" dirty="0">
                <a:solidFill>
                  <a:srgbClr val="CC3300"/>
                </a:solidFill>
              </a:rPr>
              <a:t>} </a:t>
            </a:r>
            <a:endParaRPr lang="en-US" altLang="zh-CN" sz="3000" u="none" dirty="0">
              <a:solidFill>
                <a:srgbClr val="CC3300"/>
              </a:solidFill>
            </a:endParaRPr>
          </a:p>
          <a:p>
            <a:r>
              <a:rPr lang="en-US" altLang="zh-CN" sz="3000" u="none" dirty="0">
                <a:solidFill>
                  <a:srgbClr val="CC3300"/>
                </a:solidFill>
              </a:rPr>
              <a:t>   </a:t>
            </a:r>
            <a:r>
              <a:rPr lang="en-US" altLang="zh-CN" sz="3000" b="1" u="none" dirty="0">
                <a:solidFill>
                  <a:srgbClr val="CC3300"/>
                </a:solidFill>
              </a:rPr>
              <a:t>if</a:t>
            </a:r>
            <a:r>
              <a:rPr lang="en-US" altLang="zh-CN" sz="3000" u="none" dirty="0">
                <a:solidFill>
                  <a:srgbClr val="CC3300"/>
                </a:solidFill>
              </a:rPr>
              <a:t> </a:t>
            </a:r>
            <a:r>
              <a:rPr lang="en-US" altLang="zh-CN" sz="3000" b="1" u="none" dirty="0" smtClean="0">
                <a:solidFill>
                  <a:srgbClr val="CC3300"/>
                </a:solidFill>
              </a:rPr>
              <a:t>(</a:t>
            </a:r>
            <a:r>
              <a:rPr lang="en-US" altLang="zh-CN" sz="3000" u="none" dirty="0" smtClean="0">
                <a:solidFill>
                  <a:srgbClr val="CC3300"/>
                </a:solidFill>
              </a:rPr>
              <a:t>ht</a:t>
            </a:r>
            <a:r>
              <a:rPr lang="en-US" altLang="zh-CN" sz="3000" b="1" u="none" dirty="0" smtClean="0">
                <a:solidFill>
                  <a:srgbClr val="CC3300"/>
                </a:solidFill>
              </a:rPr>
              <a:t>[</a:t>
            </a:r>
            <a:r>
              <a:rPr lang="en-US" altLang="zh-CN" sz="3000" u="none" dirty="0" smtClean="0">
                <a:solidFill>
                  <a:srgbClr val="CC3300"/>
                </a:solidFill>
              </a:rPr>
              <a:t>j</a:t>
            </a:r>
            <a:r>
              <a:rPr lang="en-US" altLang="zh-CN" sz="3000" b="1" u="none" dirty="0">
                <a:solidFill>
                  <a:srgbClr val="CC3300"/>
                </a:solidFill>
              </a:rPr>
              <a:t>].</a:t>
            </a:r>
            <a:r>
              <a:rPr lang="en-US" altLang="zh-CN" sz="3000" u="none" dirty="0" smtClean="0">
                <a:solidFill>
                  <a:srgbClr val="CC3300"/>
                </a:solidFill>
              </a:rPr>
              <a:t>info</a:t>
            </a:r>
            <a:r>
              <a:rPr lang="en-US" altLang="zh-CN" sz="3000" b="1" i="1" u="none" dirty="0" smtClean="0">
                <a:solidFill>
                  <a:srgbClr val="CC3300"/>
                </a:solidFill>
              </a:rPr>
              <a:t>==</a:t>
            </a:r>
            <a:r>
              <a:rPr lang="en-US" altLang="zh-CN" sz="3000" u="none" dirty="0" smtClean="0">
                <a:solidFill>
                  <a:srgbClr val="CC3300"/>
                </a:solidFill>
              </a:rPr>
              <a:t>Active</a:t>
            </a:r>
            <a:r>
              <a:rPr lang="en-US" altLang="zh-CN" sz="3000" b="1" u="none" dirty="0" smtClean="0">
                <a:solidFill>
                  <a:srgbClr val="CC3300"/>
                </a:solidFill>
              </a:rPr>
              <a:t>)</a:t>
            </a:r>
            <a:r>
              <a:rPr lang="en-US" altLang="zh-CN" sz="3000" u="none" dirty="0" smtClean="0">
                <a:solidFill>
                  <a:srgbClr val="CC3300"/>
                </a:solidFill>
              </a:rPr>
              <a:t> </a:t>
            </a:r>
            <a:r>
              <a:rPr lang="zh-CN" altLang="en-US" sz="3000" u="none" dirty="0" smtClean="0">
                <a:solidFill>
                  <a:srgbClr val="CC3300"/>
                </a:solidFill>
              </a:rPr>
              <a:t> </a:t>
            </a:r>
            <a:r>
              <a:rPr lang="en-US" altLang="zh-CN" sz="3000" b="1" u="none" dirty="0" smtClean="0">
                <a:solidFill>
                  <a:srgbClr val="CC3300"/>
                </a:solidFill>
              </a:rPr>
              <a:t>return</a:t>
            </a:r>
            <a:r>
              <a:rPr lang="en-US" altLang="zh-CN" sz="3000" u="none" dirty="0" smtClean="0">
                <a:solidFill>
                  <a:srgbClr val="CC3300"/>
                </a:solidFill>
              </a:rPr>
              <a:t> </a:t>
            </a:r>
            <a:r>
              <a:rPr lang="en-US" altLang="zh-CN" sz="3000" u="none" dirty="0">
                <a:solidFill>
                  <a:srgbClr val="CC3300"/>
                </a:solidFill>
              </a:rPr>
              <a:t>j</a:t>
            </a:r>
            <a:r>
              <a:rPr lang="en-US" altLang="zh-CN" sz="3000" b="1" u="none" dirty="0">
                <a:solidFill>
                  <a:srgbClr val="CC3300"/>
                </a:solidFill>
              </a:rPr>
              <a:t>;  </a:t>
            </a:r>
            <a:r>
              <a:rPr lang="en-US" altLang="zh-CN" sz="3000" b="1" u="none" dirty="0">
                <a:solidFill>
                  <a:schemeClr val="accent2"/>
                </a:solidFill>
                <a:ea typeface="隶书" pitchFamily="49" charset="-122"/>
              </a:rPr>
              <a:t>//</a:t>
            </a:r>
            <a:r>
              <a:rPr lang="zh-CN" altLang="en-US" sz="3000" u="none" dirty="0">
                <a:solidFill>
                  <a:schemeClr val="accent2"/>
                </a:solidFill>
                <a:ea typeface="隶书" pitchFamily="49" charset="-122"/>
              </a:rPr>
              <a:t>成功</a:t>
            </a:r>
            <a:r>
              <a:rPr lang="zh-CN" altLang="en-US" sz="3000" b="1" u="none" dirty="0">
                <a:solidFill>
                  <a:srgbClr val="CC3300"/>
                </a:solidFill>
              </a:rPr>
              <a:t> </a:t>
            </a:r>
          </a:p>
          <a:p>
            <a:r>
              <a:rPr lang="zh-CN" altLang="en-US" sz="3000" u="none" dirty="0">
                <a:solidFill>
                  <a:srgbClr val="CC3300"/>
                </a:solidFill>
              </a:rPr>
              <a:t>   </a:t>
            </a:r>
            <a:r>
              <a:rPr lang="en-US" altLang="zh-CN" sz="3000" b="1" u="none" dirty="0">
                <a:solidFill>
                  <a:srgbClr val="CC3300"/>
                </a:solidFill>
              </a:rPr>
              <a:t>else </a:t>
            </a:r>
            <a:r>
              <a:rPr lang="en-US" altLang="zh-CN" sz="3000" b="1" u="none" dirty="0" smtClean="0">
                <a:solidFill>
                  <a:srgbClr val="CC3300"/>
                </a:solidFill>
              </a:rPr>
              <a:t>-</a:t>
            </a:r>
            <a:r>
              <a:rPr lang="en-US" altLang="zh-CN" sz="3000" u="none" dirty="0" smtClean="0">
                <a:solidFill>
                  <a:srgbClr val="CC3300"/>
                </a:solidFill>
              </a:rPr>
              <a:t>j</a:t>
            </a:r>
            <a:r>
              <a:rPr lang="en-US" altLang="zh-CN" sz="3000" b="1" u="none" dirty="0" smtClean="0">
                <a:solidFill>
                  <a:srgbClr val="CC3300"/>
                </a:solidFill>
              </a:rPr>
              <a:t>;</a:t>
            </a:r>
            <a:r>
              <a:rPr lang="zh-CN" altLang="en-US" sz="3000" b="1" u="none" dirty="0" smtClean="0">
                <a:solidFill>
                  <a:srgbClr val="CC3300"/>
                </a:solidFill>
              </a:rPr>
              <a:t>  </a:t>
            </a:r>
            <a:r>
              <a:rPr lang="en-US" altLang="zh-CN" sz="3000" b="1" u="none" dirty="0" smtClean="0">
                <a:solidFill>
                  <a:schemeClr val="accent2"/>
                </a:solidFill>
                <a:ea typeface="隶书" pitchFamily="49" charset="-122"/>
              </a:rPr>
              <a:t>//</a:t>
            </a:r>
            <a:r>
              <a:rPr lang="zh-CN" altLang="en-US" sz="3000" u="none" dirty="0">
                <a:solidFill>
                  <a:schemeClr val="accent2"/>
                </a:solidFill>
                <a:ea typeface="隶书" pitchFamily="49" charset="-122"/>
              </a:rPr>
              <a:t>失败</a:t>
            </a:r>
            <a:endParaRPr lang="zh-CN" altLang="en-US" sz="3000" u="none" dirty="0">
              <a:solidFill>
                <a:srgbClr val="CC3300"/>
              </a:solidFill>
            </a:endParaRPr>
          </a:p>
          <a:p>
            <a:r>
              <a:rPr lang="en-US" altLang="zh-CN" sz="3000" b="1" u="none" dirty="0">
                <a:solidFill>
                  <a:srgbClr val="CC3300"/>
                </a:solidFill>
              </a:rPr>
              <a:t>}</a:t>
            </a:r>
          </a:p>
        </p:txBody>
      </p:sp>
    </p:spTree>
  </p:cSld>
  <p:clrMapOvr>
    <a:masterClrMapping/>
  </p:clrMapOvr>
  <p:transition>
    <p:split orient="vert"/>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203</a:t>
            </a:fld>
            <a:endParaRPr lang="en-US" altLang="zh-CN"/>
          </a:p>
        </p:txBody>
      </p:sp>
      <p:sp>
        <p:nvSpPr>
          <p:cNvPr id="3" name="Rectangle 2"/>
          <p:cNvSpPr txBox="1">
            <a:spLocks noChangeArrowheads="1"/>
          </p:cNvSpPr>
          <p:nvPr/>
        </p:nvSpPr>
        <p:spPr>
          <a:xfrm>
            <a:off x="381000" y="304800"/>
            <a:ext cx="8458200" cy="64008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在利用散列表进行各种处理之前，必须首先将散列表中原有的内容清掉。只需将表中所有表项的</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info</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域置为</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Empty</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即可。</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散列表存放的表项不应有重复的关键码</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。在插入新表项时，如果发现表中已经有关键码相同的表项</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则不再插入。</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在闭散列情形下不能真正删除表中已有表项</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删除表项会影响其他表项的搜索。</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若把关键码为</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Broad</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的表项真正删除，把它所在位置的</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info</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域置为</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Empty</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，以后在搜索关键码为</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Blum</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和</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Alton</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的表项时就查不下去，会错误地判断表中没有关键码为</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Blum</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和</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Alton</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的表项。</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204</a:t>
            </a:fld>
            <a:endParaRPr lang="en-US" altLang="zh-CN"/>
          </a:p>
        </p:txBody>
      </p:sp>
      <p:sp>
        <p:nvSpPr>
          <p:cNvPr id="3" name="Rectangle 2"/>
          <p:cNvSpPr txBox="1">
            <a:spLocks noChangeArrowheads="1"/>
          </p:cNvSpPr>
          <p:nvPr/>
        </p:nvSpPr>
        <p:spPr>
          <a:xfrm>
            <a:off x="381000" y="228600"/>
            <a:ext cx="8153400" cy="25908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若想删除一个表项，只能给它做一个删除标记</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deleted</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进行逻辑删除，不能把它真正删去。</a:t>
            </a:r>
          </a:p>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逻辑删除的副作用</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是：在执行多次删除后，表面上看起来散列表很满，实际上有许多位置没有利用。</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
        <p:nvSpPr>
          <p:cNvPr id="4" name="Rectangle 3"/>
          <p:cNvSpPr>
            <a:spLocks noChangeArrowheads="1"/>
          </p:cNvSpPr>
          <p:nvPr/>
        </p:nvSpPr>
        <p:spPr bwMode="auto">
          <a:xfrm>
            <a:off x="381000" y="2936875"/>
            <a:ext cx="8229600" cy="3670300"/>
          </a:xfrm>
          <a:prstGeom prst="rect">
            <a:avLst/>
          </a:prstGeom>
          <a:noFill/>
          <a:ln w="9525">
            <a:noFill/>
            <a:miter lim="800000"/>
            <a:headEnd/>
            <a:tailEnd/>
          </a:ln>
          <a:effectLst/>
        </p:spPr>
        <p:txBody>
          <a:bodyPr>
            <a:spAutoFit/>
          </a:bodyPr>
          <a:lstStyle/>
          <a:p>
            <a:pPr>
              <a:lnSpc>
                <a:spcPct val="105000"/>
              </a:lnSpc>
            </a:pPr>
            <a:r>
              <a:rPr lang="en-US" altLang="zh-CN" sz="3200" b="1" u="none" dirty="0">
                <a:solidFill>
                  <a:srgbClr val="CC3300"/>
                </a:solidFill>
              </a:rPr>
              <a:t>template &lt;class Type&gt;</a:t>
            </a:r>
          </a:p>
          <a:p>
            <a:pPr>
              <a:lnSpc>
                <a:spcPct val="105000"/>
              </a:lnSpc>
            </a:pPr>
            <a:r>
              <a:rPr lang="en-US" altLang="zh-CN" sz="3200" b="1" u="none" dirty="0">
                <a:solidFill>
                  <a:srgbClr val="CC3300"/>
                </a:solidFill>
              </a:rPr>
              <a:t>void</a:t>
            </a:r>
            <a:r>
              <a:rPr lang="en-US" altLang="zh-CN" sz="3200" u="none" dirty="0">
                <a:solidFill>
                  <a:srgbClr val="CC3300"/>
                </a:solidFill>
              </a:rPr>
              <a:t> </a:t>
            </a:r>
            <a:r>
              <a:rPr lang="en-US" altLang="zh-CN" sz="3200" u="none" dirty="0" err="1">
                <a:solidFill>
                  <a:srgbClr val="CC3300"/>
                </a:solidFill>
              </a:rPr>
              <a:t>HashTabe</a:t>
            </a:r>
            <a:r>
              <a:rPr lang="en-US" altLang="zh-CN" sz="3200" b="1" u="none" dirty="0">
                <a:solidFill>
                  <a:srgbClr val="CC3300"/>
                </a:solidFill>
              </a:rPr>
              <a:t>&lt;</a:t>
            </a:r>
            <a:r>
              <a:rPr lang="en-US" altLang="zh-CN" sz="3200" u="none" dirty="0">
                <a:solidFill>
                  <a:srgbClr val="CC3300"/>
                </a:solidFill>
              </a:rPr>
              <a:t>Type</a:t>
            </a:r>
            <a:r>
              <a:rPr lang="en-US" altLang="zh-CN" sz="3200" b="1" u="none" dirty="0">
                <a:solidFill>
                  <a:srgbClr val="CC3300"/>
                </a:solidFill>
              </a:rPr>
              <a:t>&gt; :: </a:t>
            </a:r>
            <a:r>
              <a:rPr lang="en-US" altLang="zh-CN" sz="3200" u="none" dirty="0" err="1" smtClean="0">
                <a:solidFill>
                  <a:srgbClr val="CC3300"/>
                </a:solidFill>
              </a:rPr>
              <a:t>MakeEmpty</a:t>
            </a:r>
            <a:r>
              <a:rPr lang="en-US" altLang="zh-CN" sz="3200" b="1" u="none" dirty="0" smtClean="0">
                <a:solidFill>
                  <a:srgbClr val="CC3300"/>
                </a:solidFill>
              </a:rPr>
              <a:t>( </a:t>
            </a:r>
            <a:r>
              <a:rPr lang="en-US" altLang="zh-CN" sz="3200" b="1" u="none" dirty="0">
                <a:solidFill>
                  <a:srgbClr val="CC3300"/>
                </a:solidFill>
              </a:rPr>
              <a:t>)</a:t>
            </a:r>
            <a:r>
              <a:rPr lang="en-US" altLang="zh-CN" sz="3200" u="none" dirty="0">
                <a:solidFill>
                  <a:srgbClr val="CC3300"/>
                </a:solidFill>
              </a:rPr>
              <a:t> </a:t>
            </a:r>
            <a:r>
              <a:rPr lang="en-US" altLang="zh-CN" sz="3200" b="1" u="none" dirty="0">
                <a:solidFill>
                  <a:srgbClr val="CC3300"/>
                </a:solidFill>
              </a:rPr>
              <a:t>{</a:t>
            </a:r>
            <a:r>
              <a:rPr lang="en-US" altLang="zh-CN" sz="3200" u="none" dirty="0">
                <a:solidFill>
                  <a:srgbClr val="CC3300"/>
                </a:solidFill>
              </a:rPr>
              <a:t>	</a:t>
            </a:r>
          </a:p>
          <a:p>
            <a:pPr>
              <a:lnSpc>
                <a:spcPct val="105000"/>
              </a:lnSpc>
            </a:pPr>
            <a:r>
              <a:rPr lang="en-US" altLang="zh-CN" sz="3200" b="1" u="none" dirty="0">
                <a:solidFill>
                  <a:schemeClr val="accent2"/>
                </a:solidFill>
                <a:ea typeface="隶书" pitchFamily="49" charset="-122"/>
              </a:rPr>
              <a:t>//</a:t>
            </a:r>
            <a:r>
              <a:rPr lang="zh-CN" altLang="en-US" sz="3200" u="none" dirty="0">
                <a:solidFill>
                  <a:schemeClr val="accent2"/>
                </a:solidFill>
                <a:ea typeface="隶书" pitchFamily="49" charset="-122"/>
              </a:rPr>
              <a:t>置表中所有表项为空</a:t>
            </a:r>
            <a:endParaRPr lang="zh-CN" altLang="en-US" sz="3200" b="1" u="none" dirty="0">
              <a:solidFill>
                <a:srgbClr val="CC3300"/>
              </a:solidFill>
            </a:endParaRPr>
          </a:p>
          <a:p>
            <a:pPr>
              <a:lnSpc>
                <a:spcPct val="105000"/>
              </a:lnSpc>
            </a:pPr>
            <a:r>
              <a:rPr lang="zh-CN" altLang="en-US" sz="3200" b="1" u="none" dirty="0">
                <a:solidFill>
                  <a:srgbClr val="CC3300"/>
                </a:solidFill>
              </a:rPr>
              <a:t>    </a:t>
            </a:r>
            <a:r>
              <a:rPr lang="en-US" altLang="zh-CN" sz="3200" b="1" u="none" dirty="0">
                <a:solidFill>
                  <a:srgbClr val="CC3300"/>
                </a:solidFill>
              </a:rPr>
              <a:t>for </a:t>
            </a:r>
            <a:r>
              <a:rPr lang="en-US" altLang="zh-CN" sz="3200" b="1" u="none" dirty="0" smtClean="0">
                <a:solidFill>
                  <a:srgbClr val="CC3300"/>
                </a:solidFill>
              </a:rPr>
              <a:t>(</a:t>
            </a:r>
            <a:r>
              <a:rPr lang="en-US" altLang="zh-CN" sz="3200" b="1" u="none" dirty="0" err="1" smtClean="0">
                <a:solidFill>
                  <a:srgbClr val="CC3300"/>
                </a:solidFill>
              </a:rPr>
              <a:t>int</a:t>
            </a:r>
            <a:r>
              <a:rPr lang="en-US" altLang="zh-CN" sz="3200" u="none" dirty="0" smtClean="0">
                <a:solidFill>
                  <a:srgbClr val="CC3300"/>
                </a:solidFill>
              </a:rPr>
              <a:t> </a:t>
            </a:r>
            <a:r>
              <a:rPr lang="en-US" altLang="zh-CN" sz="3200" u="none" dirty="0" err="1" smtClean="0">
                <a:solidFill>
                  <a:srgbClr val="CC3300"/>
                </a:solidFill>
              </a:rPr>
              <a:t>i</a:t>
            </a:r>
            <a:r>
              <a:rPr lang="en-US" altLang="zh-CN" sz="3200" b="1" u="none" dirty="0" smtClean="0">
                <a:solidFill>
                  <a:srgbClr val="CC3300"/>
                </a:solidFill>
              </a:rPr>
              <a:t>=</a:t>
            </a:r>
            <a:r>
              <a:rPr lang="en-US" altLang="zh-CN" sz="3200" u="none" dirty="0" smtClean="0">
                <a:solidFill>
                  <a:srgbClr val="CC3300"/>
                </a:solidFill>
              </a:rPr>
              <a:t>0</a:t>
            </a:r>
            <a:r>
              <a:rPr lang="en-US" altLang="zh-CN" sz="3200" b="1" u="none" dirty="0">
                <a:solidFill>
                  <a:srgbClr val="CC3300"/>
                </a:solidFill>
              </a:rPr>
              <a:t>;</a:t>
            </a:r>
            <a:r>
              <a:rPr lang="en-US" altLang="zh-CN" sz="3200" u="none" dirty="0">
                <a:solidFill>
                  <a:srgbClr val="CC3300"/>
                </a:solidFill>
              </a:rPr>
              <a:t> </a:t>
            </a:r>
            <a:r>
              <a:rPr lang="en-US" altLang="zh-CN" sz="3200" u="none" dirty="0" err="1" smtClean="0">
                <a:solidFill>
                  <a:srgbClr val="CC3300"/>
                </a:solidFill>
              </a:rPr>
              <a:t>i</a:t>
            </a:r>
            <a:r>
              <a:rPr lang="en-US" altLang="zh-CN" sz="3200" b="1" u="none" dirty="0" smtClean="0">
                <a:solidFill>
                  <a:srgbClr val="CC3300"/>
                </a:solidFill>
              </a:rPr>
              <a:t>&lt;</a:t>
            </a:r>
            <a:r>
              <a:rPr lang="en-US" altLang="zh-CN" sz="3200" u="none" dirty="0" err="1" smtClean="0">
                <a:solidFill>
                  <a:srgbClr val="CC3300"/>
                </a:solidFill>
              </a:rPr>
              <a:t>TableSize</a:t>
            </a:r>
            <a:r>
              <a:rPr lang="en-US" altLang="zh-CN" sz="3200" b="1" u="none" dirty="0">
                <a:solidFill>
                  <a:srgbClr val="CC3300"/>
                </a:solidFill>
              </a:rPr>
              <a:t>;</a:t>
            </a:r>
            <a:r>
              <a:rPr lang="en-US" altLang="zh-CN" sz="3200" u="none" dirty="0">
                <a:solidFill>
                  <a:srgbClr val="CC3300"/>
                </a:solidFill>
              </a:rPr>
              <a:t> </a:t>
            </a:r>
            <a:r>
              <a:rPr lang="en-US" altLang="zh-CN" sz="3200" u="none" dirty="0" err="1">
                <a:solidFill>
                  <a:srgbClr val="CC3300"/>
                </a:solidFill>
              </a:rPr>
              <a:t>i</a:t>
            </a:r>
            <a:r>
              <a:rPr lang="en-US" altLang="zh-CN" sz="3200" b="1" u="none" dirty="0">
                <a:solidFill>
                  <a:srgbClr val="CC3300"/>
                </a:solidFill>
              </a:rPr>
              <a:t>++)</a:t>
            </a:r>
          </a:p>
          <a:p>
            <a:pPr>
              <a:lnSpc>
                <a:spcPct val="105000"/>
              </a:lnSpc>
            </a:pPr>
            <a:r>
              <a:rPr lang="en-US" altLang="zh-CN" sz="3200" u="none" dirty="0">
                <a:solidFill>
                  <a:srgbClr val="CC3300"/>
                </a:solidFill>
              </a:rPr>
              <a:t>        ht</a:t>
            </a:r>
            <a:r>
              <a:rPr lang="en-US" altLang="zh-CN" sz="3200" b="1" u="none" dirty="0">
                <a:solidFill>
                  <a:srgbClr val="CC3300"/>
                </a:solidFill>
              </a:rPr>
              <a:t>[</a:t>
            </a:r>
            <a:r>
              <a:rPr lang="en-US" altLang="zh-CN" sz="3200" u="none" dirty="0" err="1">
                <a:solidFill>
                  <a:srgbClr val="CC3300"/>
                </a:solidFill>
              </a:rPr>
              <a:t>i</a:t>
            </a:r>
            <a:r>
              <a:rPr lang="en-US" altLang="zh-CN" sz="3200" b="1" u="none" dirty="0">
                <a:solidFill>
                  <a:srgbClr val="CC3300"/>
                </a:solidFill>
              </a:rPr>
              <a:t>].</a:t>
            </a:r>
            <a:r>
              <a:rPr lang="en-US" altLang="zh-CN" sz="3200" u="none" dirty="0" smtClean="0">
                <a:solidFill>
                  <a:srgbClr val="CC3300"/>
                </a:solidFill>
              </a:rPr>
              <a:t>info</a:t>
            </a:r>
            <a:r>
              <a:rPr lang="en-US" altLang="zh-CN" sz="3200" b="1" u="none" dirty="0" smtClean="0">
                <a:solidFill>
                  <a:srgbClr val="CC3300"/>
                </a:solidFill>
              </a:rPr>
              <a:t>=</a:t>
            </a:r>
            <a:r>
              <a:rPr lang="en-US" altLang="zh-CN" sz="3200" u="none" dirty="0" smtClean="0">
                <a:solidFill>
                  <a:srgbClr val="CC3300"/>
                </a:solidFill>
              </a:rPr>
              <a:t>Empty</a:t>
            </a:r>
            <a:r>
              <a:rPr lang="en-US" altLang="zh-CN" sz="3200" b="1" u="none" dirty="0">
                <a:solidFill>
                  <a:srgbClr val="CC3300"/>
                </a:solidFill>
              </a:rPr>
              <a:t>;</a:t>
            </a:r>
            <a:endParaRPr lang="en-US" altLang="zh-CN" sz="3200" u="none" dirty="0">
              <a:solidFill>
                <a:srgbClr val="CC3300"/>
              </a:solidFill>
            </a:endParaRPr>
          </a:p>
          <a:p>
            <a:pPr>
              <a:lnSpc>
                <a:spcPct val="105000"/>
              </a:lnSpc>
            </a:pPr>
            <a:r>
              <a:rPr lang="en-US" altLang="zh-CN" sz="3200" u="none" dirty="0">
                <a:solidFill>
                  <a:srgbClr val="CC3300"/>
                </a:solidFill>
              </a:rPr>
              <a:t>    </a:t>
            </a:r>
            <a:r>
              <a:rPr lang="en-US" altLang="zh-CN" sz="3200" u="none" dirty="0" err="1" smtClean="0">
                <a:solidFill>
                  <a:srgbClr val="CC3300"/>
                </a:solidFill>
              </a:rPr>
              <a:t>CurrentSize</a:t>
            </a:r>
            <a:r>
              <a:rPr lang="en-US" altLang="zh-CN" sz="3200" b="1" u="none" dirty="0" smtClean="0">
                <a:solidFill>
                  <a:srgbClr val="CC3300"/>
                </a:solidFill>
              </a:rPr>
              <a:t>=</a:t>
            </a:r>
            <a:r>
              <a:rPr lang="en-US" altLang="zh-CN" sz="3200" u="none" dirty="0" smtClean="0">
                <a:solidFill>
                  <a:srgbClr val="CC3300"/>
                </a:solidFill>
              </a:rPr>
              <a:t>0</a:t>
            </a:r>
            <a:r>
              <a:rPr lang="en-US" altLang="zh-CN" sz="3200" b="1" u="none" dirty="0">
                <a:solidFill>
                  <a:srgbClr val="CC3300"/>
                </a:solidFill>
              </a:rPr>
              <a:t>;</a:t>
            </a:r>
            <a:endParaRPr lang="en-US" altLang="zh-CN" sz="3200" u="none" dirty="0">
              <a:solidFill>
                <a:srgbClr val="CC3300"/>
              </a:solidFill>
            </a:endParaRPr>
          </a:p>
          <a:p>
            <a:pPr>
              <a:lnSpc>
                <a:spcPct val="105000"/>
              </a:lnSpc>
            </a:pPr>
            <a:r>
              <a:rPr lang="en-US" altLang="zh-CN" sz="3200" b="1" u="none" dirty="0">
                <a:solidFill>
                  <a:srgbClr val="CC3300"/>
                </a:solidFill>
              </a:rPr>
              <a:t>}</a:t>
            </a:r>
          </a:p>
        </p:txBody>
      </p:sp>
    </p:spTree>
  </p:cSld>
  <p:clrMapOvr>
    <a:masterClrMapping/>
  </p:clrMapOvr>
  <p:transition>
    <p:split orient="vert"/>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205</a:t>
            </a:fld>
            <a:endParaRPr lang="en-US" altLang="zh-CN"/>
          </a:p>
        </p:txBody>
      </p:sp>
      <p:sp>
        <p:nvSpPr>
          <p:cNvPr id="3" name="Text Box 2"/>
          <p:cNvSpPr txBox="1">
            <a:spLocks noChangeArrowheads="1"/>
          </p:cNvSpPr>
          <p:nvPr/>
        </p:nvSpPr>
        <p:spPr bwMode="auto">
          <a:xfrm>
            <a:off x="304800" y="152400"/>
            <a:ext cx="8382000" cy="6494085"/>
          </a:xfrm>
          <a:prstGeom prst="rect">
            <a:avLst/>
          </a:prstGeom>
          <a:noFill/>
          <a:ln w="9525">
            <a:noFill/>
            <a:miter lim="800000"/>
            <a:headEnd/>
            <a:tailEnd/>
          </a:ln>
          <a:effectLst/>
        </p:spPr>
        <p:txBody>
          <a:bodyPr>
            <a:spAutoFit/>
          </a:bodyPr>
          <a:lstStyle/>
          <a:p>
            <a:r>
              <a:rPr lang="en-US" altLang="zh-CN" sz="3200" b="1" u="none" dirty="0">
                <a:solidFill>
                  <a:srgbClr val="CC3300"/>
                </a:solidFill>
              </a:rPr>
              <a:t>template &lt;class Type&gt; </a:t>
            </a:r>
          </a:p>
          <a:p>
            <a:r>
              <a:rPr lang="en-US" altLang="zh-CN" sz="3200" b="1" u="none" dirty="0">
                <a:solidFill>
                  <a:srgbClr val="CC3300"/>
                </a:solidFill>
              </a:rPr>
              <a:t>const </a:t>
            </a:r>
            <a:r>
              <a:rPr lang="en-US" altLang="zh-CN" sz="3200" u="none" dirty="0" err="1">
                <a:solidFill>
                  <a:srgbClr val="CC3300"/>
                </a:solidFill>
              </a:rPr>
              <a:t>HashTable</a:t>
            </a:r>
            <a:r>
              <a:rPr lang="en-US" altLang="zh-CN" sz="3200" u="none" dirty="0">
                <a:solidFill>
                  <a:srgbClr val="CC3300"/>
                </a:solidFill>
              </a:rPr>
              <a:t> </a:t>
            </a:r>
            <a:r>
              <a:rPr lang="en-US" altLang="zh-CN" sz="3200" b="1" u="none" dirty="0">
                <a:solidFill>
                  <a:srgbClr val="CC3300"/>
                </a:solidFill>
              </a:rPr>
              <a:t>&lt;Type</a:t>
            </a:r>
            <a:r>
              <a:rPr lang="en-US" altLang="zh-CN" sz="3200" b="1" u="none" dirty="0" smtClean="0">
                <a:solidFill>
                  <a:srgbClr val="CC3300"/>
                </a:solidFill>
              </a:rPr>
              <a:t>&gt;</a:t>
            </a:r>
            <a:r>
              <a:rPr lang="zh-CN" altLang="en-US" sz="3200" b="1" u="none" dirty="0" smtClean="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 </a:t>
            </a:r>
            <a:r>
              <a:rPr lang="en-US" altLang="zh-CN" sz="3200" u="none" dirty="0" err="1" smtClean="0">
                <a:solidFill>
                  <a:srgbClr val="CC3300"/>
                </a:solidFill>
              </a:rPr>
              <a:t>HashTable</a:t>
            </a:r>
            <a:r>
              <a:rPr lang="zh-CN" altLang="en-US" sz="3200" u="none" dirty="0" smtClean="0">
                <a:solidFill>
                  <a:srgbClr val="CC3300"/>
                </a:solidFill>
              </a:rPr>
              <a:t> </a:t>
            </a:r>
            <a:r>
              <a:rPr lang="en-US" altLang="zh-CN" sz="3200" b="1" u="none" dirty="0" smtClean="0">
                <a:solidFill>
                  <a:srgbClr val="CC3300"/>
                </a:solidFill>
              </a:rPr>
              <a:t>&lt;</a:t>
            </a:r>
            <a:r>
              <a:rPr lang="en-US" altLang="zh-CN" sz="3200" b="1" u="none" dirty="0">
                <a:solidFill>
                  <a:srgbClr val="CC3300"/>
                </a:solidFill>
              </a:rPr>
              <a:t>Type&gt; ::</a:t>
            </a:r>
          </a:p>
          <a:p>
            <a:r>
              <a:rPr lang="en-US" altLang="zh-CN" sz="3200" b="1" u="none" dirty="0">
                <a:solidFill>
                  <a:srgbClr val="CC3300"/>
                </a:solidFill>
              </a:rPr>
              <a:t>operator </a:t>
            </a:r>
            <a:r>
              <a:rPr lang="en-US" altLang="zh-CN" sz="3200" u="none" dirty="0">
                <a:solidFill>
                  <a:srgbClr val="CC3300"/>
                </a:solidFill>
              </a:rPr>
              <a:t>= </a:t>
            </a:r>
            <a:r>
              <a:rPr lang="en-US" altLang="zh-CN" sz="3200" b="1" u="none" dirty="0" smtClean="0">
                <a:solidFill>
                  <a:srgbClr val="CC3300"/>
                </a:solidFill>
              </a:rPr>
              <a:t>(const</a:t>
            </a:r>
            <a:r>
              <a:rPr lang="en-US" altLang="zh-CN" sz="3200" u="none" dirty="0" smtClean="0">
                <a:solidFill>
                  <a:srgbClr val="CC3300"/>
                </a:solidFill>
              </a:rPr>
              <a:t> </a:t>
            </a:r>
            <a:r>
              <a:rPr lang="en-US" altLang="zh-CN" sz="3200" u="none" dirty="0" err="1" smtClean="0">
                <a:solidFill>
                  <a:srgbClr val="CC3300"/>
                </a:solidFill>
              </a:rPr>
              <a:t>HashTable</a:t>
            </a:r>
            <a:r>
              <a:rPr lang="zh-CN" altLang="en-US" sz="3200" u="none" dirty="0" smtClean="0">
                <a:solidFill>
                  <a:srgbClr val="CC3300"/>
                </a:solidFill>
              </a:rPr>
              <a:t> </a:t>
            </a:r>
            <a:r>
              <a:rPr lang="en-US" altLang="zh-CN" sz="3200" b="1" u="none" dirty="0" smtClean="0">
                <a:solidFill>
                  <a:srgbClr val="CC3300"/>
                </a:solidFill>
              </a:rPr>
              <a:t>&lt;Type&gt;</a:t>
            </a:r>
            <a:r>
              <a:rPr lang="zh-CN" altLang="en-US" sz="3200" b="1" u="none" dirty="0" smtClean="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ht2</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a:t>
            </a:r>
            <a:endParaRPr lang="en-US" altLang="zh-CN" sz="3200" u="none" dirty="0">
              <a:solidFill>
                <a:srgbClr val="CC3300"/>
              </a:solidFill>
            </a:endParaRPr>
          </a:p>
          <a:p>
            <a:r>
              <a:rPr lang="en-US" altLang="zh-CN" sz="3200" b="1" u="none" dirty="0">
                <a:solidFill>
                  <a:schemeClr val="accent2"/>
                </a:solidFill>
                <a:ea typeface="隶书" pitchFamily="49" charset="-122"/>
              </a:rPr>
              <a:t>//</a:t>
            </a:r>
            <a:r>
              <a:rPr lang="zh-CN" altLang="en-US" sz="3200" u="none" dirty="0">
                <a:solidFill>
                  <a:schemeClr val="accent2"/>
                </a:solidFill>
                <a:ea typeface="隶书" pitchFamily="49" charset="-122"/>
              </a:rPr>
              <a:t>重载函数：从散</a:t>
            </a:r>
            <a:r>
              <a:rPr lang="zh-CN" altLang="en-US" sz="3200" u="none" dirty="0" smtClean="0">
                <a:solidFill>
                  <a:schemeClr val="accent2"/>
                </a:solidFill>
                <a:ea typeface="隶书" pitchFamily="49" charset="-122"/>
              </a:rPr>
              <a:t>列表</a:t>
            </a:r>
            <a:r>
              <a:rPr lang="en-US" altLang="zh-CN" sz="2800" b="1" u="none" dirty="0" smtClean="0">
                <a:solidFill>
                  <a:schemeClr val="tx2"/>
                </a:solidFill>
                <a:ea typeface="隶书" pitchFamily="49" charset="-122"/>
              </a:rPr>
              <a:t>ht2</a:t>
            </a:r>
            <a:r>
              <a:rPr lang="zh-CN" altLang="en-US" sz="3200" u="none" dirty="0" smtClean="0">
                <a:solidFill>
                  <a:schemeClr val="accent2"/>
                </a:solidFill>
                <a:ea typeface="隶书" pitchFamily="49" charset="-122"/>
              </a:rPr>
              <a:t>复制</a:t>
            </a:r>
            <a:r>
              <a:rPr lang="zh-CN" altLang="en-US" sz="3200" u="none" dirty="0">
                <a:solidFill>
                  <a:schemeClr val="accent2"/>
                </a:solidFill>
                <a:ea typeface="隶书" pitchFamily="49" charset="-122"/>
              </a:rPr>
              <a:t>到当前散列表</a:t>
            </a:r>
            <a:endParaRPr lang="zh-CN" altLang="en-US" sz="3200" u="none" dirty="0">
              <a:solidFill>
                <a:srgbClr val="CC3300"/>
              </a:solidFill>
            </a:endParaRPr>
          </a:p>
          <a:p>
            <a:r>
              <a:rPr lang="zh-CN" altLang="en-US" sz="3200" u="none" dirty="0">
                <a:solidFill>
                  <a:srgbClr val="CC3300"/>
                </a:solidFill>
              </a:rPr>
              <a:t>     </a:t>
            </a:r>
            <a:r>
              <a:rPr lang="en-US" altLang="zh-CN" sz="3200" b="1" u="none" dirty="0">
                <a:solidFill>
                  <a:srgbClr val="CC3300"/>
                </a:solidFill>
              </a:rPr>
              <a:t>if</a:t>
            </a:r>
            <a:r>
              <a:rPr lang="en-US" altLang="zh-CN" sz="3200" u="none" dirty="0">
                <a:solidFill>
                  <a:srgbClr val="CC3300"/>
                </a:solidFill>
              </a:rPr>
              <a:t> </a:t>
            </a:r>
            <a:r>
              <a:rPr lang="en-US" altLang="zh-CN" sz="3200" b="1" u="none" dirty="0" smtClean="0">
                <a:solidFill>
                  <a:srgbClr val="CC3300"/>
                </a:solidFill>
              </a:rPr>
              <a:t>(this!=&amp;</a:t>
            </a:r>
            <a:r>
              <a:rPr lang="en-US" altLang="zh-CN" sz="3200" u="none" dirty="0" smtClean="0">
                <a:solidFill>
                  <a:srgbClr val="CC3300"/>
                </a:solidFill>
              </a:rPr>
              <a:t>ht2</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a:t>
            </a:r>
            <a:endParaRPr lang="en-US" altLang="zh-CN" sz="3200" u="none" dirty="0">
              <a:solidFill>
                <a:srgbClr val="CC3300"/>
              </a:solidFill>
            </a:endParaRPr>
          </a:p>
          <a:p>
            <a:r>
              <a:rPr lang="en-US" altLang="zh-CN" sz="3200" u="none" dirty="0">
                <a:solidFill>
                  <a:srgbClr val="CC3300"/>
                </a:solidFill>
              </a:rPr>
              <a:t>        </a:t>
            </a:r>
            <a:r>
              <a:rPr lang="en-US" altLang="zh-CN" sz="3200" b="1" u="none" dirty="0">
                <a:solidFill>
                  <a:srgbClr val="CC3300"/>
                </a:solidFill>
              </a:rPr>
              <a:t>delete</a:t>
            </a:r>
            <a:r>
              <a:rPr lang="en-US" altLang="zh-CN" sz="3200" u="none" dirty="0">
                <a:solidFill>
                  <a:srgbClr val="CC3300"/>
                </a:solidFill>
              </a:rPr>
              <a:t> [ ] ht</a:t>
            </a:r>
            <a:r>
              <a:rPr lang="en-US" altLang="zh-CN" sz="3200" b="1" u="none" dirty="0">
                <a:solidFill>
                  <a:srgbClr val="CC3300"/>
                </a:solidFill>
              </a:rPr>
              <a:t>;</a:t>
            </a:r>
          </a:p>
          <a:p>
            <a:r>
              <a:rPr lang="en-US" altLang="zh-CN" sz="3200" b="1" u="none" dirty="0">
                <a:solidFill>
                  <a:srgbClr val="CC3300"/>
                </a:solidFill>
              </a:rPr>
              <a:t>        </a:t>
            </a:r>
            <a:r>
              <a:rPr lang="en-US" altLang="zh-CN" sz="3200" u="none" dirty="0" err="1" smtClean="0">
                <a:solidFill>
                  <a:srgbClr val="CC3300"/>
                </a:solidFill>
              </a:rPr>
              <a:t>TableSiz</a:t>
            </a:r>
            <a:r>
              <a:rPr lang="en-US" altLang="zh-CN" sz="3200" b="1" u="none" dirty="0" err="1" smtClean="0">
                <a:solidFill>
                  <a:srgbClr val="CC3300"/>
                </a:solidFill>
              </a:rPr>
              <a:t>e</a:t>
            </a:r>
            <a:r>
              <a:rPr lang="en-US" altLang="zh-CN" sz="3200" b="1" u="none" dirty="0" smtClean="0">
                <a:solidFill>
                  <a:srgbClr val="CC3300"/>
                </a:solidFill>
              </a:rPr>
              <a:t>=</a:t>
            </a:r>
            <a:r>
              <a:rPr lang="en-US" altLang="zh-CN" sz="3200" u="none" dirty="0" smtClean="0">
                <a:solidFill>
                  <a:srgbClr val="CC3300"/>
                </a:solidFill>
              </a:rPr>
              <a:t>ht2</a:t>
            </a:r>
            <a:r>
              <a:rPr lang="en-US" altLang="zh-CN" sz="3200" b="1" u="none" dirty="0" smtClean="0">
                <a:solidFill>
                  <a:srgbClr val="CC3300"/>
                </a:solidFill>
              </a:rPr>
              <a:t>.</a:t>
            </a:r>
            <a:r>
              <a:rPr lang="en-US" altLang="zh-CN" sz="3200" u="none" dirty="0" smtClean="0">
                <a:solidFill>
                  <a:srgbClr val="CC3300"/>
                </a:solidFill>
              </a:rPr>
              <a:t>TableSize</a:t>
            </a:r>
            <a:r>
              <a:rPr lang="en-US" altLang="zh-CN" sz="3200" b="1" u="none" dirty="0">
                <a:solidFill>
                  <a:srgbClr val="CC3300"/>
                </a:solidFill>
              </a:rPr>
              <a:t>; </a:t>
            </a:r>
            <a:r>
              <a:rPr lang="zh-CN" altLang="en-US" sz="3200" b="1" u="none" dirty="0" smtClean="0">
                <a:solidFill>
                  <a:srgbClr val="CC3300"/>
                </a:solidFill>
              </a:rPr>
              <a:t> </a:t>
            </a:r>
            <a:r>
              <a:rPr lang="en-US" altLang="zh-CN" sz="3200" u="none" dirty="0" err="1" smtClean="0">
                <a:solidFill>
                  <a:srgbClr val="CC3300"/>
                </a:solidFill>
              </a:rPr>
              <a:t>AllocateHt</a:t>
            </a:r>
            <a:r>
              <a:rPr lang="en-US" altLang="zh-CN" sz="3200" b="1" u="none" dirty="0" smtClean="0">
                <a:solidFill>
                  <a:srgbClr val="CC3300"/>
                </a:solidFill>
              </a:rPr>
              <a:t>( </a:t>
            </a:r>
            <a:r>
              <a:rPr lang="en-US" altLang="zh-CN" sz="3200" b="1" u="none" dirty="0">
                <a:solidFill>
                  <a:srgbClr val="CC3300"/>
                </a:solidFill>
              </a:rPr>
              <a:t>);</a:t>
            </a:r>
          </a:p>
          <a:p>
            <a:r>
              <a:rPr lang="en-US" altLang="zh-CN" sz="3200" b="1" u="none" dirty="0">
                <a:solidFill>
                  <a:srgbClr val="CC3300"/>
                </a:solidFill>
              </a:rPr>
              <a:t>        for </a:t>
            </a:r>
            <a:r>
              <a:rPr lang="en-US" altLang="zh-CN" sz="3200" b="1" u="none" dirty="0" smtClean="0">
                <a:solidFill>
                  <a:srgbClr val="CC3300"/>
                </a:solidFill>
              </a:rPr>
              <a:t>(</a:t>
            </a:r>
            <a:r>
              <a:rPr lang="en-US" altLang="zh-CN" sz="3200" b="1" u="none" dirty="0" err="1" smtClean="0">
                <a:solidFill>
                  <a:srgbClr val="CC3300"/>
                </a:solidFill>
              </a:rPr>
              <a:t>int</a:t>
            </a:r>
            <a:r>
              <a:rPr lang="en-US" altLang="zh-CN" sz="3200" u="none" dirty="0" smtClean="0">
                <a:solidFill>
                  <a:srgbClr val="CC3300"/>
                </a:solidFill>
              </a:rPr>
              <a:t> </a:t>
            </a:r>
            <a:r>
              <a:rPr lang="en-US" altLang="zh-CN" sz="3200" u="none" dirty="0" err="1" smtClean="0">
                <a:solidFill>
                  <a:srgbClr val="CC3300"/>
                </a:solidFill>
              </a:rPr>
              <a:t>i</a:t>
            </a:r>
            <a:r>
              <a:rPr lang="en-US" altLang="zh-CN" sz="3200" b="1" u="none" dirty="0" smtClean="0">
                <a:solidFill>
                  <a:srgbClr val="CC3300"/>
                </a:solidFill>
              </a:rPr>
              <a:t>=</a:t>
            </a:r>
            <a:r>
              <a:rPr lang="en-US" altLang="zh-CN" sz="3200" u="none" dirty="0" smtClean="0">
                <a:solidFill>
                  <a:srgbClr val="CC3300"/>
                </a:solidFill>
              </a:rPr>
              <a:t>0</a:t>
            </a:r>
            <a:r>
              <a:rPr lang="en-US" altLang="zh-CN" sz="3200" b="1" u="none" dirty="0">
                <a:solidFill>
                  <a:srgbClr val="CC3300"/>
                </a:solidFill>
              </a:rPr>
              <a:t>;</a:t>
            </a:r>
            <a:r>
              <a:rPr lang="en-US" altLang="zh-CN" sz="3200" u="none" dirty="0">
                <a:solidFill>
                  <a:srgbClr val="CC3300"/>
                </a:solidFill>
              </a:rPr>
              <a:t> </a:t>
            </a:r>
            <a:r>
              <a:rPr lang="en-US" altLang="zh-CN" sz="3200" u="none" dirty="0" err="1" smtClean="0">
                <a:solidFill>
                  <a:srgbClr val="CC3300"/>
                </a:solidFill>
              </a:rPr>
              <a:t>i</a:t>
            </a:r>
            <a:r>
              <a:rPr lang="en-US" altLang="zh-CN" sz="3200" b="1" u="none" dirty="0" smtClean="0">
                <a:solidFill>
                  <a:srgbClr val="CC3300"/>
                </a:solidFill>
              </a:rPr>
              <a:t>&lt;</a:t>
            </a:r>
            <a:r>
              <a:rPr lang="en-US" altLang="zh-CN" sz="3200" u="none" dirty="0" err="1" smtClean="0">
                <a:solidFill>
                  <a:srgbClr val="CC3300"/>
                </a:solidFill>
              </a:rPr>
              <a:t>TableSize</a:t>
            </a:r>
            <a:r>
              <a:rPr lang="en-US" altLang="zh-CN" sz="3200" b="1" u="none" dirty="0">
                <a:solidFill>
                  <a:srgbClr val="CC3300"/>
                </a:solidFill>
              </a:rPr>
              <a:t>; </a:t>
            </a:r>
            <a:r>
              <a:rPr lang="en-US" altLang="zh-CN" sz="3200" u="none" dirty="0" err="1">
                <a:solidFill>
                  <a:srgbClr val="CC3300"/>
                </a:solidFill>
              </a:rPr>
              <a:t>i</a:t>
            </a:r>
            <a:r>
              <a:rPr lang="en-US" altLang="zh-CN" sz="3200" b="1" u="none" dirty="0" smtClean="0">
                <a:solidFill>
                  <a:srgbClr val="CC3300"/>
                </a:solidFill>
              </a:rPr>
              <a:t>++)</a:t>
            </a:r>
            <a:endParaRPr lang="en-US" altLang="zh-CN" sz="3200" b="1" u="none" dirty="0">
              <a:solidFill>
                <a:srgbClr val="CC3300"/>
              </a:solidFill>
            </a:endParaRPr>
          </a:p>
          <a:p>
            <a:r>
              <a:rPr lang="en-US" altLang="zh-CN" sz="3200" u="none" dirty="0">
                <a:solidFill>
                  <a:srgbClr val="CC3300"/>
                </a:solidFill>
              </a:rPr>
              <a:t>             ht</a:t>
            </a:r>
            <a:r>
              <a:rPr lang="en-US" altLang="zh-CN" sz="3200" b="1" u="none" dirty="0">
                <a:solidFill>
                  <a:srgbClr val="CC3300"/>
                </a:solidFill>
              </a:rPr>
              <a:t>[</a:t>
            </a:r>
            <a:r>
              <a:rPr lang="en-US" altLang="zh-CN" sz="3200" u="none" dirty="0" err="1">
                <a:solidFill>
                  <a:srgbClr val="CC3300"/>
                </a:solidFill>
              </a:rPr>
              <a:t>i</a:t>
            </a:r>
            <a:r>
              <a:rPr lang="en-US" altLang="zh-CN" sz="3200" b="1" u="none" dirty="0" smtClean="0">
                <a:solidFill>
                  <a:srgbClr val="CC3300"/>
                </a:solidFill>
              </a:rPr>
              <a:t>]=</a:t>
            </a:r>
            <a:r>
              <a:rPr lang="en-US" altLang="zh-CN" sz="3200" u="none" dirty="0" smtClean="0">
                <a:solidFill>
                  <a:srgbClr val="CC3300"/>
                </a:solidFill>
              </a:rPr>
              <a:t>ht2</a:t>
            </a:r>
            <a:r>
              <a:rPr lang="en-US" altLang="zh-CN" sz="3200" b="1" u="none" dirty="0" smtClean="0">
                <a:solidFill>
                  <a:srgbClr val="CC3300"/>
                </a:solidFill>
              </a:rPr>
              <a:t>.</a:t>
            </a:r>
            <a:r>
              <a:rPr lang="en-US" altLang="zh-CN" sz="3200" u="none" dirty="0" smtClean="0">
                <a:solidFill>
                  <a:srgbClr val="CC3300"/>
                </a:solidFill>
              </a:rPr>
              <a:t>ht</a:t>
            </a:r>
            <a:r>
              <a:rPr lang="en-US" altLang="zh-CN" sz="3200" b="1" u="none" dirty="0" smtClean="0">
                <a:solidFill>
                  <a:srgbClr val="CC3300"/>
                </a:solidFill>
              </a:rPr>
              <a:t>[</a:t>
            </a:r>
            <a:r>
              <a:rPr lang="en-US" altLang="zh-CN" sz="3200" u="none" dirty="0" err="1" smtClean="0">
                <a:solidFill>
                  <a:srgbClr val="CC3300"/>
                </a:solidFill>
              </a:rPr>
              <a:t>i</a:t>
            </a:r>
            <a:r>
              <a:rPr lang="en-US" altLang="zh-CN" sz="3200" b="1" u="none" dirty="0">
                <a:solidFill>
                  <a:srgbClr val="CC3300"/>
                </a:solidFill>
              </a:rPr>
              <a:t>];</a:t>
            </a:r>
          </a:p>
          <a:p>
            <a:r>
              <a:rPr lang="en-US" altLang="zh-CN" sz="3200" u="none" dirty="0">
                <a:solidFill>
                  <a:srgbClr val="CC3300"/>
                </a:solidFill>
              </a:rPr>
              <a:t>        </a:t>
            </a:r>
            <a:r>
              <a:rPr lang="en-US" altLang="zh-CN" sz="3200" u="none" dirty="0" err="1" smtClean="0">
                <a:solidFill>
                  <a:srgbClr val="CC3300"/>
                </a:solidFill>
              </a:rPr>
              <a:t>CurrentSize</a:t>
            </a:r>
            <a:r>
              <a:rPr lang="en-US" altLang="zh-CN" sz="3200" b="1" u="none" dirty="0" smtClean="0">
                <a:solidFill>
                  <a:srgbClr val="CC3300"/>
                </a:solidFill>
              </a:rPr>
              <a:t>=</a:t>
            </a:r>
            <a:r>
              <a:rPr lang="en-US" altLang="zh-CN" sz="3200" u="none" dirty="0" smtClean="0">
                <a:solidFill>
                  <a:srgbClr val="CC3300"/>
                </a:solidFill>
              </a:rPr>
              <a:t>ht2</a:t>
            </a:r>
            <a:r>
              <a:rPr lang="en-US" altLang="zh-CN" sz="3200" b="1" u="none" dirty="0" smtClean="0">
                <a:solidFill>
                  <a:srgbClr val="CC3300"/>
                </a:solidFill>
              </a:rPr>
              <a:t>.</a:t>
            </a:r>
            <a:r>
              <a:rPr lang="en-US" altLang="zh-CN" sz="3200" u="none" dirty="0" smtClean="0">
                <a:solidFill>
                  <a:srgbClr val="CC3300"/>
                </a:solidFill>
              </a:rPr>
              <a:t>CurrentSize</a:t>
            </a:r>
            <a:r>
              <a:rPr lang="en-US" altLang="zh-CN" sz="3200" b="1" u="none" dirty="0">
                <a:solidFill>
                  <a:srgbClr val="CC3300"/>
                </a:solidFill>
              </a:rPr>
              <a:t>;</a:t>
            </a:r>
            <a:r>
              <a:rPr lang="en-US" altLang="zh-CN" sz="3200" u="none" dirty="0">
                <a:solidFill>
                  <a:srgbClr val="CC3300"/>
                </a:solidFill>
              </a:rPr>
              <a:t>		</a:t>
            </a:r>
          </a:p>
          <a:p>
            <a:r>
              <a:rPr lang="en-US" altLang="zh-CN" sz="3200" u="none" dirty="0">
                <a:solidFill>
                  <a:srgbClr val="CC3300"/>
                </a:solidFill>
              </a:rPr>
              <a:t>     </a:t>
            </a:r>
            <a:r>
              <a:rPr lang="en-US" altLang="zh-CN" sz="3200" b="1" u="none" dirty="0">
                <a:solidFill>
                  <a:srgbClr val="CC3300"/>
                </a:solidFill>
              </a:rPr>
              <a:t>}</a:t>
            </a:r>
            <a:endParaRPr lang="en-US" altLang="zh-CN" sz="3200" u="none" dirty="0">
              <a:solidFill>
                <a:srgbClr val="CC3300"/>
              </a:solidFill>
            </a:endParaRPr>
          </a:p>
          <a:p>
            <a:r>
              <a:rPr lang="en-US" altLang="zh-CN" sz="3200" u="none" dirty="0">
                <a:solidFill>
                  <a:srgbClr val="CC3300"/>
                </a:solidFill>
              </a:rPr>
              <a:t>     </a:t>
            </a:r>
            <a:r>
              <a:rPr lang="en-US" altLang="zh-CN" sz="3200" b="1" u="none" dirty="0">
                <a:solidFill>
                  <a:srgbClr val="CC3300"/>
                </a:solidFill>
              </a:rPr>
              <a:t>return *this;</a:t>
            </a:r>
          </a:p>
          <a:p>
            <a:r>
              <a:rPr lang="en-US" altLang="zh-CN" sz="3200" b="1" u="none" dirty="0">
                <a:solidFill>
                  <a:srgbClr val="CC3300"/>
                </a:solidFill>
              </a:rPr>
              <a:t>}</a:t>
            </a:r>
            <a:r>
              <a:rPr lang="en-US" altLang="zh-CN" sz="3200" u="none" dirty="0">
                <a:solidFill>
                  <a:srgbClr val="CC3300"/>
                </a:solidFill>
              </a:rPr>
              <a:t>        </a:t>
            </a:r>
          </a:p>
        </p:txBody>
      </p:sp>
    </p:spTree>
  </p:cSld>
  <p:clrMapOvr>
    <a:masterClrMapping/>
  </p:clrMapOvr>
  <p:transition>
    <p:split orient="vert"/>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206</a:t>
            </a:fld>
            <a:endParaRPr lang="en-US" altLang="zh-CN"/>
          </a:p>
        </p:txBody>
      </p:sp>
      <p:sp>
        <p:nvSpPr>
          <p:cNvPr id="3" name="Rectangle 2"/>
          <p:cNvSpPr>
            <a:spLocks noChangeArrowheads="1"/>
          </p:cNvSpPr>
          <p:nvPr/>
        </p:nvSpPr>
        <p:spPr bwMode="auto">
          <a:xfrm>
            <a:off x="304800" y="152400"/>
            <a:ext cx="8991600" cy="6494085"/>
          </a:xfrm>
          <a:prstGeom prst="rect">
            <a:avLst/>
          </a:prstGeom>
          <a:noFill/>
          <a:ln w="9525">
            <a:noFill/>
            <a:miter lim="800000"/>
            <a:headEnd/>
            <a:tailEnd/>
          </a:ln>
          <a:effectLst/>
        </p:spPr>
        <p:txBody>
          <a:bodyPr>
            <a:spAutoFit/>
          </a:bodyPr>
          <a:lstStyle/>
          <a:p>
            <a:r>
              <a:rPr lang="en-US" altLang="zh-CN" sz="3200" b="1" u="none" dirty="0">
                <a:solidFill>
                  <a:srgbClr val="CC3300"/>
                </a:solidFill>
              </a:rPr>
              <a:t>template &lt;class Type&gt; </a:t>
            </a:r>
            <a:r>
              <a:rPr lang="en-US" altLang="zh-CN" sz="3200" b="1" u="none" dirty="0" err="1">
                <a:solidFill>
                  <a:srgbClr val="CC3300"/>
                </a:solidFill>
              </a:rPr>
              <a:t>int</a:t>
            </a:r>
            <a:r>
              <a:rPr lang="en-US" altLang="zh-CN" sz="3200" u="none" dirty="0">
                <a:solidFill>
                  <a:srgbClr val="CC3300"/>
                </a:solidFill>
              </a:rPr>
              <a:t> </a:t>
            </a:r>
            <a:r>
              <a:rPr lang="en-US" altLang="zh-CN" sz="3200" u="none" dirty="0" err="1">
                <a:solidFill>
                  <a:srgbClr val="CC3300"/>
                </a:solidFill>
              </a:rPr>
              <a:t>HashTable</a:t>
            </a:r>
            <a:r>
              <a:rPr lang="en-US" altLang="zh-CN" sz="3200" b="1" u="none" dirty="0">
                <a:solidFill>
                  <a:srgbClr val="CC3300"/>
                </a:solidFill>
              </a:rPr>
              <a:t>&lt;Type&gt;::</a:t>
            </a:r>
          </a:p>
          <a:p>
            <a:r>
              <a:rPr lang="en-US" altLang="zh-CN" sz="3200" u="none" dirty="0" smtClean="0">
                <a:solidFill>
                  <a:srgbClr val="CC3300"/>
                </a:solidFill>
              </a:rPr>
              <a:t>Insert( </a:t>
            </a:r>
            <a:r>
              <a:rPr lang="en-US" altLang="zh-CN" sz="3200" b="1" u="none" dirty="0">
                <a:solidFill>
                  <a:srgbClr val="CC3300"/>
                </a:solidFill>
              </a:rPr>
              <a:t>const Type</a:t>
            </a:r>
            <a:r>
              <a:rPr lang="en-US" altLang="zh-CN" sz="3200" u="none" dirty="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x) </a:t>
            </a:r>
            <a:r>
              <a:rPr lang="en-US" altLang="zh-CN" sz="3200" b="1" u="none" dirty="0">
                <a:solidFill>
                  <a:srgbClr val="CC3300"/>
                </a:solidFill>
              </a:rPr>
              <a:t>{</a:t>
            </a:r>
            <a:endParaRPr lang="en-US" altLang="zh-CN" sz="3200" u="none" dirty="0">
              <a:solidFill>
                <a:srgbClr val="CC3300"/>
              </a:solidFill>
            </a:endParaRPr>
          </a:p>
          <a:p>
            <a:r>
              <a:rPr lang="en-US" altLang="zh-CN" sz="3200" b="1" u="none" dirty="0">
                <a:solidFill>
                  <a:schemeClr val="accent2"/>
                </a:solidFill>
                <a:ea typeface="隶书" pitchFamily="49" charset="-122"/>
              </a:rPr>
              <a:t>//</a:t>
            </a:r>
            <a:r>
              <a:rPr lang="zh-CN" altLang="en-US" sz="3200" u="none" dirty="0">
                <a:solidFill>
                  <a:schemeClr val="accent2"/>
                </a:solidFill>
                <a:ea typeface="隶书" pitchFamily="49" charset="-122"/>
              </a:rPr>
              <a:t>将新表</a:t>
            </a:r>
            <a:r>
              <a:rPr lang="zh-CN" altLang="en-US" sz="3200" u="none" dirty="0" smtClean="0">
                <a:solidFill>
                  <a:schemeClr val="accent2"/>
                </a:solidFill>
                <a:ea typeface="隶书" pitchFamily="49" charset="-122"/>
              </a:rPr>
              <a:t>项</a:t>
            </a:r>
            <a:r>
              <a:rPr lang="en-US" altLang="zh-CN" sz="3200" b="1" u="none" dirty="0" smtClean="0">
                <a:solidFill>
                  <a:schemeClr val="tx2"/>
                </a:solidFill>
                <a:ea typeface="隶书" pitchFamily="49" charset="-122"/>
              </a:rPr>
              <a:t>x</a:t>
            </a:r>
            <a:r>
              <a:rPr lang="zh-CN" altLang="en-US" sz="3200" u="none" dirty="0" smtClean="0">
                <a:solidFill>
                  <a:schemeClr val="accent2"/>
                </a:solidFill>
                <a:ea typeface="隶书" pitchFamily="49" charset="-122"/>
              </a:rPr>
              <a:t>插入</a:t>
            </a:r>
            <a:r>
              <a:rPr lang="zh-CN" altLang="en-US" sz="3200" u="none" dirty="0">
                <a:solidFill>
                  <a:schemeClr val="accent2"/>
                </a:solidFill>
                <a:ea typeface="隶书" pitchFamily="49" charset="-122"/>
              </a:rPr>
              <a:t>到当前的散列表中</a:t>
            </a:r>
            <a:r>
              <a:rPr lang="zh-CN" altLang="en-US" sz="3200" b="1" u="none" dirty="0">
                <a:solidFill>
                  <a:srgbClr val="CC3300"/>
                </a:solidFill>
              </a:rPr>
              <a:t>    </a:t>
            </a:r>
          </a:p>
          <a:p>
            <a:r>
              <a:rPr lang="zh-CN" altLang="en-US" sz="3200" b="1" u="none" dirty="0">
                <a:solidFill>
                  <a:srgbClr val="CC3300"/>
                </a:solidFill>
              </a:rPr>
              <a:t>    </a:t>
            </a:r>
            <a:r>
              <a:rPr lang="en-US" altLang="zh-CN" sz="3200" b="1" u="none" dirty="0">
                <a:solidFill>
                  <a:srgbClr val="CC3300"/>
                </a:solidFill>
              </a:rPr>
              <a:t>if</a:t>
            </a:r>
            <a:r>
              <a:rPr lang="en-US" altLang="zh-CN" sz="3200" u="none" dirty="0">
                <a:solidFill>
                  <a:srgbClr val="CC3300"/>
                </a:solidFill>
              </a:rPr>
              <a:t> </a:t>
            </a:r>
            <a:r>
              <a:rPr lang="en-US" altLang="zh-CN" sz="3200" u="none" dirty="0" smtClean="0">
                <a:solidFill>
                  <a:srgbClr val="CC3300"/>
                </a:solidFill>
              </a:rPr>
              <a:t>((</a:t>
            </a:r>
            <a:r>
              <a:rPr lang="en-US" altLang="zh-CN" sz="3200" b="1" u="none" dirty="0" err="1" smtClean="0">
                <a:solidFill>
                  <a:srgbClr val="CC3300"/>
                </a:solidFill>
              </a:rPr>
              <a:t>int</a:t>
            </a:r>
            <a:r>
              <a:rPr lang="en-US" altLang="zh-CN" sz="3200" u="none" dirty="0" smtClean="0">
                <a:solidFill>
                  <a:srgbClr val="CC3300"/>
                </a:solidFill>
              </a:rPr>
              <a:t> </a:t>
            </a:r>
            <a:r>
              <a:rPr lang="en-US" altLang="zh-CN" sz="3200" u="none" dirty="0" err="1" smtClean="0">
                <a:solidFill>
                  <a:srgbClr val="CC3300"/>
                </a:solidFill>
              </a:rPr>
              <a:t>i</a:t>
            </a:r>
            <a:r>
              <a:rPr lang="en-US" altLang="zh-CN" sz="3200" b="1" u="none" dirty="0" smtClean="0">
                <a:solidFill>
                  <a:srgbClr val="CC3300"/>
                </a:solidFill>
              </a:rPr>
              <a:t>=</a:t>
            </a:r>
            <a:r>
              <a:rPr lang="en-US" altLang="zh-CN" sz="3200" u="none" dirty="0" smtClean="0">
                <a:solidFill>
                  <a:srgbClr val="CC3300"/>
                </a:solidFill>
              </a:rPr>
              <a:t>Find(x</a:t>
            </a:r>
            <a:r>
              <a:rPr lang="en-US" altLang="zh-CN" sz="3200" b="1" u="none" dirty="0" smtClean="0">
                <a:solidFill>
                  <a:srgbClr val="CC3300"/>
                </a:solidFill>
              </a:rPr>
              <a:t>))&gt;=</a:t>
            </a:r>
            <a:r>
              <a:rPr lang="en-US" altLang="zh-CN" sz="3200" u="none" dirty="0" smtClean="0">
                <a:solidFill>
                  <a:srgbClr val="CC3300"/>
                </a:solidFill>
              </a:rPr>
              <a:t>0</a:t>
            </a:r>
            <a:r>
              <a:rPr lang="en-US" altLang="zh-CN" sz="3200" b="1" u="none" dirty="0" smtClean="0">
                <a:solidFill>
                  <a:srgbClr val="CC3300"/>
                </a:solidFill>
              </a:rPr>
              <a:t>)</a:t>
            </a:r>
            <a:r>
              <a:rPr lang="en-US" altLang="zh-CN" sz="3200" u="none" dirty="0" smtClean="0">
                <a:solidFill>
                  <a:srgbClr val="CC3300"/>
                </a:solidFill>
              </a:rPr>
              <a:t> </a:t>
            </a:r>
            <a:r>
              <a:rPr lang="zh-CN" altLang="en-US" sz="3200" u="none" dirty="0" smtClean="0">
                <a:solidFill>
                  <a:srgbClr val="CC3300"/>
                </a:solidFill>
              </a:rPr>
              <a:t> </a:t>
            </a:r>
            <a:r>
              <a:rPr lang="en-US" altLang="zh-CN" sz="3200" b="1" u="none" dirty="0" smtClean="0">
                <a:solidFill>
                  <a:srgbClr val="CC3300"/>
                </a:solidFill>
              </a:rPr>
              <a:t>return</a:t>
            </a:r>
            <a:r>
              <a:rPr lang="en-US" altLang="zh-CN" sz="3200" u="none" dirty="0" smtClean="0">
                <a:solidFill>
                  <a:srgbClr val="CC3300"/>
                </a:solidFill>
              </a:rPr>
              <a:t> </a:t>
            </a:r>
            <a:r>
              <a:rPr lang="en-US" altLang="zh-CN" sz="3200" u="none" dirty="0">
                <a:solidFill>
                  <a:srgbClr val="CC3300"/>
                </a:solidFill>
              </a:rPr>
              <a:t>0</a:t>
            </a:r>
            <a:r>
              <a:rPr lang="en-US" altLang="zh-CN" sz="3200" b="1" u="none" dirty="0">
                <a:solidFill>
                  <a:srgbClr val="CC3300"/>
                </a:solidFill>
              </a:rPr>
              <a:t>; </a:t>
            </a:r>
            <a:r>
              <a:rPr lang="zh-CN" altLang="en-US"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不插入</a:t>
            </a:r>
            <a:endParaRPr lang="zh-CN" altLang="en-US" sz="3200" b="1" u="none" dirty="0">
              <a:solidFill>
                <a:srgbClr val="CC3300"/>
              </a:solidFill>
            </a:endParaRPr>
          </a:p>
          <a:p>
            <a:r>
              <a:rPr lang="zh-CN" altLang="en-US" sz="3200" b="1" u="none" dirty="0">
                <a:solidFill>
                  <a:srgbClr val="CC3300"/>
                </a:solidFill>
              </a:rPr>
              <a:t>    </a:t>
            </a:r>
            <a:r>
              <a:rPr lang="en-US" altLang="zh-CN" sz="3200" b="1" u="none" dirty="0">
                <a:solidFill>
                  <a:srgbClr val="CC3300"/>
                </a:solidFill>
              </a:rPr>
              <a:t>else if</a:t>
            </a:r>
            <a:r>
              <a:rPr lang="en-US" altLang="zh-CN" sz="3200" u="none" dirty="0">
                <a:solidFill>
                  <a:srgbClr val="CC3300"/>
                </a:solidFill>
              </a:rPr>
              <a:t> </a:t>
            </a:r>
            <a:r>
              <a:rPr lang="en-US" altLang="zh-CN" sz="3200" b="1" u="none" dirty="0" smtClean="0">
                <a:solidFill>
                  <a:srgbClr val="CC3300"/>
                </a:solidFill>
              </a:rPr>
              <a:t>(</a:t>
            </a:r>
            <a:r>
              <a:rPr lang="en-US" altLang="zh-CN" sz="3200" u="none" dirty="0" err="1" smtClean="0">
                <a:solidFill>
                  <a:srgbClr val="CC3300"/>
                </a:solidFill>
              </a:rPr>
              <a:t>i</a:t>
            </a:r>
            <a:r>
              <a:rPr lang="en-US" altLang="zh-CN" sz="3200" b="1" u="none" dirty="0" smtClean="0">
                <a:solidFill>
                  <a:srgbClr val="CC3300"/>
                </a:solidFill>
              </a:rPr>
              <a:t>!=-</a:t>
            </a:r>
            <a:r>
              <a:rPr lang="en-US" altLang="zh-CN" sz="3200" u="none" dirty="0" err="1" smtClean="0">
                <a:solidFill>
                  <a:srgbClr val="CC3300"/>
                </a:solidFill>
              </a:rPr>
              <a:t>TableSize</a:t>
            </a:r>
            <a:r>
              <a:rPr lang="en-US" altLang="zh-CN" sz="3200" b="1" u="none" dirty="0" smtClean="0">
                <a:solidFill>
                  <a:srgbClr val="CC3300"/>
                </a:solidFill>
              </a:rPr>
              <a:t> </a:t>
            </a:r>
            <a:r>
              <a:rPr lang="en-US" altLang="zh-CN" sz="3200" b="1" u="none" dirty="0">
                <a:solidFill>
                  <a:srgbClr val="CC3300"/>
                </a:solidFill>
              </a:rPr>
              <a:t>&amp;&amp; </a:t>
            </a:r>
          </a:p>
          <a:p>
            <a:r>
              <a:rPr lang="en-US" altLang="zh-CN" sz="3200" b="1" u="none" dirty="0">
                <a:solidFill>
                  <a:srgbClr val="CC3300"/>
                </a:solidFill>
              </a:rPr>
              <a:t>              </a:t>
            </a:r>
            <a:r>
              <a:rPr lang="en-US" altLang="zh-CN" sz="3200" u="none" dirty="0" smtClean="0">
                <a:solidFill>
                  <a:srgbClr val="CC3300"/>
                </a:solidFill>
              </a:rPr>
              <a:t>ht</a:t>
            </a:r>
            <a:r>
              <a:rPr lang="en-US" altLang="zh-CN" sz="3200" b="1" u="none" dirty="0" smtClean="0">
                <a:solidFill>
                  <a:srgbClr val="CC3300"/>
                </a:solidFill>
              </a:rPr>
              <a:t>[</a:t>
            </a:r>
            <a:r>
              <a:rPr lang="en-US" altLang="zh-CN" sz="3200" b="1" u="none" dirty="0" smtClean="0">
                <a:solidFill>
                  <a:srgbClr val="CC3300"/>
                </a:solidFill>
                <a:latin typeface="+mn-lt"/>
              </a:rPr>
              <a:t>-</a:t>
            </a:r>
            <a:r>
              <a:rPr lang="en-US" altLang="zh-CN" sz="3200" u="none" dirty="0" err="1" smtClean="0">
                <a:solidFill>
                  <a:srgbClr val="CC3300"/>
                </a:solidFill>
              </a:rPr>
              <a:t>i</a:t>
            </a:r>
            <a:r>
              <a:rPr lang="en-US" altLang="zh-CN" sz="3200" b="1" u="none" dirty="0">
                <a:solidFill>
                  <a:srgbClr val="CC3300"/>
                </a:solidFill>
              </a:rPr>
              <a:t>].</a:t>
            </a:r>
            <a:r>
              <a:rPr lang="en-US" altLang="zh-CN" sz="3200" u="none" dirty="0" smtClean="0">
                <a:solidFill>
                  <a:srgbClr val="CC3300"/>
                </a:solidFill>
              </a:rPr>
              <a:t>info</a:t>
            </a:r>
            <a:r>
              <a:rPr lang="en-US" altLang="zh-CN" sz="3200" b="1" u="none" dirty="0" smtClean="0">
                <a:solidFill>
                  <a:srgbClr val="CC3300"/>
                </a:solidFill>
              </a:rPr>
              <a:t>!=</a:t>
            </a:r>
            <a:r>
              <a:rPr lang="en-US" altLang="zh-CN" sz="3200" u="none" dirty="0" smtClean="0">
                <a:solidFill>
                  <a:srgbClr val="CC3300"/>
                </a:solidFill>
              </a:rPr>
              <a:t>Active</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smtClean="0">
                <a:solidFill>
                  <a:srgbClr val="CC3300"/>
                </a:solidFill>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在</a:t>
            </a:r>
            <a:r>
              <a:rPr lang="en-US" altLang="zh-CN" sz="3200" b="1" u="none" dirty="0">
                <a:solidFill>
                  <a:schemeClr val="tx2"/>
                </a:solidFill>
                <a:latin typeface="+mn-lt"/>
                <a:ea typeface="仿宋_GB2312" pitchFamily="49" charset="-122"/>
              </a:rPr>
              <a:t>-</a:t>
            </a:r>
            <a:r>
              <a:rPr lang="en-US" altLang="zh-CN" sz="3200" b="1" u="none" dirty="0" err="1" smtClean="0">
                <a:solidFill>
                  <a:schemeClr val="tx2"/>
                </a:solidFill>
                <a:ea typeface="仿宋_GB2312" pitchFamily="49" charset="-122"/>
              </a:rPr>
              <a:t>i</a:t>
            </a:r>
            <a:r>
              <a:rPr lang="zh-CN" altLang="zh-CN" sz="3200" u="none" dirty="0" smtClean="0">
                <a:solidFill>
                  <a:schemeClr val="accent2"/>
                </a:solidFill>
                <a:ea typeface="隶书" pitchFamily="49" charset="-122"/>
              </a:rPr>
              <a:t>处</a:t>
            </a:r>
            <a:r>
              <a:rPr lang="zh-CN" altLang="zh-CN" sz="3200" u="none" dirty="0">
                <a:solidFill>
                  <a:schemeClr val="accent2"/>
                </a:solidFill>
                <a:ea typeface="隶书" pitchFamily="49" charset="-122"/>
              </a:rPr>
              <a:t>插入</a:t>
            </a:r>
            <a:r>
              <a:rPr lang="en-US" altLang="zh-CN" sz="3200" b="1" u="none" dirty="0">
                <a:solidFill>
                  <a:schemeClr val="tx2"/>
                </a:solidFill>
                <a:ea typeface="隶书" pitchFamily="49" charset="-122"/>
              </a:rPr>
              <a:t>x</a:t>
            </a:r>
            <a:endParaRPr lang="en-US" altLang="zh-CN" sz="3200" b="1" u="none" dirty="0">
              <a:solidFill>
                <a:srgbClr val="CC3300"/>
              </a:solidFill>
            </a:endParaRPr>
          </a:p>
          <a:p>
            <a:r>
              <a:rPr lang="en-US" altLang="zh-CN" sz="3200" b="1" u="none" dirty="0">
                <a:solidFill>
                  <a:srgbClr val="CC3300"/>
                </a:solidFill>
              </a:rPr>
              <a:t> </a:t>
            </a:r>
            <a:r>
              <a:rPr lang="en-US" altLang="zh-CN" sz="3200" u="none" dirty="0">
                <a:solidFill>
                  <a:srgbClr val="CC3300"/>
                </a:solidFill>
              </a:rPr>
              <a:t>	         ht</a:t>
            </a:r>
            <a:r>
              <a:rPr lang="en-US" altLang="zh-CN" sz="3200" b="1" u="none" dirty="0">
                <a:solidFill>
                  <a:srgbClr val="CC3300"/>
                </a:solidFill>
              </a:rPr>
              <a:t>[</a:t>
            </a:r>
            <a:r>
              <a:rPr lang="en-US" altLang="zh-CN" sz="3200" b="1" u="none" dirty="0">
                <a:solidFill>
                  <a:srgbClr val="CC3300"/>
                </a:solidFill>
                <a:latin typeface="+mn-lt"/>
              </a:rPr>
              <a:t>-</a:t>
            </a:r>
            <a:r>
              <a:rPr lang="en-US" altLang="zh-CN" sz="3200" u="none" dirty="0" err="1">
                <a:solidFill>
                  <a:srgbClr val="CC3300"/>
                </a:solidFill>
              </a:rPr>
              <a:t>i</a:t>
            </a:r>
            <a:r>
              <a:rPr lang="en-US" altLang="zh-CN" sz="3200" b="1" u="none" dirty="0">
                <a:solidFill>
                  <a:srgbClr val="CC3300"/>
                </a:solidFill>
              </a:rPr>
              <a:t>].</a:t>
            </a:r>
            <a:r>
              <a:rPr lang="en-US" altLang="zh-CN" sz="3200" u="none" dirty="0" smtClean="0">
                <a:solidFill>
                  <a:srgbClr val="CC3300"/>
                </a:solidFill>
              </a:rPr>
              <a:t>Element</a:t>
            </a:r>
            <a:r>
              <a:rPr lang="en-US" altLang="zh-CN" sz="3200" b="1" u="none" dirty="0" smtClean="0">
                <a:solidFill>
                  <a:srgbClr val="CC3300"/>
                </a:solidFill>
              </a:rPr>
              <a:t>=</a:t>
            </a:r>
            <a:r>
              <a:rPr lang="en-US" altLang="zh-CN" sz="3200" u="none" dirty="0" smtClean="0">
                <a:solidFill>
                  <a:srgbClr val="CC3300"/>
                </a:solidFill>
              </a:rPr>
              <a:t>x</a:t>
            </a:r>
            <a:r>
              <a:rPr lang="en-US" altLang="zh-CN" sz="3200" b="1" u="none" dirty="0">
                <a:solidFill>
                  <a:srgbClr val="CC3300"/>
                </a:solidFill>
              </a:rPr>
              <a:t>;</a:t>
            </a:r>
          </a:p>
          <a:p>
            <a:r>
              <a:rPr lang="en-US" altLang="zh-CN" sz="3200" b="1" u="none" dirty="0">
                <a:solidFill>
                  <a:srgbClr val="CC3300"/>
                </a:solidFill>
              </a:rPr>
              <a:t>                </a:t>
            </a:r>
            <a:r>
              <a:rPr lang="en-US" altLang="zh-CN" sz="3200" u="none" dirty="0">
                <a:solidFill>
                  <a:srgbClr val="CC3300"/>
                </a:solidFill>
              </a:rPr>
              <a:t>  ht</a:t>
            </a:r>
            <a:r>
              <a:rPr lang="en-US" altLang="zh-CN" sz="3200" b="1" u="none" dirty="0">
                <a:solidFill>
                  <a:srgbClr val="CC3300"/>
                </a:solidFill>
              </a:rPr>
              <a:t>[</a:t>
            </a:r>
            <a:r>
              <a:rPr lang="en-US" altLang="zh-CN" sz="3200" u="none" dirty="0">
                <a:solidFill>
                  <a:srgbClr val="CC3300"/>
                </a:solidFill>
                <a:latin typeface="+mn-lt"/>
              </a:rPr>
              <a:t>-</a:t>
            </a:r>
            <a:r>
              <a:rPr lang="en-US" altLang="zh-CN" sz="3200" u="none" dirty="0" err="1">
                <a:solidFill>
                  <a:srgbClr val="CC3300"/>
                </a:solidFill>
              </a:rPr>
              <a:t>i</a:t>
            </a:r>
            <a:r>
              <a:rPr lang="en-US" altLang="zh-CN" sz="3200" b="1" u="none" dirty="0">
                <a:solidFill>
                  <a:srgbClr val="CC3300"/>
                </a:solidFill>
              </a:rPr>
              <a:t>].</a:t>
            </a:r>
            <a:r>
              <a:rPr lang="en-US" altLang="zh-CN" sz="3200" u="none" dirty="0" smtClean="0">
                <a:solidFill>
                  <a:srgbClr val="CC3300"/>
                </a:solidFill>
              </a:rPr>
              <a:t>info</a:t>
            </a:r>
            <a:r>
              <a:rPr lang="en-US" altLang="zh-CN" sz="3200" b="1" u="none" dirty="0" smtClean="0">
                <a:solidFill>
                  <a:srgbClr val="CC3300"/>
                </a:solidFill>
              </a:rPr>
              <a:t>=</a:t>
            </a:r>
            <a:r>
              <a:rPr lang="en-US" altLang="zh-CN" sz="3200" u="none" dirty="0" smtClean="0">
                <a:solidFill>
                  <a:srgbClr val="CC3300"/>
                </a:solidFill>
              </a:rPr>
              <a:t>Active</a:t>
            </a:r>
            <a:r>
              <a:rPr lang="en-US" altLang="zh-CN" sz="3200" b="1" u="none" dirty="0">
                <a:solidFill>
                  <a:srgbClr val="CC3300"/>
                </a:solidFill>
              </a:rPr>
              <a:t>;</a:t>
            </a:r>
            <a:r>
              <a:rPr lang="en-US" altLang="zh-CN" sz="3200" u="none" dirty="0">
                <a:solidFill>
                  <a:srgbClr val="CC3300"/>
                </a:solidFill>
              </a:rPr>
              <a:t> </a:t>
            </a:r>
          </a:p>
          <a:p>
            <a:r>
              <a:rPr lang="en-US" altLang="zh-CN" sz="3200" u="none" dirty="0">
                <a:solidFill>
                  <a:srgbClr val="CC3300"/>
                </a:solidFill>
              </a:rPr>
              <a:t>                  </a:t>
            </a:r>
            <a:r>
              <a:rPr lang="en-US" altLang="zh-CN" sz="3200" u="none" dirty="0" err="1">
                <a:solidFill>
                  <a:srgbClr val="CC3300"/>
                </a:solidFill>
              </a:rPr>
              <a:t>CurrentSize</a:t>
            </a:r>
            <a:r>
              <a:rPr lang="en-US" altLang="zh-CN" sz="3200" b="1" u="none" dirty="0">
                <a:solidFill>
                  <a:srgbClr val="CC3300"/>
                </a:solidFill>
              </a:rPr>
              <a:t>++;	</a:t>
            </a:r>
          </a:p>
          <a:p>
            <a:r>
              <a:rPr lang="en-US" altLang="zh-CN" sz="3200" u="none" dirty="0">
                <a:solidFill>
                  <a:srgbClr val="CC3300"/>
                </a:solidFill>
              </a:rPr>
              <a:t> 	         </a:t>
            </a:r>
            <a:r>
              <a:rPr lang="en-US" altLang="zh-CN" sz="3200" b="1" u="none" dirty="0">
                <a:solidFill>
                  <a:srgbClr val="CC3300"/>
                </a:solidFill>
              </a:rPr>
              <a:t>return</a:t>
            </a:r>
            <a:r>
              <a:rPr lang="en-US" altLang="zh-CN" sz="3200" u="none" dirty="0">
                <a:solidFill>
                  <a:srgbClr val="CC3300"/>
                </a:solidFill>
              </a:rPr>
              <a:t> 1</a:t>
            </a:r>
            <a:r>
              <a:rPr lang="en-US" altLang="zh-CN" sz="3200" b="1" u="none" dirty="0">
                <a:solidFill>
                  <a:srgbClr val="CC3300"/>
                </a:solidFill>
              </a:rPr>
              <a:t>;</a:t>
            </a:r>
          </a:p>
          <a:p>
            <a:r>
              <a:rPr lang="en-US" altLang="zh-CN" sz="3200" b="1" u="none" dirty="0">
                <a:solidFill>
                  <a:srgbClr val="CC3300"/>
                </a:solidFill>
              </a:rPr>
              <a:t>           }</a:t>
            </a:r>
            <a:endParaRPr lang="en-US" altLang="zh-CN" sz="3200" u="none" dirty="0">
              <a:solidFill>
                <a:srgbClr val="CC3300"/>
              </a:solidFill>
            </a:endParaRPr>
          </a:p>
          <a:p>
            <a:r>
              <a:rPr lang="en-US" altLang="zh-CN" sz="3200" b="1" u="none" dirty="0">
                <a:solidFill>
                  <a:srgbClr val="CC3300"/>
                </a:solidFill>
              </a:rPr>
              <a:t>           else return </a:t>
            </a:r>
            <a:r>
              <a:rPr lang="en-US" altLang="zh-CN" sz="3200" u="none" dirty="0">
                <a:solidFill>
                  <a:srgbClr val="CC3300"/>
                </a:solidFill>
              </a:rPr>
              <a:t>0</a:t>
            </a:r>
            <a:r>
              <a:rPr lang="en-US" altLang="zh-CN" sz="3200" b="1" u="none" dirty="0">
                <a:solidFill>
                  <a:srgbClr val="CC3300"/>
                </a:solidFill>
              </a:rPr>
              <a:t>;</a:t>
            </a:r>
          </a:p>
          <a:p>
            <a:r>
              <a:rPr lang="en-US" altLang="zh-CN" sz="3200" b="1" u="none" dirty="0">
                <a:solidFill>
                  <a:srgbClr val="CC3300"/>
                </a:solidFill>
              </a:rPr>
              <a:t>}</a:t>
            </a:r>
            <a:r>
              <a:rPr lang="en-US" altLang="zh-CN" sz="3200" u="none" dirty="0">
                <a:solidFill>
                  <a:schemeClr val="tx2"/>
                </a:solidFill>
              </a:rPr>
              <a:t>             </a:t>
            </a:r>
          </a:p>
        </p:txBody>
      </p:sp>
    </p:spTree>
  </p:cSld>
  <p:clrMapOvr>
    <a:masterClrMapping/>
  </p:clrMapOvr>
  <p:transition>
    <p:split orient="vert"/>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207</a:t>
            </a:fld>
            <a:endParaRPr lang="en-US" altLang="zh-CN"/>
          </a:p>
        </p:txBody>
      </p:sp>
      <p:sp>
        <p:nvSpPr>
          <p:cNvPr id="3" name="Text Box 2"/>
          <p:cNvSpPr txBox="1">
            <a:spLocks noChangeArrowheads="1"/>
          </p:cNvSpPr>
          <p:nvPr/>
        </p:nvSpPr>
        <p:spPr bwMode="auto">
          <a:xfrm>
            <a:off x="304800" y="225425"/>
            <a:ext cx="8991600" cy="4727575"/>
          </a:xfrm>
          <a:prstGeom prst="rect">
            <a:avLst/>
          </a:prstGeom>
          <a:noFill/>
          <a:ln w="9525">
            <a:noFill/>
            <a:miter lim="800000"/>
            <a:headEnd/>
            <a:tailEnd/>
          </a:ln>
          <a:effectLst/>
        </p:spPr>
        <p:txBody>
          <a:bodyPr>
            <a:spAutoFit/>
          </a:bodyPr>
          <a:lstStyle/>
          <a:p>
            <a:pPr>
              <a:lnSpc>
                <a:spcPct val="95000"/>
              </a:lnSpc>
            </a:pPr>
            <a:r>
              <a:rPr lang="en-US" altLang="zh-CN" sz="3200" b="1" u="none" dirty="0">
                <a:solidFill>
                  <a:srgbClr val="CC3300"/>
                </a:solidFill>
              </a:rPr>
              <a:t>template &lt;class Type&gt; </a:t>
            </a:r>
            <a:r>
              <a:rPr lang="en-US" altLang="zh-CN" sz="3200" b="1" u="none" dirty="0" err="1">
                <a:solidFill>
                  <a:srgbClr val="CC3300"/>
                </a:solidFill>
              </a:rPr>
              <a:t>int</a:t>
            </a:r>
            <a:r>
              <a:rPr lang="en-US" altLang="zh-CN" sz="3200" u="none" dirty="0">
                <a:solidFill>
                  <a:srgbClr val="CC3300"/>
                </a:solidFill>
              </a:rPr>
              <a:t> </a:t>
            </a:r>
            <a:r>
              <a:rPr lang="en-US" altLang="zh-CN" sz="3200" u="none" dirty="0" err="1">
                <a:solidFill>
                  <a:srgbClr val="CC3300"/>
                </a:solidFill>
              </a:rPr>
              <a:t>HashTable</a:t>
            </a:r>
            <a:r>
              <a:rPr lang="en-US" altLang="zh-CN" sz="3200" u="none" dirty="0">
                <a:solidFill>
                  <a:srgbClr val="CC3300"/>
                </a:solidFill>
              </a:rPr>
              <a:t> </a:t>
            </a:r>
            <a:r>
              <a:rPr lang="en-US" altLang="zh-CN" sz="3200" b="1" u="none" dirty="0">
                <a:solidFill>
                  <a:srgbClr val="CC3300"/>
                </a:solidFill>
              </a:rPr>
              <a:t>&lt;Type&gt; :: </a:t>
            </a:r>
          </a:p>
          <a:p>
            <a:pPr>
              <a:lnSpc>
                <a:spcPct val="95000"/>
              </a:lnSpc>
            </a:pPr>
            <a:r>
              <a:rPr lang="en-US" altLang="zh-CN" sz="3200" u="none" dirty="0" smtClean="0">
                <a:solidFill>
                  <a:srgbClr val="CC3300"/>
                </a:solidFill>
              </a:rPr>
              <a:t>Remove</a:t>
            </a:r>
            <a:r>
              <a:rPr lang="en-US" altLang="zh-CN" sz="3200" b="1" u="none" dirty="0" smtClean="0">
                <a:solidFill>
                  <a:srgbClr val="CC3300"/>
                </a:solidFill>
              </a:rPr>
              <a:t>(const Type</a:t>
            </a:r>
            <a:r>
              <a:rPr lang="zh-CN" altLang="en-US" sz="3200" b="1" u="none" dirty="0" smtClean="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x</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a:t>
            </a:r>
            <a:endParaRPr lang="en-US" altLang="zh-CN" sz="3200" u="none" dirty="0">
              <a:solidFill>
                <a:srgbClr val="CC3300"/>
              </a:solidFill>
            </a:endParaRPr>
          </a:p>
          <a:p>
            <a:pPr>
              <a:lnSpc>
                <a:spcPct val="95000"/>
              </a:lnSpc>
            </a:pPr>
            <a:r>
              <a:rPr lang="en-US" altLang="zh-CN" sz="3200" b="1" u="none" dirty="0">
                <a:solidFill>
                  <a:schemeClr val="accent2"/>
                </a:solidFill>
                <a:ea typeface="隶书" pitchFamily="49" charset="-122"/>
              </a:rPr>
              <a:t>//</a:t>
            </a:r>
            <a:r>
              <a:rPr lang="zh-CN" altLang="en-US" sz="3200" u="none" dirty="0">
                <a:solidFill>
                  <a:schemeClr val="accent2"/>
                </a:solidFill>
                <a:ea typeface="隶书" pitchFamily="49" charset="-122"/>
              </a:rPr>
              <a:t>在当前散列表中删除表</a:t>
            </a:r>
            <a:r>
              <a:rPr lang="zh-CN" altLang="en-US" sz="3200" u="none" dirty="0" smtClean="0">
                <a:solidFill>
                  <a:schemeClr val="accent2"/>
                </a:solidFill>
                <a:ea typeface="隶书" pitchFamily="49" charset="-122"/>
              </a:rPr>
              <a:t>项</a:t>
            </a:r>
            <a:r>
              <a:rPr lang="en-US" altLang="zh-CN" sz="3200" b="1" u="none" dirty="0" smtClean="0">
                <a:solidFill>
                  <a:schemeClr val="tx2"/>
                </a:solidFill>
                <a:ea typeface="隶书" pitchFamily="49" charset="-122"/>
              </a:rPr>
              <a:t>x</a:t>
            </a:r>
            <a:endParaRPr lang="en-US" altLang="zh-CN" sz="3200" u="none" dirty="0">
              <a:solidFill>
                <a:srgbClr val="CC3300"/>
              </a:solidFill>
              <a:ea typeface="仿宋_GB2312" pitchFamily="49" charset="-122"/>
            </a:endParaRPr>
          </a:p>
          <a:p>
            <a:pPr>
              <a:lnSpc>
                <a:spcPct val="95000"/>
              </a:lnSpc>
            </a:pPr>
            <a:r>
              <a:rPr lang="en-US" altLang="zh-CN" sz="3200" u="none" dirty="0">
                <a:solidFill>
                  <a:srgbClr val="CC3300"/>
                </a:solidFill>
                <a:ea typeface="仿宋_GB2312" pitchFamily="49" charset="-122"/>
              </a:rPr>
              <a:t>    </a:t>
            </a:r>
            <a:r>
              <a:rPr lang="en-US" altLang="zh-CN" sz="3200" b="1" u="none" dirty="0">
                <a:solidFill>
                  <a:srgbClr val="CC3300"/>
                </a:solidFill>
                <a:ea typeface="仿宋_GB2312" pitchFamily="49" charset="-122"/>
              </a:rPr>
              <a:t>if</a:t>
            </a:r>
            <a:r>
              <a:rPr lang="en-US" altLang="zh-CN" sz="3200" u="none" dirty="0">
                <a:solidFill>
                  <a:srgbClr val="CC3300"/>
                </a:solidFill>
                <a:ea typeface="仿宋_GB2312" pitchFamily="49" charset="-122"/>
              </a:rPr>
              <a:t> </a:t>
            </a:r>
            <a:r>
              <a:rPr lang="en-US" altLang="zh-CN" sz="3200" b="1" u="none" dirty="0" smtClean="0">
                <a:solidFill>
                  <a:srgbClr val="CC3300"/>
                </a:solidFill>
                <a:ea typeface="仿宋_GB2312" pitchFamily="49" charset="-122"/>
              </a:rPr>
              <a:t>((</a:t>
            </a:r>
            <a:r>
              <a:rPr lang="en-US" altLang="zh-CN" sz="3200" b="1" u="none" dirty="0" err="1" smtClean="0">
                <a:solidFill>
                  <a:srgbClr val="CC3300"/>
                </a:solidFill>
                <a:ea typeface="仿宋_GB2312" pitchFamily="49" charset="-122"/>
              </a:rPr>
              <a:t>int</a:t>
            </a:r>
            <a:r>
              <a:rPr lang="en-US" altLang="zh-CN" sz="3200" u="none" dirty="0" smtClean="0">
                <a:solidFill>
                  <a:srgbClr val="CC3300"/>
                </a:solidFill>
                <a:ea typeface="仿宋_GB2312" pitchFamily="49" charset="-122"/>
              </a:rPr>
              <a:t> </a:t>
            </a:r>
            <a:r>
              <a:rPr lang="en-US" altLang="zh-CN" sz="3200" u="none" dirty="0" err="1" smtClean="0">
                <a:solidFill>
                  <a:srgbClr val="CC3300"/>
                </a:solidFill>
                <a:ea typeface="仿宋_GB2312" pitchFamily="49" charset="-122"/>
              </a:rPr>
              <a:t>i</a:t>
            </a:r>
            <a:r>
              <a:rPr lang="en-US" altLang="zh-CN" sz="3200" b="1" u="none" dirty="0" smtClean="0">
                <a:solidFill>
                  <a:srgbClr val="CC3300"/>
                </a:solidFill>
                <a:ea typeface="仿宋_GB2312" pitchFamily="49" charset="-122"/>
              </a:rPr>
              <a:t>=</a:t>
            </a:r>
            <a:r>
              <a:rPr lang="en-US" altLang="zh-CN" sz="3200" u="none" dirty="0" smtClean="0">
                <a:solidFill>
                  <a:srgbClr val="CC3300"/>
                </a:solidFill>
                <a:ea typeface="仿宋_GB2312" pitchFamily="49" charset="-122"/>
              </a:rPr>
              <a:t>Find</a:t>
            </a:r>
            <a:r>
              <a:rPr lang="en-US" altLang="zh-CN" sz="3200" b="1" u="none" dirty="0" smtClean="0">
                <a:solidFill>
                  <a:srgbClr val="CC3300"/>
                </a:solidFill>
                <a:ea typeface="仿宋_GB2312" pitchFamily="49" charset="-122"/>
              </a:rPr>
              <a:t>(</a:t>
            </a:r>
            <a:r>
              <a:rPr lang="en-US" altLang="zh-CN" sz="3200" u="none" dirty="0" smtClean="0">
                <a:solidFill>
                  <a:srgbClr val="CC3300"/>
                </a:solidFill>
                <a:ea typeface="仿宋_GB2312" pitchFamily="49" charset="-122"/>
              </a:rPr>
              <a:t>x</a:t>
            </a:r>
            <a:r>
              <a:rPr lang="en-US" altLang="zh-CN" sz="3200" b="1" u="none" dirty="0" smtClean="0">
                <a:solidFill>
                  <a:srgbClr val="CC3300"/>
                </a:solidFill>
                <a:ea typeface="仿宋_GB2312" pitchFamily="49" charset="-122"/>
              </a:rPr>
              <a:t>))&gt;=</a:t>
            </a:r>
            <a:r>
              <a:rPr lang="en-US" altLang="zh-CN" sz="3200" u="none" dirty="0" smtClean="0">
                <a:solidFill>
                  <a:srgbClr val="CC3300"/>
                </a:solidFill>
                <a:ea typeface="仿宋_GB2312" pitchFamily="49" charset="-122"/>
              </a:rPr>
              <a:t>0</a:t>
            </a:r>
            <a:r>
              <a:rPr lang="en-US" altLang="zh-CN" sz="3200" b="1" u="none" dirty="0" smtClean="0">
                <a:solidFill>
                  <a:srgbClr val="CC3300"/>
                </a:solidFill>
                <a:ea typeface="仿宋_GB2312" pitchFamily="49" charset="-122"/>
              </a:rPr>
              <a:t>)</a:t>
            </a:r>
            <a:r>
              <a:rPr lang="en-US" altLang="zh-CN" sz="3200" u="none" dirty="0" smtClean="0">
                <a:solidFill>
                  <a:srgbClr val="CC3300"/>
                </a:solidFill>
                <a:ea typeface="仿宋_GB2312" pitchFamily="49" charset="-122"/>
              </a:rPr>
              <a:t> </a:t>
            </a:r>
            <a:r>
              <a:rPr lang="en-US" altLang="zh-CN" sz="3200" b="1" u="none" dirty="0">
                <a:solidFill>
                  <a:srgbClr val="CC3300"/>
                </a:solidFill>
                <a:ea typeface="仿宋_GB2312" pitchFamily="49" charset="-122"/>
              </a:rPr>
              <a:t>{  </a:t>
            </a:r>
            <a:r>
              <a:rPr lang="en-US" altLang="zh-CN" sz="3200" b="1" u="none" dirty="0" smtClean="0">
                <a:solidFill>
                  <a:schemeClr val="accent2"/>
                </a:solidFill>
                <a:ea typeface="隶书" pitchFamily="49" charset="-122"/>
              </a:rPr>
              <a:t>//</a:t>
            </a:r>
            <a:r>
              <a:rPr lang="zh-CN" altLang="en-US" sz="3200" u="none" dirty="0" smtClean="0">
                <a:solidFill>
                  <a:schemeClr val="accent2"/>
                </a:solidFill>
                <a:ea typeface="隶书" pitchFamily="49" charset="-122"/>
              </a:rPr>
              <a:t>找到，删除</a:t>
            </a:r>
            <a:endParaRPr lang="zh-CN" altLang="en-US" sz="3200" b="1" u="none" dirty="0">
              <a:solidFill>
                <a:srgbClr val="CC3300"/>
              </a:solidFill>
              <a:ea typeface="仿宋_GB2312" pitchFamily="49" charset="-122"/>
            </a:endParaRPr>
          </a:p>
          <a:p>
            <a:pPr>
              <a:lnSpc>
                <a:spcPct val="95000"/>
              </a:lnSpc>
            </a:pPr>
            <a:r>
              <a:rPr lang="zh-CN" altLang="en-US" sz="3200" u="none" dirty="0">
                <a:solidFill>
                  <a:srgbClr val="CC3300"/>
                </a:solidFill>
                <a:ea typeface="仿宋_GB2312" pitchFamily="49" charset="-122"/>
              </a:rPr>
              <a:t>       </a:t>
            </a:r>
            <a:r>
              <a:rPr lang="en-US" altLang="zh-CN" sz="3200" u="none" dirty="0">
                <a:solidFill>
                  <a:srgbClr val="CC3300"/>
                </a:solidFill>
                <a:ea typeface="仿宋_GB2312" pitchFamily="49" charset="-122"/>
              </a:rPr>
              <a:t>ht</a:t>
            </a:r>
            <a:r>
              <a:rPr lang="en-US" altLang="zh-CN" sz="3200" b="1" u="none" dirty="0">
                <a:solidFill>
                  <a:srgbClr val="CC3300"/>
                </a:solidFill>
                <a:ea typeface="仿宋_GB2312" pitchFamily="49" charset="-122"/>
              </a:rPr>
              <a:t>[</a:t>
            </a:r>
            <a:r>
              <a:rPr lang="en-US" altLang="zh-CN" sz="3200" u="none" dirty="0" err="1">
                <a:solidFill>
                  <a:srgbClr val="CC3300"/>
                </a:solidFill>
                <a:ea typeface="仿宋_GB2312" pitchFamily="49" charset="-122"/>
              </a:rPr>
              <a:t>i</a:t>
            </a:r>
            <a:r>
              <a:rPr lang="en-US" altLang="zh-CN" sz="3200" b="1" u="none" dirty="0">
                <a:solidFill>
                  <a:srgbClr val="CC3300"/>
                </a:solidFill>
                <a:ea typeface="仿宋_GB2312" pitchFamily="49" charset="-122"/>
              </a:rPr>
              <a:t>].</a:t>
            </a:r>
            <a:r>
              <a:rPr lang="en-US" altLang="zh-CN" sz="3200" u="none" dirty="0" smtClean="0">
                <a:solidFill>
                  <a:srgbClr val="CC3300"/>
                </a:solidFill>
                <a:ea typeface="仿宋_GB2312" pitchFamily="49" charset="-122"/>
              </a:rPr>
              <a:t>info</a:t>
            </a:r>
            <a:r>
              <a:rPr lang="en-US" altLang="zh-CN" sz="3200" b="1" u="none" dirty="0" smtClean="0">
                <a:solidFill>
                  <a:srgbClr val="CC3300"/>
                </a:solidFill>
                <a:ea typeface="仿宋_GB2312" pitchFamily="49" charset="-122"/>
              </a:rPr>
              <a:t>=</a:t>
            </a:r>
            <a:r>
              <a:rPr lang="en-US" altLang="zh-CN" sz="3200" u="none" dirty="0" smtClean="0">
                <a:solidFill>
                  <a:srgbClr val="CC3300"/>
                </a:solidFill>
                <a:ea typeface="仿宋_GB2312" pitchFamily="49" charset="-122"/>
              </a:rPr>
              <a:t>deleted</a:t>
            </a:r>
            <a:r>
              <a:rPr lang="en-US" altLang="zh-CN" sz="3200" b="1" u="none" dirty="0">
                <a:solidFill>
                  <a:srgbClr val="CC3300"/>
                </a:solidFill>
                <a:ea typeface="仿宋_GB2312" pitchFamily="49" charset="-122"/>
              </a:rPr>
              <a:t>;</a:t>
            </a:r>
            <a:r>
              <a:rPr lang="en-US" altLang="zh-CN" sz="3200" u="none" dirty="0">
                <a:solidFill>
                  <a:srgbClr val="CC3300"/>
                </a:solidFill>
                <a:ea typeface="仿宋_GB2312" pitchFamily="49" charset="-122"/>
              </a:rPr>
              <a:t>  </a:t>
            </a:r>
            <a:r>
              <a:rPr lang="en-US" altLang="zh-CN" sz="3200" b="1" u="none" dirty="0" smtClean="0">
                <a:solidFill>
                  <a:schemeClr val="accent2"/>
                </a:solidFill>
                <a:ea typeface="隶书" pitchFamily="49" charset="-122"/>
              </a:rPr>
              <a:t>//</a:t>
            </a:r>
            <a:r>
              <a:rPr lang="zh-CN" altLang="en-US" sz="3200" u="none" dirty="0">
                <a:solidFill>
                  <a:schemeClr val="accent2"/>
                </a:solidFill>
                <a:ea typeface="隶书" pitchFamily="49" charset="-122"/>
              </a:rPr>
              <a:t>做删除标记</a:t>
            </a:r>
            <a:endParaRPr lang="zh-CN" altLang="en-US" sz="3200" u="none" dirty="0">
              <a:solidFill>
                <a:srgbClr val="CC3300"/>
              </a:solidFill>
            </a:endParaRPr>
          </a:p>
          <a:p>
            <a:pPr>
              <a:lnSpc>
                <a:spcPct val="95000"/>
              </a:lnSpc>
            </a:pPr>
            <a:r>
              <a:rPr lang="zh-CN" altLang="en-US" sz="3200" u="none" dirty="0">
                <a:solidFill>
                  <a:srgbClr val="CC3300"/>
                </a:solidFill>
              </a:rPr>
              <a:t>       </a:t>
            </a:r>
            <a:r>
              <a:rPr lang="en-US" altLang="zh-CN" sz="3200" u="none" dirty="0" err="1">
                <a:solidFill>
                  <a:srgbClr val="CC3300"/>
                </a:solidFill>
              </a:rPr>
              <a:t>CurrentSize</a:t>
            </a:r>
            <a:r>
              <a:rPr lang="en-US" altLang="zh-CN" sz="3200" b="1" u="none" dirty="0">
                <a:solidFill>
                  <a:srgbClr val="CC3300"/>
                </a:solidFill>
                <a:latin typeface="+mn-lt"/>
              </a:rPr>
              <a:t>--</a:t>
            </a:r>
            <a:r>
              <a:rPr lang="en-US" altLang="zh-CN" sz="3200" b="1" u="none" dirty="0">
                <a:solidFill>
                  <a:srgbClr val="CC3300"/>
                </a:solidFill>
              </a:rPr>
              <a:t>;</a:t>
            </a:r>
          </a:p>
          <a:p>
            <a:pPr>
              <a:lnSpc>
                <a:spcPct val="95000"/>
              </a:lnSpc>
            </a:pPr>
            <a:r>
              <a:rPr lang="en-US" altLang="zh-CN" sz="3200" u="none" dirty="0">
                <a:solidFill>
                  <a:srgbClr val="CC3300"/>
                </a:solidFill>
              </a:rPr>
              <a:t>       </a:t>
            </a:r>
            <a:r>
              <a:rPr lang="en-US" altLang="zh-CN" sz="3200" b="1" u="none" dirty="0">
                <a:solidFill>
                  <a:srgbClr val="CC3300"/>
                </a:solidFill>
              </a:rPr>
              <a:t>return</a:t>
            </a:r>
            <a:r>
              <a:rPr lang="en-US" altLang="zh-CN" sz="3200" u="none" dirty="0">
                <a:solidFill>
                  <a:srgbClr val="CC3300"/>
                </a:solidFill>
              </a:rPr>
              <a:t> 1</a:t>
            </a:r>
            <a:r>
              <a:rPr lang="en-US" altLang="zh-CN" sz="3200" b="1" u="none" dirty="0">
                <a:solidFill>
                  <a:srgbClr val="CC3300"/>
                </a:solidFill>
              </a:rPr>
              <a:t>;</a:t>
            </a:r>
          </a:p>
          <a:p>
            <a:pPr>
              <a:lnSpc>
                <a:spcPct val="95000"/>
              </a:lnSpc>
            </a:pPr>
            <a:r>
              <a:rPr lang="en-US" altLang="zh-CN" sz="3200" u="none" dirty="0">
                <a:solidFill>
                  <a:srgbClr val="CC3300"/>
                </a:solidFill>
              </a:rPr>
              <a:t>    </a:t>
            </a:r>
            <a:r>
              <a:rPr lang="en-US" altLang="zh-CN" sz="3200" b="1" u="none" dirty="0">
                <a:solidFill>
                  <a:srgbClr val="CC3300"/>
                </a:solidFill>
              </a:rPr>
              <a:t>}</a:t>
            </a:r>
            <a:endParaRPr lang="en-US" altLang="zh-CN" sz="3200" u="none" dirty="0">
              <a:solidFill>
                <a:srgbClr val="CC3300"/>
              </a:solidFill>
            </a:endParaRPr>
          </a:p>
          <a:p>
            <a:pPr>
              <a:lnSpc>
                <a:spcPct val="95000"/>
              </a:lnSpc>
            </a:pPr>
            <a:r>
              <a:rPr lang="en-US" altLang="zh-CN" sz="3200" u="none" dirty="0">
                <a:solidFill>
                  <a:srgbClr val="CC3300"/>
                </a:solidFill>
              </a:rPr>
              <a:t>    </a:t>
            </a:r>
            <a:r>
              <a:rPr lang="en-US" altLang="zh-CN" sz="3200" b="1" u="none" dirty="0">
                <a:solidFill>
                  <a:srgbClr val="CC3300"/>
                </a:solidFill>
              </a:rPr>
              <a:t>else return</a:t>
            </a:r>
            <a:r>
              <a:rPr lang="en-US" altLang="zh-CN" sz="3200" u="none" dirty="0">
                <a:solidFill>
                  <a:srgbClr val="CC3300"/>
                </a:solidFill>
              </a:rPr>
              <a:t> 0</a:t>
            </a:r>
            <a:r>
              <a:rPr lang="en-US" altLang="zh-CN" sz="3200" b="1" u="none" dirty="0">
                <a:solidFill>
                  <a:srgbClr val="CC3300"/>
                </a:solidFill>
              </a:rPr>
              <a:t>;</a:t>
            </a:r>
          </a:p>
          <a:p>
            <a:pPr>
              <a:lnSpc>
                <a:spcPct val="95000"/>
              </a:lnSpc>
            </a:pPr>
            <a:r>
              <a:rPr lang="en-US" altLang="zh-CN" sz="3200" b="1" u="none" dirty="0">
                <a:solidFill>
                  <a:srgbClr val="CC3300"/>
                </a:solidFill>
              </a:rPr>
              <a:t>}</a:t>
            </a:r>
            <a:endParaRPr lang="en-US" altLang="zh-CN" sz="2100" b="1" u="none" dirty="0">
              <a:solidFill>
                <a:srgbClr val="CC3300"/>
              </a:solidFill>
            </a:endParaRPr>
          </a:p>
        </p:txBody>
      </p:sp>
      <p:sp>
        <p:nvSpPr>
          <p:cNvPr id="4" name="Rectangle 3"/>
          <p:cNvSpPr>
            <a:spLocks noChangeArrowheads="1"/>
          </p:cNvSpPr>
          <p:nvPr/>
        </p:nvSpPr>
        <p:spPr bwMode="auto">
          <a:xfrm>
            <a:off x="304800" y="5075238"/>
            <a:ext cx="8610600" cy="1477328"/>
          </a:xfrm>
          <a:prstGeom prst="rect">
            <a:avLst/>
          </a:prstGeom>
          <a:noFill/>
          <a:ln w="9525">
            <a:noFill/>
            <a:miter lim="800000"/>
            <a:headEnd/>
            <a:tailEnd/>
          </a:ln>
          <a:effectLst/>
        </p:spPr>
        <p:txBody>
          <a:bodyPr>
            <a:spAutoFit/>
          </a:bodyPr>
          <a:lstStyle/>
          <a:p>
            <a:r>
              <a:rPr lang="en-US" altLang="zh-CN" sz="3000" b="1" u="none" dirty="0">
                <a:effectLst>
                  <a:outerShdw blurRad="38100" dist="38100" dir="2700000" algn="tl">
                    <a:srgbClr val="C0C0C0"/>
                  </a:outerShdw>
                </a:effectLst>
                <a:ea typeface="仿宋_GB2312" pitchFamily="49" charset="-122"/>
              </a:rPr>
              <a:t>    </a:t>
            </a:r>
            <a:r>
              <a:rPr lang="zh-CN" altLang="en-US" sz="3000" b="1" u="none" dirty="0">
                <a:effectLst>
                  <a:outerShdw blurRad="38100" dist="38100" dir="2700000" algn="tl">
                    <a:srgbClr val="C0C0C0"/>
                  </a:outerShdw>
                </a:effectLst>
                <a:ea typeface="仿宋_GB2312" pitchFamily="49" charset="-122"/>
              </a:rPr>
              <a:t>线性探查方法容易产生</a:t>
            </a:r>
            <a:r>
              <a:rPr lang="zh-CN" altLang="en-US" sz="3000" b="1" u="none" dirty="0" smtClean="0">
                <a:effectLst>
                  <a:outerShdw blurRad="38100" dist="38100" dir="2700000" algn="tl">
                    <a:srgbClr val="C0C0C0"/>
                  </a:outerShdw>
                </a:effectLst>
                <a:ea typeface="仿宋_GB2312" pitchFamily="49" charset="-122"/>
              </a:rPr>
              <a:t>“</a:t>
            </a:r>
            <a:r>
              <a:rPr lang="zh-CN" altLang="en-US" sz="3000" b="1" u="none" dirty="0" smtClean="0">
                <a:solidFill>
                  <a:schemeClr val="tx2"/>
                </a:solidFill>
                <a:effectLst>
                  <a:outerShdw blurRad="38100" dist="38100" dir="2700000" algn="tl">
                    <a:srgbClr val="C0C0C0"/>
                  </a:outerShdw>
                </a:effectLst>
                <a:ea typeface="仿宋_GB2312" pitchFamily="49" charset="-122"/>
              </a:rPr>
              <a:t>堆积</a:t>
            </a:r>
            <a:r>
              <a:rPr lang="zh-CN" altLang="en-US" sz="3000" b="1" u="none" dirty="0" smtClean="0">
                <a:effectLst>
                  <a:outerShdw blurRad="38100" dist="38100" dir="2700000" algn="tl">
                    <a:srgbClr val="C0C0C0"/>
                  </a:outerShdw>
                </a:effectLst>
                <a:ea typeface="仿宋_GB2312" pitchFamily="49" charset="-122"/>
              </a:rPr>
              <a:t>”，不同</a:t>
            </a:r>
            <a:r>
              <a:rPr lang="zh-CN" altLang="en-US" sz="3000" b="1" u="none" dirty="0">
                <a:effectLst>
                  <a:outerShdw blurRad="38100" dist="38100" dir="2700000" algn="tl">
                    <a:srgbClr val="C0C0C0"/>
                  </a:outerShdw>
                </a:effectLst>
                <a:ea typeface="仿宋_GB2312" pitchFamily="49" charset="-122"/>
              </a:rPr>
              <a:t>探查序列的关键码占据可用的空</a:t>
            </a:r>
            <a:r>
              <a:rPr lang="zh-CN" altLang="en-US" sz="3000" b="1" u="none" dirty="0" smtClean="0">
                <a:effectLst>
                  <a:outerShdw blurRad="38100" dist="38100" dir="2700000" algn="tl">
                    <a:srgbClr val="C0C0C0"/>
                  </a:outerShdw>
                </a:effectLst>
                <a:ea typeface="仿宋_GB2312" pitchFamily="49" charset="-122"/>
              </a:rPr>
              <a:t>桶，为</a:t>
            </a:r>
            <a:r>
              <a:rPr lang="zh-CN" altLang="en-US" sz="3000" b="1" u="none" dirty="0">
                <a:effectLst>
                  <a:outerShdw blurRad="38100" dist="38100" dir="2700000" algn="tl">
                    <a:srgbClr val="C0C0C0"/>
                  </a:outerShdw>
                </a:effectLst>
                <a:ea typeface="仿宋_GB2312" pitchFamily="49" charset="-122"/>
              </a:rPr>
              <a:t>寻找某一关键码需要经历不同的探查</a:t>
            </a:r>
            <a:r>
              <a:rPr lang="zh-CN" altLang="en-US" sz="3000" b="1" u="none" dirty="0" smtClean="0">
                <a:effectLst>
                  <a:outerShdw blurRad="38100" dist="38100" dir="2700000" algn="tl">
                    <a:srgbClr val="C0C0C0"/>
                  </a:outerShdw>
                </a:effectLst>
                <a:ea typeface="仿宋_GB2312" pitchFamily="49" charset="-122"/>
              </a:rPr>
              <a:t>序列，导致</a:t>
            </a:r>
            <a:r>
              <a:rPr lang="zh-CN" altLang="en-US" sz="3000" b="1" u="none" dirty="0">
                <a:effectLst>
                  <a:outerShdw blurRad="38100" dist="38100" dir="2700000" algn="tl">
                    <a:srgbClr val="C0C0C0"/>
                  </a:outerShdw>
                </a:effectLst>
                <a:ea typeface="仿宋_GB2312" pitchFamily="49" charset="-122"/>
              </a:rPr>
              <a:t>搜索时间增加。</a:t>
            </a:r>
            <a:endParaRPr lang="zh-CN" altLang="en-US" sz="3000" u="none" dirty="0">
              <a:ea typeface="仿宋_GB2312" pitchFamily="49" charset="-122"/>
            </a:endParaRPr>
          </a:p>
        </p:txBody>
      </p:sp>
    </p:spTree>
  </p:cSld>
  <p:clrMapOvr>
    <a:masterClrMapping/>
  </p:clrMapOvr>
  <p:transition>
    <p:split orient="vert"/>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208</a:t>
            </a:fld>
            <a:endParaRPr lang="en-US" altLang="zh-CN"/>
          </a:p>
        </p:txBody>
      </p:sp>
      <p:sp>
        <p:nvSpPr>
          <p:cNvPr id="3" name="Rectangle 2"/>
          <p:cNvSpPr txBox="1">
            <a:spLocks noChangeArrowheads="1"/>
          </p:cNvSpPr>
          <p:nvPr/>
        </p:nvSpPr>
        <p:spPr>
          <a:xfrm>
            <a:off x="3269673" y="249382"/>
            <a:ext cx="2286000" cy="685800"/>
          </a:xfrm>
          <a:prstGeom prst="rect">
            <a:avLst/>
          </a:prstGeom>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算法分析</a:t>
            </a:r>
            <a:endParaRPr kumimoji="1" lang="zh-CN" altLang="en-US" sz="3200" b="0" i="0" u="none" strike="noStrike" kern="0" cap="none" spc="0" normalizeH="0" baseline="0" noProof="0" dirty="0">
              <a:ln>
                <a:noFill/>
              </a:ln>
              <a:solidFill>
                <a:schemeClr val="tx1"/>
              </a:solidFill>
              <a:effectLst/>
              <a:uLnTx/>
              <a:uFillTx/>
              <a:latin typeface="+mj-lt"/>
              <a:ea typeface="仿宋_GB2312" pitchFamily="49" charset="-122"/>
              <a:cs typeface="+mj-cs"/>
            </a:endParaRPr>
          </a:p>
        </p:txBody>
      </p:sp>
      <p:sp>
        <p:nvSpPr>
          <p:cNvPr id="4" name="Rectangle 3"/>
          <p:cNvSpPr txBox="1">
            <a:spLocks noChangeArrowheads="1"/>
          </p:cNvSpPr>
          <p:nvPr/>
        </p:nvSpPr>
        <p:spPr>
          <a:xfrm>
            <a:off x="374073" y="1011382"/>
            <a:ext cx="8305800" cy="5410200"/>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设散列表的</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装填因子</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为</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s</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，其中</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n</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是表中已有的表项个数</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s</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是每个桶中最多可容纳表项个数</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是表中的桶数</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可用</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表明散列表的装满程度</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越大，表中表项数越多，表装得越满，发生冲突可能性越大。</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通过对线性探查法的分析可知，为搜索一个关键码所需进行的探查次数的期望值</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P</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大约是</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)/(2-2</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。虽然平均探查次数较小，但在最坏情况下的探查次数会相当大。</a:t>
            </a:r>
            <a:endParaRPr kumimoji="1" lang="zh-CN" altLang="en-US" sz="3000" b="0" i="0" u="none" strike="noStrike" kern="0" cap="none" spc="0" normalizeH="0" baseline="0" noProof="0" dirty="0">
              <a:ln>
                <a:noFill/>
              </a:ln>
              <a:solidFill>
                <a:srgbClr val="006600"/>
              </a:solidFill>
              <a:effectLst/>
              <a:uLnTx/>
              <a:uFillTx/>
              <a:latin typeface="+mn-lt"/>
              <a:ea typeface="仿宋_GB2312" pitchFamily="49" charset="-122"/>
              <a:cs typeface="+mn-cs"/>
            </a:endParaRPr>
          </a:p>
        </p:txBody>
      </p:sp>
    </p:spTree>
  </p:cSld>
  <p:clrMapOvr>
    <a:masterClrMapping/>
  </p:clrMapOvr>
  <p:transition>
    <p:split orient="vert"/>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209</a:t>
            </a:fld>
            <a:endParaRPr lang="en-US" altLang="zh-CN"/>
          </a:p>
        </p:txBody>
      </p:sp>
      <p:sp>
        <p:nvSpPr>
          <p:cNvPr id="3" name="Rectangle 2"/>
          <p:cNvSpPr txBox="1">
            <a:spLocks noChangeArrowheads="1"/>
          </p:cNvSpPr>
          <p:nvPr/>
        </p:nvSpPr>
        <p:spPr>
          <a:xfrm>
            <a:off x="457200" y="304800"/>
            <a:ext cx="8610600"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(2) </a:t>
            </a:r>
            <a:r>
              <a:rPr kumimoji="1" lang="zh-CN" altLang="en-US" sz="3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二次探查法 </a:t>
            </a:r>
            <a:r>
              <a:rPr kumimoji="1" lang="en-US" altLang="zh-CN" sz="3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(Quadratic Probing)</a:t>
            </a:r>
            <a:endParaRPr kumimoji="1" lang="en-US" altLang="zh-CN" sz="3000" b="0" i="0" u="none" strike="noStrike" kern="0" cap="none" spc="0" normalizeH="0" baseline="0" noProof="0" dirty="0">
              <a:ln>
                <a:noFill/>
              </a:ln>
              <a:solidFill>
                <a:schemeClr val="tx2"/>
              </a:solidFill>
              <a:effectLst/>
              <a:uLnTx/>
              <a:uFillTx/>
              <a:latin typeface="+mj-lt"/>
              <a:ea typeface="仿宋_GB2312" pitchFamily="49" charset="-122"/>
              <a:cs typeface="+mj-cs"/>
            </a:endParaRPr>
          </a:p>
        </p:txBody>
      </p:sp>
      <p:sp>
        <p:nvSpPr>
          <p:cNvPr id="4" name="Rectangle 3"/>
          <p:cNvSpPr txBox="1">
            <a:spLocks noChangeArrowheads="1"/>
          </p:cNvSpPr>
          <p:nvPr/>
        </p:nvSpPr>
        <p:spPr>
          <a:xfrm>
            <a:off x="457200" y="914400"/>
            <a:ext cx="8305800" cy="5715000"/>
          </a:xfrm>
          <a:prstGeom prst="rect">
            <a:avLst/>
          </a:prstGeom>
        </p:spPr>
        <p:txBody>
          <a:bodyPr/>
          <a:lstStyle/>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为改善“堆积”问题，减少为完成搜索所需的平均探查次数，可使用二次探查法。</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通过某一个散列函数对表项的关键码</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x</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进行计算，得到桶号，它是一个非负整数。</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zh-CN" altLang="en-US"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endPar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二次探查法在表中寻找“下一个”空桶的公式：</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zh-CN" altLang="en-US"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1"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H</a:t>
            </a:r>
            <a:r>
              <a:rPr kumimoji="1" lang="en-US" altLang="zh-CN" sz="3000" b="1" i="1"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 2, …,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-1)/2</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式中的</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是表的大小，它应是一个值为</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4</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k</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+3</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的质数，其中</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k</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是一个整数。</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如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3, 7, 11, 19, 23, 31, 43, 59, 127, 251, 503, …</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Rectangle 2"/>
          <p:cNvSpPr>
            <a:spLocks noChangeArrowheads="1"/>
          </p:cNvSpPr>
          <p:nvPr/>
        </p:nvSpPr>
        <p:spPr bwMode="auto">
          <a:xfrm>
            <a:off x="2078038" y="582613"/>
            <a:ext cx="4387850" cy="609600"/>
          </a:xfrm>
          <a:prstGeom prst="rect">
            <a:avLst/>
          </a:prstGeom>
          <a:noFill/>
          <a:ln w="9525">
            <a:noFill/>
            <a:miter lim="800000"/>
            <a:headEnd/>
            <a:tailEnd/>
          </a:ln>
          <a:effectLst/>
        </p:spPr>
        <p:txBody>
          <a:bodyPr anchor="ctr"/>
          <a:lstStyle/>
          <a:p>
            <a:pPr algn="ctr"/>
            <a:r>
              <a:rPr lang="zh-CN" altLang="en-US" sz="3200" b="1">
                <a:solidFill>
                  <a:srgbClr val="000099"/>
                </a:solidFill>
                <a:effectLst>
                  <a:outerShdw blurRad="38100" dist="38100" dir="2700000" algn="tl">
                    <a:srgbClr val="C0C0C0"/>
                  </a:outerShdw>
                </a:effectLst>
                <a:ea typeface="仿宋_GB2312" pitchFamily="49" charset="-122"/>
              </a:rPr>
              <a:t>顺序搜索的递归算法</a:t>
            </a:r>
            <a:endParaRPr lang="zh-CN" altLang="en-US" sz="3200">
              <a:solidFill>
                <a:srgbClr val="000099"/>
              </a:solidFill>
              <a:ea typeface="隶书" pitchFamily="49" charset="-122"/>
            </a:endParaRPr>
          </a:p>
        </p:txBody>
      </p:sp>
      <p:sp>
        <p:nvSpPr>
          <p:cNvPr id="323587" name="Rectangle 3"/>
          <p:cNvSpPr>
            <a:spLocks noChangeArrowheads="1"/>
          </p:cNvSpPr>
          <p:nvPr/>
        </p:nvSpPr>
        <p:spPr bwMode="auto">
          <a:xfrm>
            <a:off x="612775" y="1300163"/>
            <a:ext cx="7761288" cy="4362450"/>
          </a:xfrm>
          <a:prstGeom prst="rect">
            <a:avLst/>
          </a:prstGeom>
          <a:noFill/>
          <a:ln w="9525">
            <a:noFill/>
            <a:miter lim="800000"/>
            <a:headEnd/>
            <a:tailEnd/>
          </a:ln>
          <a:effectLst/>
        </p:spPr>
        <p:txBody>
          <a:bodyPr>
            <a:spAutoFit/>
          </a:bodyPr>
          <a:lstStyle/>
          <a:p>
            <a:r>
              <a:rPr lang="en-US" altLang="zh-CN" sz="2800" b="1" u="none" dirty="0">
                <a:solidFill>
                  <a:srgbClr val="CC0000"/>
                </a:solidFill>
                <a:ea typeface="仿宋_GB2312" pitchFamily="49" charset="-122"/>
              </a:rPr>
              <a:t>template &lt;class Type&gt; </a:t>
            </a:r>
            <a:r>
              <a:rPr lang="en-US" altLang="zh-CN" sz="2800" b="1" u="none" dirty="0" err="1">
                <a:solidFill>
                  <a:srgbClr val="CC0000"/>
                </a:solidFill>
                <a:ea typeface="仿宋_GB2312" pitchFamily="49" charset="-122"/>
              </a:rPr>
              <a:t>int</a:t>
            </a:r>
            <a:r>
              <a:rPr lang="en-US" altLang="zh-CN" sz="2800" i="1" u="none" dirty="0">
                <a:solidFill>
                  <a:srgbClr val="CC0000"/>
                </a:solidFill>
                <a:ea typeface="仿宋_GB2312" pitchFamily="49" charset="-122"/>
              </a:rPr>
              <a:t> </a:t>
            </a:r>
            <a:r>
              <a:rPr lang="en-US" altLang="zh-CN" sz="2800" u="none" dirty="0" err="1">
                <a:solidFill>
                  <a:srgbClr val="CC0000"/>
                </a:solidFill>
                <a:ea typeface="仿宋_GB2312" pitchFamily="49" charset="-122"/>
              </a:rPr>
              <a:t>SearchList</a:t>
            </a:r>
            <a:r>
              <a:rPr lang="en-US" altLang="zh-CN" sz="2800" u="none" dirty="0">
                <a:solidFill>
                  <a:srgbClr val="CC0000"/>
                </a:solidFill>
                <a:ea typeface="仿宋_GB2312" pitchFamily="49" charset="-122"/>
              </a:rPr>
              <a:t> </a:t>
            </a:r>
            <a:r>
              <a:rPr lang="en-US" altLang="zh-CN" sz="2800" b="1" u="none" dirty="0">
                <a:solidFill>
                  <a:srgbClr val="CC0000"/>
                </a:solidFill>
                <a:ea typeface="仿宋_GB2312" pitchFamily="49" charset="-122"/>
              </a:rPr>
              <a:t>&lt;Type&gt; ::</a:t>
            </a:r>
          </a:p>
          <a:p>
            <a:r>
              <a:rPr lang="en-US" altLang="zh-CN" sz="2800" u="none" dirty="0" err="1" smtClean="0">
                <a:solidFill>
                  <a:srgbClr val="CC0000"/>
                </a:solidFill>
                <a:ea typeface="仿宋_GB2312" pitchFamily="49" charset="-122"/>
              </a:rPr>
              <a:t>SeqSearch</a:t>
            </a:r>
            <a:r>
              <a:rPr lang="en-US" altLang="zh-CN" sz="2800" b="1" u="none" dirty="0" smtClean="0">
                <a:solidFill>
                  <a:srgbClr val="CC0000"/>
                </a:solidFill>
                <a:ea typeface="仿宋_GB2312" pitchFamily="49" charset="-122"/>
              </a:rPr>
              <a:t>(const </a:t>
            </a:r>
            <a:r>
              <a:rPr lang="en-US" altLang="zh-CN" sz="2800" b="1" u="none" dirty="0">
                <a:solidFill>
                  <a:srgbClr val="CC0000"/>
                </a:solidFill>
                <a:ea typeface="仿宋_GB2312" pitchFamily="49" charset="-122"/>
              </a:rPr>
              <a:t>Type &amp;</a:t>
            </a:r>
            <a:r>
              <a:rPr lang="en-US" altLang="zh-CN" sz="2800" u="none" dirty="0">
                <a:solidFill>
                  <a:srgbClr val="CC0000"/>
                </a:solidFill>
                <a:ea typeface="仿宋_GB2312" pitchFamily="49" charset="-122"/>
              </a:rPr>
              <a:t>x</a:t>
            </a:r>
            <a:r>
              <a:rPr lang="en-US" altLang="zh-CN" sz="2800" b="1" u="none" dirty="0">
                <a:solidFill>
                  <a:srgbClr val="CC0000"/>
                </a:solidFill>
                <a:ea typeface="仿宋_GB2312" pitchFamily="49" charset="-122"/>
              </a:rPr>
              <a:t>,</a:t>
            </a:r>
            <a:r>
              <a:rPr lang="en-US" altLang="zh-CN" sz="2800" u="none" dirty="0">
                <a:solidFill>
                  <a:srgbClr val="CC0000"/>
                </a:solidFill>
                <a:ea typeface="仿宋_GB2312" pitchFamily="49" charset="-122"/>
              </a:rPr>
              <a:t>  </a:t>
            </a:r>
            <a:r>
              <a:rPr lang="en-US" altLang="zh-CN" sz="2800" b="1" u="none" dirty="0" err="1">
                <a:solidFill>
                  <a:srgbClr val="CC0000"/>
                </a:solidFill>
                <a:ea typeface="仿宋_GB2312" pitchFamily="49" charset="-122"/>
              </a:rPr>
              <a:t>int</a:t>
            </a:r>
            <a:r>
              <a:rPr lang="en-US" altLang="zh-CN" sz="2800" u="none" dirty="0">
                <a:solidFill>
                  <a:srgbClr val="CC0000"/>
                </a:solidFill>
                <a:ea typeface="仿宋_GB2312" pitchFamily="49" charset="-122"/>
              </a:rPr>
              <a:t> </a:t>
            </a:r>
            <a:r>
              <a:rPr lang="en-US" altLang="zh-CN" sz="2800" u="none" dirty="0" smtClean="0">
                <a:solidFill>
                  <a:srgbClr val="CC0000"/>
                </a:solidFill>
                <a:ea typeface="仿宋_GB2312" pitchFamily="49" charset="-122"/>
              </a:rPr>
              <a:t>loc</a:t>
            </a:r>
            <a:r>
              <a:rPr lang="en-US" altLang="zh-CN" sz="2800" b="1" u="none" dirty="0" smtClean="0">
                <a:solidFill>
                  <a:srgbClr val="CC0000"/>
                </a:solidFill>
                <a:ea typeface="仿宋_GB2312" pitchFamily="49" charset="-122"/>
              </a:rPr>
              <a:t>)</a:t>
            </a:r>
            <a:r>
              <a:rPr lang="en-US" altLang="zh-CN" sz="2800" u="none" dirty="0" smtClean="0">
                <a:solidFill>
                  <a:srgbClr val="CC0000"/>
                </a:solidFill>
                <a:ea typeface="仿宋_GB2312" pitchFamily="49" charset="-122"/>
              </a:rPr>
              <a:t> </a:t>
            </a:r>
            <a:r>
              <a:rPr lang="en-US" altLang="zh-CN" sz="2800" b="1" u="none" dirty="0">
                <a:solidFill>
                  <a:srgbClr val="CC0000"/>
                </a:solidFill>
                <a:ea typeface="仿宋_GB2312" pitchFamily="49" charset="-122"/>
              </a:rPr>
              <a:t>const {</a:t>
            </a:r>
          </a:p>
          <a:p>
            <a:r>
              <a:rPr lang="en-US" altLang="zh-CN" sz="2800" b="1" u="none" dirty="0">
                <a:solidFill>
                  <a:srgbClr val="0000FF"/>
                </a:solidFill>
                <a:ea typeface="仿宋_GB2312" pitchFamily="49" charset="-122"/>
              </a:rPr>
              <a:t>//</a:t>
            </a:r>
            <a:r>
              <a:rPr lang="zh-CN" altLang="zh-CN" sz="2800" u="none" dirty="0">
                <a:solidFill>
                  <a:srgbClr val="0000FF"/>
                </a:solidFill>
                <a:ea typeface="隶书" pitchFamily="49" charset="-122"/>
              </a:rPr>
              <a:t>在</a:t>
            </a:r>
            <a:r>
              <a:rPr lang="zh-CN" altLang="zh-CN" sz="2800" u="none" dirty="0" smtClean="0">
                <a:solidFill>
                  <a:srgbClr val="0000FF"/>
                </a:solidFill>
                <a:ea typeface="隶书" pitchFamily="49" charset="-122"/>
              </a:rPr>
              <a:t>数据表</a:t>
            </a:r>
            <a:r>
              <a:rPr lang="en-US" altLang="zh-CN" sz="2800" b="1" u="none" dirty="0" smtClean="0">
                <a:solidFill>
                  <a:schemeClr val="tx2"/>
                </a:solidFill>
                <a:ea typeface="仿宋_GB2312" pitchFamily="49" charset="-122"/>
              </a:rPr>
              <a:t>Element[0</a:t>
            </a:r>
            <a:r>
              <a:rPr lang="en-US" altLang="zh-CN" sz="2800" b="1" u="none" dirty="0">
                <a:solidFill>
                  <a:schemeClr val="tx2"/>
                </a:solidFill>
                <a:ea typeface="仿宋_GB2312" pitchFamily="49" charset="-122"/>
              </a:rPr>
              <a:t>..n</a:t>
            </a:r>
            <a:r>
              <a:rPr lang="en-US" altLang="zh-CN" sz="2800" b="1" u="none" dirty="0">
                <a:solidFill>
                  <a:schemeClr val="tx2"/>
                </a:solidFill>
                <a:ea typeface="楷体_GB2312" pitchFamily="49" charset="-122"/>
              </a:rPr>
              <a:t>-</a:t>
            </a:r>
            <a:r>
              <a:rPr lang="en-US" altLang="zh-CN" sz="2800" b="1" u="none" dirty="0">
                <a:solidFill>
                  <a:schemeClr val="tx2"/>
                </a:solidFill>
                <a:ea typeface="仿宋_GB2312" pitchFamily="49" charset="-122"/>
              </a:rPr>
              <a:t>1</a:t>
            </a:r>
            <a:r>
              <a:rPr lang="en-US" altLang="zh-CN" sz="2800" b="1" u="none" dirty="0" smtClean="0">
                <a:solidFill>
                  <a:schemeClr val="tx2"/>
                </a:solidFill>
                <a:ea typeface="仿宋_GB2312" pitchFamily="49" charset="-122"/>
              </a:rPr>
              <a:t>]</a:t>
            </a:r>
            <a:r>
              <a:rPr lang="zh-CN" altLang="zh-CN" sz="2800" u="none" dirty="0" smtClean="0">
                <a:solidFill>
                  <a:srgbClr val="0000FF"/>
                </a:solidFill>
                <a:ea typeface="隶书" pitchFamily="49" charset="-122"/>
              </a:rPr>
              <a:t>中</a:t>
            </a:r>
            <a:r>
              <a:rPr lang="zh-CN" altLang="zh-CN" sz="2800" u="none" dirty="0">
                <a:solidFill>
                  <a:srgbClr val="0000FF"/>
                </a:solidFill>
                <a:ea typeface="隶书" pitchFamily="49" charset="-122"/>
              </a:rPr>
              <a:t>搜索其关键码</a:t>
            </a:r>
          </a:p>
          <a:p>
            <a:r>
              <a:rPr lang="zh-CN" altLang="zh-CN" sz="2800" b="1" u="none" dirty="0">
                <a:solidFill>
                  <a:srgbClr val="0000FF"/>
                </a:solidFill>
                <a:ea typeface="隶书" pitchFamily="49" charset="-122"/>
              </a:rPr>
              <a:t>//</a:t>
            </a:r>
            <a:r>
              <a:rPr lang="zh-CN" altLang="zh-CN" sz="2800" u="none" dirty="0">
                <a:solidFill>
                  <a:srgbClr val="0000FF"/>
                </a:solidFill>
                <a:ea typeface="隶书" pitchFamily="49" charset="-122"/>
              </a:rPr>
              <a:t>与给定值匹配的对象</a:t>
            </a:r>
            <a:r>
              <a:rPr lang="zh-CN" altLang="en-US" sz="2800" u="none" dirty="0">
                <a:solidFill>
                  <a:srgbClr val="0000FF"/>
                </a:solidFill>
                <a:ea typeface="隶书" pitchFamily="49" charset="-122"/>
              </a:rPr>
              <a:t>，函数返回其表中位置</a:t>
            </a:r>
          </a:p>
          <a:p>
            <a:r>
              <a:rPr lang="en-US" altLang="zh-CN" sz="2800" b="1" u="none" dirty="0">
                <a:solidFill>
                  <a:srgbClr val="0000FF"/>
                </a:solidFill>
                <a:ea typeface="隶书" pitchFamily="49" charset="-122"/>
              </a:rPr>
              <a:t>//</a:t>
            </a:r>
            <a:r>
              <a:rPr lang="zh-CN" altLang="en-US" sz="2800" u="none" dirty="0" smtClean="0">
                <a:solidFill>
                  <a:srgbClr val="0000FF"/>
                </a:solidFill>
                <a:ea typeface="隶书" pitchFamily="49" charset="-122"/>
              </a:rPr>
              <a:t>参数</a:t>
            </a:r>
            <a:r>
              <a:rPr lang="en-US" altLang="zh-CN" sz="2800" b="1" u="none" dirty="0" smtClean="0">
                <a:solidFill>
                  <a:schemeClr val="tx2"/>
                </a:solidFill>
                <a:ea typeface="隶书" pitchFamily="49" charset="-122"/>
              </a:rPr>
              <a:t>loc</a:t>
            </a:r>
            <a:r>
              <a:rPr lang="zh-CN" altLang="en-US" sz="2800" u="none" dirty="0" smtClean="0">
                <a:solidFill>
                  <a:srgbClr val="0000FF"/>
                </a:solidFill>
                <a:ea typeface="隶书" pitchFamily="49" charset="-122"/>
              </a:rPr>
              <a:t>是</a:t>
            </a:r>
            <a:r>
              <a:rPr lang="zh-CN" altLang="en-US" sz="2800" u="none" dirty="0">
                <a:solidFill>
                  <a:srgbClr val="0000FF"/>
                </a:solidFill>
                <a:ea typeface="隶书" pitchFamily="49" charset="-122"/>
              </a:rPr>
              <a:t>在表中开始搜索位置</a:t>
            </a:r>
            <a:endParaRPr lang="zh-CN" altLang="zh-CN" sz="2800" u="none" dirty="0">
              <a:solidFill>
                <a:srgbClr val="0000FF"/>
              </a:solidFill>
              <a:ea typeface="隶书" pitchFamily="49" charset="-122"/>
            </a:endParaRPr>
          </a:p>
          <a:p>
            <a:r>
              <a:rPr lang="zh-CN" altLang="en-US" sz="2800" b="1" u="none" dirty="0">
                <a:solidFill>
                  <a:srgbClr val="0000FF"/>
                </a:solidFill>
                <a:ea typeface="隶书" pitchFamily="49" charset="-122"/>
              </a:rPr>
              <a:t>    </a:t>
            </a:r>
            <a:r>
              <a:rPr lang="en-US" altLang="zh-CN" sz="2800" b="1" u="none" dirty="0">
                <a:solidFill>
                  <a:srgbClr val="CC0000"/>
                </a:solidFill>
              </a:rPr>
              <a:t>if</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loc</a:t>
            </a:r>
            <a:r>
              <a:rPr lang="en-US" altLang="zh-CN" sz="2800" b="1" u="none" dirty="0" smtClean="0">
                <a:solidFill>
                  <a:srgbClr val="CC0000"/>
                </a:solidFill>
              </a:rPr>
              <a:t>&gt;=</a:t>
            </a:r>
            <a:r>
              <a:rPr lang="en-US" altLang="zh-CN" sz="2800" u="none" dirty="0" err="1" smtClean="0">
                <a:solidFill>
                  <a:srgbClr val="CC0000"/>
                </a:solidFill>
              </a:rPr>
              <a:t>CurrentSize</a:t>
            </a:r>
            <a:r>
              <a:rPr lang="en-US" altLang="zh-CN" sz="2800" b="1" u="none" dirty="0" smtClean="0">
                <a:solidFill>
                  <a:srgbClr val="CC0000"/>
                </a:solidFill>
              </a:rPr>
              <a:t>)</a:t>
            </a:r>
            <a:r>
              <a:rPr lang="en-US" altLang="zh-CN" sz="2800" u="none" dirty="0" smtClean="0">
                <a:solidFill>
                  <a:srgbClr val="CC0000"/>
                </a:solidFill>
              </a:rPr>
              <a:t> </a:t>
            </a:r>
            <a:r>
              <a:rPr lang="zh-CN" altLang="en-US" sz="2800" u="none" dirty="0" smtClean="0">
                <a:solidFill>
                  <a:srgbClr val="CC0000"/>
                </a:solidFill>
              </a:rPr>
              <a:t> </a:t>
            </a:r>
            <a:r>
              <a:rPr lang="en-US" altLang="zh-CN" sz="2800" b="1" u="none" dirty="0" smtClean="0">
                <a:solidFill>
                  <a:srgbClr val="CC0000"/>
                </a:solidFill>
              </a:rPr>
              <a:t>return</a:t>
            </a:r>
            <a:r>
              <a:rPr lang="en-US" altLang="zh-CN" sz="2800" u="none" dirty="0" smtClean="0">
                <a:solidFill>
                  <a:srgbClr val="CC0000"/>
                </a:solidFill>
              </a:rPr>
              <a:t> </a:t>
            </a:r>
            <a:r>
              <a:rPr lang="en-US" altLang="zh-CN" sz="2800" b="1" u="none" dirty="0">
                <a:solidFill>
                  <a:srgbClr val="CC0000"/>
                </a:solidFill>
                <a:ea typeface="仿宋_GB2312" pitchFamily="49" charset="-122"/>
              </a:rPr>
              <a:t>-</a:t>
            </a:r>
            <a:r>
              <a:rPr lang="en-US" altLang="zh-CN" sz="2800" u="none" dirty="0">
                <a:solidFill>
                  <a:srgbClr val="CC0000"/>
                </a:solidFill>
              </a:rPr>
              <a:t>1</a:t>
            </a:r>
            <a:r>
              <a:rPr lang="en-US" altLang="zh-CN" sz="2800" b="1" u="none" dirty="0">
                <a:solidFill>
                  <a:srgbClr val="CC0000"/>
                </a:solidFill>
              </a:rPr>
              <a:t>;</a:t>
            </a:r>
            <a:r>
              <a:rPr lang="en-US" altLang="zh-CN" sz="2800" b="1" u="none" dirty="0">
                <a:solidFill>
                  <a:srgbClr val="CC3300"/>
                </a:solidFill>
              </a:rPr>
              <a:t>  </a:t>
            </a:r>
            <a:r>
              <a:rPr lang="en-US" altLang="zh-CN" sz="2800" b="1" u="none" dirty="0">
                <a:solidFill>
                  <a:schemeClr val="accent2"/>
                </a:solidFill>
              </a:rPr>
              <a:t>//</a:t>
            </a:r>
            <a:r>
              <a:rPr lang="zh-CN" altLang="en-US" sz="2800" u="none" dirty="0">
                <a:solidFill>
                  <a:schemeClr val="accent2"/>
                </a:solidFill>
                <a:ea typeface="隶书" pitchFamily="49" charset="-122"/>
              </a:rPr>
              <a:t>搜索失败</a:t>
            </a:r>
            <a:endParaRPr lang="zh-CN" altLang="en-US" sz="2800" u="none" dirty="0">
              <a:solidFill>
                <a:schemeClr val="accent2"/>
              </a:solidFill>
            </a:endParaRPr>
          </a:p>
          <a:p>
            <a:r>
              <a:rPr lang="zh-CN" altLang="en-US" sz="2800" u="none" dirty="0">
                <a:solidFill>
                  <a:srgbClr val="CC3300"/>
                </a:solidFill>
              </a:rPr>
              <a:t>    </a:t>
            </a:r>
            <a:r>
              <a:rPr lang="en-US" altLang="zh-CN" sz="2800" b="1" u="none" dirty="0">
                <a:solidFill>
                  <a:srgbClr val="CC0000"/>
                </a:solidFill>
              </a:rPr>
              <a:t>else if</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Element</a:t>
            </a:r>
            <a:r>
              <a:rPr lang="en-US" altLang="zh-CN" sz="2800" b="1" u="none" dirty="0" smtClean="0">
                <a:solidFill>
                  <a:srgbClr val="CC0000"/>
                </a:solidFill>
              </a:rPr>
              <a:t>[</a:t>
            </a:r>
            <a:r>
              <a:rPr lang="en-US" altLang="zh-CN" sz="2800" u="none" dirty="0" smtClean="0">
                <a:solidFill>
                  <a:srgbClr val="CC0000"/>
                </a:solidFill>
              </a:rPr>
              <a:t>loc</a:t>
            </a:r>
            <a:r>
              <a:rPr lang="en-US" altLang="zh-CN" sz="2800" b="1" u="none" dirty="0">
                <a:solidFill>
                  <a:srgbClr val="CC0000"/>
                </a:solidFill>
              </a:rPr>
              <a:t>].</a:t>
            </a:r>
            <a:r>
              <a:rPr lang="en-US" altLang="zh-CN" sz="2800" u="none" dirty="0" smtClean="0">
                <a:solidFill>
                  <a:srgbClr val="CC0000"/>
                </a:solidFill>
              </a:rPr>
              <a:t>key</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smtClean="0">
                <a:solidFill>
                  <a:srgbClr val="CC0000"/>
                </a:solidFill>
              </a:rPr>
              <a:t>return</a:t>
            </a:r>
            <a:r>
              <a:rPr lang="en-US" altLang="zh-CN" sz="2800" u="none" dirty="0" smtClean="0">
                <a:solidFill>
                  <a:srgbClr val="CC0000"/>
                </a:solidFill>
              </a:rPr>
              <a:t> </a:t>
            </a:r>
            <a:r>
              <a:rPr lang="en-US" altLang="zh-CN" sz="2800" u="none" dirty="0">
                <a:solidFill>
                  <a:srgbClr val="CC0000"/>
                </a:solidFill>
              </a:rPr>
              <a:t>loc</a:t>
            </a:r>
            <a:r>
              <a:rPr lang="en-US" altLang="zh-CN" sz="2800" b="1" u="none" dirty="0">
                <a:solidFill>
                  <a:srgbClr val="CC0000"/>
                </a:solidFill>
              </a:rPr>
              <a:t>;</a:t>
            </a:r>
          </a:p>
          <a:p>
            <a:r>
              <a:rPr lang="en-US" altLang="zh-CN" sz="2800" b="1" u="none" dirty="0">
                <a:solidFill>
                  <a:srgbClr val="CC0000"/>
                </a:solidFill>
              </a:rPr>
              <a:t>    </a:t>
            </a:r>
            <a:r>
              <a:rPr lang="en-US" altLang="zh-CN" sz="2800" b="1" u="none" dirty="0">
                <a:solidFill>
                  <a:schemeClr val="accent2"/>
                </a:solidFill>
              </a:rPr>
              <a:t>//</a:t>
            </a:r>
            <a:r>
              <a:rPr lang="zh-CN" altLang="en-US" sz="2800" u="none" dirty="0">
                <a:solidFill>
                  <a:schemeClr val="accent2"/>
                </a:solidFill>
                <a:ea typeface="隶书" pitchFamily="49" charset="-122"/>
              </a:rPr>
              <a:t>搜索成功</a:t>
            </a:r>
            <a:endParaRPr lang="zh-CN" altLang="en-US" sz="2800" b="1" u="none" dirty="0">
              <a:solidFill>
                <a:schemeClr val="accent2"/>
              </a:solidFill>
            </a:endParaRPr>
          </a:p>
          <a:p>
            <a:r>
              <a:rPr lang="zh-CN" altLang="en-US" sz="2800" b="1" u="none" dirty="0">
                <a:solidFill>
                  <a:srgbClr val="CC0000"/>
                </a:solidFill>
              </a:rPr>
              <a:t>    </a:t>
            </a:r>
            <a:r>
              <a:rPr lang="en-US" altLang="zh-CN" sz="2800" b="1" u="none" dirty="0">
                <a:solidFill>
                  <a:srgbClr val="CC0000"/>
                </a:solidFill>
              </a:rPr>
              <a:t>else return</a:t>
            </a:r>
            <a:r>
              <a:rPr lang="en-US" altLang="zh-CN" sz="2800" u="none" dirty="0">
                <a:solidFill>
                  <a:srgbClr val="CC0000"/>
                </a:solidFill>
              </a:rPr>
              <a:t> </a:t>
            </a:r>
            <a:r>
              <a:rPr lang="en-US" altLang="zh-CN" sz="2800" u="none" dirty="0" smtClean="0">
                <a:solidFill>
                  <a:srgbClr val="CC0000"/>
                </a:solidFill>
              </a:rPr>
              <a:t>Search</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loc</a:t>
            </a:r>
            <a:r>
              <a:rPr lang="en-US" altLang="zh-CN" sz="2800" b="1" u="none" dirty="0" smtClean="0">
                <a:solidFill>
                  <a:srgbClr val="CC0000"/>
                </a:solidFill>
              </a:rPr>
              <a:t>+</a:t>
            </a:r>
            <a:r>
              <a:rPr lang="en-US" altLang="zh-CN" sz="2800" u="none" dirty="0" smtClean="0">
                <a:solidFill>
                  <a:srgbClr val="CC0000"/>
                </a:solidFill>
              </a:rPr>
              <a:t>1</a:t>
            </a:r>
            <a:r>
              <a:rPr lang="en-US" altLang="zh-CN" sz="2800" b="1" u="none" dirty="0" smtClean="0">
                <a:solidFill>
                  <a:srgbClr val="CC0000"/>
                </a:solidFill>
              </a:rPr>
              <a:t>);  </a:t>
            </a:r>
            <a:r>
              <a:rPr lang="en-US" altLang="zh-CN" sz="2800" b="1" u="none" dirty="0">
                <a:solidFill>
                  <a:schemeClr val="accent2"/>
                </a:solidFill>
              </a:rPr>
              <a:t>//</a:t>
            </a:r>
            <a:r>
              <a:rPr lang="zh-CN" altLang="en-US" sz="2800" u="none" dirty="0">
                <a:solidFill>
                  <a:schemeClr val="accent2"/>
                </a:solidFill>
                <a:ea typeface="隶书" pitchFamily="49" charset="-122"/>
              </a:rPr>
              <a:t>递归搜索</a:t>
            </a:r>
            <a:endParaRPr lang="zh-CN" altLang="en-US" sz="2800" b="1" u="none" dirty="0">
              <a:solidFill>
                <a:schemeClr val="accent2"/>
              </a:solidFill>
            </a:endParaRPr>
          </a:p>
          <a:p>
            <a:r>
              <a:rPr lang="en-US" altLang="zh-CN" sz="2800" b="1" u="none" dirty="0">
                <a:solidFill>
                  <a:srgbClr val="CC0000"/>
                </a:solidFill>
              </a:rPr>
              <a:t>}</a:t>
            </a:r>
          </a:p>
        </p:txBody>
      </p:sp>
      <p:sp>
        <p:nvSpPr>
          <p:cNvPr id="4" name="灯片编号占位符 3"/>
          <p:cNvSpPr>
            <a:spLocks noGrp="1"/>
          </p:cNvSpPr>
          <p:nvPr>
            <p:ph type="sldNum" sz="quarter" idx="12"/>
          </p:nvPr>
        </p:nvSpPr>
        <p:spPr/>
        <p:txBody>
          <a:bodyPr/>
          <a:lstStyle/>
          <a:p>
            <a:fld id="{A676A666-26EC-422C-917D-D410A76DDE32}" type="slidenum">
              <a:rPr lang="en-US" altLang="zh-CN" smtClean="0"/>
              <a:pPr/>
              <a:t>21</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23587"/>
                                        </p:tgtEl>
                                        <p:attrNameLst>
                                          <p:attrName>style.visibility</p:attrName>
                                        </p:attrNameLst>
                                      </p:cBhvr>
                                      <p:to>
                                        <p:strVal val="visible"/>
                                      </p:to>
                                    </p:set>
                                    <p:animEffect transition="in" filter="checkerboard(across)">
                                      <p:cBhvr>
                                        <p:cTn id="7" dur="500"/>
                                        <p:tgtEl>
                                          <p:spTgt spid="323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210</a:t>
            </a:fld>
            <a:endParaRPr lang="en-US" altLang="zh-CN"/>
          </a:p>
        </p:txBody>
      </p:sp>
      <p:sp>
        <p:nvSpPr>
          <p:cNvPr id="3" name="Rectangle 2"/>
          <p:cNvSpPr txBox="1">
            <a:spLocks noChangeArrowheads="1"/>
          </p:cNvSpPr>
          <p:nvPr/>
        </p:nvSpPr>
        <p:spPr>
          <a:xfrm>
            <a:off x="381000" y="304800"/>
            <a:ext cx="8382000" cy="6172200"/>
          </a:xfrm>
          <a:prstGeom prst="rect">
            <a:avLst/>
          </a:prstGeom>
        </p:spPr>
        <p:txBody>
          <a:bodyPr/>
          <a:lstStyle/>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探查序列如</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+4,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4, …</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在做</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的运算时</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当</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30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&lt;0</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时</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运算结果也是负数。实际算式可改为</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uLnTx/>
                <a:uFillTx/>
                <a:latin typeface="+mn-lt"/>
                <a:ea typeface="仿宋_GB2312" pitchFamily="49" charset="-122"/>
                <a:cs typeface="+mn-cs"/>
              </a:rPr>
              <a:t>j</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uLnTx/>
                <a:uFillTx/>
                <a:latin typeface="+mn-lt"/>
                <a:ea typeface="仿宋_GB2312" pitchFamily="49" charset="-122"/>
                <a:cs typeface="+mn-cs"/>
              </a:rPr>
              <a:t>i</a:t>
            </a:r>
            <a:r>
              <a:rPr kumimoji="1" lang="en-US" altLang="zh-CN" sz="3000" b="1" i="0" u="none" strike="noStrike" kern="0" cap="none" spc="0" normalizeH="0" baseline="30000" noProof="0" dirty="0" smtClean="0">
                <a:ln>
                  <a:noFill/>
                </a:ln>
                <a:solidFill>
                  <a:schemeClr val="tx2"/>
                </a:solidFill>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tx1"/>
                </a:solidFill>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if</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a:t>
            </a:r>
            <a:r>
              <a:rPr kumimoji="1" lang="en-US" altLang="zh-CN" sz="3000" b="0" i="1" u="none" strike="noStrike" kern="0" cap="none" spc="0" normalizeH="0" baseline="0" noProof="0" dirty="0" smtClean="0">
                <a:ln>
                  <a:noFill/>
                </a:ln>
                <a:solidFill>
                  <a:schemeClr val="tx2"/>
                </a:solidFill>
                <a:effectLst/>
                <a:uLnTx/>
                <a:uFillTx/>
                <a:latin typeface="+mn-lt"/>
                <a:ea typeface="仿宋_GB2312" pitchFamily="49" charset="-122"/>
                <a:cs typeface="+mn-cs"/>
              </a:rPr>
              <a:t>j</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&lt;</a:t>
            </a:r>
            <a:r>
              <a:rPr kumimoji="1" lang="en-US" altLang="zh-CN" sz="3000" b="0" i="0" u="none" strike="noStrike" kern="0" cap="none" spc="0" normalizeH="0" baseline="0" noProof="0" dirty="0" smtClean="0">
                <a:ln>
                  <a:noFill/>
                </a:ln>
                <a:solidFill>
                  <a:schemeClr val="tx2"/>
                </a:solidFill>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a:t>
            </a:r>
            <a:r>
              <a:rPr kumimoji="1" lang="en-US" altLang="zh-CN" sz="3000" b="0" i="0" u="none" strike="noStrike" kern="0" cap="none" spc="0" normalizeH="0" baseline="0" noProof="0" dirty="0" smtClean="0">
                <a:ln>
                  <a:noFill/>
                </a:ln>
                <a:solidFill>
                  <a:schemeClr val="tx2"/>
                </a:solidFill>
                <a:effectLst/>
                <a:uLnTx/>
                <a:uFillTx/>
                <a:latin typeface="+mn-lt"/>
                <a:ea typeface="仿宋_GB2312" pitchFamily="49" charset="-122"/>
                <a:cs typeface="+mn-cs"/>
              </a:rPr>
              <a:t> </a:t>
            </a:r>
            <a:r>
              <a:rPr kumimoji="1" lang="zh-CN" altLang="en-US" sz="3000" b="0" i="0" u="none" strike="noStrike" kern="0" cap="none" spc="0" normalizeH="0" baseline="0" noProof="0" dirty="0" smtClean="0">
                <a:ln>
                  <a:noFill/>
                </a:ln>
                <a:solidFill>
                  <a:schemeClr val="tx2"/>
                </a:solidFill>
                <a:effectLst/>
                <a:uLnTx/>
                <a:uFillTx/>
                <a:latin typeface="+mn-lt"/>
                <a:ea typeface="仿宋_GB2312" pitchFamily="49" charset="-122"/>
                <a:cs typeface="+mn-cs"/>
              </a:rPr>
              <a:t> </a:t>
            </a:r>
            <a:r>
              <a:rPr kumimoji="1" lang="en-US" altLang="zh-CN" sz="3000" b="0" i="1" u="none" strike="noStrike" kern="0" cap="none" spc="0" normalizeH="0" baseline="0" noProof="0" dirty="0" smtClean="0">
                <a:ln>
                  <a:noFill/>
                </a:ln>
                <a:solidFill>
                  <a:schemeClr val="tx2"/>
                </a:solidFill>
                <a:effectLst/>
                <a:uLnTx/>
                <a:uFillTx/>
                <a:latin typeface="+mn-lt"/>
                <a:ea typeface="仿宋_GB2312" pitchFamily="49" charset="-122"/>
                <a:cs typeface="+mn-cs"/>
              </a:rPr>
              <a:t>j</a:t>
            </a:r>
            <a:r>
              <a:rPr kumimoji="1" lang="en-US" altLang="zh-CN" sz="3000" b="1" u="none" strike="noStrike" kern="0" cap="none" spc="0" normalizeH="0" baseline="0" noProof="0" dirty="0" smtClean="0">
                <a:ln>
                  <a:noFill/>
                </a:ln>
                <a:solidFill>
                  <a:schemeClr val="tx2"/>
                </a:solidFill>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tx2"/>
                </a:solidFill>
                <a:effectLst/>
                <a:uLnTx/>
                <a:uFillTx/>
                <a:latin typeface="+mn-lt"/>
                <a:ea typeface="仿宋_GB2312" pitchFamily="49" charset="-122"/>
                <a:cs typeface="+mn-cs"/>
              </a:rPr>
              <a:t>=</a:t>
            </a:r>
            <a:r>
              <a:rPr kumimoji="1" lang="en-US" altLang="zh-CN" sz="3000" b="0" i="1" u="none" strike="noStrike" kern="0" cap="none" spc="0" normalizeH="0" baseline="0" noProof="0" dirty="0" smtClean="0">
                <a:ln>
                  <a:noFill/>
                </a:ln>
                <a:solidFill>
                  <a:schemeClr val="tx2"/>
                </a:solidFill>
                <a:effectLst/>
                <a:uLnTx/>
                <a:uFillTx/>
                <a:latin typeface="+mn-lt"/>
                <a:ea typeface="仿宋_GB2312" pitchFamily="49" charset="-122"/>
                <a:cs typeface="+mn-cs"/>
              </a:rPr>
              <a:t>m</a:t>
            </a:r>
            <a:r>
              <a:rPr kumimoji="1" lang="en-US" altLang="zh-CN" sz="3000" b="1" u="none" strike="noStrike" kern="0" cap="none" spc="0" normalizeH="0" baseline="0" noProof="0" dirty="0" smtClean="0">
                <a:ln>
                  <a:noFill/>
                </a:ln>
                <a:solidFill>
                  <a:schemeClr val="tx2"/>
                </a:solidFill>
                <a:effectLst/>
                <a:uLnTx/>
                <a:uFillTx/>
                <a:latin typeface="+mn-lt"/>
                <a:ea typeface="仿宋_GB2312" pitchFamily="49" charset="-122"/>
                <a:cs typeface="+mn-cs"/>
              </a:rPr>
              <a:t>;</a:t>
            </a:r>
            <a:endParaRPr kumimoji="1" lang="en-US" altLang="zh-CN" sz="3000" b="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示例：给出一组关键码</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{Burke, </a:t>
            </a:r>
            <a:r>
              <a:rPr kumimoji="1" lang="en-US" altLang="zh-CN" sz="3000" b="1" i="0" u="none" strike="noStrike" kern="0" cap="none" spc="0" normalizeH="0" baseline="0" noProof="0" dirty="0" err="1"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Ekers</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 Broad, Blum, Attlee, Alton, Hecht, </a:t>
            </a:r>
            <a:r>
              <a:rPr kumimoji="1" lang="en-US" altLang="zh-CN" sz="3000" b="1" i="0" u="none" strike="noStrike" kern="0" cap="none" spc="0" normalizeH="0" baseline="0" noProof="0" dirty="0" err="1"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Ederly</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None/>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散列函数为：</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ord</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ord</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endPar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用它计算可得</a:t>
            </a:r>
          </a:p>
          <a:p>
            <a:pPr marL="342900" marR="0" lvl="0" indent="-342900" algn="just" defTabSz="914400" rtl="0" eaLnBrk="1" fontAlgn="base" latinLnBrk="0" hangingPunct="1">
              <a:lnSpc>
                <a:spcPct val="100000"/>
              </a:lnSpc>
              <a:spcBef>
                <a:spcPct val="5000"/>
              </a:spcBef>
              <a:spcAft>
                <a:spcPct val="0"/>
              </a:spcAft>
              <a:buClrTx/>
              <a:buSzTx/>
              <a:buFontTx/>
              <a:buNone/>
              <a:tabLst/>
              <a:defRPr/>
            </a:pPr>
            <a:r>
              <a:rPr kumimoji="1" lang="zh-CN" altLang="en-US"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(Burke)=1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Ekers</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)=4</a:t>
            </a:r>
          </a:p>
          <a:p>
            <a:pPr marL="342900" marR="0" lvl="0" indent="-342900" algn="just" defTabSz="914400" rtl="0" eaLnBrk="1" fontAlgn="base" latinLnBrk="0" hangingPunct="1">
              <a:lnSpc>
                <a:spcPct val="100000"/>
              </a:lnSpc>
              <a:spcBef>
                <a:spcPct val="5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(Broad)=1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(Blum)=1</a:t>
            </a:r>
          </a:p>
          <a:p>
            <a:pPr marL="342900" marR="0" lvl="0" indent="-342900" algn="just" defTabSz="914400" rtl="0" eaLnBrk="1" fontAlgn="base" latinLnBrk="0" hangingPunct="1">
              <a:lnSpc>
                <a:spcPct val="100000"/>
              </a:lnSpc>
              <a:spcBef>
                <a:spcPct val="5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(Attlee)=0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(Hecht)=7</a:t>
            </a:r>
          </a:p>
          <a:p>
            <a:pPr marL="342900" marR="0" lvl="0" indent="-342900" algn="just" defTabSz="914400" rtl="0" eaLnBrk="1" fontAlgn="base" latinLnBrk="0" hangingPunct="1">
              <a:lnSpc>
                <a:spcPct val="100000"/>
              </a:lnSpc>
              <a:spcBef>
                <a:spcPct val="5000"/>
              </a:spcBef>
              <a:spcAft>
                <a:spcPct val="0"/>
              </a:spcAft>
              <a:buClrTx/>
              <a:buSzTx/>
              <a:buFontTx/>
              <a:buNone/>
              <a:tabLst/>
              <a:defRPr/>
            </a:pP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(Alton)=0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Ederly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)=4</a:t>
            </a:r>
            <a:endParaRPr kumimoji="1" lang="en-US" altLang="zh-CN" sz="30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211</a:t>
            </a:fld>
            <a:endParaRPr lang="en-US" altLang="zh-CN"/>
          </a:p>
        </p:txBody>
      </p:sp>
      <p:sp>
        <p:nvSpPr>
          <p:cNvPr id="3" name="Rectangle 2"/>
          <p:cNvSpPr txBox="1">
            <a:spLocks noChangeArrowheads="1"/>
          </p:cNvSpPr>
          <p:nvPr/>
        </p:nvSpPr>
        <p:spPr>
          <a:xfrm>
            <a:off x="353291" y="394854"/>
            <a:ext cx="8382000" cy="1447800"/>
          </a:xfrm>
          <a:prstGeom prst="rect">
            <a:avLst/>
          </a:prstGeom>
        </p:spPr>
        <p:txBody>
          <a:bodyPr/>
          <a:lstStyle/>
          <a:p>
            <a:pPr marL="342900" marR="0" lvl="0" indent="-342900" algn="just" defTabSz="914400" rtl="0" eaLnBrk="1" fontAlgn="base" latinLnBrk="0" hangingPunct="1">
              <a:lnSpc>
                <a:spcPct val="90000"/>
              </a:lnSpc>
              <a:spcBef>
                <a:spcPct val="20000"/>
              </a:spcBef>
              <a:spcAft>
                <a:spcPct val="0"/>
              </a:spcAft>
              <a:buClr>
                <a:srgbClr val="FF7C80"/>
              </a:buClr>
              <a:buSzPct val="50000"/>
              <a:buFont typeface="Wingdings" pitchFamily="2" charset="2"/>
              <a:buChar char="n"/>
              <a:tabLst/>
              <a:defRPr/>
            </a:pPr>
            <a:r>
              <a:rPr kumimoji="1" lang="zh-CN"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因为可能桶号是0</a:t>
            </a:r>
            <a:r>
              <a:rPr kumimoji="1" lang="zh-CN"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30</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取满足</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4</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k</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+3</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的质数，</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表的长度为</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TableSize</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=31</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，利用二次探查法得到的散列结果如图所示。</a:t>
            </a:r>
            <a:endParaRPr kumimoji="1" lang="zh-CN" altLang="en-US"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sp>
        <p:nvSpPr>
          <p:cNvPr id="4" name="Rectangle 3"/>
          <p:cNvSpPr>
            <a:spLocks noChangeArrowheads="1"/>
          </p:cNvSpPr>
          <p:nvPr/>
        </p:nvSpPr>
        <p:spPr bwMode="auto">
          <a:xfrm>
            <a:off x="730250" y="1828800"/>
            <a:ext cx="7494359" cy="461665"/>
          </a:xfrm>
          <a:prstGeom prst="rect">
            <a:avLst/>
          </a:prstGeom>
          <a:noFill/>
          <a:ln w="9525">
            <a:noFill/>
            <a:miter lim="800000"/>
            <a:headEnd/>
            <a:tailEnd/>
          </a:ln>
          <a:effectLst/>
        </p:spPr>
        <p:txBody>
          <a:bodyPr wrap="none">
            <a:spAutoFit/>
          </a:bodyPr>
          <a:lstStyle/>
          <a:p>
            <a:r>
              <a:rPr lang="en-US" altLang="zh-CN" b="1" u="none" dirty="0" smtClean="0"/>
              <a:t>     0              </a:t>
            </a:r>
            <a:r>
              <a:rPr lang="en-US" altLang="zh-CN" b="1" u="none" dirty="0"/>
              <a:t>1               2                3                4                 5</a:t>
            </a:r>
            <a:endParaRPr lang="en-US" altLang="zh-CN" u="none" dirty="0"/>
          </a:p>
        </p:txBody>
      </p:sp>
      <p:sp>
        <p:nvSpPr>
          <p:cNvPr id="5" name="Rectangle 4" descr="白色大理石"/>
          <p:cNvSpPr>
            <a:spLocks noChangeArrowheads="1"/>
          </p:cNvSpPr>
          <p:nvPr/>
        </p:nvSpPr>
        <p:spPr bwMode="auto">
          <a:xfrm>
            <a:off x="609600" y="2286000"/>
            <a:ext cx="8001000" cy="533400"/>
          </a:xfrm>
          <a:prstGeom prst="rect">
            <a:avLst/>
          </a:prstGeom>
          <a:blipFill dpi="0" rotWithShape="0">
            <a:blip r:embed="rId2"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lang="en-US" altLang="zh-CN" sz="2800" b="1" u="none"/>
              <a:t> </a:t>
            </a:r>
            <a:r>
              <a:rPr lang="en-US" altLang="zh-CN" sz="2800" b="1" u="none">
                <a:solidFill>
                  <a:schemeClr val="tx2"/>
                </a:solidFill>
              </a:rPr>
              <a:t>Blum    Burke    Broad                    Ekers     Ederly</a:t>
            </a:r>
            <a:endParaRPr lang="en-US" altLang="zh-CN" sz="2800" b="1" u="none"/>
          </a:p>
        </p:txBody>
      </p:sp>
      <p:sp>
        <p:nvSpPr>
          <p:cNvPr id="6" name="Line 5"/>
          <p:cNvSpPr>
            <a:spLocks noChangeShapeType="1"/>
          </p:cNvSpPr>
          <p:nvPr/>
        </p:nvSpPr>
        <p:spPr bwMode="auto">
          <a:xfrm flipV="1">
            <a:off x="1828800" y="22860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7" name="Line 6"/>
          <p:cNvSpPr>
            <a:spLocks noChangeShapeType="1"/>
          </p:cNvSpPr>
          <p:nvPr/>
        </p:nvSpPr>
        <p:spPr bwMode="auto">
          <a:xfrm flipV="1">
            <a:off x="3124200" y="22860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8" name="Line 7"/>
          <p:cNvSpPr>
            <a:spLocks noChangeShapeType="1"/>
          </p:cNvSpPr>
          <p:nvPr/>
        </p:nvSpPr>
        <p:spPr bwMode="auto">
          <a:xfrm flipV="1">
            <a:off x="4495800" y="22860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9" name="Line 8"/>
          <p:cNvSpPr>
            <a:spLocks noChangeShapeType="1"/>
          </p:cNvSpPr>
          <p:nvPr/>
        </p:nvSpPr>
        <p:spPr bwMode="auto">
          <a:xfrm flipV="1">
            <a:off x="5867400" y="22860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0" name="Line 9"/>
          <p:cNvSpPr>
            <a:spLocks noChangeShapeType="1"/>
          </p:cNvSpPr>
          <p:nvPr/>
        </p:nvSpPr>
        <p:spPr bwMode="auto">
          <a:xfrm flipV="1">
            <a:off x="7239000" y="22860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1" name="Rectangle 10" descr="白色大理石"/>
          <p:cNvSpPr>
            <a:spLocks noChangeArrowheads="1"/>
          </p:cNvSpPr>
          <p:nvPr/>
        </p:nvSpPr>
        <p:spPr bwMode="auto">
          <a:xfrm>
            <a:off x="609600" y="3733800"/>
            <a:ext cx="8001000" cy="533400"/>
          </a:xfrm>
          <a:prstGeom prst="rect">
            <a:avLst/>
          </a:prstGeom>
          <a:blipFill dpi="0" rotWithShape="0">
            <a:blip r:embed="rId2"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lang="en-US" altLang="zh-CN" sz="2800" b="1" u="none"/>
              <a:t>             </a:t>
            </a:r>
            <a:r>
              <a:rPr lang="en-US" altLang="zh-CN" sz="2800" b="1" u="none">
                <a:solidFill>
                  <a:schemeClr val="tx2"/>
                </a:solidFill>
              </a:rPr>
              <a:t> Hecht </a:t>
            </a:r>
            <a:r>
              <a:rPr lang="en-US" altLang="zh-CN" sz="2800" b="1" u="none"/>
              <a:t>   </a:t>
            </a:r>
          </a:p>
        </p:txBody>
      </p:sp>
      <p:sp>
        <p:nvSpPr>
          <p:cNvPr id="12" name="Line 11"/>
          <p:cNvSpPr>
            <a:spLocks noChangeShapeType="1"/>
          </p:cNvSpPr>
          <p:nvPr/>
        </p:nvSpPr>
        <p:spPr bwMode="auto">
          <a:xfrm flipV="1">
            <a:off x="1828800" y="37338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3" name="Rectangle 12"/>
          <p:cNvSpPr>
            <a:spLocks noChangeArrowheads="1"/>
          </p:cNvSpPr>
          <p:nvPr/>
        </p:nvSpPr>
        <p:spPr bwMode="auto">
          <a:xfrm>
            <a:off x="730250" y="3276600"/>
            <a:ext cx="7554312" cy="461665"/>
          </a:xfrm>
          <a:prstGeom prst="rect">
            <a:avLst/>
          </a:prstGeom>
          <a:noFill/>
          <a:ln w="9525">
            <a:noFill/>
            <a:miter lim="800000"/>
            <a:headEnd/>
            <a:tailEnd/>
          </a:ln>
          <a:effectLst/>
        </p:spPr>
        <p:txBody>
          <a:bodyPr wrap="none">
            <a:spAutoFit/>
          </a:bodyPr>
          <a:lstStyle/>
          <a:p>
            <a:r>
              <a:rPr lang="en-US" altLang="zh-CN" b="1" u="none" dirty="0" smtClean="0"/>
              <a:t>    6              </a:t>
            </a:r>
            <a:r>
              <a:rPr lang="en-US" altLang="zh-CN" b="1" u="none" dirty="0"/>
              <a:t>7               8                 9               10              11 </a:t>
            </a:r>
          </a:p>
        </p:txBody>
      </p:sp>
      <p:sp>
        <p:nvSpPr>
          <p:cNvPr id="14" name="Line 13"/>
          <p:cNvSpPr>
            <a:spLocks noChangeShapeType="1"/>
          </p:cNvSpPr>
          <p:nvPr/>
        </p:nvSpPr>
        <p:spPr bwMode="auto">
          <a:xfrm flipV="1">
            <a:off x="3124200" y="37338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5" name="Line 14"/>
          <p:cNvSpPr>
            <a:spLocks noChangeShapeType="1"/>
          </p:cNvSpPr>
          <p:nvPr/>
        </p:nvSpPr>
        <p:spPr bwMode="auto">
          <a:xfrm flipV="1">
            <a:off x="4495800" y="37338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6" name="Line 15"/>
          <p:cNvSpPr>
            <a:spLocks noChangeShapeType="1"/>
          </p:cNvSpPr>
          <p:nvPr/>
        </p:nvSpPr>
        <p:spPr bwMode="auto">
          <a:xfrm flipV="1">
            <a:off x="5867400" y="37338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7" name="Line 16"/>
          <p:cNvSpPr>
            <a:spLocks noChangeShapeType="1"/>
          </p:cNvSpPr>
          <p:nvPr/>
        </p:nvSpPr>
        <p:spPr bwMode="auto">
          <a:xfrm flipV="1">
            <a:off x="7239000" y="37338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18" name="Rectangle 17" descr="白色大理石"/>
          <p:cNvSpPr>
            <a:spLocks noChangeArrowheads="1"/>
          </p:cNvSpPr>
          <p:nvPr/>
        </p:nvSpPr>
        <p:spPr bwMode="auto">
          <a:xfrm>
            <a:off x="609600" y="5181600"/>
            <a:ext cx="8001000" cy="533400"/>
          </a:xfrm>
          <a:prstGeom prst="rect">
            <a:avLst/>
          </a:prstGeom>
          <a:blipFill dpi="0" rotWithShape="0">
            <a:blip r:embed="rId2" cstate="print"/>
            <a:srcRect/>
            <a:tile tx="0" ty="0" sx="100000" sy="100000" flip="none" algn="tl"/>
          </a:blipFill>
          <a:ln w="31750">
            <a:solidFill>
              <a:srgbClr val="339966"/>
            </a:solidFill>
            <a:miter lim="800000"/>
            <a:headEnd/>
            <a:tailEnd/>
          </a:ln>
          <a:effectLst>
            <a:outerShdw dist="107763" dir="2700000" algn="ctr" rotWithShape="0">
              <a:schemeClr val="bg2"/>
            </a:outerShdw>
          </a:effectLst>
        </p:spPr>
        <p:txBody>
          <a:bodyPr wrap="none" anchor="ctr"/>
          <a:lstStyle/>
          <a:p>
            <a:r>
              <a:rPr lang="en-US" altLang="zh-CN" sz="2800" b="1" u="none"/>
              <a:t>                              </a:t>
            </a:r>
            <a:r>
              <a:rPr lang="en-US" altLang="zh-CN" sz="2800" b="1" u="none">
                <a:solidFill>
                  <a:schemeClr val="tx2"/>
                </a:solidFill>
              </a:rPr>
              <a:t>Alton                                    Attlee</a:t>
            </a:r>
            <a:r>
              <a:rPr lang="en-US" altLang="zh-CN" sz="2800" b="1" u="none"/>
              <a:t> </a:t>
            </a:r>
          </a:p>
        </p:txBody>
      </p:sp>
      <p:sp>
        <p:nvSpPr>
          <p:cNvPr id="19" name="Line 18"/>
          <p:cNvSpPr>
            <a:spLocks noChangeShapeType="1"/>
          </p:cNvSpPr>
          <p:nvPr/>
        </p:nvSpPr>
        <p:spPr bwMode="auto">
          <a:xfrm flipV="1">
            <a:off x="1828800" y="51816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20" name="Line 19"/>
          <p:cNvSpPr>
            <a:spLocks noChangeShapeType="1"/>
          </p:cNvSpPr>
          <p:nvPr/>
        </p:nvSpPr>
        <p:spPr bwMode="auto">
          <a:xfrm flipV="1">
            <a:off x="3124200" y="51816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21" name="Line 20"/>
          <p:cNvSpPr>
            <a:spLocks noChangeShapeType="1"/>
          </p:cNvSpPr>
          <p:nvPr/>
        </p:nvSpPr>
        <p:spPr bwMode="auto">
          <a:xfrm flipV="1">
            <a:off x="4495800" y="51816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22" name="Line 21"/>
          <p:cNvSpPr>
            <a:spLocks noChangeShapeType="1"/>
          </p:cNvSpPr>
          <p:nvPr/>
        </p:nvSpPr>
        <p:spPr bwMode="auto">
          <a:xfrm flipV="1">
            <a:off x="5867400" y="51816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23" name="Line 22"/>
          <p:cNvSpPr>
            <a:spLocks noChangeShapeType="1"/>
          </p:cNvSpPr>
          <p:nvPr/>
        </p:nvSpPr>
        <p:spPr bwMode="auto">
          <a:xfrm flipV="1">
            <a:off x="7239000" y="5181600"/>
            <a:ext cx="0" cy="533400"/>
          </a:xfrm>
          <a:prstGeom prst="line">
            <a:avLst/>
          </a:prstGeom>
          <a:noFill/>
          <a:ln w="31750">
            <a:solidFill>
              <a:srgbClr val="339966"/>
            </a:solidFill>
            <a:round/>
            <a:headEnd/>
            <a:tailEnd/>
          </a:ln>
          <a:effectLst/>
        </p:spPr>
        <p:txBody>
          <a:bodyPr wrap="none" anchor="ctr"/>
          <a:lstStyle/>
          <a:p>
            <a:endParaRPr lang="zh-CN" altLang="en-US" u="none"/>
          </a:p>
        </p:txBody>
      </p:sp>
      <p:sp>
        <p:nvSpPr>
          <p:cNvPr id="24" name="Rectangle 23"/>
          <p:cNvSpPr>
            <a:spLocks noChangeArrowheads="1"/>
          </p:cNvSpPr>
          <p:nvPr/>
        </p:nvSpPr>
        <p:spPr bwMode="auto">
          <a:xfrm>
            <a:off x="704850" y="2819400"/>
            <a:ext cx="7520007" cy="461665"/>
          </a:xfrm>
          <a:prstGeom prst="rect">
            <a:avLst/>
          </a:prstGeom>
          <a:noFill/>
          <a:ln w="9525">
            <a:noFill/>
            <a:miter lim="800000"/>
            <a:headEnd/>
            <a:tailEnd/>
          </a:ln>
          <a:effectLst/>
        </p:spPr>
        <p:txBody>
          <a:bodyPr wrap="none">
            <a:spAutoFit/>
          </a:bodyPr>
          <a:lstStyle/>
          <a:p>
            <a:r>
              <a:rPr lang="zh-CN" altLang="en-US" b="1" u="none" dirty="0" smtClean="0">
                <a:solidFill>
                  <a:srgbClr val="FF3300"/>
                </a:solidFill>
              </a:rPr>
              <a:t>    </a:t>
            </a:r>
            <a:r>
              <a:rPr lang="en-US" altLang="zh-CN" b="1" u="none" dirty="0" smtClean="0">
                <a:solidFill>
                  <a:srgbClr val="FF3300"/>
                </a:solidFill>
              </a:rPr>
              <a:t>(</a:t>
            </a:r>
            <a:r>
              <a:rPr lang="en-US" altLang="zh-CN" b="1" u="none" dirty="0">
                <a:solidFill>
                  <a:srgbClr val="FF3300"/>
                </a:solidFill>
              </a:rPr>
              <a:t>3)           (1)             (2)                               (1)             (2)</a:t>
            </a:r>
            <a:endParaRPr lang="en-US" altLang="zh-CN" u="none" dirty="0"/>
          </a:p>
        </p:txBody>
      </p:sp>
      <p:sp>
        <p:nvSpPr>
          <p:cNvPr id="25" name="Rectangle 24"/>
          <p:cNvSpPr>
            <a:spLocks noChangeArrowheads="1"/>
          </p:cNvSpPr>
          <p:nvPr/>
        </p:nvSpPr>
        <p:spPr bwMode="auto">
          <a:xfrm>
            <a:off x="1828800" y="4267200"/>
            <a:ext cx="928459" cy="461665"/>
          </a:xfrm>
          <a:prstGeom prst="rect">
            <a:avLst/>
          </a:prstGeom>
          <a:noFill/>
          <a:ln w="9525">
            <a:noFill/>
            <a:miter lim="800000"/>
            <a:headEnd/>
            <a:tailEnd/>
          </a:ln>
          <a:effectLst/>
        </p:spPr>
        <p:txBody>
          <a:bodyPr wrap="none">
            <a:spAutoFit/>
          </a:bodyPr>
          <a:lstStyle/>
          <a:p>
            <a:r>
              <a:rPr lang="zh-CN" altLang="en-US" b="1" u="none" dirty="0" smtClean="0">
                <a:solidFill>
                  <a:srgbClr val="FF3300"/>
                </a:solidFill>
              </a:rPr>
              <a:t>     </a:t>
            </a:r>
            <a:r>
              <a:rPr lang="en-US" altLang="zh-CN" b="1" u="none" dirty="0" smtClean="0">
                <a:solidFill>
                  <a:srgbClr val="FF3300"/>
                </a:solidFill>
              </a:rPr>
              <a:t>(</a:t>
            </a:r>
            <a:r>
              <a:rPr lang="en-US" altLang="zh-CN" b="1" u="none" dirty="0">
                <a:solidFill>
                  <a:srgbClr val="FF3300"/>
                </a:solidFill>
              </a:rPr>
              <a:t>1)</a:t>
            </a:r>
          </a:p>
        </p:txBody>
      </p:sp>
      <p:sp>
        <p:nvSpPr>
          <p:cNvPr id="26" name="Rectangle 25"/>
          <p:cNvSpPr>
            <a:spLocks noChangeArrowheads="1"/>
          </p:cNvSpPr>
          <p:nvPr/>
        </p:nvSpPr>
        <p:spPr bwMode="auto">
          <a:xfrm>
            <a:off x="654050" y="4724400"/>
            <a:ext cx="7571303" cy="461665"/>
          </a:xfrm>
          <a:prstGeom prst="rect">
            <a:avLst/>
          </a:prstGeom>
          <a:noFill/>
          <a:ln w="9525">
            <a:noFill/>
            <a:miter lim="800000"/>
            <a:headEnd/>
            <a:tailEnd/>
          </a:ln>
          <a:effectLst/>
        </p:spPr>
        <p:txBody>
          <a:bodyPr wrap="none">
            <a:spAutoFit/>
          </a:bodyPr>
          <a:lstStyle/>
          <a:p>
            <a:r>
              <a:rPr lang="en-US" altLang="zh-CN" b="1" u="none" dirty="0" smtClean="0"/>
              <a:t>     25            </a:t>
            </a:r>
            <a:r>
              <a:rPr lang="en-US" altLang="zh-CN" b="1" u="none" dirty="0"/>
              <a:t>26             27             28              29              30 </a:t>
            </a:r>
            <a:endParaRPr lang="en-US" altLang="zh-CN" u="none" dirty="0"/>
          </a:p>
        </p:txBody>
      </p:sp>
      <p:sp>
        <p:nvSpPr>
          <p:cNvPr id="27" name="Rectangle 26"/>
          <p:cNvSpPr>
            <a:spLocks noChangeArrowheads="1"/>
          </p:cNvSpPr>
          <p:nvPr/>
        </p:nvSpPr>
        <p:spPr bwMode="auto">
          <a:xfrm>
            <a:off x="3124200" y="5715000"/>
            <a:ext cx="5211683" cy="461665"/>
          </a:xfrm>
          <a:prstGeom prst="rect">
            <a:avLst/>
          </a:prstGeom>
          <a:noFill/>
          <a:ln w="9525">
            <a:noFill/>
            <a:miter lim="800000"/>
            <a:headEnd/>
            <a:tailEnd/>
          </a:ln>
          <a:effectLst/>
        </p:spPr>
        <p:txBody>
          <a:bodyPr wrap="none">
            <a:spAutoFit/>
          </a:bodyPr>
          <a:lstStyle/>
          <a:p>
            <a:r>
              <a:rPr lang="zh-CN" altLang="en-US" b="1" u="none" dirty="0" smtClean="0">
                <a:solidFill>
                  <a:schemeClr val="tx2"/>
                </a:solidFill>
              </a:rPr>
              <a:t>      </a:t>
            </a:r>
            <a:r>
              <a:rPr lang="en-US" altLang="zh-CN" b="1" u="none" dirty="0" smtClean="0">
                <a:solidFill>
                  <a:schemeClr val="tx2"/>
                </a:solidFill>
              </a:rPr>
              <a:t>(</a:t>
            </a:r>
            <a:r>
              <a:rPr lang="en-US" altLang="zh-CN" b="1" u="none" dirty="0">
                <a:solidFill>
                  <a:schemeClr val="tx2"/>
                </a:solidFill>
              </a:rPr>
              <a:t>5)                                                  (3)</a:t>
            </a:r>
            <a:endParaRPr lang="en-US" altLang="zh-CN" u="none" dirty="0"/>
          </a:p>
        </p:txBody>
      </p:sp>
      <p:sp>
        <p:nvSpPr>
          <p:cNvPr id="28" name="Rectangle 27"/>
          <p:cNvSpPr>
            <a:spLocks noChangeArrowheads="1"/>
          </p:cNvSpPr>
          <p:nvPr/>
        </p:nvSpPr>
        <p:spPr bwMode="auto">
          <a:xfrm>
            <a:off x="2286000" y="6072188"/>
            <a:ext cx="4689475" cy="579437"/>
          </a:xfrm>
          <a:prstGeom prst="rect">
            <a:avLst/>
          </a:prstGeom>
          <a:noFill/>
          <a:ln w="9525">
            <a:noFill/>
            <a:miter lim="800000"/>
            <a:headEnd/>
            <a:tailEnd/>
          </a:ln>
          <a:effectLst/>
        </p:spPr>
        <p:txBody>
          <a:bodyPr wrap="none">
            <a:spAutoFit/>
          </a:bodyPr>
          <a:lstStyle/>
          <a:p>
            <a:r>
              <a:rPr lang="zh-CN" altLang="en-US" sz="3200" b="1" u="none">
                <a:solidFill>
                  <a:srgbClr val="008000"/>
                </a:solidFill>
                <a:effectLst>
                  <a:outerShdw blurRad="38100" dist="38100" dir="2700000" algn="tl">
                    <a:srgbClr val="C0C0C0"/>
                  </a:outerShdw>
                </a:effectLst>
                <a:ea typeface="隶书" pitchFamily="49" charset="-122"/>
              </a:rPr>
              <a:t>利用二次探查法处理溢出</a:t>
            </a:r>
            <a:endParaRPr lang="zh-CN" altLang="en-US" u="none"/>
          </a:p>
        </p:txBody>
      </p:sp>
    </p:spTree>
  </p:cSld>
  <p:clrMapOvr>
    <a:masterClrMapping/>
  </p:clrMapOvr>
  <p:transition>
    <p:split orient="vert"/>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212</a:t>
            </a:fld>
            <a:endParaRPr lang="en-US" altLang="zh-CN"/>
          </a:p>
        </p:txBody>
      </p:sp>
      <p:sp>
        <p:nvSpPr>
          <p:cNvPr id="7" name="Rectangle 2"/>
          <p:cNvSpPr txBox="1">
            <a:spLocks noChangeArrowheads="1"/>
          </p:cNvSpPr>
          <p:nvPr/>
        </p:nvSpPr>
        <p:spPr>
          <a:xfrm>
            <a:off x="394855" y="498763"/>
            <a:ext cx="8382000" cy="4114800"/>
          </a:xfrm>
          <a:prstGeom prst="rect">
            <a:avLst/>
          </a:prstGeom>
        </p:spPr>
        <p:txBody>
          <a:bodyPr/>
          <a:lstStyle/>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使用</a:t>
            </a:r>
            <a:r>
              <a:rPr kumimoji="1" lang="zh-CN" altLang="en-US" sz="30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二次探查法</a:t>
            </a:r>
            <a:r>
              <a:rPr kumimoji="1" lang="zh-CN" altLang="en-US" sz="30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处理冲突时的</a:t>
            </a:r>
            <a:r>
              <a:rPr kumimoji="1" lang="zh-CN" altLang="en-US" sz="3000" b="1" i="0" u="none" strike="noStrike" kern="0" cap="none" spc="0" normalizeH="0" baseline="0" noProof="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搜索成功的平均搜索长度</a:t>
            </a:r>
            <a:r>
              <a:rPr kumimoji="1" lang="zh-CN" altLang="en-US" sz="30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为：</a:t>
            </a:r>
            <a:endParaRPr kumimoji="1" lang="zh-CN" altLang="en-US" sz="3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搜索不成功的平均搜索长度</a:t>
            </a:r>
            <a:r>
              <a:rPr kumimoji="1" lang="zh-CN" altLang="en-US" sz="30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为：</a:t>
            </a:r>
            <a:endParaRPr kumimoji="1" lang="zh-CN" altLang="en-US" sz="3000" b="0" i="0" u="none" strike="noStrike" kern="0" cap="none" spc="0" normalizeH="0" baseline="0" noProof="0" smtClean="0">
              <a:ln>
                <a:noFill/>
              </a:ln>
              <a:solidFill>
                <a:schemeClr val="tx1"/>
              </a:solidFill>
              <a:effectLst/>
              <a:uLnTx/>
              <a:uFillTx/>
              <a:latin typeface="+mn-lt"/>
              <a:ea typeface="仿宋_GB2312" pitchFamily="49" charset="-122"/>
              <a:cs typeface="+mn-cs"/>
            </a:endParaRPr>
          </a:p>
          <a:p>
            <a:pPr marL="1143000" marR="0" lvl="2" indent="-228600" algn="just" defTabSz="914400" rtl="0" eaLnBrk="1" fontAlgn="base" latinLnBrk="0" hangingPunct="1">
              <a:lnSpc>
                <a:spcPct val="100000"/>
              </a:lnSpc>
              <a:spcBef>
                <a:spcPct val="5000"/>
              </a:spcBef>
              <a:spcAft>
                <a:spcPct val="0"/>
              </a:spcAft>
              <a:buClrTx/>
              <a:buSzTx/>
              <a:buFontTx/>
              <a:buChar char="•"/>
              <a:tabLst/>
              <a:defRPr/>
            </a:pPr>
            <a:endParaRPr kumimoji="1" lang="en-US" altLang="zh-CN" sz="3000" b="0" i="0" u="none" strike="noStrike" kern="0" cap="none" spc="0" normalizeH="0" baseline="0" noProof="0" dirty="0">
              <a:ln>
                <a:noFill/>
              </a:ln>
              <a:solidFill>
                <a:schemeClr val="tx1"/>
              </a:solidFill>
              <a:effectLst/>
              <a:uLnTx/>
              <a:uFillTx/>
              <a:latin typeface="+mn-lt"/>
              <a:ea typeface="仿宋_GB2312" pitchFamily="49" charset="-122"/>
            </a:endParaRPr>
          </a:p>
        </p:txBody>
      </p:sp>
      <p:graphicFrame>
        <p:nvGraphicFramePr>
          <p:cNvPr id="8" name="Object 0"/>
          <p:cNvGraphicFramePr>
            <a:graphicFrameLocks noChangeAspect="1"/>
          </p:cNvGraphicFramePr>
          <p:nvPr/>
        </p:nvGraphicFramePr>
        <p:xfrm>
          <a:off x="852055" y="1565563"/>
          <a:ext cx="7696200" cy="990600"/>
        </p:xfrm>
        <a:graphic>
          <a:graphicData uri="http://schemas.openxmlformats.org/presentationml/2006/ole">
            <p:oleObj spid="_x0000_s558084" name="公式" r:id="rId3" imgW="3479760" imgH="431640" progId="Equation.3">
              <p:embed/>
            </p:oleObj>
          </a:graphicData>
        </a:graphic>
      </p:graphicFrame>
      <p:graphicFrame>
        <p:nvGraphicFramePr>
          <p:cNvPr id="9" name="Object 1"/>
          <p:cNvGraphicFramePr>
            <a:graphicFrameLocks noChangeAspect="1"/>
          </p:cNvGraphicFramePr>
          <p:nvPr/>
        </p:nvGraphicFramePr>
        <p:xfrm>
          <a:off x="831850" y="3013075"/>
          <a:ext cx="6788150" cy="914400"/>
        </p:xfrm>
        <a:graphic>
          <a:graphicData uri="http://schemas.openxmlformats.org/presentationml/2006/ole">
            <p:oleObj spid="_x0000_s558085" name="公式" r:id="rId4" imgW="2984400" imgH="393480" progId="Equation.3">
              <p:embed/>
            </p:oleObj>
          </a:graphicData>
        </a:graphic>
      </p:graphicFrame>
      <p:sp>
        <p:nvSpPr>
          <p:cNvPr id="10" name="Rectangle 5"/>
          <p:cNvSpPr>
            <a:spLocks noChangeArrowheads="1"/>
          </p:cNvSpPr>
          <p:nvPr/>
        </p:nvSpPr>
        <p:spPr bwMode="auto">
          <a:xfrm>
            <a:off x="394855" y="4076988"/>
            <a:ext cx="8458200" cy="2136775"/>
          </a:xfrm>
          <a:prstGeom prst="rect">
            <a:avLst/>
          </a:prstGeom>
          <a:noFill/>
          <a:ln w="9525">
            <a:noFill/>
            <a:miter lim="800000"/>
            <a:headEnd/>
            <a:tailEnd/>
          </a:ln>
          <a:effectLst/>
        </p:spPr>
        <p:txBody>
          <a:bodyPr>
            <a:spAutoFit/>
          </a:bodyPr>
          <a:lstStyle/>
          <a:p>
            <a:pPr>
              <a:lnSpc>
                <a:spcPct val="105000"/>
              </a:lnSpc>
            </a:pPr>
            <a:r>
              <a:rPr lang="en-US" altLang="zh-CN" sz="3200" b="1" u="none" dirty="0">
                <a:effectLst>
                  <a:outerShdw blurRad="38100" dist="38100" dir="2700000" algn="tl">
                    <a:srgbClr val="C0C0C0"/>
                  </a:outerShdw>
                </a:effectLst>
                <a:ea typeface="仿宋_GB2312" pitchFamily="49" charset="-122"/>
              </a:rPr>
              <a:t>    </a:t>
            </a:r>
            <a:r>
              <a:rPr lang="zh-CN" altLang="en-US" sz="3200" b="1" u="none" dirty="0">
                <a:solidFill>
                  <a:srgbClr val="006600"/>
                </a:solidFill>
                <a:effectLst>
                  <a:outerShdw blurRad="38100" dist="38100" dir="2700000" algn="tl">
                    <a:srgbClr val="C0C0C0"/>
                  </a:outerShdw>
                </a:effectLst>
                <a:ea typeface="仿宋_GB2312" pitchFamily="49" charset="-122"/>
              </a:rPr>
              <a:t>设散列表桶数</a:t>
            </a:r>
            <a:r>
              <a:rPr lang="zh-CN" altLang="en-US" sz="3200" b="1" u="none" dirty="0" smtClean="0">
                <a:solidFill>
                  <a:srgbClr val="006600"/>
                </a:solidFill>
                <a:effectLst>
                  <a:outerShdw blurRad="38100" dist="38100" dir="2700000" algn="tl">
                    <a:srgbClr val="C0C0C0"/>
                  </a:outerShdw>
                </a:effectLst>
                <a:ea typeface="仿宋_GB2312" pitchFamily="49" charset="-122"/>
              </a:rPr>
              <a:t>为</a:t>
            </a:r>
            <a:r>
              <a:rPr lang="en-US" altLang="zh-CN" sz="3200" b="1" i="1" u="none" dirty="0" smtClean="0">
                <a:solidFill>
                  <a:schemeClr val="tx2"/>
                </a:solidFill>
                <a:effectLst>
                  <a:outerShdw blurRad="38100" dist="38100" dir="2700000" algn="tl">
                    <a:srgbClr val="C0C0C0"/>
                  </a:outerShdw>
                </a:effectLst>
                <a:ea typeface="仿宋_GB2312" pitchFamily="49" charset="-122"/>
              </a:rPr>
              <a:t>m</a:t>
            </a:r>
            <a:r>
              <a:rPr lang="zh-CN" altLang="en-US" sz="3200" b="1" u="none" dirty="0" smtClean="0">
                <a:solidFill>
                  <a:srgbClr val="006600"/>
                </a:solidFill>
                <a:effectLst>
                  <a:outerShdw blurRad="38100" dist="38100" dir="2700000" algn="tl">
                    <a:srgbClr val="C0C0C0"/>
                  </a:outerShdw>
                </a:effectLst>
                <a:ea typeface="仿宋_GB2312" pitchFamily="49" charset="-122"/>
              </a:rPr>
              <a:t>，待查</a:t>
            </a:r>
            <a:r>
              <a:rPr lang="zh-CN" altLang="en-US" sz="3200" b="1" u="none" dirty="0">
                <a:solidFill>
                  <a:srgbClr val="006600"/>
                </a:solidFill>
                <a:effectLst>
                  <a:outerShdw blurRad="38100" dist="38100" dir="2700000" algn="tl">
                    <a:srgbClr val="C0C0C0"/>
                  </a:outerShdw>
                </a:effectLst>
                <a:ea typeface="仿宋_GB2312" pitchFamily="49" charset="-122"/>
              </a:rPr>
              <a:t>关键码</a:t>
            </a:r>
            <a:r>
              <a:rPr lang="zh-CN" altLang="en-US" sz="3200" b="1" u="none" dirty="0" smtClean="0">
                <a:solidFill>
                  <a:srgbClr val="006600"/>
                </a:solidFill>
                <a:effectLst>
                  <a:outerShdw blurRad="38100" dist="38100" dir="2700000" algn="tl">
                    <a:srgbClr val="C0C0C0"/>
                  </a:outerShdw>
                </a:effectLst>
                <a:ea typeface="仿宋_GB2312" pitchFamily="49" charset="-122"/>
              </a:rPr>
              <a:t>为</a:t>
            </a:r>
            <a:r>
              <a:rPr lang="en-US" altLang="zh-CN" sz="3200" b="1" i="1" u="none" dirty="0" smtClean="0">
                <a:solidFill>
                  <a:schemeClr val="tx2"/>
                </a:solidFill>
                <a:effectLst>
                  <a:outerShdw blurRad="38100" dist="38100" dir="2700000" algn="tl">
                    <a:srgbClr val="C0C0C0"/>
                  </a:outerShdw>
                </a:effectLst>
                <a:ea typeface="仿宋_GB2312" pitchFamily="49" charset="-122"/>
              </a:rPr>
              <a:t>x</a:t>
            </a:r>
            <a:r>
              <a:rPr lang="zh-CN" altLang="en-US" sz="3200" b="1" u="none" dirty="0" smtClean="0">
                <a:solidFill>
                  <a:srgbClr val="006600"/>
                </a:solidFill>
                <a:effectLst>
                  <a:outerShdw blurRad="38100" dist="38100" dir="2700000" algn="tl">
                    <a:srgbClr val="C0C0C0"/>
                  </a:outerShdw>
                </a:effectLst>
                <a:ea typeface="仿宋_GB2312" pitchFamily="49" charset="-122"/>
              </a:rPr>
              <a:t>，第一次</a:t>
            </a:r>
            <a:r>
              <a:rPr lang="zh-CN" altLang="en-US" sz="3200" b="1" u="none" dirty="0">
                <a:solidFill>
                  <a:srgbClr val="006600"/>
                </a:solidFill>
                <a:effectLst>
                  <a:outerShdw blurRad="38100" dist="38100" dir="2700000" algn="tl">
                    <a:srgbClr val="C0C0C0"/>
                  </a:outerShdw>
                </a:effectLst>
                <a:ea typeface="仿宋_GB2312" pitchFamily="49" charset="-122"/>
              </a:rPr>
              <a:t>通过散列函数计算出的桶号</a:t>
            </a:r>
            <a:r>
              <a:rPr lang="zh-CN" altLang="en-US" sz="3200" b="1" u="none" dirty="0" smtClean="0">
                <a:solidFill>
                  <a:srgbClr val="006600"/>
                </a:solidFill>
                <a:effectLst>
                  <a:outerShdw blurRad="38100" dist="38100" dir="2700000" algn="tl">
                    <a:srgbClr val="C0C0C0"/>
                  </a:outerShdw>
                </a:effectLst>
                <a:ea typeface="仿宋_GB2312" pitchFamily="49" charset="-122"/>
              </a:rPr>
              <a:t>为</a:t>
            </a:r>
            <a:r>
              <a:rPr lang="en-US" altLang="zh-CN" sz="3200" b="1" i="1" u="none" dirty="0" smtClean="0">
                <a:solidFill>
                  <a:schemeClr val="tx2"/>
                </a:solidFill>
                <a:effectLst>
                  <a:outerShdw blurRad="38100" dist="38100" dir="2700000" algn="tl">
                    <a:srgbClr val="C0C0C0"/>
                  </a:outerShdw>
                </a:effectLst>
                <a:ea typeface="仿宋_GB2312" pitchFamily="49" charset="-122"/>
              </a:rPr>
              <a:t>H</a:t>
            </a:r>
            <a:r>
              <a:rPr lang="en-US" altLang="zh-CN" sz="3200" b="1" u="none" baseline="-25000" dirty="0" smtClean="0">
                <a:solidFill>
                  <a:schemeClr val="tx2"/>
                </a:solidFill>
                <a:effectLst>
                  <a:outerShdw blurRad="38100" dist="38100" dir="2700000" algn="tl">
                    <a:srgbClr val="C0C0C0"/>
                  </a:outerShdw>
                </a:effectLst>
                <a:ea typeface="仿宋_GB2312" pitchFamily="49" charset="-122"/>
              </a:rPr>
              <a:t>0</a:t>
            </a:r>
            <a:r>
              <a:rPr lang="en-US" altLang="zh-CN" sz="3200" b="1" u="none" dirty="0" smtClean="0">
                <a:solidFill>
                  <a:schemeClr val="tx2"/>
                </a:solidFill>
                <a:effectLst>
                  <a:outerShdw blurRad="38100" dist="38100" dir="2700000" algn="tl">
                    <a:srgbClr val="C0C0C0"/>
                  </a:outerShdw>
                </a:effectLst>
                <a:ea typeface="仿宋_GB2312" pitchFamily="49" charset="-122"/>
              </a:rPr>
              <a:t>=</a:t>
            </a:r>
            <a:r>
              <a:rPr lang="en-US" altLang="zh-CN" sz="3200" b="1" i="1" u="none" dirty="0" smtClean="0">
                <a:solidFill>
                  <a:schemeClr val="tx2"/>
                </a:solidFill>
                <a:effectLst>
                  <a:outerShdw blurRad="38100" dist="38100" dir="2700000" algn="tl">
                    <a:srgbClr val="C0C0C0"/>
                  </a:outerShdw>
                </a:effectLst>
                <a:ea typeface="仿宋_GB2312" pitchFamily="49" charset="-122"/>
              </a:rPr>
              <a:t>hash</a:t>
            </a:r>
            <a:r>
              <a:rPr lang="en-US" altLang="zh-CN" sz="3200" b="1" u="none" dirty="0" smtClean="0">
                <a:solidFill>
                  <a:schemeClr val="tx2"/>
                </a:solidFill>
                <a:effectLst>
                  <a:outerShdw blurRad="38100" dist="38100" dir="2700000" algn="tl">
                    <a:srgbClr val="C0C0C0"/>
                  </a:outerShdw>
                </a:effectLst>
                <a:ea typeface="仿宋_GB2312" pitchFamily="49" charset="-122"/>
              </a:rPr>
              <a:t>(</a:t>
            </a:r>
            <a:r>
              <a:rPr lang="en-US" altLang="zh-CN" sz="3200" b="1" i="1" u="none" dirty="0" smtClean="0">
                <a:solidFill>
                  <a:schemeClr val="tx2"/>
                </a:solidFill>
                <a:effectLst>
                  <a:outerShdw blurRad="38100" dist="38100" dir="2700000" algn="tl">
                    <a:srgbClr val="C0C0C0"/>
                  </a:outerShdw>
                </a:effectLst>
                <a:ea typeface="仿宋_GB2312" pitchFamily="49" charset="-122"/>
              </a:rPr>
              <a:t>x</a:t>
            </a:r>
            <a:r>
              <a:rPr lang="en-US" altLang="zh-CN" sz="3200" b="1" u="none" dirty="0">
                <a:solidFill>
                  <a:schemeClr val="tx2"/>
                </a:solidFill>
                <a:effectLst>
                  <a:outerShdw blurRad="38100" dist="38100" dir="2700000" algn="tl">
                    <a:srgbClr val="C0C0C0"/>
                  </a:outerShdw>
                </a:effectLst>
                <a:ea typeface="仿宋_GB2312" pitchFamily="49" charset="-122"/>
              </a:rPr>
              <a:t>)</a:t>
            </a:r>
            <a:r>
              <a:rPr lang="zh-CN" altLang="en-US" sz="3200" b="1" u="none" dirty="0">
                <a:solidFill>
                  <a:srgbClr val="006600"/>
                </a:solidFill>
                <a:effectLst>
                  <a:outerShdw blurRad="38100" dist="38100" dir="2700000" algn="tl">
                    <a:srgbClr val="C0C0C0"/>
                  </a:outerShdw>
                </a:effectLst>
                <a:ea typeface="仿宋_GB2312" pitchFamily="49" charset="-122"/>
              </a:rPr>
              <a:t>。当发生冲突时，</a:t>
            </a:r>
            <a:r>
              <a:rPr lang="zh-CN" altLang="en-US" sz="3200" b="1" u="none" dirty="0" smtClean="0">
                <a:solidFill>
                  <a:srgbClr val="006600"/>
                </a:solidFill>
                <a:effectLst>
                  <a:outerShdw blurRad="38100" dist="38100" dir="2700000" algn="tl">
                    <a:srgbClr val="C0C0C0"/>
                  </a:outerShdw>
                </a:effectLst>
                <a:ea typeface="仿宋_GB2312" pitchFamily="49" charset="-122"/>
              </a:rPr>
              <a:t>第</a:t>
            </a:r>
            <a:r>
              <a:rPr lang="en-US" altLang="zh-CN" sz="3200" b="1" i="1" u="none" dirty="0" smtClean="0">
                <a:solidFill>
                  <a:srgbClr val="006600"/>
                </a:solidFill>
                <a:effectLst>
                  <a:outerShdw blurRad="38100" dist="38100" dir="2700000" algn="tl">
                    <a:srgbClr val="C0C0C0"/>
                  </a:outerShdw>
                </a:effectLst>
                <a:ea typeface="仿宋_GB2312" pitchFamily="49" charset="-122"/>
              </a:rPr>
              <a:t>i</a:t>
            </a:r>
            <a:r>
              <a:rPr lang="en-US" altLang="zh-CN" sz="3200" b="1" u="none" dirty="0" smtClean="0">
                <a:solidFill>
                  <a:srgbClr val="006600"/>
                </a:solidFill>
                <a:effectLst>
                  <a:outerShdw blurRad="38100" dist="38100" dir="2700000" algn="tl">
                    <a:srgbClr val="C0C0C0"/>
                  </a:outerShdw>
                </a:effectLst>
                <a:latin typeface="+mn-lt"/>
                <a:ea typeface="仿宋_GB2312" pitchFamily="49" charset="-122"/>
              </a:rPr>
              <a:t>-</a:t>
            </a:r>
            <a:r>
              <a:rPr lang="en-US" altLang="zh-CN" sz="3200" b="1" u="none" dirty="0" smtClean="0">
                <a:solidFill>
                  <a:srgbClr val="006600"/>
                </a:solidFill>
                <a:effectLst>
                  <a:outerShdw blurRad="38100" dist="38100" dir="2700000" algn="tl">
                    <a:srgbClr val="C0C0C0"/>
                  </a:outerShdw>
                </a:effectLst>
                <a:ea typeface="仿宋_GB2312" pitchFamily="49" charset="-122"/>
              </a:rPr>
              <a:t>1</a:t>
            </a:r>
            <a:r>
              <a:rPr lang="zh-CN" altLang="en-US" sz="3200" b="1" u="none" dirty="0" smtClean="0">
                <a:solidFill>
                  <a:srgbClr val="006600"/>
                </a:solidFill>
                <a:effectLst>
                  <a:outerShdw blurRad="38100" dist="38100" dir="2700000" algn="tl">
                    <a:srgbClr val="C0C0C0"/>
                  </a:outerShdw>
                </a:effectLst>
                <a:ea typeface="仿宋_GB2312" pitchFamily="49" charset="-122"/>
              </a:rPr>
              <a:t>次</a:t>
            </a:r>
            <a:r>
              <a:rPr lang="zh-CN" altLang="en-US" sz="3200" b="1" u="none" dirty="0">
                <a:solidFill>
                  <a:srgbClr val="006600"/>
                </a:solidFill>
                <a:effectLst>
                  <a:outerShdw blurRad="38100" dist="38100" dir="2700000" algn="tl">
                    <a:srgbClr val="C0C0C0"/>
                  </a:outerShdw>
                </a:effectLst>
                <a:ea typeface="仿宋_GB2312" pitchFamily="49" charset="-122"/>
              </a:rPr>
              <a:t>和</a:t>
            </a:r>
            <a:r>
              <a:rPr lang="zh-CN" altLang="en-US" sz="3200" b="1" u="none" dirty="0" smtClean="0">
                <a:solidFill>
                  <a:srgbClr val="006600"/>
                </a:solidFill>
                <a:effectLst>
                  <a:outerShdw blurRad="38100" dist="38100" dir="2700000" algn="tl">
                    <a:srgbClr val="C0C0C0"/>
                  </a:outerShdw>
                </a:effectLst>
                <a:ea typeface="仿宋_GB2312" pitchFamily="49" charset="-122"/>
              </a:rPr>
              <a:t>第</a:t>
            </a:r>
            <a:r>
              <a:rPr lang="en-US" altLang="zh-CN" sz="3200" b="1" i="1" u="none" dirty="0" err="1" smtClean="0">
                <a:solidFill>
                  <a:srgbClr val="006600"/>
                </a:solidFill>
                <a:effectLst>
                  <a:outerShdw blurRad="38100" dist="38100" dir="2700000" algn="tl">
                    <a:srgbClr val="C0C0C0"/>
                  </a:outerShdw>
                </a:effectLst>
                <a:ea typeface="仿宋_GB2312" pitchFamily="49" charset="-122"/>
              </a:rPr>
              <a:t>i</a:t>
            </a:r>
            <a:r>
              <a:rPr lang="zh-CN" altLang="en-US" sz="3200" b="1" u="none" dirty="0" smtClean="0">
                <a:solidFill>
                  <a:srgbClr val="006600"/>
                </a:solidFill>
                <a:effectLst>
                  <a:outerShdw blurRad="38100" dist="38100" dir="2700000" algn="tl">
                    <a:srgbClr val="C0C0C0"/>
                  </a:outerShdw>
                </a:effectLst>
                <a:ea typeface="仿宋_GB2312" pitchFamily="49" charset="-122"/>
              </a:rPr>
              <a:t>次</a:t>
            </a:r>
            <a:r>
              <a:rPr lang="zh-CN" altLang="en-US" sz="3200" b="1" u="none" dirty="0">
                <a:solidFill>
                  <a:srgbClr val="006600"/>
                </a:solidFill>
                <a:effectLst>
                  <a:outerShdw blurRad="38100" dist="38100" dir="2700000" algn="tl">
                    <a:srgbClr val="C0C0C0"/>
                  </a:outerShdw>
                </a:effectLst>
                <a:ea typeface="仿宋_GB2312" pitchFamily="49" charset="-122"/>
              </a:rPr>
              <a:t>计算出来的“下 一个”桶号分别为：</a:t>
            </a:r>
            <a:endParaRPr lang="zh-CN" altLang="en-US" sz="3200" b="1" u="none" dirty="0">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213</a:t>
            </a:fld>
            <a:endParaRPr lang="en-US" altLang="zh-CN"/>
          </a:p>
        </p:txBody>
      </p:sp>
      <p:sp>
        <p:nvSpPr>
          <p:cNvPr id="3" name="Rectangle 2"/>
          <p:cNvSpPr txBox="1">
            <a:spLocks noChangeArrowheads="1"/>
          </p:cNvSpPr>
          <p:nvPr/>
        </p:nvSpPr>
        <p:spPr>
          <a:xfrm>
            <a:off x="2819400" y="2362200"/>
            <a:ext cx="6096000" cy="41148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3000" b="0" i="0" u="none" strike="noStrike" kern="0" cap="none" spc="0" normalizeH="0" baseline="0" noProof="0" smtClean="0">
              <a:ln>
                <a:noFill/>
              </a:ln>
              <a:solidFill>
                <a:schemeClr val="tx1"/>
              </a:solidFill>
              <a:effectLst/>
              <a:uLnTx/>
              <a:uFillTx/>
              <a:latin typeface="+mn-lt"/>
              <a:ea typeface="仿宋_GB2312" pitchFamily="49" charset="-122"/>
              <a:cs typeface="+mn-cs"/>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3000" b="0" i="0" u="none" strike="noStrike" kern="0" cap="none" spc="0" normalizeH="0" baseline="0" noProof="0" smtClean="0">
              <a:ln>
                <a:noFill/>
              </a:ln>
              <a:solidFill>
                <a:schemeClr val="tx1"/>
              </a:solidFill>
              <a:effectLst/>
              <a:uLnTx/>
              <a:uFillTx/>
              <a:latin typeface="+mn-lt"/>
              <a:ea typeface="仿宋_GB2312" pitchFamily="49" charset="-122"/>
            </a:endParaRPr>
          </a:p>
          <a:p>
            <a:pPr marL="1600200" marR="0" lvl="3" indent="-2286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3000" b="0" i="0" u="none" strike="noStrike" kern="0" cap="none" spc="0" normalizeH="0" baseline="0" noProof="0">
              <a:ln>
                <a:noFill/>
              </a:ln>
              <a:solidFill>
                <a:schemeClr val="tx1"/>
              </a:solidFill>
              <a:effectLst/>
              <a:uLnTx/>
              <a:uFillTx/>
              <a:latin typeface="+mn-lt"/>
              <a:ea typeface="仿宋_GB2312" pitchFamily="49" charset="-122"/>
            </a:endParaRPr>
          </a:p>
        </p:txBody>
      </p:sp>
      <p:graphicFrame>
        <p:nvGraphicFramePr>
          <p:cNvPr id="4" name="Object 0"/>
          <p:cNvGraphicFramePr>
            <a:graphicFrameLocks noChangeAspect="1"/>
          </p:cNvGraphicFramePr>
          <p:nvPr/>
        </p:nvGraphicFramePr>
        <p:xfrm>
          <a:off x="1676400" y="379413"/>
          <a:ext cx="4572000" cy="1174750"/>
        </p:xfrm>
        <a:graphic>
          <a:graphicData uri="http://schemas.openxmlformats.org/presentationml/2006/ole">
            <p:oleObj spid="_x0000_s559106" name="公式" r:id="rId3" imgW="1790640" imgH="457200" progId="Equation.3">
              <p:embed/>
            </p:oleObj>
          </a:graphicData>
        </a:graphic>
      </p:graphicFrame>
      <p:graphicFrame>
        <p:nvGraphicFramePr>
          <p:cNvPr id="5" name="Object 1"/>
          <p:cNvGraphicFramePr>
            <a:graphicFrameLocks noChangeAspect="1"/>
          </p:cNvGraphicFramePr>
          <p:nvPr/>
        </p:nvGraphicFramePr>
        <p:xfrm>
          <a:off x="1676400" y="1508125"/>
          <a:ext cx="4038600" cy="1179513"/>
        </p:xfrm>
        <a:graphic>
          <a:graphicData uri="http://schemas.openxmlformats.org/presentationml/2006/ole">
            <p:oleObj spid="_x0000_s559107" name="公式" r:id="rId4" imgW="1447560" imgH="457200" progId="Equation.3">
              <p:embed/>
            </p:oleObj>
          </a:graphicData>
        </a:graphic>
      </p:graphicFrame>
      <p:sp>
        <p:nvSpPr>
          <p:cNvPr id="6" name="Rectangle 5"/>
          <p:cNvSpPr>
            <a:spLocks noChangeArrowheads="1"/>
          </p:cNvSpPr>
          <p:nvPr/>
        </p:nvSpPr>
        <p:spPr bwMode="auto">
          <a:xfrm>
            <a:off x="425450" y="2667000"/>
            <a:ext cx="3460750" cy="579438"/>
          </a:xfrm>
          <a:prstGeom prst="rect">
            <a:avLst/>
          </a:prstGeom>
          <a:noFill/>
          <a:ln w="9525">
            <a:noFill/>
            <a:miter lim="800000"/>
            <a:headEnd/>
            <a:tailEnd/>
          </a:ln>
          <a:effectLst/>
        </p:spPr>
        <p:txBody>
          <a:bodyPr wrap="none">
            <a:spAutoFit/>
          </a:bodyPr>
          <a:lstStyle/>
          <a:p>
            <a:r>
              <a:rPr lang="zh-CN" altLang="en-US" sz="3200" b="1" u="none" dirty="0">
                <a:solidFill>
                  <a:srgbClr val="006600"/>
                </a:solidFill>
                <a:effectLst>
                  <a:outerShdw blurRad="38100" dist="38100" dir="2700000" algn="tl">
                    <a:srgbClr val="C0C0C0"/>
                  </a:outerShdw>
                </a:effectLst>
                <a:ea typeface="仿宋_GB2312" pitchFamily="49" charset="-122"/>
              </a:rPr>
              <a:t>相减，可以得到：</a:t>
            </a:r>
            <a:endParaRPr lang="zh-CN" altLang="en-US" sz="3200" b="1" u="none" dirty="0">
              <a:effectLst>
                <a:outerShdw blurRad="38100" dist="38100" dir="2700000" algn="tl">
                  <a:srgbClr val="C0C0C0"/>
                </a:outerShdw>
              </a:effectLst>
              <a:ea typeface="楷体_GB2312" pitchFamily="49" charset="-122"/>
            </a:endParaRPr>
          </a:p>
        </p:txBody>
      </p:sp>
      <p:graphicFrame>
        <p:nvGraphicFramePr>
          <p:cNvPr id="7" name="Object 2"/>
          <p:cNvGraphicFramePr>
            <a:graphicFrameLocks noChangeAspect="1"/>
          </p:cNvGraphicFramePr>
          <p:nvPr/>
        </p:nvGraphicFramePr>
        <p:xfrm>
          <a:off x="1633538" y="3276600"/>
          <a:ext cx="5148262" cy="1190625"/>
        </p:xfrm>
        <a:graphic>
          <a:graphicData uri="http://schemas.openxmlformats.org/presentationml/2006/ole">
            <p:oleObj spid="_x0000_s559108" name="公式" r:id="rId5" imgW="1942920" imgH="457200" progId="Equation.3">
              <p:embed/>
            </p:oleObj>
          </a:graphicData>
        </a:graphic>
      </p:graphicFrame>
      <p:sp>
        <p:nvSpPr>
          <p:cNvPr id="8" name="Rectangle 7"/>
          <p:cNvSpPr>
            <a:spLocks noChangeArrowheads="1"/>
          </p:cNvSpPr>
          <p:nvPr/>
        </p:nvSpPr>
        <p:spPr bwMode="auto">
          <a:xfrm>
            <a:off x="444500" y="4419600"/>
            <a:ext cx="1003300" cy="579438"/>
          </a:xfrm>
          <a:prstGeom prst="rect">
            <a:avLst/>
          </a:prstGeom>
          <a:noFill/>
          <a:ln w="9525">
            <a:noFill/>
            <a:miter lim="800000"/>
            <a:headEnd/>
            <a:tailEnd/>
          </a:ln>
          <a:effectLst/>
        </p:spPr>
        <p:txBody>
          <a:bodyPr wrap="none">
            <a:spAutoFit/>
          </a:bodyPr>
          <a:lstStyle/>
          <a:p>
            <a:r>
              <a:rPr lang="zh-CN" altLang="en-US" sz="3200" b="1">
                <a:solidFill>
                  <a:srgbClr val="006600"/>
                </a:solidFill>
                <a:effectLst>
                  <a:outerShdw blurRad="38100" dist="38100" dir="2700000" algn="tl">
                    <a:srgbClr val="C0C0C0"/>
                  </a:outerShdw>
                </a:effectLst>
                <a:ea typeface="仿宋_GB2312" pitchFamily="49" charset="-122"/>
              </a:rPr>
              <a:t>从而</a:t>
            </a:r>
            <a:endParaRPr lang="zh-CN" altLang="en-US"/>
          </a:p>
        </p:txBody>
      </p:sp>
      <p:graphicFrame>
        <p:nvGraphicFramePr>
          <p:cNvPr id="9" name="Object 3"/>
          <p:cNvGraphicFramePr>
            <a:graphicFrameLocks noChangeAspect="1"/>
          </p:cNvGraphicFramePr>
          <p:nvPr/>
        </p:nvGraphicFramePr>
        <p:xfrm>
          <a:off x="1600200" y="5024438"/>
          <a:ext cx="5105400" cy="1147762"/>
        </p:xfrm>
        <a:graphic>
          <a:graphicData uri="http://schemas.openxmlformats.org/presentationml/2006/ole">
            <p:oleObj spid="_x0000_s559109" name="公式" r:id="rId6" imgW="1841400" imgH="457200" progId="Equation.3">
              <p:embed/>
            </p:oleObj>
          </a:graphicData>
        </a:graphic>
      </p:graphicFrame>
    </p:spTree>
  </p:cSld>
  <p:clrMapOvr>
    <a:masterClrMapping/>
  </p:clrMapOvr>
  <p:transition>
    <p:split orient="vert"/>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214</a:t>
            </a:fld>
            <a:endParaRPr lang="en-US" altLang="zh-CN"/>
          </a:p>
        </p:txBody>
      </p:sp>
      <p:sp>
        <p:nvSpPr>
          <p:cNvPr id="3" name="Rectangle 2"/>
          <p:cNvSpPr txBox="1">
            <a:spLocks noChangeArrowheads="1"/>
          </p:cNvSpPr>
          <p:nvPr/>
        </p:nvSpPr>
        <p:spPr>
          <a:xfrm>
            <a:off x="671945" y="748145"/>
            <a:ext cx="7772400" cy="1143000"/>
          </a:xfrm>
          <a:prstGeom prst="rect">
            <a:avLst/>
          </a:prstGeom>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en-US" altLang="zh-CN" sz="3000" b="0" i="0" u="none" strike="noStrike" kern="0" cap="none" spc="0" normalizeH="0" baseline="0" noProof="0" smtClean="0">
                <a:ln>
                  <a:noFill/>
                </a:ln>
                <a:solidFill>
                  <a:schemeClr val="tx1"/>
                </a:solidFill>
                <a:effectLst/>
                <a:uLnTx/>
                <a:uFillTx/>
                <a:latin typeface="+mj-lt"/>
                <a:ea typeface="仿宋_GB2312" pitchFamily="49" charset="-122"/>
                <a:cs typeface="+mj-cs"/>
              </a:rPr>
              <a:t>		</a:t>
            </a:r>
            <a:endParaRPr kumimoji="1" lang="en-US" altLang="zh-CN" sz="3000" b="0" i="0" u="none" strike="noStrike" kern="0" cap="none" spc="0" normalizeH="0" baseline="0" noProof="0">
              <a:ln>
                <a:noFill/>
              </a:ln>
              <a:solidFill>
                <a:schemeClr val="tx1"/>
              </a:solidFill>
              <a:effectLst/>
              <a:uLnTx/>
              <a:uFillTx/>
              <a:latin typeface="+mj-lt"/>
              <a:ea typeface="仿宋_GB2312" pitchFamily="49" charset="-122"/>
              <a:cs typeface="+mj-cs"/>
            </a:endParaRPr>
          </a:p>
        </p:txBody>
      </p:sp>
      <p:sp>
        <p:nvSpPr>
          <p:cNvPr id="4" name="Rectangle 3"/>
          <p:cNvSpPr txBox="1">
            <a:spLocks noChangeArrowheads="1"/>
          </p:cNvSpPr>
          <p:nvPr/>
        </p:nvSpPr>
        <p:spPr>
          <a:xfrm>
            <a:off x="381433" y="752908"/>
            <a:ext cx="8458200" cy="6477000"/>
          </a:xfrm>
          <a:prstGeom prst="rect">
            <a:avLst/>
          </a:prstGeom>
        </p:spPr>
        <p:txBody>
          <a:bodyPr/>
          <a:lstStyle/>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只要知道上一次的桶号     和     ，当</a:t>
            </a:r>
            <a:r>
              <a:rPr kumimoji="1" lang="en-US" altLang="zh-CN" sz="3100" b="1" i="1" u="none" strike="noStrike" kern="0" cap="none" spc="0" normalizeH="0" baseline="0" noProof="0" dirty="0" err="1"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i</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增加</a:t>
            </a:r>
            <a:r>
              <a:rPr kumimoji="1" lang="en-US" altLang="zh-CN"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1</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时可以从      和       简单地导出       和       ，</a:t>
            </a:r>
            <a:r>
              <a:rPr kumimoji="1" lang="zh-CN" altLang="en-US" sz="31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不需要每次计算 </a:t>
            </a:r>
            <a:r>
              <a:rPr kumimoji="1" lang="en-US" altLang="zh-CN" sz="31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1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zh-CN" altLang="en-US" sz="31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的平方</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在冲突处理算法</a:t>
            </a:r>
            <a:r>
              <a:rPr kumimoji="1" lang="en-US" altLang="zh-CN" sz="31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Find</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中，首先求出</a:t>
            </a:r>
            <a:r>
              <a:rPr kumimoji="1" lang="en-US" altLang="zh-CN" sz="31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H</a:t>
            </a:r>
            <a:r>
              <a:rPr kumimoji="1" lang="en-US" altLang="zh-CN" sz="31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0</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作为当前桶号</a:t>
            </a:r>
            <a:r>
              <a:rPr kumimoji="1" lang="en-US" altLang="zh-CN" sz="31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CurrentPos</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，当发生冲突时求“下一个”桶号，</a:t>
            </a:r>
            <a:r>
              <a:rPr kumimoji="1" lang="en-US" altLang="zh-CN" sz="3100" b="1" i="1" u="none" strike="noStrike" kern="0" cap="none" spc="0" normalizeH="0" baseline="0" noProof="0" dirty="0" err="1"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i</a:t>
            </a:r>
            <a:r>
              <a:rPr kumimoji="1" lang="en-US" altLang="zh-CN"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=1</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endParaRPr kumimoji="1" lang="zh-CN" altLang="en-US" sz="31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此时用一个标志</a:t>
            </a:r>
            <a:r>
              <a:rPr kumimoji="1" lang="en-US" altLang="zh-CN" sz="31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odd</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控制是加 </a:t>
            </a:r>
            <a:r>
              <a:rPr kumimoji="1" lang="en-US" altLang="zh-CN" sz="31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i</a:t>
            </a:r>
            <a:r>
              <a:rPr kumimoji="1" lang="en-US" altLang="zh-CN" sz="3100" b="1" i="0" u="none" strike="noStrike" kern="0" cap="none" spc="0" normalizeH="0" baseline="30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 </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还是减 </a:t>
            </a:r>
            <a:r>
              <a:rPr kumimoji="1" lang="en-US" altLang="zh-CN" sz="31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i</a:t>
            </a:r>
            <a:r>
              <a:rPr kumimoji="1" lang="en-US" altLang="zh-CN" sz="3100" b="1" i="0" u="none" strike="noStrike" kern="0" cap="none" spc="0" normalizeH="0" baseline="30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 </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endParaRPr kumimoji="1" lang="zh-CN" altLang="en-US" sz="31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742950" marR="0" lvl="1" indent="-28575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若</a:t>
            </a:r>
            <a:r>
              <a:rPr kumimoji="1" lang="en-US" altLang="zh-CN" sz="31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odd==</a:t>
            </a:r>
            <a:r>
              <a:rPr kumimoji="1" lang="en-US" altLang="zh-CN"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0</a:t>
            </a:r>
            <a:r>
              <a:rPr kumimoji="1" lang="zh-CN" altLang="en-US"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加</a:t>
            </a:r>
            <a:r>
              <a:rPr kumimoji="1" lang="en-US" altLang="zh-CN" sz="31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i</a:t>
            </a:r>
            <a:r>
              <a:rPr kumimoji="1" lang="en-US" altLang="zh-CN" sz="3100" b="1" i="0" u="none" strike="noStrike" kern="0" cap="none" spc="0" normalizeH="0" baseline="30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2</a:t>
            </a:r>
            <a:r>
              <a:rPr kumimoji="1" lang="zh-CN" altLang="en-US"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，并置</a:t>
            </a:r>
            <a:r>
              <a:rPr kumimoji="1" lang="en-US" altLang="zh-CN" sz="31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odd</a:t>
            </a:r>
            <a:r>
              <a:rPr kumimoji="1" lang="en-US" altLang="zh-CN"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=1</a:t>
            </a:r>
            <a:r>
              <a:rPr kumimoji="1" lang="zh-CN" altLang="en-US"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a:t>
            </a:r>
            <a:endParaRPr kumimoji="1" lang="zh-CN" altLang="en-US" sz="3100" b="1" i="0" u="none" strike="noStrike" kern="0" cap="none" spc="0" normalizeH="0" baseline="0" noProof="0" dirty="0" smtClean="0">
              <a:ln>
                <a:noFill/>
              </a:ln>
              <a:solidFill>
                <a:srgbClr val="008000"/>
              </a:solidFill>
              <a:effectLst>
                <a:outerShdw blurRad="38100" dist="38100" dir="2700000" algn="tl">
                  <a:srgbClr val="C0C0C0"/>
                </a:outerShdw>
              </a:effectLst>
              <a:uLnTx/>
              <a:uFillTx/>
              <a:latin typeface="+mn-lt"/>
              <a:ea typeface="仿宋_GB2312" pitchFamily="49" charset="-122"/>
            </a:endParaRPr>
          </a:p>
          <a:p>
            <a:pPr marL="742950" marR="0" lvl="1" indent="-28575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若</a:t>
            </a:r>
            <a:r>
              <a:rPr kumimoji="1" lang="en-US" altLang="zh-CN" sz="31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odd==</a:t>
            </a:r>
            <a:r>
              <a:rPr kumimoji="1" lang="en-US" altLang="zh-CN"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1</a:t>
            </a:r>
            <a:r>
              <a:rPr kumimoji="1" lang="zh-CN" altLang="en-US"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减</a:t>
            </a:r>
            <a:r>
              <a:rPr kumimoji="1" lang="en-US" altLang="zh-CN" sz="31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i</a:t>
            </a:r>
            <a:r>
              <a:rPr kumimoji="1" lang="en-US" altLang="zh-CN" sz="3100" b="1" i="0" u="none" strike="noStrike" kern="0" cap="none" spc="0" normalizeH="0" baseline="30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2</a:t>
            </a:r>
            <a:r>
              <a:rPr kumimoji="1" lang="zh-CN" altLang="en-US"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，并置</a:t>
            </a:r>
            <a:r>
              <a:rPr kumimoji="1" lang="en-US" altLang="zh-CN" sz="31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odd</a:t>
            </a:r>
            <a:r>
              <a:rPr kumimoji="1" lang="en-US" altLang="zh-CN"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=0</a:t>
            </a:r>
            <a:r>
              <a:rPr kumimoji="1" lang="zh-CN" altLang="en-US" sz="31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rPr>
              <a:t>。</a:t>
            </a:r>
            <a:endParaRPr kumimoji="1" lang="zh-CN" altLang="en-US" sz="31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endParaRP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下次</a:t>
            </a:r>
            <a:r>
              <a:rPr kumimoji="1" lang="en-US" altLang="zh-CN" sz="3100" b="1" i="1" u="none" strike="noStrike" kern="0" cap="none" spc="0" normalizeH="0" baseline="0" noProof="0" dirty="0" err="1"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i</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进一后，又可由</a:t>
            </a:r>
            <a:r>
              <a:rPr kumimoji="1" lang="en-US" altLang="zh-CN" sz="31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odd</a:t>
            </a:r>
            <a:r>
              <a:rPr kumimoji="1" lang="zh-CN" altLang="en-US" sz="31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控制先加后减。</a:t>
            </a:r>
            <a:endParaRPr kumimoji="1" lang="zh-CN" altLang="en-US" sz="31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graphicFrame>
        <p:nvGraphicFramePr>
          <p:cNvPr id="5" name="Object 1024"/>
          <p:cNvGraphicFramePr>
            <a:graphicFrameLocks noChangeAspect="1"/>
          </p:cNvGraphicFramePr>
          <p:nvPr/>
        </p:nvGraphicFramePr>
        <p:xfrm>
          <a:off x="4675620" y="795770"/>
          <a:ext cx="762000" cy="609600"/>
        </p:xfrm>
        <a:graphic>
          <a:graphicData uri="http://schemas.openxmlformats.org/presentationml/2006/ole">
            <p:oleObj spid="_x0000_s560130" name="公式" r:id="rId3" imgW="317160" imgH="241200" progId="Equation.3">
              <p:embed/>
            </p:oleObj>
          </a:graphicData>
        </a:graphic>
      </p:graphicFrame>
      <p:graphicFrame>
        <p:nvGraphicFramePr>
          <p:cNvPr id="6" name="Object 1025"/>
          <p:cNvGraphicFramePr>
            <a:graphicFrameLocks noChangeAspect="1"/>
          </p:cNvGraphicFramePr>
          <p:nvPr/>
        </p:nvGraphicFramePr>
        <p:xfrm>
          <a:off x="5678920" y="795770"/>
          <a:ext cx="762000" cy="609600"/>
        </p:xfrm>
        <a:graphic>
          <a:graphicData uri="http://schemas.openxmlformats.org/presentationml/2006/ole">
            <p:oleObj spid="_x0000_s560131" name="公式" r:id="rId4" imgW="317160" imgH="241200" progId="Equation.3">
              <p:embed/>
            </p:oleObj>
          </a:graphicData>
        </a:graphic>
      </p:graphicFrame>
      <p:graphicFrame>
        <p:nvGraphicFramePr>
          <p:cNvPr id="7" name="Object 1026"/>
          <p:cNvGraphicFramePr>
            <a:graphicFrameLocks noChangeAspect="1"/>
          </p:cNvGraphicFramePr>
          <p:nvPr/>
        </p:nvGraphicFramePr>
        <p:xfrm>
          <a:off x="1964170" y="1227570"/>
          <a:ext cx="762000" cy="609600"/>
        </p:xfrm>
        <a:graphic>
          <a:graphicData uri="http://schemas.openxmlformats.org/presentationml/2006/ole">
            <p:oleObj spid="_x0000_s560132" name="公式" r:id="rId5" imgW="317160" imgH="241200" progId="Equation.3">
              <p:embed/>
            </p:oleObj>
          </a:graphicData>
        </a:graphic>
      </p:graphicFrame>
      <p:graphicFrame>
        <p:nvGraphicFramePr>
          <p:cNvPr id="8" name="Object 1027"/>
          <p:cNvGraphicFramePr>
            <a:graphicFrameLocks noChangeAspect="1"/>
          </p:cNvGraphicFramePr>
          <p:nvPr/>
        </p:nvGraphicFramePr>
        <p:xfrm>
          <a:off x="2996045" y="1256145"/>
          <a:ext cx="762000" cy="609600"/>
        </p:xfrm>
        <a:graphic>
          <a:graphicData uri="http://schemas.openxmlformats.org/presentationml/2006/ole">
            <p:oleObj spid="_x0000_s560133" name="公式" r:id="rId6" imgW="317160" imgH="241200" progId="Equation.3">
              <p:embed/>
            </p:oleObj>
          </a:graphicData>
        </a:graphic>
      </p:graphicFrame>
      <p:graphicFrame>
        <p:nvGraphicFramePr>
          <p:cNvPr id="9" name="Object 1028"/>
          <p:cNvGraphicFramePr>
            <a:graphicFrameLocks noChangeAspect="1"/>
          </p:cNvGraphicFramePr>
          <p:nvPr/>
        </p:nvGraphicFramePr>
        <p:xfrm>
          <a:off x="6810808" y="1270433"/>
          <a:ext cx="730250" cy="609600"/>
        </p:xfrm>
        <a:graphic>
          <a:graphicData uri="http://schemas.openxmlformats.org/presentationml/2006/ole">
            <p:oleObj spid="_x0000_s560134" name="公式" r:id="rId7" imgW="304560" imgH="241200" progId="Equation.3">
              <p:embed/>
            </p:oleObj>
          </a:graphicData>
        </a:graphic>
      </p:graphicFrame>
      <p:graphicFrame>
        <p:nvGraphicFramePr>
          <p:cNvPr id="10" name="Object 1029"/>
          <p:cNvGraphicFramePr>
            <a:graphicFrameLocks noChangeAspect="1"/>
          </p:cNvGraphicFramePr>
          <p:nvPr/>
        </p:nvGraphicFramePr>
        <p:xfrm>
          <a:off x="5739245" y="1284720"/>
          <a:ext cx="730250" cy="609600"/>
        </p:xfrm>
        <a:graphic>
          <a:graphicData uri="http://schemas.openxmlformats.org/presentationml/2006/ole">
            <p:oleObj spid="_x0000_s560135" name="公式" r:id="rId8" imgW="304560" imgH="241200" progId="Equation.3">
              <p:embed/>
            </p:oleObj>
          </a:graphicData>
        </a:graphic>
      </p:graphicFrame>
    </p:spTree>
  </p:cSld>
  <p:clrMapOvr>
    <a:masterClrMapping/>
  </p:clrMapOvr>
  <p:transition>
    <p:split orient="vert"/>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215</a:t>
            </a:fld>
            <a:endParaRPr lang="en-US" altLang="zh-CN"/>
          </a:p>
        </p:txBody>
      </p:sp>
      <p:sp>
        <p:nvSpPr>
          <p:cNvPr id="3" name="Text Box 2"/>
          <p:cNvSpPr txBox="1">
            <a:spLocks noChangeArrowheads="1"/>
          </p:cNvSpPr>
          <p:nvPr/>
        </p:nvSpPr>
        <p:spPr bwMode="auto">
          <a:xfrm>
            <a:off x="304800" y="879475"/>
            <a:ext cx="8534400" cy="5521512"/>
          </a:xfrm>
          <a:prstGeom prst="rect">
            <a:avLst/>
          </a:prstGeom>
          <a:noFill/>
          <a:ln w="9525">
            <a:noFill/>
            <a:miter lim="800000"/>
            <a:headEnd/>
            <a:tailEnd/>
          </a:ln>
          <a:effectLst/>
        </p:spPr>
        <p:txBody>
          <a:bodyPr>
            <a:spAutoFit/>
          </a:bodyPr>
          <a:lstStyle/>
          <a:p>
            <a:pPr>
              <a:lnSpc>
                <a:spcPct val="105000"/>
              </a:lnSpc>
            </a:pPr>
            <a:r>
              <a:rPr lang="en-US" altLang="zh-CN" sz="2800" b="1" u="none" dirty="0">
                <a:solidFill>
                  <a:srgbClr val="CC3300"/>
                </a:solidFill>
              </a:rPr>
              <a:t>template &lt;class Type&gt; </a:t>
            </a:r>
          </a:p>
          <a:p>
            <a:pPr>
              <a:lnSpc>
                <a:spcPct val="105000"/>
              </a:lnSpc>
            </a:pPr>
            <a:r>
              <a:rPr lang="en-US" altLang="zh-CN" sz="2800" b="1" u="none" dirty="0" err="1">
                <a:solidFill>
                  <a:srgbClr val="CC3300"/>
                </a:solidFill>
              </a:rPr>
              <a:t>int</a:t>
            </a:r>
            <a:r>
              <a:rPr lang="en-US" altLang="zh-CN" sz="2800" u="none" dirty="0">
                <a:solidFill>
                  <a:srgbClr val="CC3300"/>
                </a:solidFill>
              </a:rPr>
              <a:t> </a:t>
            </a:r>
            <a:r>
              <a:rPr lang="en-US" altLang="zh-CN" sz="2800" u="none" dirty="0" err="1">
                <a:solidFill>
                  <a:srgbClr val="CC3300"/>
                </a:solidFill>
              </a:rPr>
              <a:t>HashTable</a:t>
            </a:r>
            <a:r>
              <a:rPr lang="en-US" altLang="zh-CN" sz="2800" b="1" u="none" dirty="0">
                <a:solidFill>
                  <a:srgbClr val="CC3300"/>
                </a:solidFill>
              </a:rPr>
              <a:t>&lt;Type&gt; :: </a:t>
            </a:r>
            <a:r>
              <a:rPr lang="en-US" altLang="zh-CN" sz="2800" u="none" dirty="0" smtClean="0">
                <a:solidFill>
                  <a:srgbClr val="CC3300"/>
                </a:solidFill>
              </a:rPr>
              <a:t>Find</a:t>
            </a:r>
            <a:r>
              <a:rPr lang="en-US" altLang="zh-CN" sz="2800" b="1" u="none" dirty="0" smtClean="0">
                <a:solidFill>
                  <a:srgbClr val="CC3300"/>
                </a:solidFill>
              </a:rPr>
              <a:t>(const Type</a:t>
            </a:r>
            <a:r>
              <a:rPr lang="zh-CN" altLang="en-US" sz="2800" b="1" u="none" dirty="0" smtClean="0">
                <a:solidFill>
                  <a:srgbClr val="CC3300"/>
                </a:solidFill>
              </a:rPr>
              <a:t> </a:t>
            </a:r>
            <a:r>
              <a:rPr lang="en-US" altLang="zh-CN" sz="2800" b="1" u="none" dirty="0" smtClean="0">
                <a:solidFill>
                  <a:srgbClr val="CC3300"/>
                </a:solidFill>
              </a:rPr>
              <a:t>&amp;</a:t>
            </a:r>
            <a:r>
              <a:rPr lang="en-US" altLang="zh-CN" sz="2800" u="none" dirty="0" smtClean="0">
                <a:solidFill>
                  <a:srgbClr val="CC3300"/>
                </a:solidFill>
              </a:rPr>
              <a:t>x</a:t>
            </a:r>
            <a:r>
              <a:rPr lang="en-US" altLang="zh-CN" sz="2800" b="1" u="none" dirty="0" smtClean="0">
                <a:solidFill>
                  <a:srgbClr val="CC3300"/>
                </a:solidFill>
              </a:rPr>
              <a:t>)</a:t>
            </a:r>
            <a:r>
              <a:rPr lang="en-US" altLang="zh-CN" sz="2800" u="none" dirty="0" smtClean="0">
                <a:solidFill>
                  <a:srgbClr val="CC3300"/>
                </a:solidFill>
              </a:rPr>
              <a:t> </a:t>
            </a:r>
            <a:r>
              <a:rPr lang="en-US" altLang="zh-CN" sz="2800" b="1" u="none" dirty="0">
                <a:solidFill>
                  <a:srgbClr val="CC3300"/>
                </a:solidFill>
              </a:rPr>
              <a:t>{</a:t>
            </a:r>
          </a:p>
          <a:p>
            <a:pPr>
              <a:lnSpc>
                <a:spcPct val="105000"/>
              </a:lnSpc>
            </a:pPr>
            <a:r>
              <a:rPr lang="en-US" altLang="zh-CN" sz="2800" u="none" dirty="0">
                <a:solidFill>
                  <a:srgbClr val="CC3300"/>
                </a:solidFill>
              </a:rPr>
              <a:t>    </a:t>
            </a:r>
            <a:r>
              <a:rPr lang="en-US" altLang="zh-CN" sz="2800" b="1" u="none" dirty="0" err="1">
                <a:solidFill>
                  <a:srgbClr val="CC3300"/>
                </a:solidFill>
              </a:rPr>
              <a:t>int</a:t>
            </a:r>
            <a:r>
              <a:rPr lang="en-US" altLang="zh-CN" sz="2800" u="none" dirty="0">
                <a:solidFill>
                  <a:srgbClr val="CC3300"/>
                </a:solidFill>
              </a:rPr>
              <a:t> pos0</a:t>
            </a:r>
            <a:r>
              <a:rPr lang="en-US" altLang="zh-CN" sz="2800" b="1" u="none" dirty="0">
                <a:solidFill>
                  <a:srgbClr val="CC3300"/>
                </a:solidFill>
              </a:rPr>
              <a:t>,</a:t>
            </a:r>
            <a:r>
              <a:rPr lang="en-US" altLang="zh-CN" sz="2800" u="none" dirty="0">
                <a:solidFill>
                  <a:srgbClr val="CC3300"/>
                </a:solidFill>
              </a:rPr>
              <a:t> pos1</a:t>
            </a:r>
            <a:r>
              <a:rPr lang="en-US" altLang="zh-CN" sz="2800" b="1" u="none" dirty="0">
                <a:solidFill>
                  <a:srgbClr val="CC3300"/>
                </a:solidFill>
              </a:rPr>
              <a:t>,</a:t>
            </a:r>
            <a:r>
              <a:rPr lang="en-US" altLang="zh-CN" sz="2800" u="none" dirty="0">
                <a:solidFill>
                  <a:srgbClr val="CC3300"/>
                </a:solidFill>
              </a:rPr>
              <a:t> </a:t>
            </a:r>
            <a:r>
              <a:rPr lang="en-US" altLang="zh-CN" sz="2800" u="none" dirty="0" err="1" smtClean="0">
                <a:solidFill>
                  <a:srgbClr val="CC3300"/>
                </a:solidFill>
              </a:rPr>
              <a:t>i</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odd</a:t>
            </a:r>
            <a:r>
              <a:rPr lang="en-US" altLang="zh-CN" sz="2800" b="1" u="none" dirty="0" smtClean="0">
                <a:solidFill>
                  <a:srgbClr val="CC3300"/>
                </a:solidFill>
              </a:rPr>
              <a:t>=</a:t>
            </a:r>
            <a:r>
              <a:rPr lang="en-US" altLang="zh-CN" sz="2800" u="none" dirty="0" smtClean="0">
                <a:solidFill>
                  <a:srgbClr val="CC3300"/>
                </a:solidFill>
              </a:rPr>
              <a:t>0</a:t>
            </a:r>
            <a:r>
              <a:rPr lang="en-US" altLang="zh-CN" sz="2800" b="1" u="none" dirty="0">
                <a:solidFill>
                  <a:srgbClr val="CC3300"/>
                </a:solidFill>
              </a:rPr>
              <a:t>;</a:t>
            </a:r>
          </a:p>
          <a:p>
            <a:pPr>
              <a:lnSpc>
                <a:spcPct val="105000"/>
              </a:lnSpc>
            </a:pPr>
            <a:r>
              <a:rPr lang="en-US" altLang="zh-CN" sz="2800" u="none" dirty="0">
                <a:solidFill>
                  <a:srgbClr val="CC3300"/>
                </a:solidFill>
              </a:rPr>
              <a:t>    </a:t>
            </a:r>
            <a:r>
              <a:rPr lang="en-US" altLang="zh-CN" sz="2800" b="1" u="none" dirty="0" err="1">
                <a:solidFill>
                  <a:srgbClr val="CC3300"/>
                </a:solidFill>
              </a:rPr>
              <a:t>int</a:t>
            </a:r>
            <a:r>
              <a:rPr lang="en-US" altLang="zh-CN" sz="2800" u="none" dirty="0">
                <a:solidFill>
                  <a:srgbClr val="CC3300"/>
                </a:solidFill>
              </a:rPr>
              <a:t> </a:t>
            </a:r>
            <a:r>
              <a:rPr lang="en-US" altLang="zh-CN" sz="2800" u="none" dirty="0" err="1" smtClean="0">
                <a:solidFill>
                  <a:srgbClr val="CC3300"/>
                </a:solidFill>
              </a:rPr>
              <a:t>CurrentPos</a:t>
            </a:r>
            <a:r>
              <a:rPr lang="en-US" altLang="zh-CN" sz="2800" b="1" u="none" dirty="0" smtClean="0">
                <a:solidFill>
                  <a:srgbClr val="CC3300"/>
                </a:solidFill>
              </a:rPr>
              <a:t>=</a:t>
            </a:r>
            <a:r>
              <a:rPr lang="en-US" altLang="zh-CN" sz="2800" u="none" dirty="0" smtClean="0">
                <a:solidFill>
                  <a:srgbClr val="CC3300"/>
                </a:solidFill>
              </a:rPr>
              <a:t>pos0</a:t>
            </a:r>
            <a:r>
              <a:rPr lang="en-US" altLang="zh-CN" sz="2800" b="1" u="none" dirty="0" smtClean="0">
                <a:solidFill>
                  <a:srgbClr val="CC3300"/>
                </a:solidFill>
              </a:rPr>
              <a:t>=</a:t>
            </a:r>
            <a:r>
              <a:rPr lang="en-US" altLang="zh-CN" sz="2800" u="none" dirty="0" smtClean="0">
                <a:solidFill>
                  <a:srgbClr val="CC3300"/>
                </a:solidFill>
              </a:rPr>
              <a:t>pos1=</a:t>
            </a:r>
            <a:r>
              <a:rPr lang="en-US" altLang="zh-CN" sz="2800" u="none" dirty="0" err="1" smtClean="0">
                <a:solidFill>
                  <a:srgbClr val="CC3300"/>
                </a:solidFill>
                <a:ea typeface="仿宋_GB2312" pitchFamily="49" charset="-122"/>
              </a:rPr>
              <a:t>HashPos</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x</a:t>
            </a:r>
            <a:r>
              <a:rPr lang="en-US" altLang="zh-CN" sz="2800" b="1" u="none" dirty="0" smtClean="0">
                <a:solidFill>
                  <a:srgbClr val="CC3300"/>
                </a:solidFill>
                <a:ea typeface="仿宋_GB2312" pitchFamily="49" charset="-122"/>
              </a:rPr>
              <a:t>);</a:t>
            </a:r>
            <a:endParaRPr lang="en-US" altLang="zh-CN" sz="2800" b="1" u="none" dirty="0">
              <a:solidFill>
                <a:srgbClr val="CC3300"/>
              </a:solidFill>
              <a:ea typeface="仿宋_GB2312" pitchFamily="49" charset="-122"/>
            </a:endParaRPr>
          </a:p>
          <a:p>
            <a:pPr>
              <a:lnSpc>
                <a:spcPct val="105000"/>
              </a:lnSpc>
            </a:pPr>
            <a:r>
              <a:rPr lang="en-US" altLang="zh-CN" sz="2800" b="1" u="none" dirty="0">
                <a:solidFill>
                  <a:srgbClr val="CC3300"/>
                </a:solidFill>
                <a:ea typeface="仿宋_GB2312" pitchFamily="49" charset="-122"/>
              </a:rPr>
              <a:t>    </a:t>
            </a:r>
            <a:r>
              <a:rPr lang="en-US" altLang="zh-CN" sz="2800" b="1" u="none" dirty="0" smtClean="0">
                <a:solidFill>
                  <a:schemeClr val="hlink"/>
                </a:solidFill>
                <a:ea typeface="仿宋_GB2312" pitchFamily="49" charset="-122"/>
              </a:rPr>
              <a:t>//</a:t>
            </a:r>
            <a:r>
              <a:rPr lang="zh-CN" altLang="en-US" sz="2800" u="none" dirty="0">
                <a:solidFill>
                  <a:schemeClr val="hlink"/>
                </a:solidFill>
                <a:ea typeface="隶书" pitchFamily="49" charset="-122"/>
              </a:rPr>
              <a:t>初始</a:t>
            </a:r>
            <a:r>
              <a:rPr lang="zh-CN" altLang="zh-CN" sz="2800" u="none" dirty="0">
                <a:solidFill>
                  <a:schemeClr val="hlink"/>
                </a:solidFill>
                <a:ea typeface="隶书" pitchFamily="49" charset="-122"/>
              </a:rPr>
              <a:t>桶号</a:t>
            </a:r>
            <a:endParaRPr lang="zh-CN" altLang="en-US" sz="2800" b="1" u="none" dirty="0">
              <a:solidFill>
                <a:srgbClr val="CC3300"/>
              </a:solidFill>
              <a:ea typeface="仿宋_GB2312" pitchFamily="49" charset="-122"/>
            </a:endParaRPr>
          </a:p>
          <a:p>
            <a:pPr>
              <a:lnSpc>
                <a:spcPct val="105000"/>
              </a:lnSpc>
            </a:pPr>
            <a:r>
              <a:rPr lang="zh-CN" altLang="en-US" sz="2800" u="none" dirty="0">
                <a:solidFill>
                  <a:srgbClr val="CC3300"/>
                </a:solidFill>
                <a:ea typeface="仿宋_GB2312" pitchFamily="49" charset="-122"/>
              </a:rPr>
              <a:t>    </a:t>
            </a:r>
            <a:r>
              <a:rPr lang="en-US" altLang="zh-CN" sz="2800" b="1" u="none" dirty="0">
                <a:solidFill>
                  <a:srgbClr val="CC3300"/>
                </a:solidFill>
                <a:ea typeface="仿宋_GB2312" pitchFamily="49" charset="-122"/>
              </a:rPr>
              <a:t>while</a:t>
            </a:r>
            <a:r>
              <a:rPr lang="en-US" altLang="zh-CN" sz="2800" u="none" dirty="0">
                <a:solidFill>
                  <a:srgbClr val="CC3300"/>
                </a:solidFill>
                <a:ea typeface="仿宋_GB2312" pitchFamily="49" charset="-122"/>
              </a:rPr>
              <a:t> </a:t>
            </a:r>
            <a:r>
              <a:rPr lang="en-US" altLang="zh-CN" sz="2800" u="none" dirty="0" smtClean="0">
                <a:solidFill>
                  <a:srgbClr val="CC3300"/>
                </a:solidFill>
                <a:ea typeface="仿宋_GB2312" pitchFamily="49" charset="-122"/>
              </a:rPr>
              <a:t>(ht</a:t>
            </a:r>
            <a:r>
              <a:rPr lang="en-US" altLang="zh-CN" sz="2800" b="1" u="none" dirty="0" smtClean="0">
                <a:solidFill>
                  <a:srgbClr val="CC3300"/>
                </a:solidFill>
                <a:ea typeface="仿宋_GB2312" pitchFamily="49" charset="-122"/>
              </a:rPr>
              <a:t>[</a:t>
            </a:r>
            <a:r>
              <a:rPr lang="en-US" altLang="zh-CN" sz="2800" u="none" dirty="0" err="1" smtClean="0">
                <a:solidFill>
                  <a:srgbClr val="CC3300"/>
                </a:solidFill>
                <a:ea typeface="仿宋_GB2312" pitchFamily="49" charset="-122"/>
              </a:rPr>
              <a:t>CurrentPos</a:t>
            </a:r>
            <a:r>
              <a:rPr lang="en-US" altLang="zh-CN" sz="2800" b="1" u="none" dirty="0">
                <a:solidFill>
                  <a:srgbClr val="CC3300"/>
                </a:solidFill>
                <a:ea typeface="仿宋_GB2312" pitchFamily="49" charset="-122"/>
              </a:rPr>
              <a:t>].</a:t>
            </a:r>
            <a:r>
              <a:rPr lang="en-US" altLang="zh-CN" sz="2800" u="none" dirty="0" smtClean="0">
                <a:solidFill>
                  <a:srgbClr val="CC3300"/>
                </a:solidFill>
                <a:ea typeface="仿宋_GB2312" pitchFamily="49" charset="-122"/>
              </a:rPr>
              <a:t>info</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Empty </a:t>
            </a:r>
            <a:r>
              <a:rPr lang="en-US" altLang="zh-CN" sz="2800" b="1" u="none" dirty="0">
                <a:solidFill>
                  <a:srgbClr val="CC3300"/>
                </a:solidFill>
                <a:ea typeface="仿宋_GB2312" pitchFamily="49" charset="-122"/>
              </a:rPr>
              <a:t>&amp;&amp;</a:t>
            </a:r>
            <a:r>
              <a:rPr lang="en-US" altLang="zh-CN" sz="2800" u="none" dirty="0">
                <a:solidFill>
                  <a:srgbClr val="CC3300"/>
                </a:solidFill>
                <a:ea typeface="仿宋_GB2312" pitchFamily="49" charset="-122"/>
              </a:rPr>
              <a:t>  </a:t>
            </a:r>
          </a:p>
          <a:p>
            <a:pPr>
              <a:lnSpc>
                <a:spcPct val="105000"/>
              </a:lnSpc>
            </a:pPr>
            <a:r>
              <a:rPr lang="en-US" altLang="zh-CN" sz="2800" u="none" dirty="0">
                <a:solidFill>
                  <a:srgbClr val="CC3300"/>
                </a:solidFill>
                <a:ea typeface="仿宋_GB2312" pitchFamily="49" charset="-122"/>
              </a:rPr>
              <a:t>                    ht</a:t>
            </a:r>
            <a:r>
              <a:rPr lang="en-US" altLang="zh-CN" sz="2800" b="1" u="none" dirty="0">
                <a:solidFill>
                  <a:srgbClr val="CC3300"/>
                </a:solidFill>
                <a:ea typeface="仿宋_GB2312" pitchFamily="49" charset="-122"/>
              </a:rPr>
              <a:t>[</a:t>
            </a:r>
            <a:r>
              <a:rPr lang="en-US" altLang="zh-CN" sz="2800" u="none" dirty="0" err="1">
                <a:solidFill>
                  <a:srgbClr val="CC3300"/>
                </a:solidFill>
                <a:ea typeface="仿宋_GB2312" pitchFamily="49" charset="-122"/>
              </a:rPr>
              <a:t>CurrentPos</a:t>
            </a:r>
            <a:r>
              <a:rPr lang="en-US" altLang="zh-CN" sz="2800" b="1" u="none" dirty="0">
                <a:solidFill>
                  <a:srgbClr val="CC3300"/>
                </a:solidFill>
                <a:ea typeface="仿宋_GB2312" pitchFamily="49" charset="-122"/>
              </a:rPr>
              <a:t>].</a:t>
            </a:r>
            <a:r>
              <a:rPr lang="en-US" altLang="zh-CN" sz="2800" u="none" dirty="0" smtClean="0">
                <a:solidFill>
                  <a:srgbClr val="CC3300"/>
                </a:solidFill>
                <a:ea typeface="仿宋_GB2312" pitchFamily="49" charset="-122"/>
              </a:rPr>
              <a:t>Element</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x</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 </a:t>
            </a:r>
            <a:r>
              <a:rPr lang="en-US" altLang="zh-CN" sz="2800" b="1" u="none" dirty="0" smtClean="0">
                <a:solidFill>
                  <a:schemeClr val="hlink"/>
                </a:solidFill>
                <a:ea typeface="仿宋_GB2312" pitchFamily="49" charset="-122"/>
              </a:rPr>
              <a:t>//</a:t>
            </a:r>
            <a:r>
              <a:rPr lang="zh-CN" altLang="en-US" sz="2800" u="none" dirty="0">
                <a:solidFill>
                  <a:schemeClr val="hlink"/>
                </a:solidFill>
                <a:ea typeface="隶书" pitchFamily="49" charset="-122"/>
              </a:rPr>
              <a:t>冲突</a:t>
            </a:r>
            <a:endParaRPr lang="zh-CN" altLang="en-US" sz="2800" u="none" dirty="0">
              <a:solidFill>
                <a:srgbClr val="CC3300"/>
              </a:solidFill>
              <a:ea typeface="仿宋_GB2312" pitchFamily="49" charset="-122"/>
            </a:endParaRPr>
          </a:p>
          <a:p>
            <a:pPr>
              <a:lnSpc>
                <a:spcPct val="105000"/>
              </a:lnSpc>
            </a:pPr>
            <a:r>
              <a:rPr lang="zh-CN" altLang="en-US" sz="2800" u="none" dirty="0">
                <a:solidFill>
                  <a:srgbClr val="CC3300"/>
                </a:solidFill>
                <a:ea typeface="仿宋_GB2312" pitchFamily="49" charset="-122"/>
              </a:rPr>
              <a:t>        </a:t>
            </a:r>
            <a:r>
              <a:rPr lang="en-US" altLang="zh-CN" sz="2800" b="1" u="none" dirty="0">
                <a:solidFill>
                  <a:srgbClr val="CC3300"/>
                </a:solidFill>
                <a:ea typeface="仿宋_GB2312" pitchFamily="49" charset="-122"/>
              </a:rPr>
              <a:t>if</a:t>
            </a:r>
            <a:r>
              <a:rPr lang="en-US" altLang="zh-CN" sz="2800" u="none" dirty="0">
                <a:solidFill>
                  <a:srgbClr val="CC3300"/>
                </a:solidFill>
                <a:ea typeface="仿宋_GB2312" pitchFamily="49" charset="-122"/>
              </a:rPr>
              <a:t> </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odd</a:t>
            </a:r>
            <a:r>
              <a:rPr lang="en-US" altLang="zh-CN" sz="2800" b="1" u="none" dirty="0" smtClean="0">
                <a:solidFill>
                  <a:srgbClr val="CC3300"/>
                </a:solidFill>
                <a:ea typeface="仿宋_GB2312" pitchFamily="49" charset="-122"/>
              </a:rPr>
              <a:t>)</a:t>
            </a:r>
            <a:r>
              <a:rPr lang="en-US" altLang="zh-CN" sz="2800" u="none" dirty="0" smtClean="0">
                <a:solidFill>
                  <a:srgbClr val="CC3300"/>
                </a:solidFill>
                <a:ea typeface="仿宋_GB2312" pitchFamily="49" charset="-122"/>
              </a:rPr>
              <a:t> </a:t>
            </a:r>
            <a:r>
              <a:rPr lang="en-US" altLang="zh-CN" sz="2800" b="1" u="none" dirty="0">
                <a:solidFill>
                  <a:srgbClr val="CC3300"/>
                </a:solidFill>
                <a:ea typeface="仿宋_GB2312" pitchFamily="49" charset="-122"/>
              </a:rPr>
              <a:t>{  </a:t>
            </a:r>
            <a:r>
              <a:rPr lang="en-US" altLang="zh-CN" sz="2800" b="1" u="none" dirty="0" smtClean="0">
                <a:solidFill>
                  <a:schemeClr val="hlink"/>
                </a:solidFill>
                <a:ea typeface="仿宋_GB2312" pitchFamily="49" charset="-122"/>
              </a:rPr>
              <a:t>//odd==0</a:t>
            </a:r>
            <a:r>
              <a:rPr lang="zh-CN" altLang="en-US" sz="2800" u="none" dirty="0" smtClean="0">
                <a:solidFill>
                  <a:schemeClr val="hlink"/>
                </a:solidFill>
                <a:ea typeface="隶书" pitchFamily="49" charset="-122"/>
              </a:rPr>
              <a:t>加</a:t>
            </a:r>
            <a:r>
              <a:rPr lang="en-US" altLang="zh-CN" sz="2800" b="1" u="none" dirty="0" smtClean="0">
                <a:solidFill>
                  <a:schemeClr val="hlink"/>
                </a:solidFill>
                <a:ea typeface="仿宋_GB2312" pitchFamily="49" charset="-122"/>
              </a:rPr>
              <a:t>i</a:t>
            </a:r>
            <a:r>
              <a:rPr lang="en-US" altLang="zh-CN" sz="2800" b="1" u="none" baseline="30000" dirty="0" smtClean="0">
                <a:solidFill>
                  <a:schemeClr val="hlink"/>
                </a:solidFill>
                <a:ea typeface="仿宋_GB2312" pitchFamily="49" charset="-122"/>
              </a:rPr>
              <a:t>2</a:t>
            </a:r>
            <a:endParaRPr lang="en-US" altLang="zh-CN" sz="2800" b="1" u="none" dirty="0">
              <a:solidFill>
                <a:srgbClr val="CC3300"/>
              </a:solidFill>
              <a:ea typeface="仿宋_GB2312" pitchFamily="49" charset="-122"/>
            </a:endParaRPr>
          </a:p>
          <a:p>
            <a:pPr>
              <a:lnSpc>
                <a:spcPct val="105000"/>
              </a:lnSpc>
            </a:pPr>
            <a:r>
              <a:rPr lang="en-US" altLang="zh-CN" sz="2800" b="1" u="none" dirty="0">
                <a:solidFill>
                  <a:srgbClr val="CC3300"/>
                </a:solidFill>
              </a:rPr>
              <a:t> 	  </a:t>
            </a:r>
            <a:r>
              <a:rPr lang="en-US" altLang="zh-CN" sz="2800" u="none" dirty="0" smtClean="0">
                <a:solidFill>
                  <a:srgbClr val="CC3300"/>
                </a:solidFill>
              </a:rPr>
              <a:t>pos0</a:t>
            </a:r>
            <a:r>
              <a:rPr lang="en-US" altLang="zh-CN" sz="2800" b="1" u="none" dirty="0" smtClean="0">
                <a:solidFill>
                  <a:srgbClr val="CC3300"/>
                </a:solidFill>
              </a:rPr>
              <a:t>=(</a:t>
            </a:r>
            <a:r>
              <a:rPr lang="en-US" altLang="zh-CN" sz="2800" u="none" dirty="0" smtClean="0">
                <a:solidFill>
                  <a:srgbClr val="CC3300"/>
                </a:solidFill>
              </a:rPr>
              <a:t>pos0</a:t>
            </a:r>
            <a:r>
              <a:rPr lang="en-US" altLang="zh-CN" sz="2800" b="1" u="none" dirty="0" smtClean="0">
                <a:solidFill>
                  <a:srgbClr val="CC3300"/>
                </a:solidFill>
              </a:rPr>
              <a:t>+</a:t>
            </a:r>
            <a:r>
              <a:rPr lang="en-US" altLang="zh-CN" sz="2800" u="none" dirty="0" smtClean="0">
                <a:solidFill>
                  <a:srgbClr val="CC3300"/>
                </a:solidFill>
              </a:rPr>
              <a:t>2</a:t>
            </a:r>
            <a:r>
              <a:rPr lang="en-US" altLang="zh-CN" sz="2800" b="1" u="none" dirty="0" smtClean="0">
                <a:solidFill>
                  <a:srgbClr val="CC3300"/>
                </a:solidFill>
              </a:rPr>
              <a:t>*</a:t>
            </a:r>
            <a:r>
              <a:rPr lang="en-US" altLang="zh-CN" sz="2800" u="none" dirty="0" smtClean="0">
                <a:solidFill>
                  <a:srgbClr val="CC3300"/>
                </a:solidFill>
              </a:rPr>
              <a:t>i</a:t>
            </a:r>
            <a:r>
              <a:rPr lang="en-US" altLang="zh-CN" sz="2800" u="none" dirty="0" smtClean="0">
                <a:solidFill>
                  <a:srgbClr val="CC3300"/>
                </a:solidFill>
                <a:latin typeface="+mn-lt"/>
              </a:rPr>
              <a:t>-</a:t>
            </a:r>
            <a:r>
              <a:rPr lang="en-US" altLang="zh-CN" sz="2800" u="none" dirty="0" smtClean="0">
                <a:solidFill>
                  <a:srgbClr val="CC3300"/>
                </a:solidFill>
              </a:rPr>
              <a:t>1</a:t>
            </a:r>
            <a:r>
              <a:rPr lang="en-US" altLang="zh-CN" sz="2800" b="1" u="none" dirty="0" smtClean="0">
                <a:solidFill>
                  <a:srgbClr val="CC3300"/>
                </a:solidFill>
              </a:rPr>
              <a:t>)%</a:t>
            </a:r>
            <a:r>
              <a:rPr lang="en-US" altLang="zh-CN" sz="2800" u="none" dirty="0" err="1" smtClean="0">
                <a:solidFill>
                  <a:srgbClr val="CC3300"/>
                </a:solidFill>
              </a:rPr>
              <a:t>TableSize</a:t>
            </a:r>
            <a:r>
              <a:rPr lang="en-US" altLang="zh-CN" sz="2800" b="1" u="none" dirty="0">
                <a:solidFill>
                  <a:srgbClr val="CC3300"/>
                </a:solidFill>
              </a:rPr>
              <a:t>;</a:t>
            </a:r>
          </a:p>
          <a:p>
            <a:pPr>
              <a:lnSpc>
                <a:spcPct val="105000"/>
              </a:lnSpc>
            </a:pPr>
            <a:r>
              <a:rPr lang="en-US" altLang="zh-CN" sz="2800" b="1" u="none" dirty="0">
                <a:solidFill>
                  <a:srgbClr val="CC3300"/>
                </a:solidFill>
              </a:rPr>
              <a:t>        </a:t>
            </a:r>
            <a:r>
              <a:rPr lang="en-US" altLang="zh-CN" sz="2800" u="none" dirty="0">
                <a:solidFill>
                  <a:srgbClr val="CC3300"/>
                </a:solidFill>
              </a:rPr>
              <a:t>   </a:t>
            </a:r>
            <a:r>
              <a:rPr lang="en-US" altLang="zh-CN" sz="2800" u="none" dirty="0" err="1" smtClean="0">
                <a:solidFill>
                  <a:srgbClr val="CC3300"/>
                </a:solidFill>
              </a:rPr>
              <a:t>CurrentPos</a:t>
            </a:r>
            <a:r>
              <a:rPr lang="en-US" altLang="zh-CN" sz="2800" b="1" u="none" dirty="0" smtClean="0">
                <a:solidFill>
                  <a:srgbClr val="CC3300"/>
                </a:solidFill>
              </a:rPr>
              <a:t>=</a:t>
            </a:r>
            <a:r>
              <a:rPr lang="en-US" altLang="zh-CN" sz="2800" u="none" dirty="0" smtClean="0">
                <a:solidFill>
                  <a:srgbClr val="CC3300"/>
                </a:solidFill>
              </a:rPr>
              <a:t>pos0</a:t>
            </a:r>
            <a:r>
              <a:rPr lang="en-US" altLang="zh-CN" sz="2800" b="1" u="none" dirty="0">
                <a:solidFill>
                  <a:srgbClr val="CC3300"/>
                </a:solidFill>
              </a:rPr>
              <a:t>;</a:t>
            </a:r>
            <a:r>
              <a:rPr lang="en-US" altLang="zh-CN" sz="2800" u="none" dirty="0">
                <a:solidFill>
                  <a:srgbClr val="CC3300"/>
                </a:solidFill>
              </a:rPr>
              <a:t>  </a:t>
            </a:r>
            <a:r>
              <a:rPr lang="en-US" altLang="zh-CN" sz="2800" u="none" dirty="0" smtClean="0">
                <a:solidFill>
                  <a:srgbClr val="CC3300"/>
                </a:solidFill>
              </a:rPr>
              <a:t>odd</a:t>
            </a:r>
            <a:r>
              <a:rPr lang="en-US" altLang="zh-CN" sz="2800" b="1" u="none" dirty="0" smtClean="0">
                <a:solidFill>
                  <a:srgbClr val="CC3300"/>
                </a:solidFill>
              </a:rPr>
              <a:t>=</a:t>
            </a:r>
            <a:r>
              <a:rPr lang="en-US" altLang="zh-CN" sz="2800" u="none" dirty="0" smtClean="0">
                <a:solidFill>
                  <a:srgbClr val="CC3300"/>
                </a:solidFill>
              </a:rPr>
              <a:t>1</a:t>
            </a:r>
            <a:r>
              <a:rPr lang="en-US" altLang="zh-CN" sz="2800" b="1" u="none" dirty="0">
                <a:solidFill>
                  <a:srgbClr val="CC3300"/>
                </a:solidFill>
              </a:rPr>
              <a:t>;</a:t>
            </a:r>
          </a:p>
          <a:p>
            <a:pPr>
              <a:lnSpc>
                <a:spcPct val="105000"/>
              </a:lnSpc>
            </a:pPr>
            <a:r>
              <a:rPr lang="en-US" altLang="zh-CN" sz="2800" b="1" u="none" dirty="0">
                <a:solidFill>
                  <a:srgbClr val="CC3300"/>
                </a:solidFill>
              </a:rPr>
              <a:t>        }</a:t>
            </a:r>
          </a:p>
          <a:p>
            <a:pPr>
              <a:lnSpc>
                <a:spcPct val="105000"/>
              </a:lnSpc>
            </a:pPr>
            <a:r>
              <a:rPr lang="en-US" altLang="zh-CN" sz="2800" b="1" u="none" dirty="0">
                <a:solidFill>
                  <a:srgbClr val="CC3300"/>
                </a:solidFill>
              </a:rPr>
              <a:t>        else </a:t>
            </a:r>
            <a:r>
              <a:rPr lang="en-US" altLang="zh-CN" sz="2800" b="1" u="none" dirty="0" smtClean="0">
                <a:solidFill>
                  <a:srgbClr val="CC3300"/>
                </a:solidFill>
              </a:rPr>
              <a:t>{</a:t>
            </a:r>
            <a:r>
              <a:rPr lang="en-US" altLang="zh-CN" sz="2800" b="1" u="none" dirty="0" smtClean="0">
                <a:solidFill>
                  <a:schemeClr val="hlink"/>
                </a:solidFill>
              </a:rPr>
              <a:t>  </a:t>
            </a:r>
            <a:r>
              <a:rPr lang="en-US" altLang="zh-CN" sz="2800" b="1" u="none" dirty="0" smtClean="0">
                <a:solidFill>
                  <a:schemeClr val="hlink"/>
                </a:solidFill>
                <a:ea typeface="隶书" pitchFamily="49" charset="-122"/>
              </a:rPr>
              <a:t>//odd==1</a:t>
            </a:r>
            <a:r>
              <a:rPr lang="zh-CN" altLang="en-US" sz="2800" u="none" dirty="0" smtClean="0">
                <a:solidFill>
                  <a:schemeClr val="hlink"/>
                </a:solidFill>
                <a:ea typeface="隶书" pitchFamily="49" charset="-122"/>
              </a:rPr>
              <a:t>减</a:t>
            </a:r>
            <a:r>
              <a:rPr lang="en-US" altLang="zh-CN" sz="2800" b="1" u="none" dirty="0" smtClean="0">
                <a:solidFill>
                  <a:schemeClr val="hlink"/>
                </a:solidFill>
                <a:ea typeface="隶书" pitchFamily="49" charset="-122"/>
              </a:rPr>
              <a:t>i</a:t>
            </a:r>
            <a:r>
              <a:rPr lang="en-US" altLang="zh-CN" sz="2800" b="1" u="none" baseline="30000" dirty="0" smtClean="0">
                <a:solidFill>
                  <a:schemeClr val="hlink"/>
                </a:solidFill>
                <a:ea typeface="隶书" pitchFamily="49" charset="-122"/>
              </a:rPr>
              <a:t>2</a:t>
            </a:r>
            <a:endParaRPr lang="en-US" altLang="zh-CN" sz="2800" b="1" u="none" baseline="30000" dirty="0">
              <a:ea typeface="隶书" pitchFamily="49" charset="-122"/>
            </a:endParaRPr>
          </a:p>
        </p:txBody>
      </p:sp>
      <p:sp>
        <p:nvSpPr>
          <p:cNvPr id="4" name="Rectangle 3"/>
          <p:cNvSpPr>
            <a:spLocks noChangeArrowheads="1"/>
          </p:cNvSpPr>
          <p:nvPr/>
        </p:nvSpPr>
        <p:spPr bwMode="auto">
          <a:xfrm>
            <a:off x="395288" y="381000"/>
            <a:ext cx="8458200" cy="6477000"/>
          </a:xfrm>
          <a:prstGeom prst="rect">
            <a:avLst/>
          </a:prstGeom>
          <a:noFill/>
          <a:ln w="9525">
            <a:noFill/>
            <a:miter lim="800000"/>
            <a:headEnd/>
            <a:tailEnd/>
          </a:ln>
          <a:effectLst/>
        </p:spPr>
        <p:txBody>
          <a:bodyPr/>
          <a:lstStyle/>
          <a:p>
            <a:pPr marL="342900" indent="-342900">
              <a:lnSpc>
                <a:spcPct val="105000"/>
              </a:lnSpc>
              <a:spcBef>
                <a:spcPct val="20000"/>
              </a:spcBef>
            </a:pPr>
            <a:r>
              <a:rPr lang="zh-CN" altLang="en-US" sz="3100" b="1" u="none">
                <a:effectLst>
                  <a:outerShdw blurRad="38100" dist="38100" dir="2700000" algn="tl">
                    <a:srgbClr val="C0C0C0"/>
                  </a:outerShdw>
                </a:effectLst>
                <a:ea typeface="仿宋_GB2312" pitchFamily="49" charset="-122"/>
              </a:rPr>
              <a:t>处理冲突的算法</a:t>
            </a:r>
          </a:p>
        </p:txBody>
      </p:sp>
    </p:spTree>
  </p:cSld>
  <p:clrMapOvr>
    <a:masterClrMapping/>
  </p:clrMapOvr>
  <p:transition>
    <p:split orient="vert"/>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216</a:t>
            </a:fld>
            <a:endParaRPr lang="en-US" altLang="zh-CN"/>
          </a:p>
        </p:txBody>
      </p:sp>
      <p:sp>
        <p:nvSpPr>
          <p:cNvPr id="3" name="Rectangle 2"/>
          <p:cNvSpPr>
            <a:spLocks noChangeArrowheads="1"/>
          </p:cNvSpPr>
          <p:nvPr/>
        </p:nvSpPr>
        <p:spPr bwMode="auto">
          <a:xfrm>
            <a:off x="381000" y="342900"/>
            <a:ext cx="8458200" cy="3670300"/>
          </a:xfrm>
          <a:prstGeom prst="rect">
            <a:avLst/>
          </a:prstGeom>
          <a:noFill/>
          <a:ln w="9525">
            <a:noFill/>
            <a:miter lim="800000"/>
            <a:headEnd/>
            <a:tailEnd/>
          </a:ln>
          <a:effectLst/>
        </p:spPr>
        <p:txBody>
          <a:bodyPr>
            <a:spAutoFit/>
          </a:bodyPr>
          <a:lstStyle/>
          <a:p>
            <a:pPr>
              <a:lnSpc>
                <a:spcPct val="105000"/>
              </a:lnSpc>
            </a:pPr>
            <a:r>
              <a:rPr lang="en-US" altLang="zh-CN" sz="3200" u="none" dirty="0">
                <a:solidFill>
                  <a:schemeClr val="tx2"/>
                </a:solidFill>
              </a:rPr>
              <a:t>           </a:t>
            </a:r>
            <a:r>
              <a:rPr lang="en-US" altLang="zh-CN" sz="3200" u="none" dirty="0" smtClean="0">
                <a:solidFill>
                  <a:srgbClr val="C00000"/>
                </a:solidFill>
              </a:rPr>
              <a:t>p</a:t>
            </a:r>
            <a:r>
              <a:rPr lang="en-US" altLang="zh-CN" sz="3200" u="none" dirty="0" smtClean="0">
                <a:solidFill>
                  <a:srgbClr val="CC3300"/>
                </a:solidFill>
              </a:rPr>
              <a:t>os1</a:t>
            </a:r>
            <a:r>
              <a:rPr lang="en-US" altLang="zh-CN" sz="3200" b="1" u="none" dirty="0" smtClean="0">
                <a:solidFill>
                  <a:srgbClr val="CC3300"/>
                </a:solidFill>
              </a:rPr>
              <a:t>=</a:t>
            </a:r>
            <a:r>
              <a:rPr lang="en-US" altLang="zh-CN" sz="3200" u="none" dirty="0" smtClean="0">
                <a:solidFill>
                  <a:srgbClr val="CC3300"/>
                </a:solidFill>
              </a:rPr>
              <a:t>(pos1</a:t>
            </a:r>
            <a:r>
              <a:rPr lang="en-US" altLang="zh-CN" sz="3200" u="none" dirty="0" smtClean="0">
                <a:solidFill>
                  <a:srgbClr val="CC3300"/>
                </a:solidFill>
                <a:latin typeface="+mn-lt"/>
                <a:ea typeface="楷体_GB2312" pitchFamily="49" charset="-122"/>
              </a:rPr>
              <a:t>-</a:t>
            </a:r>
            <a:r>
              <a:rPr lang="en-US" altLang="zh-CN" sz="3200" u="none" dirty="0" smtClean="0">
                <a:solidFill>
                  <a:srgbClr val="CC3300"/>
                </a:solidFill>
              </a:rPr>
              <a:t>2</a:t>
            </a:r>
            <a:r>
              <a:rPr lang="en-US" altLang="zh-CN" sz="3200" b="1" u="none" dirty="0" smtClean="0">
                <a:solidFill>
                  <a:srgbClr val="CC3300"/>
                </a:solidFill>
              </a:rPr>
              <a:t>*</a:t>
            </a:r>
            <a:r>
              <a:rPr lang="en-US" altLang="zh-CN" sz="3200" u="none" dirty="0" smtClean="0">
                <a:solidFill>
                  <a:srgbClr val="CC3300"/>
                </a:solidFill>
              </a:rPr>
              <a:t>i</a:t>
            </a:r>
            <a:r>
              <a:rPr lang="en-US" altLang="zh-CN" sz="3200" b="1" u="none" dirty="0" smtClean="0">
                <a:solidFill>
                  <a:srgbClr val="CC3300"/>
                </a:solidFill>
              </a:rPr>
              <a:t>+</a:t>
            </a:r>
            <a:r>
              <a:rPr lang="en-US" altLang="zh-CN" sz="3200" u="none" dirty="0" smtClean="0">
                <a:solidFill>
                  <a:srgbClr val="CC3300"/>
                </a:solidFill>
              </a:rPr>
              <a:t>1</a:t>
            </a:r>
            <a:r>
              <a:rPr lang="en-US" altLang="zh-CN" sz="3200" b="1" u="none" dirty="0" smtClean="0">
                <a:solidFill>
                  <a:srgbClr val="CC3300"/>
                </a:solidFill>
              </a:rPr>
              <a:t>)%</a:t>
            </a:r>
            <a:r>
              <a:rPr lang="en-US" altLang="zh-CN" sz="3200" u="none" dirty="0" err="1" smtClean="0">
                <a:solidFill>
                  <a:srgbClr val="CC3300"/>
                </a:solidFill>
              </a:rPr>
              <a:t>TableSize</a:t>
            </a:r>
            <a:r>
              <a:rPr lang="en-US" altLang="zh-CN" sz="3200" b="1" u="none" dirty="0">
                <a:solidFill>
                  <a:srgbClr val="CC3300"/>
                </a:solidFill>
              </a:rPr>
              <a:t>;</a:t>
            </a:r>
          </a:p>
          <a:p>
            <a:pPr>
              <a:lnSpc>
                <a:spcPct val="105000"/>
              </a:lnSpc>
            </a:pPr>
            <a:r>
              <a:rPr lang="en-US" altLang="zh-CN" sz="3200" b="1" u="none" dirty="0">
                <a:solidFill>
                  <a:srgbClr val="CC3300"/>
                </a:solidFill>
              </a:rPr>
              <a:t>        </a:t>
            </a:r>
            <a:r>
              <a:rPr lang="en-US" altLang="zh-CN" sz="3200" u="none" dirty="0">
                <a:solidFill>
                  <a:srgbClr val="CC3300"/>
                </a:solidFill>
              </a:rPr>
              <a:t>   </a:t>
            </a:r>
            <a:r>
              <a:rPr lang="en-US" altLang="zh-CN" sz="3200" u="none" dirty="0" err="1" smtClean="0">
                <a:solidFill>
                  <a:srgbClr val="CC3300"/>
                </a:solidFill>
              </a:rPr>
              <a:t>CurrentPos</a:t>
            </a:r>
            <a:r>
              <a:rPr lang="en-US" altLang="zh-CN" sz="3200" b="1" u="none" dirty="0" smtClean="0">
                <a:solidFill>
                  <a:srgbClr val="CC3300"/>
                </a:solidFill>
              </a:rPr>
              <a:t>=</a:t>
            </a:r>
            <a:r>
              <a:rPr lang="en-US" altLang="zh-CN" sz="3200" u="none" dirty="0" smtClean="0">
                <a:solidFill>
                  <a:srgbClr val="CC3300"/>
                </a:solidFill>
              </a:rPr>
              <a:t>pos1</a:t>
            </a:r>
            <a:r>
              <a:rPr lang="en-US" altLang="zh-CN" sz="3200" b="1" u="none" dirty="0">
                <a:solidFill>
                  <a:srgbClr val="CC3300"/>
                </a:solidFill>
              </a:rPr>
              <a:t>;</a:t>
            </a:r>
            <a:r>
              <a:rPr lang="en-US" altLang="zh-CN" sz="3200" u="none" dirty="0">
                <a:solidFill>
                  <a:srgbClr val="CC3300"/>
                </a:solidFill>
              </a:rPr>
              <a:t>  </a:t>
            </a:r>
            <a:r>
              <a:rPr lang="en-US" altLang="zh-CN" sz="3200" u="none" dirty="0" smtClean="0">
                <a:solidFill>
                  <a:srgbClr val="CC3300"/>
                </a:solidFill>
              </a:rPr>
              <a:t>odd</a:t>
            </a:r>
            <a:r>
              <a:rPr lang="en-US" altLang="zh-CN" sz="3200" b="1" u="none" dirty="0" smtClean="0">
                <a:solidFill>
                  <a:srgbClr val="CC3300"/>
                </a:solidFill>
              </a:rPr>
              <a:t>=</a:t>
            </a:r>
            <a:r>
              <a:rPr lang="en-US" altLang="zh-CN" sz="3200" u="none" dirty="0" smtClean="0">
                <a:solidFill>
                  <a:srgbClr val="CC3300"/>
                </a:solidFill>
              </a:rPr>
              <a:t>0</a:t>
            </a:r>
            <a:r>
              <a:rPr lang="en-US" altLang="zh-CN" sz="3200" b="1" u="none" dirty="0">
                <a:solidFill>
                  <a:srgbClr val="CC3300"/>
                </a:solidFill>
              </a:rPr>
              <a:t>;</a:t>
            </a:r>
          </a:p>
          <a:p>
            <a:pPr>
              <a:lnSpc>
                <a:spcPct val="105000"/>
              </a:lnSpc>
            </a:pPr>
            <a:r>
              <a:rPr lang="en-US" altLang="zh-CN" sz="3200" b="1" u="none" dirty="0">
                <a:solidFill>
                  <a:srgbClr val="CC3300"/>
                </a:solidFill>
              </a:rPr>
              <a:t>        }</a:t>
            </a:r>
            <a:endParaRPr lang="en-US" altLang="zh-CN" sz="3200" u="none" dirty="0">
              <a:solidFill>
                <a:srgbClr val="CC3300"/>
              </a:solidFill>
            </a:endParaRPr>
          </a:p>
          <a:p>
            <a:pPr>
              <a:lnSpc>
                <a:spcPct val="105000"/>
              </a:lnSpc>
            </a:pPr>
            <a:r>
              <a:rPr lang="en-US" altLang="zh-CN" sz="3200" u="none" dirty="0">
                <a:solidFill>
                  <a:srgbClr val="CC3300"/>
                </a:solidFill>
              </a:rPr>
              <a:t>    </a:t>
            </a:r>
            <a:r>
              <a:rPr lang="en-US" altLang="zh-CN" sz="3200" b="1" u="none" dirty="0">
                <a:solidFill>
                  <a:srgbClr val="CC3300"/>
                </a:solidFill>
              </a:rPr>
              <a:t>}</a:t>
            </a:r>
            <a:endParaRPr lang="en-US" altLang="zh-CN" sz="3200" u="none" dirty="0">
              <a:solidFill>
                <a:srgbClr val="CC3300"/>
              </a:solidFill>
            </a:endParaRPr>
          </a:p>
          <a:p>
            <a:pPr>
              <a:lnSpc>
                <a:spcPct val="105000"/>
              </a:lnSpc>
            </a:pPr>
            <a:r>
              <a:rPr lang="en-US" altLang="zh-CN" sz="3200" u="none" dirty="0">
                <a:solidFill>
                  <a:srgbClr val="CC3300"/>
                </a:solidFill>
              </a:rPr>
              <a:t>    </a:t>
            </a:r>
            <a:r>
              <a:rPr lang="en-US" altLang="zh-CN" sz="3200" u="none" dirty="0" err="1" smtClean="0">
                <a:solidFill>
                  <a:srgbClr val="CC3300"/>
                </a:solidFill>
              </a:rPr>
              <a:t>LastFindOK</a:t>
            </a:r>
            <a:r>
              <a:rPr lang="en-US" altLang="zh-CN" sz="3200" b="1" u="none" dirty="0" smtClean="0">
                <a:solidFill>
                  <a:srgbClr val="CC3300"/>
                </a:solidFill>
              </a:rPr>
              <a:t>=</a:t>
            </a:r>
            <a:r>
              <a:rPr lang="en-US" altLang="zh-CN" sz="3200" u="none" dirty="0" smtClean="0">
                <a:solidFill>
                  <a:srgbClr val="CC3300"/>
                </a:solidFill>
              </a:rPr>
              <a:t>ht</a:t>
            </a:r>
            <a:r>
              <a:rPr lang="en-US" altLang="zh-CN" sz="3200" b="1" u="none" dirty="0" smtClean="0">
                <a:solidFill>
                  <a:srgbClr val="CC3300"/>
                </a:solidFill>
              </a:rPr>
              <a:t>[</a:t>
            </a:r>
            <a:r>
              <a:rPr lang="en-US" altLang="zh-CN" sz="3200" u="none" dirty="0" err="1" smtClean="0">
                <a:solidFill>
                  <a:srgbClr val="CC3300"/>
                </a:solidFill>
              </a:rPr>
              <a:t>CurrentPos</a:t>
            </a:r>
            <a:r>
              <a:rPr lang="en-US" altLang="zh-CN" sz="3200" b="1" u="none" dirty="0">
                <a:solidFill>
                  <a:srgbClr val="CC3300"/>
                </a:solidFill>
              </a:rPr>
              <a:t>].</a:t>
            </a:r>
            <a:r>
              <a:rPr lang="en-US" altLang="zh-CN" sz="3200" u="none" dirty="0" smtClean="0">
                <a:solidFill>
                  <a:srgbClr val="CC3300"/>
                </a:solidFill>
              </a:rPr>
              <a:t>info</a:t>
            </a:r>
            <a:r>
              <a:rPr lang="en-US" altLang="zh-CN" sz="3200" b="1" i="1" u="none" dirty="0" smtClean="0">
                <a:solidFill>
                  <a:srgbClr val="CC3300"/>
                </a:solidFill>
              </a:rPr>
              <a:t>==</a:t>
            </a:r>
            <a:r>
              <a:rPr lang="en-US" altLang="zh-CN" sz="3200" u="none" dirty="0" smtClean="0">
                <a:solidFill>
                  <a:srgbClr val="CC3300"/>
                </a:solidFill>
              </a:rPr>
              <a:t>Active</a:t>
            </a:r>
            <a:r>
              <a:rPr lang="en-US" altLang="zh-CN" sz="3200" b="1" u="none" dirty="0">
                <a:solidFill>
                  <a:srgbClr val="CC3300"/>
                </a:solidFill>
              </a:rPr>
              <a:t>;</a:t>
            </a:r>
          </a:p>
          <a:p>
            <a:pPr>
              <a:lnSpc>
                <a:spcPct val="105000"/>
              </a:lnSpc>
            </a:pPr>
            <a:r>
              <a:rPr lang="en-US" altLang="zh-CN" sz="3200" b="1" u="none" dirty="0">
                <a:solidFill>
                  <a:srgbClr val="CC3300"/>
                </a:solidFill>
              </a:rPr>
              <a:t>    return</a:t>
            </a:r>
            <a:r>
              <a:rPr lang="en-US" altLang="zh-CN" sz="3200" u="none" dirty="0">
                <a:solidFill>
                  <a:srgbClr val="CC3300"/>
                </a:solidFill>
              </a:rPr>
              <a:t> </a:t>
            </a:r>
            <a:r>
              <a:rPr lang="en-US" altLang="zh-CN" sz="3200" u="none" dirty="0" err="1">
                <a:solidFill>
                  <a:srgbClr val="CC3300"/>
                </a:solidFill>
              </a:rPr>
              <a:t>CurrentPos</a:t>
            </a:r>
            <a:r>
              <a:rPr lang="en-US" altLang="zh-CN" sz="3200" b="1" u="none" dirty="0">
                <a:solidFill>
                  <a:srgbClr val="CC3300"/>
                </a:solidFill>
              </a:rPr>
              <a:t>;</a:t>
            </a:r>
          </a:p>
          <a:p>
            <a:pPr>
              <a:lnSpc>
                <a:spcPct val="105000"/>
              </a:lnSpc>
            </a:pPr>
            <a:r>
              <a:rPr lang="en-US" altLang="zh-CN" sz="3200" b="1" u="none" dirty="0">
                <a:solidFill>
                  <a:srgbClr val="CC3300"/>
                </a:solidFill>
              </a:rPr>
              <a:t>}</a:t>
            </a:r>
          </a:p>
        </p:txBody>
      </p:sp>
      <p:sp>
        <p:nvSpPr>
          <p:cNvPr id="4" name="Rectangle 3"/>
          <p:cNvSpPr>
            <a:spLocks noChangeArrowheads="1"/>
          </p:cNvSpPr>
          <p:nvPr/>
        </p:nvSpPr>
        <p:spPr bwMode="auto">
          <a:xfrm>
            <a:off x="395288" y="4198938"/>
            <a:ext cx="8458200" cy="1946275"/>
          </a:xfrm>
          <a:prstGeom prst="rect">
            <a:avLst/>
          </a:prstGeom>
          <a:noFill/>
          <a:ln w="9525">
            <a:noFill/>
            <a:miter lim="800000"/>
            <a:headEnd/>
            <a:tailEnd/>
          </a:ln>
          <a:effectLst/>
        </p:spPr>
        <p:txBody>
          <a:bodyPr>
            <a:spAutoFit/>
          </a:bodyPr>
          <a:lstStyle/>
          <a:p>
            <a:pPr algn="just">
              <a:lnSpc>
                <a:spcPct val="105000"/>
              </a:lnSpc>
            </a:pPr>
            <a:r>
              <a:rPr lang="en-US" altLang="zh-CN" sz="3200" b="1" u="none" dirty="0">
                <a:effectLst>
                  <a:outerShdw blurRad="38100" dist="38100" dir="2700000" algn="tl">
                    <a:srgbClr val="C0C0C0"/>
                  </a:outerShdw>
                </a:effectLst>
                <a:ea typeface="楷体_GB2312" pitchFamily="49" charset="-122"/>
              </a:rPr>
              <a:t>    </a:t>
            </a:r>
            <a:r>
              <a:rPr lang="en-US" altLang="zh-CN" sz="3200" b="1" u="none" dirty="0" smtClean="0">
                <a:effectLst>
                  <a:outerShdw blurRad="38100" dist="38100" dir="2700000" algn="tl">
                    <a:srgbClr val="C0C0C0"/>
                  </a:outerShdw>
                </a:effectLst>
                <a:ea typeface="楷体_GB2312" pitchFamily="49" charset="-122"/>
              </a:rPr>
              <a:t>   </a:t>
            </a:r>
            <a:r>
              <a:rPr lang="zh-CN" altLang="en-US" sz="2800" b="1" u="none" dirty="0" smtClean="0">
                <a:effectLst>
                  <a:outerShdw blurRad="38100" dist="38100" dir="2700000" algn="tl">
                    <a:srgbClr val="C0C0C0"/>
                  </a:outerShdw>
                </a:effectLst>
                <a:ea typeface="仿宋_GB2312" pitchFamily="49" charset="-122"/>
              </a:rPr>
              <a:t>可以证明，当</a:t>
            </a:r>
            <a:r>
              <a:rPr lang="zh-CN" altLang="en-US" sz="2800" b="1" u="none" dirty="0">
                <a:solidFill>
                  <a:srgbClr val="FF3300"/>
                </a:solidFill>
                <a:effectLst>
                  <a:outerShdw blurRad="38100" dist="38100" dir="2700000" algn="tl">
                    <a:srgbClr val="C0C0C0"/>
                  </a:outerShdw>
                </a:effectLst>
                <a:ea typeface="仿宋_GB2312" pitchFamily="49" charset="-122"/>
              </a:rPr>
              <a:t>表的长度</a:t>
            </a:r>
            <a:r>
              <a:rPr lang="en-US" altLang="zh-CN" sz="2800" b="1" u="none" dirty="0" err="1">
                <a:solidFill>
                  <a:srgbClr val="FF3300"/>
                </a:solidFill>
                <a:effectLst>
                  <a:outerShdw blurRad="38100" dist="38100" dir="2700000" algn="tl">
                    <a:srgbClr val="C0C0C0"/>
                  </a:outerShdw>
                </a:effectLst>
                <a:ea typeface="仿宋_GB2312" pitchFamily="49" charset="-122"/>
              </a:rPr>
              <a:t>TableSize</a:t>
            </a:r>
            <a:r>
              <a:rPr lang="zh-CN" altLang="en-US" sz="2800" b="1" u="none" dirty="0">
                <a:solidFill>
                  <a:srgbClr val="FF3300"/>
                </a:solidFill>
                <a:effectLst>
                  <a:outerShdw blurRad="38100" dist="38100" dir="2700000" algn="tl">
                    <a:srgbClr val="C0C0C0"/>
                  </a:outerShdw>
                </a:effectLst>
                <a:ea typeface="仿宋_GB2312" pitchFamily="49" charset="-122"/>
              </a:rPr>
              <a:t>为质数</a:t>
            </a:r>
            <a:r>
              <a:rPr lang="zh-CN" altLang="en-US" sz="2800" b="1" u="none" dirty="0">
                <a:effectLst>
                  <a:outerShdw blurRad="38100" dist="38100" dir="2700000" algn="tl">
                    <a:srgbClr val="C0C0C0"/>
                  </a:outerShdw>
                </a:effectLst>
                <a:ea typeface="仿宋_GB2312" pitchFamily="49" charset="-122"/>
              </a:rPr>
              <a:t>且</a:t>
            </a:r>
            <a:r>
              <a:rPr lang="zh-CN" altLang="en-US" sz="2800" b="1" u="none" dirty="0">
                <a:solidFill>
                  <a:srgbClr val="FF3300"/>
                </a:solidFill>
                <a:effectLst>
                  <a:outerShdw blurRad="38100" dist="38100" dir="2700000" algn="tl">
                    <a:srgbClr val="C0C0C0"/>
                  </a:outerShdw>
                </a:effectLst>
                <a:ea typeface="仿宋_GB2312" pitchFamily="49" charset="-122"/>
              </a:rPr>
              <a:t>表的装填</a:t>
            </a:r>
            <a:r>
              <a:rPr lang="zh-CN" altLang="en-US" sz="2800" b="1" u="none" dirty="0" smtClean="0">
                <a:solidFill>
                  <a:srgbClr val="FF3300"/>
                </a:solidFill>
                <a:effectLst>
                  <a:outerShdw blurRad="38100" dist="38100" dir="2700000" algn="tl">
                    <a:srgbClr val="C0C0C0"/>
                  </a:outerShdw>
                </a:effectLst>
                <a:ea typeface="仿宋_GB2312" pitchFamily="49" charset="-122"/>
              </a:rPr>
              <a:t>因子</a:t>
            </a:r>
            <a:r>
              <a:rPr lang="zh-CN" altLang="en-US" sz="2800" b="1" u="none" dirty="0" smtClean="0">
                <a:solidFill>
                  <a:srgbClr val="FF3300"/>
                </a:solidFill>
                <a:effectLst>
                  <a:outerShdw blurRad="38100" dist="38100" dir="2700000" algn="tl">
                    <a:srgbClr val="C0C0C0"/>
                  </a:outerShdw>
                </a:effectLst>
                <a:ea typeface="仿宋_GB2312" pitchFamily="49" charset="-122"/>
                <a:sym typeface="Symbol" pitchFamily="18" charset="2"/>
              </a:rPr>
              <a:t></a:t>
            </a:r>
            <a:r>
              <a:rPr lang="zh-CN" altLang="en-US" sz="2800" b="1" u="none" dirty="0" smtClean="0">
                <a:solidFill>
                  <a:srgbClr val="FF3300"/>
                </a:solidFill>
                <a:effectLst>
                  <a:outerShdw blurRad="38100" dist="38100" dir="2700000" algn="tl">
                    <a:srgbClr val="C0C0C0"/>
                  </a:outerShdw>
                </a:effectLst>
                <a:ea typeface="仿宋_GB2312" pitchFamily="49" charset="-122"/>
              </a:rPr>
              <a:t>不超过</a:t>
            </a:r>
            <a:r>
              <a:rPr lang="en-US" altLang="zh-CN" sz="2800" b="1" u="none" dirty="0" smtClean="0">
                <a:solidFill>
                  <a:srgbClr val="FF3300"/>
                </a:solidFill>
                <a:effectLst>
                  <a:outerShdw blurRad="38100" dist="38100" dir="2700000" algn="tl">
                    <a:srgbClr val="C0C0C0"/>
                  </a:outerShdw>
                </a:effectLst>
                <a:ea typeface="仿宋_GB2312" pitchFamily="49" charset="-122"/>
              </a:rPr>
              <a:t>0.5</a:t>
            </a:r>
            <a:r>
              <a:rPr lang="zh-CN" altLang="en-US" sz="2800" b="1" u="none" dirty="0" smtClean="0">
                <a:effectLst>
                  <a:outerShdw blurRad="38100" dist="38100" dir="2700000" algn="tl">
                    <a:srgbClr val="C0C0C0"/>
                  </a:outerShdw>
                </a:effectLst>
                <a:ea typeface="仿宋_GB2312" pitchFamily="49" charset="-122"/>
              </a:rPr>
              <a:t>时，新</a:t>
            </a:r>
            <a:r>
              <a:rPr lang="zh-CN" altLang="en-US" sz="2800" b="1" u="none" dirty="0">
                <a:effectLst>
                  <a:outerShdw blurRad="38100" dist="38100" dir="2700000" algn="tl">
                    <a:srgbClr val="C0C0C0"/>
                  </a:outerShdw>
                </a:effectLst>
                <a:ea typeface="仿宋_GB2312" pitchFamily="49" charset="-122"/>
              </a:rPr>
              <a:t>的表</a:t>
            </a:r>
            <a:r>
              <a:rPr lang="zh-CN" altLang="en-US" sz="2800" b="1" u="none" dirty="0" smtClean="0">
                <a:effectLst>
                  <a:outerShdw blurRad="38100" dist="38100" dir="2700000" algn="tl">
                    <a:srgbClr val="C0C0C0"/>
                  </a:outerShdw>
                </a:effectLst>
                <a:ea typeface="仿宋_GB2312" pitchFamily="49" charset="-122"/>
              </a:rPr>
              <a:t>项</a:t>
            </a:r>
            <a:r>
              <a:rPr lang="en-US" altLang="zh-CN" sz="2800" b="1" i="1" u="none" dirty="0" smtClean="0">
                <a:effectLst>
                  <a:outerShdw blurRad="38100" dist="38100" dir="2700000" algn="tl">
                    <a:srgbClr val="C0C0C0"/>
                  </a:outerShdw>
                </a:effectLst>
                <a:ea typeface="仿宋_GB2312" pitchFamily="49" charset="-122"/>
              </a:rPr>
              <a:t>x</a:t>
            </a:r>
            <a:r>
              <a:rPr lang="zh-CN" altLang="en-US" sz="2800" b="1" u="none" dirty="0" smtClean="0">
                <a:effectLst>
                  <a:outerShdw blurRad="38100" dist="38100" dir="2700000" algn="tl">
                    <a:srgbClr val="C0C0C0"/>
                  </a:outerShdw>
                </a:effectLst>
                <a:ea typeface="仿宋_GB2312" pitchFamily="49" charset="-122"/>
              </a:rPr>
              <a:t>一定</a:t>
            </a:r>
            <a:r>
              <a:rPr lang="zh-CN" altLang="en-US" sz="2800" b="1" u="none" dirty="0">
                <a:effectLst>
                  <a:outerShdw blurRad="38100" dist="38100" dir="2700000" algn="tl">
                    <a:srgbClr val="C0C0C0"/>
                  </a:outerShdw>
                </a:effectLst>
                <a:ea typeface="仿宋_GB2312" pitchFamily="49" charset="-122"/>
              </a:rPr>
              <a:t>能够</a:t>
            </a:r>
            <a:r>
              <a:rPr lang="zh-CN" altLang="en-US" sz="2800" b="1" u="none" dirty="0" smtClean="0">
                <a:effectLst>
                  <a:outerShdw blurRad="38100" dist="38100" dir="2700000" algn="tl">
                    <a:srgbClr val="C0C0C0"/>
                  </a:outerShdw>
                </a:effectLst>
                <a:ea typeface="仿宋_GB2312" pitchFamily="49" charset="-122"/>
              </a:rPr>
              <a:t>插入，且</a:t>
            </a:r>
            <a:r>
              <a:rPr lang="zh-CN" altLang="en-US" sz="2800" b="1" u="none" dirty="0">
                <a:effectLst>
                  <a:outerShdw blurRad="38100" dist="38100" dir="2700000" algn="tl">
                    <a:srgbClr val="C0C0C0"/>
                  </a:outerShdw>
                </a:effectLst>
                <a:ea typeface="仿宋_GB2312" pitchFamily="49" charset="-122"/>
              </a:rPr>
              <a:t>任何一个位置不会被探查两次</a:t>
            </a:r>
            <a:r>
              <a:rPr lang="zh-CN" altLang="en-US" sz="2800" b="1" u="none" dirty="0" smtClean="0">
                <a:effectLst>
                  <a:outerShdw blurRad="38100" dist="38100" dir="2700000" algn="tl">
                    <a:srgbClr val="C0C0C0"/>
                  </a:outerShdw>
                </a:effectLst>
                <a:ea typeface="仿宋_GB2312" pitchFamily="49" charset="-122"/>
              </a:rPr>
              <a:t>。只要</a:t>
            </a:r>
            <a:r>
              <a:rPr lang="zh-CN" altLang="en-US" sz="2800" b="1" u="none" dirty="0">
                <a:effectLst>
                  <a:outerShdw blurRad="38100" dist="38100" dir="2700000" algn="tl">
                    <a:srgbClr val="C0C0C0"/>
                  </a:outerShdw>
                </a:effectLst>
                <a:ea typeface="仿宋_GB2312" pitchFamily="49" charset="-122"/>
              </a:rPr>
              <a:t>表中至少有一半空，就不会有表满问题。</a:t>
            </a:r>
            <a:endParaRPr lang="zh-CN" altLang="en-US" sz="2800" b="1" u="none" dirty="0">
              <a:effectLst>
                <a:outerShdw blurRad="38100" dist="38100" dir="2700000" algn="tl">
                  <a:srgbClr val="C0C0C0"/>
                </a:outerShdw>
              </a:effectLst>
              <a:ea typeface="楷体_GB2312" pitchFamily="49" charset="-122"/>
            </a:endParaRPr>
          </a:p>
        </p:txBody>
      </p:sp>
    </p:spTree>
  </p:cSld>
  <p:clrMapOvr>
    <a:masterClrMapping/>
  </p:clrMapOvr>
  <p:transition>
    <p:split orient="vert"/>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217</a:t>
            </a:fld>
            <a:endParaRPr lang="en-US" altLang="zh-CN"/>
          </a:p>
        </p:txBody>
      </p:sp>
      <p:sp>
        <p:nvSpPr>
          <p:cNvPr id="3" name="Rectangle 2"/>
          <p:cNvSpPr txBox="1">
            <a:spLocks noChangeArrowheads="1"/>
          </p:cNvSpPr>
          <p:nvPr/>
        </p:nvSpPr>
        <p:spPr>
          <a:xfrm>
            <a:off x="381000" y="381000"/>
            <a:ext cx="8382000" cy="3124200"/>
          </a:xfrm>
          <a:prstGeom prst="rect">
            <a:avLst/>
          </a:prstGeom>
        </p:spPr>
        <p:txBody>
          <a:bodyPr/>
          <a:lstStyle/>
          <a:p>
            <a:pPr marL="342900" marR="0" lvl="0" indent="-342900" algn="just" defTabSz="914400" rtl="0" eaLnBrk="1" fontAlgn="base" latinLnBrk="0" hangingPunct="1">
              <a:lnSpc>
                <a:spcPct val="100000"/>
              </a:lnSpc>
              <a:spcBef>
                <a:spcPct val="1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在搜索时可以不考虑表满的情况；但在插入时</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必须确保表的装填因子</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不超过</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0.5</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。如果超出，必须将表长度扩充一倍，进行表的分裂。</a:t>
            </a:r>
          </a:p>
          <a:p>
            <a:pPr marL="342900" marR="0" lvl="0" indent="-342900" algn="just" defTabSz="914400" rtl="0" eaLnBrk="1" fontAlgn="base" latinLnBrk="0" hangingPunct="1">
              <a:lnSpc>
                <a:spcPct val="100000"/>
              </a:lnSpc>
              <a:spcBef>
                <a:spcPct val="1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在删除一个表项时，为确保搜索链不致中断，也只能做表项的逻辑删除，即将被删表项的标记</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info</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改为</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Deleted</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
        <p:nvSpPr>
          <p:cNvPr id="4" name="Rectangle 4"/>
          <p:cNvSpPr txBox="1">
            <a:spLocks noChangeArrowheads="1"/>
          </p:cNvSpPr>
          <p:nvPr/>
        </p:nvSpPr>
        <p:spPr>
          <a:xfrm>
            <a:off x="381000" y="3657600"/>
            <a:ext cx="3429000" cy="685800"/>
          </a:xfrm>
          <a:prstGeom prst="rect">
            <a:avLst/>
          </a:prstGeom>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000" b="1" i="0" u="none" strike="noStrike" kern="0" cap="none" spc="0" normalizeH="0" baseline="0" noProof="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(3) </a:t>
            </a:r>
            <a:r>
              <a:rPr kumimoji="1" lang="zh-CN" altLang="en-US" sz="3000" b="1" i="0" u="none" strike="noStrike" kern="0" cap="none" spc="0" normalizeH="0" baseline="0" noProof="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双散列法</a:t>
            </a:r>
            <a:endParaRPr kumimoji="1" lang="zh-CN" altLang="en-US" sz="3000" b="0" i="0" u="none" strike="noStrike" kern="0" cap="none" spc="0" normalizeH="0" baseline="0" noProof="0">
              <a:ln>
                <a:noFill/>
              </a:ln>
              <a:solidFill>
                <a:schemeClr val="tx2"/>
              </a:solidFill>
              <a:effectLst/>
              <a:uLnTx/>
              <a:uFillTx/>
              <a:latin typeface="+mj-lt"/>
              <a:ea typeface="仿宋_GB2312" pitchFamily="49" charset="-122"/>
              <a:cs typeface="+mj-cs"/>
            </a:endParaRPr>
          </a:p>
        </p:txBody>
      </p:sp>
      <p:sp>
        <p:nvSpPr>
          <p:cNvPr id="5" name="Rectangle 5"/>
          <p:cNvSpPr>
            <a:spLocks noChangeArrowheads="1"/>
          </p:cNvSpPr>
          <p:nvPr/>
        </p:nvSpPr>
        <p:spPr bwMode="auto">
          <a:xfrm>
            <a:off x="457200" y="4495800"/>
            <a:ext cx="8077200" cy="1676400"/>
          </a:xfrm>
          <a:prstGeom prst="rect">
            <a:avLst/>
          </a:prstGeom>
          <a:noFill/>
          <a:ln w="9525">
            <a:noFill/>
            <a:miter lim="800000"/>
            <a:headEnd/>
            <a:tailEnd/>
          </a:ln>
          <a:effectLst/>
        </p:spPr>
        <p:txBody>
          <a:bodyPr/>
          <a:lstStyle/>
          <a:p>
            <a:pPr marL="342900" indent="-342900" algn="just">
              <a:lnSpc>
                <a:spcPct val="105000"/>
              </a:lnSpc>
              <a:spcBef>
                <a:spcPct val="20000"/>
              </a:spcBef>
              <a:buClr>
                <a:srgbClr val="FF7C80"/>
              </a:buClr>
              <a:buSzPct val="50000"/>
              <a:buFont typeface="Wingdings" pitchFamily="2" charset="2"/>
              <a:buChar char="n"/>
            </a:pPr>
            <a:r>
              <a:rPr lang="zh-CN" altLang="en-US" sz="3200" b="1" u="none" dirty="0">
                <a:solidFill>
                  <a:srgbClr val="006600"/>
                </a:solidFill>
                <a:effectLst>
                  <a:outerShdw blurRad="38100" dist="38100" dir="2700000" algn="tl">
                    <a:srgbClr val="C0C0C0"/>
                  </a:outerShdw>
                </a:effectLst>
                <a:ea typeface="仿宋_GB2312" pitchFamily="49" charset="-122"/>
              </a:rPr>
              <a:t>使用双散列方法</a:t>
            </a:r>
            <a:r>
              <a:rPr lang="zh-CN" altLang="en-US" sz="3200" b="1" u="none" dirty="0" smtClean="0">
                <a:solidFill>
                  <a:srgbClr val="006600"/>
                </a:solidFill>
                <a:effectLst>
                  <a:outerShdw blurRad="38100" dist="38100" dir="2700000" algn="tl">
                    <a:srgbClr val="C0C0C0"/>
                  </a:outerShdw>
                </a:effectLst>
                <a:ea typeface="仿宋_GB2312" pitchFamily="49" charset="-122"/>
              </a:rPr>
              <a:t>时，需要</a:t>
            </a:r>
            <a:r>
              <a:rPr lang="zh-CN" altLang="en-US" sz="3200" b="1" u="none" dirty="0">
                <a:solidFill>
                  <a:srgbClr val="006600"/>
                </a:solidFill>
                <a:effectLst>
                  <a:outerShdw blurRad="38100" dist="38100" dir="2700000" algn="tl">
                    <a:srgbClr val="C0C0C0"/>
                  </a:outerShdw>
                </a:effectLst>
                <a:ea typeface="仿宋_GB2312" pitchFamily="49" charset="-122"/>
              </a:rPr>
              <a:t>两个散列函数。</a:t>
            </a:r>
          </a:p>
          <a:p>
            <a:pPr marL="342900" indent="-342900" algn="just">
              <a:lnSpc>
                <a:spcPct val="105000"/>
              </a:lnSpc>
              <a:spcBef>
                <a:spcPct val="20000"/>
              </a:spcBef>
              <a:buClr>
                <a:srgbClr val="FF7C80"/>
              </a:buClr>
              <a:buSzPct val="50000"/>
              <a:buFont typeface="Wingdings" pitchFamily="2" charset="2"/>
              <a:buChar char="n"/>
            </a:pPr>
            <a:r>
              <a:rPr lang="zh-CN" altLang="en-US" sz="3200" b="1" u="none" dirty="0">
                <a:solidFill>
                  <a:srgbClr val="006600"/>
                </a:solidFill>
                <a:effectLst>
                  <a:outerShdw blurRad="38100" dist="38100" dir="2700000" algn="tl">
                    <a:srgbClr val="C0C0C0"/>
                  </a:outerShdw>
                </a:effectLst>
                <a:ea typeface="仿宋_GB2312" pitchFamily="49" charset="-122"/>
              </a:rPr>
              <a:t>第一个散列</a:t>
            </a:r>
            <a:r>
              <a:rPr lang="zh-CN" altLang="en-US" sz="3200" b="1" u="none" dirty="0" smtClean="0">
                <a:solidFill>
                  <a:srgbClr val="006600"/>
                </a:solidFill>
                <a:effectLst>
                  <a:outerShdw blurRad="38100" dist="38100" dir="2700000" algn="tl">
                    <a:srgbClr val="C0C0C0"/>
                  </a:outerShdw>
                </a:effectLst>
                <a:ea typeface="仿宋_GB2312" pitchFamily="49" charset="-122"/>
              </a:rPr>
              <a:t>函数</a:t>
            </a:r>
            <a:r>
              <a:rPr lang="en-US" altLang="zh-CN" sz="3200" b="1" i="1" u="none" dirty="0" smtClean="0">
                <a:solidFill>
                  <a:schemeClr val="tx2"/>
                </a:solidFill>
                <a:effectLst>
                  <a:outerShdw blurRad="38100" dist="38100" dir="2700000" algn="tl">
                    <a:srgbClr val="C0C0C0"/>
                  </a:outerShdw>
                </a:effectLst>
                <a:ea typeface="仿宋_GB2312" pitchFamily="49" charset="-122"/>
              </a:rPr>
              <a:t>Hash</a:t>
            </a:r>
            <a:r>
              <a:rPr lang="en-US" altLang="zh-CN" sz="3200" b="1" u="none" dirty="0" smtClean="0">
                <a:solidFill>
                  <a:schemeClr val="tx2"/>
                </a:solidFill>
                <a:effectLst>
                  <a:outerShdw blurRad="38100" dist="38100" dir="2700000" algn="tl">
                    <a:srgbClr val="C0C0C0"/>
                  </a:outerShdw>
                </a:effectLst>
                <a:ea typeface="仿宋_GB2312" pitchFamily="49" charset="-122"/>
              </a:rPr>
              <a:t>( )</a:t>
            </a:r>
            <a:r>
              <a:rPr lang="zh-CN" altLang="en-US" sz="3200" b="1" u="none" dirty="0" smtClean="0">
                <a:solidFill>
                  <a:srgbClr val="006600"/>
                </a:solidFill>
                <a:effectLst>
                  <a:outerShdw blurRad="38100" dist="38100" dir="2700000" algn="tl">
                    <a:srgbClr val="C0C0C0"/>
                  </a:outerShdw>
                </a:effectLst>
                <a:ea typeface="仿宋_GB2312" pitchFamily="49" charset="-122"/>
              </a:rPr>
              <a:t>按</a:t>
            </a:r>
            <a:r>
              <a:rPr lang="zh-CN" altLang="en-US" sz="3200" b="1" u="none" dirty="0">
                <a:solidFill>
                  <a:srgbClr val="006600"/>
                </a:solidFill>
                <a:effectLst>
                  <a:outerShdw blurRad="38100" dist="38100" dir="2700000" algn="tl">
                    <a:srgbClr val="C0C0C0"/>
                  </a:outerShdw>
                </a:effectLst>
                <a:ea typeface="仿宋_GB2312" pitchFamily="49" charset="-122"/>
              </a:rPr>
              <a:t>表项的关键码 </a:t>
            </a:r>
            <a:r>
              <a:rPr lang="en-US" altLang="zh-CN" sz="3200" b="1" i="1" u="none" dirty="0" smtClean="0">
                <a:solidFill>
                  <a:schemeClr val="tx2"/>
                </a:solidFill>
                <a:effectLst>
                  <a:outerShdw blurRad="38100" dist="38100" dir="2700000" algn="tl">
                    <a:srgbClr val="C0C0C0"/>
                  </a:outerShdw>
                </a:effectLst>
                <a:ea typeface="仿宋_GB2312" pitchFamily="49" charset="-122"/>
              </a:rPr>
              <a:t>key</a:t>
            </a:r>
            <a:r>
              <a:rPr lang="zh-CN" altLang="en-US" sz="3200" b="1" u="none" dirty="0" smtClean="0">
                <a:solidFill>
                  <a:srgbClr val="006600"/>
                </a:solidFill>
                <a:effectLst>
                  <a:outerShdw blurRad="38100" dist="38100" dir="2700000" algn="tl">
                    <a:srgbClr val="C0C0C0"/>
                  </a:outerShdw>
                </a:effectLst>
                <a:ea typeface="仿宋_GB2312" pitchFamily="49" charset="-122"/>
              </a:rPr>
              <a:t>计算</a:t>
            </a:r>
            <a:r>
              <a:rPr lang="zh-CN" altLang="en-US" sz="3200" b="1" u="none" dirty="0">
                <a:solidFill>
                  <a:srgbClr val="006600"/>
                </a:solidFill>
                <a:effectLst>
                  <a:outerShdw blurRad="38100" dist="38100" dir="2700000" algn="tl">
                    <a:srgbClr val="C0C0C0"/>
                  </a:outerShdw>
                </a:effectLst>
                <a:ea typeface="仿宋_GB2312" pitchFamily="49" charset="-122"/>
              </a:rPr>
              <a:t>表项所在的桶</a:t>
            </a:r>
            <a:r>
              <a:rPr lang="zh-CN" altLang="en-US" sz="3200" b="1" u="none" dirty="0" smtClean="0">
                <a:solidFill>
                  <a:srgbClr val="006600"/>
                </a:solidFill>
                <a:effectLst>
                  <a:outerShdw blurRad="38100" dist="38100" dir="2700000" algn="tl">
                    <a:srgbClr val="C0C0C0"/>
                  </a:outerShdw>
                </a:effectLst>
                <a:ea typeface="仿宋_GB2312" pitchFamily="49" charset="-122"/>
              </a:rPr>
              <a:t>号</a:t>
            </a:r>
            <a:r>
              <a:rPr lang="en-US" altLang="zh-CN" sz="3200" b="1" i="1" u="none" dirty="0" smtClean="0">
                <a:solidFill>
                  <a:srgbClr val="FF3300"/>
                </a:solidFill>
                <a:effectLst>
                  <a:outerShdw blurRad="38100" dist="38100" dir="2700000" algn="tl">
                    <a:srgbClr val="C0C0C0"/>
                  </a:outerShdw>
                </a:effectLst>
                <a:ea typeface="仿宋_GB2312" pitchFamily="49" charset="-122"/>
              </a:rPr>
              <a:t>H</a:t>
            </a:r>
            <a:r>
              <a:rPr lang="en-US" altLang="zh-CN" sz="3200" b="1" u="none" baseline="-25000" dirty="0" smtClean="0">
                <a:solidFill>
                  <a:srgbClr val="FF3300"/>
                </a:solidFill>
                <a:effectLst>
                  <a:outerShdw blurRad="38100" dist="38100" dir="2700000" algn="tl">
                    <a:srgbClr val="C0C0C0"/>
                  </a:outerShdw>
                </a:effectLst>
                <a:ea typeface="仿宋_GB2312" pitchFamily="49" charset="-122"/>
              </a:rPr>
              <a:t>0</a:t>
            </a:r>
            <a:r>
              <a:rPr lang="en-US" altLang="zh-CN" sz="3200" b="1" u="none" dirty="0" smtClean="0">
                <a:solidFill>
                  <a:srgbClr val="FF3300"/>
                </a:solidFill>
                <a:effectLst>
                  <a:outerShdw blurRad="38100" dist="38100" dir="2700000" algn="tl">
                    <a:srgbClr val="C0C0C0"/>
                  </a:outerShdw>
                </a:effectLst>
                <a:ea typeface="仿宋_GB2312" pitchFamily="49" charset="-122"/>
              </a:rPr>
              <a:t>=</a:t>
            </a:r>
            <a:r>
              <a:rPr lang="en-US" altLang="zh-CN" sz="3200" b="1" i="1" u="none" dirty="0" smtClean="0">
                <a:solidFill>
                  <a:srgbClr val="FF3300"/>
                </a:solidFill>
                <a:effectLst>
                  <a:outerShdw blurRad="38100" dist="38100" dir="2700000" algn="tl">
                    <a:srgbClr val="C0C0C0"/>
                  </a:outerShdw>
                </a:effectLst>
                <a:ea typeface="仿宋_GB2312" pitchFamily="49" charset="-122"/>
              </a:rPr>
              <a:t>Hash</a:t>
            </a:r>
            <a:r>
              <a:rPr lang="en-US" altLang="zh-CN" sz="3200" b="1" u="none" dirty="0" smtClean="0">
                <a:solidFill>
                  <a:srgbClr val="FF3300"/>
                </a:solidFill>
                <a:effectLst>
                  <a:outerShdw blurRad="38100" dist="38100" dir="2700000" algn="tl">
                    <a:srgbClr val="C0C0C0"/>
                  </a:outerShdw>
                </a:effectLst>
                <a:ea typeface="仿宋_GB2312" pitchFamily="49" charset="-122"/>
              </a:rPr>
              <a:t>(</a:t>
            </a:r>
            <a:r>
              <a:rPr lang="en-US" altLang="zh-CN" sz="3200" b="1" i="1" u="none" dirty="0" smtClean="0">
                <a:solidFill>
                  <a:srgbClr val="FF3300"/>
                </a:solidFill>
                <a:effectLst>
                  <a:outerShdw blurRad="38100" dist="38100" dir="2700000" algn="tl">
                    <a:srgbClr val="C0C0C0"/>
                  </a:outerShdw>
                </a:effectLst>
                <a:ea typeface="仿宋_GB2312" pitchFamily="49" charset="-122"/>
              </a:rPr>
              <a:t>key</a:t>
            </a:r>
            <a:r>
              <a:rPr lang="en-US" altLang="zh-CN" sz="3200" b="1" u="none" dirty="0">
                <a:solidFill>
                  <a:srgbClr val="FF3300"/>
                </a:solidFill>
                <a:effectLst>
                  <a:outerShdw blurRad="38100" dist="38100" dir="2700000" algn="tl">
                    <a:srgbClr val="C0C0C0"/>
                  </a:outerShdw>
                </a:effectLst>
                <a:ea typeface="仿宋_GB2312" pitchFamily="49" charset="-122"/>
              </a:rPr>
              <a:t>)</a:t>
            </a:r>
            <a:r>
              <a:rPr lang="zh-CN" altLang="en-US" sz="3200" b="1" u="none" dirty="0">
                <a:effectLst>
                  <a:outerShdw blurRad="38100" dist="38100" dir="2700000" algn="tl">
                    <a:srgbClr val="C0C0C0"/>
                  </a:outerShdw>
                </a:effectLst>
                <a:ea typeface="仿宋_GB2312" pitchFamily="49" charset="-122"/>
              </a:rPr>
              <a:t>。</a:t>
            </a:r>
            <a:endParaRPr lang="zh-CN" altLang="en-US" sz="3200" u="none" dirty="0">
              <a:ea typeface="仿宋_GB2312" pitchFamily="49" charset="-122"/>
            </a:endParaRPr>
          </a:p>
        </p:txBody>
      </p:sp>
    </p:spTree>
  </p:cSld>
  <p:clrMapOvr>
    <a:masterClrMapping/>
  </p:clrMapOvr>
  <p:transition>
    <p:split orient="vert"/>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218</a:t>
            </a:fld>
            <a:endParaRPr lang="en-US" altLang="zh-CN"/>
          </a:p>
        </p:txBody>
      </p:sp>
      <p:sp>
        <p:nvSpPr>
          <p:cNvPr id="3" name="Rectangle 3"/>
          <p:cNvSpPr txBox="1">
            <a:spLocks noChangeArrowheads="1"/>
          </p:cNvSpPr>
          <p:nvPr/>
        </p:nvSpPr>
        <p:spPr>
          <a:xfrm>
            <a:off x="381000" y="533400"/>
            <a:ext cx="8382000" cy="5486400"/>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一旦冲突，利用第二个散列函数</a:t>
            </a:r>
            <a:r>
              <a:rPr kumimoji="1" lang="en-US" altLang="zh-CN" sz="3000" b="1" i="1" u="none" strike="noStrike" kern="0" cap="none" spc="0" normalizeH="0" baseline="0" noProof="0" dirty="0" err="1"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ReHash</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计算该表项到达“下一个”桶的移位量。它的取值与</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key</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的值有关，</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要求它的取值应是小于地址空间大小</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TableSize</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，且与</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TableSize</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互质的正整数。</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若设表的长度为</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TableSize</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，则在表中寻找“下一个”桶的公式为：</a:t>
            </a:r>
          </a:p>
          <a:p>
            <a:pPr marL="342900" marR="0" lvl="0" indent="-342900" algn="just" defTabSz="914400" rtl="0" eaLnBrk="1" fontAlgn="base" latinLnBrk="0" hangingPunct="1">
              <a:lnSpc>
                <a:spcPct val="100000"/>
              </a:lnSpc>
              <a:spcBef>
                <a:spcPct val="15000"/>
              </a:spcBef>
              <a:spcAft>
                <a:spcPct val="0"/>
              </a:spcAft>
              <a:buClrTx/>
              <a:buSzTx/>
              <a:buFontTx/>
              <a:buNone/>
              <a:tabLst/>
              <a:defRPr/>
            </a:pPr>
            <a:r>
              <a:rPr kumimoji="1" lang="zh-CN" altLang="en-US"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p</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ReHash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15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j</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p</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algn="just" defTabSz="914400" rtl="0" eaLnBrk="1" fontAlgn="base" latinLnBrk="0" hangingPunct="1">
              <a:lnSpc>
                <a:spcPct val="100000"/>
              </a:lnSpc>
              <a:spcBef>
                <a:spcPct val="15000"/>
              </a:spcBef>
              <a:spcAft>
                <a:spcPct val="0"/>
              </a:spcAft>
              <a:buClrTx/>
              <a:buSzTx/>
              <a:buFontTx/>
              <a:buNone/>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p</a:t>
            </a:r>
            <a:r>
              <a:rPr kumimoji="1" lang="zh-CN" altLang="en-US" sz="30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是小于</a:t>
            </a:r>
            <a:r>
              <a:rPr kumimoji="1" lang="en-US" altLang="zh-CN" sz="3000" b="1" i="1"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且与</a:t>
            </a:r>
            <a:r>
              <a:rPr kumimoji="1" lang="en-US" altLang="zh-CN" sz="3000" b="1" i="1"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8080"/>
                </a:solidFill>
                <a:effectLst>
                  <a:outerShdw blurRad="38100" dist="38100" dir="2700000" algn="tl">
                    <a:srgbClr val="C0C0C0"/>
                  </a:outerShdw>
                </a:effectLst>
                <a:uLnTx/>
                <a:uFillTx/>
                <a:latin typeface="+mn-lt"/>
                <a:ea typeface="仿宋_GB2312" pitchFamily="49" charset="-122"/>
                <a:cs typeface="+mn-cs"/>
              </a:rPr>
              <a:t>互质的整数</a:t>
            </a:r>
            <a:endParaRPr kumimoji="1" lang="zh-CN" altLang="en-US"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spTree>
  </p:cSld>
  <p:clrMapOvr>
    <a:masterClrMapping/>
  </p:clrMapOvr>
  <p:transition>
    <p:split orient="vert"/>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219</a:t>
            </a:fld>
            <a:endParaRPr lang="en-US" altLang="zh-CN"/>
          </a:p>
        </p:txBody>
      </p:sp>
      <p:sp>
        <p:nvSpPr>
          <p:cNvPr id="3" name="Rectangle 2"/>
          <p:cNvSpPr txBox="1">
            <a:spLocks noChangeArrowheads="1"/>
          </p:cNvSpPr>
          <p:nvPr/>
        </p:nvSpPr>
        <p:spPr>
          <a:xfrm>
            <a:off x="394854" y="457200"/>
            <a:ext cx="8382000" cy="6096000"/>
          </a:xfrm>
          <a:prstGeom prst="rect">
            <a:avLst/>
          </a:prstGeom>
        </p:spPr>
        <p:txBody>
          <a:bodyPr/>
          <a:lstStyle/>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利用双散列法</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按一定的距离</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跳跃式地寻找“下一个”桶</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，减少了“堆积”的机会。</a:t>
            </a:r>
          </a:p>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双散列法的探查序列也可写成：</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None/>
              <a:tabLst/>
              <a:defRPr/>
            </a:pPr>
            <a:r>
              <a:rPr kumimoji="1" lang="zh-CN" altLang="en-US"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1"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ReHash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None/>
              <a:tabLst/>
              <a:defRPr/>
            </a:pP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 2,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endPar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最多经过</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-1</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次探查，它会遍历表中所有位置，回到</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位置。</a:t>
            </a:r>
          </a:p>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示例：给出一组表项关键码</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{22, 41, 53, 46, 30, 13, 01, 67}</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。散列函数为：</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1" lang="zh-CN" altLang="en-US"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)=(3</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)%11</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散列表为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[0..10],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=11</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。因此，再散列函数为</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ReHash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)=(7</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)%10 +1</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a:t>
            </a:fld>
            <a:endParaRPr lang="en-US" altLang="zh-CN"/>
          </a:p>
        </p:txBody>
      </p:sp>
      <p:sp>
        <p:nvSpPr>
          <p:cNvPr id="4" name="Rectangle 2"/>
          <p:cNvSpPr txBox="1">
            <a:spLocks noChangeArrowheads="1"/>
          </p:cNvSpPr>
          <p:nvPr/>
        </p:nvSpPr>
        <p:spPr>
          <a:xfrm>
            <a:off x="1837378" y="839704"/>
            <a:ext cx="5950856" cy="6096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有序顺序表上的顺序搜索</a:t>
            </a:r>
            <a:endParaRPr kumimoji="1" lang="en-US" altLang="zh-CN" sz="3600" b="0" i="0" u="none" strike="noStrike" kern="0" cap="none" spc="0" normalizeH="0" baseline="0" noProof="0" dirty="0">
              <a:ln>
                <a:noFill/>
              </a:ln>
              <a:solidFill>
                <a:schemeClr val="tx2"/>
              </a:solidFill>
              <a:effectLst/>
              <a:uLnTx/>
              <a:uFillTx/>
              <a:latin typeface="+mj-lt"/>
              <a:ea typeface="+mj-ea"/>
              <a:cs typeface="+mj-cs"/>
            </a:endParaRPr>
          </a:p>
        </p:txBody>
      </p:sp>
      <p:sp>
        <p:nvSpPr>
          <p:cNvPr id="5" name="内容占位符 2"/>
          <p:cNvSpPr txBox="1">
            <a:spLocks/>
          </p:cNvSpPr>
          <p:nvPr/>
        </p:nvSpPr>
        <p:spPr>
          <a:xfrm>
            <a:off x="457200" y="1600200"/>
            <a:ext cx="8229600"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如果数据的排列是有序的，则存在很多高效的算法，如折半搜索、斐波那契搜索等。</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折半搜索</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循环</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600200" marR="0" lvl="3"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7030A0"/>
                </a:solidFill>
                <a:effectLst/>
                <a:uLnTx/>
                <a:uFillTx/>
                <a:latin typeface="+mn-lt"/>
                <a:ea typeface="+mn-ea"/>
              </a:rPr>
              <a:t>首先，和线性表中间位置的数据进行比较；</a:t>
            </a:r>
            <a:endParaRPr kumimoji="1" lang="en-US" altLang="zh-CN" sz="2000" b="1" i="0" u="none" strike="noStrike" kern="0" cap="none" spc="0" normalizeH="0" baseline="0" noProof="0" dirty="0" smtClean="0">
              <a:ln>
                <a:noFill/>
              </a:ln>
              <a:solidFill>
                <a:srgbClr val="7030A0"/>
              </a:solidFill>
              <a:effectLst/>
              <a:uLnTx/>
              <a:uFillTx/>
              <a:latin typeface="+mn-lt"/>
              <a:ea typeface="+mn-ea"/>
            </a:endParaRPr>
          </a:p>
          <a:p>
            <a:pPr marL="1600200" marR="0" lvl="3"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7030A0"/>
                </a:solidFill>
                <a:effectLst/>
                <a:uLnTx/>
                <a:uFillTx/>
                <a:latin typeface="+mn-lt"/>
                <a:ea typeface="+mn-ea"/>
              </a:rPr>
              <a:t>如果比中间位置的数据大，则继续数组的后半部进行搜索；</a:t>
            </a:r>
            <a:endParaRPr kumimoji="1" lang="en-US" altLang="zh-CN" sz="2000" b="1" i="0" u="none" strike="noStrike" kern="0" cap="none" spc="0" normalizeH="0" baseline="0" noProof="0" dirty="0" smtClean="0">
              <a:ln>
                <a:noFill/>
              </a:ln>
              <a:solidFill>
                <a:srgbClr val="7030A0"/>
              </a:solidFill>
              <a:effectLst/>
              <a:uLnTx/>
              <a:uFillTx/>
              <a:latin typeface="+mn-lt"/>
              <a:ea typeface="+mn-ea"/>
            </a:endParaRPr>
          </a:p>
          <a:p>
            <a:pPr marL="1600200" marR="0" lvl="3"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7030A0"/>
                </a:solidFill>
                <a:effectLst/>
                <a:uLnTx/>
                <a:uFillTx/>
                <a:latin typeface="+mn-lt"/>
                <a:ea typeface="+mn-ea"/>
              </a:rPr>
              <a:t>如果比中间位置的数据小，则在前半部继续进行搜索。</a:t>
            </a:r>
            <a:endParaRPr kumimoji="1" lang="en-US" altLang="zh-CN" sz="2000" b="1" i="0" u="none" strike="noStrike" kern="0" cap="none" spc="0" normalizeH="0" baseline="0" noProof="0" dirty="0" smtClean="0">
              <a:ln>
                <a:noFill/>
              </a:ln>
              <a:solidFill>
                <a:srgbClr val="7030A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每次循环搜索的空间都是原来的</a:t>
            </a:r>
            <a:r>
              <a:rPr kumimoji="1" lang="en-US" sz="2400" b="1" i="0" u="none" strike="noStrike" kern="0" cap="none" spc="0" normalizeH="0" baseline="0" noProof="0" dirty="0" smtClean="0">
                <a:ln>
                  <a:noFill/>
                </a:ln>
                <a:solidFill>
                  <a:srgbClr val="FF0000"/>
                </a:solidFill>
                <a:effectLst/>
                <a:uLnTx/>
                <a:uFillTx/>
                <a:latin typeface="+mn-lt"/>
                <a:ea typeface="+mn-ea"/>
              </a:rPr>
              <a:t>1/2</a:t>
            </a:r>
            <a:r>
              <a:rPr kumimoji="1" lang="zh-CN" altLang="en-US" sz="2400" b="1" i="0" u="none" strike="noStrike" kern="0" cap="none" spc="0" normalizeH="0" baseline="0" noProof="0" dirty="0" smtClean="0">
                <a:ln>
                  <a:noFill/>
                </a:ln>
                <a:solidFill>
                  <a:srgbClr val="FF0000"/>
                </a:solidFill>
                <a:effectLst/>
                <a:uLnTx/>
                <a:uFillTx/>
                <a:latin typeface="+mn-lt"/>
                <a:ea typeface="+mn-ea"/>
              </a:rPr>
              <a:t>，直到完成搜索。这样最多</a:t>
            </a:r>
            <a:r>
              <a:rPr kumimoji="1" lang="en-US" sz="2400" b="1" i="0" u="none" strike="noStrike" kern="0" cap="none" spc="0" normalizeH="0" baseline="0" noProof="0" dirty="0" smtClean="0">
                <a:ln>
                  <a:noFill/>
                </a:ln>
                <a:solidFill>
                  <a:srgbClr val="FF0000"/>
                </a:solidFill>
                <a:effectLst/>
                <a:uLnTx/>
                <a:uFillTx/>
                <a:latin typeface="+mn-lt"/>
                <a:ea typeface="+mn-ea"/>
              </a:rPr>
              <a:t>log</a:t>
            </a:r>
            <a:r>
              <a:rPr kumimoji="1" lang="en-US" sz="2400" b="1" i="0" u="none" strike="noStrike" kern="0" cap="none" spc="0" normalizeH="0" baseline="-25000" noProof="0" dirty="0" smtClean="0">
                <a:ln>
                  <a:noFill/>
                </a:ln>
                <a:solidFill>
                  <a:srgbClr val="FF0000"/>
                </a:solidFill>
                <a:effectLst/>
                <a:uLnTx/>
                <a:uFillTx/>
                <a:latin typeface="+mn-lt"/>
                <a:ea typeface="+mn-ea"/>
              </a:rPr>
              <a:t>2</a:t>
            </a:r>
            <a:r>
              <a:rPr kumimoji="1" lang="en-US" sz="2400" b="1" i="0" u="none" strike="noStrike" kern="0" cap="none" spc="0" normalizeH="0" baseline="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a:t>
            </a:r>
            <a:r>
              <a:rPr kumimoji="1" lang="en-US" sz="2400" b="1" i="0" u="none" strike="noStrike" kern="0" cap="none" spc="0" normalizeH="0" baseline="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为线性表的长度）次循环就可以完成。</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plit orient="vert"/>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220</a:t>
            </a:fld>
            <a:endParaRPr lang="en-US" altLang="zh-CN"/>
          </a:p>
        </p:txBody>
      </p:sp>
      <p:sp>
        <p:nvSpPr>
          <p:cNvPr id="3" name="Rectangle 2"/>
          <p:cNvSpPr txBox="1">
            <a:spLocks noChangeArrowheads="1"/>
          </p:cNvSpPr>
          <p:nvPr/>
        </p:nvSpPr>
        <p:spPr>
          <a:xfrm>
            <a:off x="284019" y="339437"/>
            <a:ext cx="8610600" cy="4419600"/>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1"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1"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+(7</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)%10+1)%11,  </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=1, 2,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sym typeface="Symbol" pitchFamily="18" charset="2"/>
              </a:rPr>
              <a:t></a:t>
            </a:r>
            <a:endPar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(22)=0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(41)=2</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H</a:t>
            </a:r>
            <a:r>
              <a:rPr kumimoji="1" lang="en-US" altLang="zh-CN" sz="3000" b="1" i="0"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(53)=5</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(46)=6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(30)=2  </a:t>
            </a:r>
            <a:r>
              <a:rPr kumimoji="1" lang="zh-CN"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=(2+1)=3</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(13)=6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=(6+2)=8</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H</a:t>
            </a:r>
            <a:r>
              <a:rPr kumimoji="1" lang="en-US" altLang="zh-CN" sz="3000" b="1" i="0" u="none" strike="noStrike" kern="0" cap="none" spc="0" normalizeH="0" baseline="-2500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(01)=3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=(3+8)=0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a:t>
            </a:r>
            <a:endPar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lang="zh-CN" altLang="en-US" sz="3000" b="1" u="none" kern="0" dirty="0" smtClean="0">
                <a:solidFill>
                  <a:srgbClr val="006600"/>
                </a:solidFill>
                <a:effectLst>
                  <a:outerShdw blurRad="38100" dist="38100" dir="2700000" algn="tl">
                    <a:srgbClr val="C0C0C0"/>
                  </a:outerShdw>
                </a:effectLst>
                <a:latin typeface="+mn-lt"/>
                <a:ea typeface="仿宋_GB2312" pitchFamily="49" charset="-122"/>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=(0+8)=8</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3</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=(8+8)=5</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a:t>
            </a:r>
            <a:endPar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lang="zh-CN" altLang="en-US" sz="3000" b="1" u="none" kern="0" dirty="0" smtClean="0">
                <a:solidFill>
                  <a:srgbClr val="006600"/>
                </a:solidFill>
                <a:effectLst>
                  <a:outerShdw blurRad="38100" dist="38100" dir="2700000" algn="tl">
                    <a:srgbClr val="C0C0C0"/>
                  </a:outerShdw>
                </a:effectLst>
                <a:latin typeface="+mn-lt"/>
                <a:ea typeface="仿宋_GB2312" pitchFamily="49" charset="-122"/>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4</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=(5+8)=2</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5</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=(2+8)=10</a:t>
            </a:r>
            <a:endPar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H</a:t>
            </a:r>
            <a:r>
              <a:rPr kumimoji="1" lang="en-US" altLang="zh-CN" sz="3000" b="1" i="0" u="none" strike="noStrike" kern="0" cap="none" spc="0" normalizeH="0" baseline="-2500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(67)=3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=(3+10)=2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冲突</a:t>
            </a:r>
            <a:endPar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lang="zh-CN" altLang="en-US" sz="3000" b="1" u="none" kern="0" dirty="0" smtClean="0">
                <a:solidFill>
                  <a:srgbClr val="006600"/>
                </a:solidFill>
                <a:effectLst>
                  <a:outerShdw blurRad="38100" dist="38100" dir="2700000" algn="tl">
                    <a:srgbClr val="C0C0C0"/>
                  </a:outerShdw>
                </a:effectLst>
                <a:latin typeface="+mn-lt"/>
                <a:ea typeface="仿宋_GB2312" pitchFamily="49" charset="-122"/>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H</a:t>
            </a:r>
            <a:r>
              <a:rPr kumimoji="1" lang="en-US" altLang="zh-CN" sz="3000" b="1" i="0" u="none" strike="noStrike" kern="0" cap="none" spc="0" normalizeH="0" baseline="-2500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2</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=(2+10)=1</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endParaRPr kumimoji="1" lang="en-US" altLang="zh-CN"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
        <p:nvSpPr>
          <p:cNvPr id="4" name="Rectangle 3" descr="白色大理石"/>
          <p:cNvSpPr>
            <a:spLocks noChangeArrowheads="1"/>
          </p:cNvSpPr>
          <p:nvPr/>
        </p:nvSpPr>
        <p:spPr bwMode="auto">
          <a:xfrm>
            <a:off x="457200" y="5181600"/>
            <a:ext cx="8382000" cy="533400"/>
          </a:xfrm>
          <a:prstGeom prst="rect">
            <a:avLst/>
          </a:prstGeom>
          <a:blipFill dpi="0" rotWithShape="0">
            <a:blip r:embed="rId2" cstate="print"/>
            <a:srcRect/>
            <a:tile tx="0" ty="0" sx="100000" sy="100000" flip="none" algn="tl"/>
          </a:blipFill>
          <a:ln w="28575">
            <a:solidFill>
              <a:srgbClr val="008000"/>
            </a:solidFill>
            <a:miter lim="800000"/>
            <a:headEnd/>
            <a:tailEnd/>
          </a:ln>
          <a:effectLst>
            <a:outerShdw dist="107763" dir="2700000" algn="ctr" rotWithShape="0">
              <a:schemeClr val="bg2"/>
            </a:outerShdw>
          </a:effectLst>
        </p:spPr>
        <p:txBody>
          <a:bodyPr wrap="none" anchor="ctr"/>
          <a:lstStyle/>
          <a:p>
            <a:r>
              <a:rPr lang="en-US" altLang="zh-CN" sz="3200" b="1" u="none">
                <a:effectLst>
                  <a:outerShdw blurRad="38100" dist="38100" dir="2700000" algn="tl">
                    <a:srgbClr val="C0C0C0"/>
                  </a:outerShdw>
                </a:effectLst>
                <a:ea typeface="楷体_GB2312" pitchFamily="49" charset="-122"/>
              </a:rPr>
              <a:t> </a:t>
            </a:r>
            <a:r>
              <a:rPr lang="en-US" altLang="zh-CN" sz="3200" b="1" u="none">
                <a:solidFill>
                  <a:schemeClr val="tx2"/>
                </a:solidFill>
                <a:effectLst>
                  <a:outerShdw blurRad="38100" dist="38100" dir="2700000" algn="tl">
                    <a:srgbClr val="C0C0C0"/>
                  </a:outerShdw>
                </a:effectLst>
                <a:ea typeface="楷体_GB2312" pitchFamily="49" charset="-122"/>
              </a:rPr>
              <a:t>22   67    41   30           53    46           13          01</a:t>
            </a:r>
            <a:endParaRPr lang="en-US" altLang="zh-CN" sz="3200" b="1" u="none">
              <a:effectLst>
                <a:outerShdw blurRad="38100" dist="38100" dir="2700000" algn="tl">
                  <a:srgbClr val="C0C0C0"/>
                </a:outerShdw>
              </a:effectLst>
              <a:ea typeface="楷体_GB2312" pitchFamily="49" charset="-122"/>
            </a:endParaRPr>
          </a:p>
        </p:txBody>
      </p:sp>
      <p:sp>
        <p:nvSpPr>
          <p:cNvPr id="5" name="Line 4"/>
          <p:cNvSpPr>
            <a:spLocks noChangeShapeType="1"/>
          </p:cNvSpPr>
          <p:nvPr/>
        </p:nvSpPr>
        <p:spPr bwMode="auto">
          <a:xfrm>
            <a:off x="1219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6" name="Line 5"/>
          <p:cNvSpPr>
            <a:spLocks noChangeShapeType="1"/>
          </p:cNvSpPr>
          <p:nvPr/>
        </p:nvSpPr>
        <p:spPr bwMode="auto">
          <a:xfrm>
            <a:off x="1981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7" name="Line 6"/>
          <p:cNvSpPr>
            <a:spLocks noChangeShapeType="1"/>
          </p:cNvSpPr>
          <p:nvPr/>
        </p:nvSpPr>
        <p:spPr bwMode="auto">
          <a:xfrm>
            <a:off x="2743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8" name="Text Box 7"/>
          <p:cNvSpPr txBox="1">
            <a:spLocks noChangeArrowheads="1"/>
          </p:cNvSpPr>
          <p:nvPr/>
        </p:nvSpPr>
        <p:spPr bwMode="auto">
          <a:xfrm>
            <a:off x="365125" y="5715000"/>
            <a:ext cx="8286750" cy="457200"/>
          </a:xfrm>
          <a:prstGeom prst="rect">
            <a:avLst/>
          </a:prstGeom>
          <a:noFill/>
          <a:ln w="9525">
            <a:noFill/>
            <a:miter lim="800000"/>
            <a:headEnd/>
            <a:tailEnd/>
          </a:ln>
          <a:effectLst/>
        </p:spPr>
        <p:txBody>
          <a:bodyPr wrap="none">
            <a:spAutoFit/>
          </a:bodyPr>
          <a:lstStyle/>
          <a:p>
            <a:r>
              <a:rPr lang="en-US" altLang="zh-CN" b="1" u="none" dirty="0"/>
              <a:t>  </a:t>
            </a:r>
            <a:r>
              <a:rPr lang="en-US" altLang="zh-CN" b="1" u="none" dirty="0" smtClean="0">
                <a:solidFill>
                  <a:schemeClr val="tx2"/>
                </a:solidFill>
              </a:rPr>
              <a:t>(</a:t>
            </a:r>
            <a:r>
              <a:rPr lang="en-US" altLang="zh-CN" b="1" u="none" dirty="0">
                <a:solidFill>
                  <a:schemeClr val="tx2"/>
                </a:solidFill>
              </a:rPr>
              <a:t>1)     (3)      (1)     (2)                (1)      (1)               (2)              (6)</a:t>
            </a:r>
            <a:endParaRPr lang="en-US" altLang="zh-CN" b="1" u="none" dirty="0"/>
          </a:p>
        </p:txBody>
      </p:sp>
      <p:sp>
        <p:nvSpPr>
          <p:cNvPr id="9" name="Text Box 8"/>
          <p:cNvSpPr txBox="1">
            <a:spLocks noChangeArrowheads="1"/>
          </p:cNvSpPr>
          <p:nvPr/>
        </p:nvSpPr>
        <p:spPr bwMode="auto">
          <a:xfrm>
            <a:off x="425450" y="4724400"/>
            <a:ext cx="8340745" cy="461665"/>
          </a:xfrm>
          <a:prstGeom prst="rect">
            <a:avLst/>
          </a:prstGeom>
          <a:noFill/>
          <a:ln w="9525">
            <a:noFill/>
            <a:miter lim="800000"/>
            <a:headEnd/>
            <a:tailEnd/>
          </a:ln>
          <a:effectLst/>
        </p:spPr>
        <p:txBody>
          <a:bodyPr wrap="none">
            <a:spAutoFit/>
          </a:bodyPr>
          <a:lstStyle/>
          <a:p>
            <a:r>
              <a:rPr lang="en-US" altLang="zh-CN" b="1" u="none" dirty="0"/>
              <a:t> </a:t>
            </a:r>
            <a:r>
              <a:rPr lang="zh-CN" altLang="en-US" b="1" u="none" dirty="0" smtClean="0"/>
              <a:t> </a:t>
            </a:r>
            <a:r>
              <a:rPr lang="en-US" altLang="zh-CN" b="1" u="none" dirty="0" smtClean="0"/>
              <a:t> </a:t>
            </a:r>
            <a:r>
              <a:rPr lang="en-US" altLang="zh-CN" b="1" u="none" dirty="0">
                <a:solidFill>
                  <a:srgbClr val="008080"/>
                </a:solidFill>
              </a:rPr>
              <a:t>0        1        2        3        4        5        6        7        8        9       10</a:t>
            </a:r>
            <a:endParaRPr lang="en-US" altLang="zh-CN" b="1" u="none" dirty="0"/>
          </a:p>
        </p:txBody>
      </p:sp>
      <p:sp>
        <p:nvSpPr>
          <p:cNvPr id="10" name="Line 9"/>
          <p:cNvSpPr>
            <a:spLocks noChangeShapeType="1"/>
          </p:cNvSpPr>
          <p:nvPr/>
        </p:nvSpPr>
        <p:spPr bwMode="auto">
          <a:xfrm>
            <a:off x="3505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1" name="Line 10"/>
          <p:cNvSpPr>
            <a:spLocks noChangeShapeType="1"/>
          </p:cNvSpPr>
          <p:nvPr/>
        </p:nvSpPr>
        <p:spPr bwMode="auto">
          <a:xfrm>
            <a:off x="4267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2" name="Line 11"/>
          <p:cNvSpPr>
            <a:spLocks noChangeShapeType="1"/>
          </p:cNvSpPr>
          <p:nvPr/>
        </p:nvSpPr>
        <p:spPr bwMode="auto">
          <a:xfrm>
            <a:off x="5029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3" name="Line 12"/>
          <p:cNvSpPr>
            <a:spLocks noChangeShapeType="1"/>
          </p:cNvSpPr>
          <p:nvPr/>
        </p:nvSpPr>
        <p:spPr bwMode="auto">
          <a:xfrm>
            <a:off x="5791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4" name="Line 13"/>
          <p:cNvSpPr>
            <a:spLocks noChangeShapeType="1"/>
          </p:cNvSpPr>
          <p:nvPr/>
        </p:nvSpPr>
        <p:spPr bwMode="auto">
          <a:xfrm>
            <a:off x="6553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5" name="Line 14"/>
          <p:cNvSpPr>
            <a:spLocks noChangeShapeType="1"/>
          </p:cNvSpPr>
          <p:nvPr/>
        </p:nvSpPr>
        <p:spPr bwMode="auto">
          <a:xfrm>
            <a:off x="8077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6" name="Line 15"/>
          <p:cNvSpPr>
            <a:spLocks noChangeShapeType="1"/>
          </p:cNvSpPr>
          <p:nvPr/>
        </p:nvSpPr>
        <p:spPr bwMode="auto">
          <a:xfrm>
            <a:off x="7315200" y="5181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7" name="Text Box 16"/>
          <p:cNvSpPr txBox="1">
            <a:spLocks noChangeArrowheads="1"/>
          </p:cNvSpPr>
          <p:nvPr/>
        </p:nvSpPr>
        <p:spPr bwMode="auto">
          <a:xfrm>
            <a:off x="577850" y="6172200"/>
            <a:ext cx="8185150" cy="457200"/>
          </a:xfrm>
          <a:prstGeom prst="rect">
            <a:avLst/>
          </a:prstGeom>
          <a:noFill/>
          <a:ln w="9525">
            <a:noFill/>
            <a:miter lim="800000"/>
            <a:headEnd/>
            <a:tailEnd/>
          </a:ln>
          <a:effectLst/>
        </p:spPr>
        <p:txBody>
          <a:bodyPr wrap="none">
            <a:spAutoFit/>
          </a:bodyPr>
          <a:lstStyle/>
          <a:p>
            <a:r>
              <a:rPr lang="en-US" altLang="zh-CN" b="1" u="none"/>
              <a:t>   1        8         2       5                   3         4                 6                 7</a:t>
            </a:r>
          </a:p>
        </p:txBody>
      </p:sp>
      <p:sp>
        <p:nvSpPr>
          <p:cNvPr id="18" name="Line 17"/>
          <p:cNvSpPr>
            <a:spLocks noChangeShapeType="1"/>
          </p:cNvSpPr>
          <p:nvPr/>
        </p:nvSpPr>
        <p:spPr bwMode="auto">
          <a:xfrm flipV="1">
            <a:off x="762000" y="6096000"/>
            <a:ext cx="0" cy="381000"/>
          </a:xfrm>
          <a:prstGeom prst="line">
            <a:avLst/>
          </a:prstGeom>
          <a:noFill/>
          <a:ln w="28575">
            <a:solidFill>
              <a:schemeClr val="tx1"/>
            </a:solidFill>
            <a:round/>
            <a:headEnd/>
            <a:tailEnd type="triangle" w="sm" len="lg"/>
          </a:ln>
          <a:effectLst/>
        </p:spPr>
        <p:txBody>
          <a:bodyPr wrap="none" anchor="ctr"/>
          <a:lstStyle/>
          <a:p>
            <a:endParaRPr lang="zh-CN" altLang="en-US" u="none"/>
          </a:p>
        </p:txBody>
      </p:sp>
      <p:sp>
        <p:nvSpPr>
          <p:cNvPr id="19" name="Line 18"/>
          <p:cNvSpPr>
            <a:spLocks noChangeShapeType="1"/>
          </p:cNvSpPr>
          <p:nvPr/>
        </p:nvSpPr>
        <p:spPr bwMode="auto">
          <a:xfrm flipV="1">
            <a:off x="1524000" y="6096000"/>
            <a:ext cx="0" cy="381000"/>
          </a:xfrm>
          <a:prstGeom prst="line">
            <a:avLst/>
          </a:prstGeom>
          <a:noFill/>
          <a:ln w="28575">
            <a:solidFill>
              <a:schemeClr val="tx1"/>
            </a:solidFill>
            <a:round/>
            <a:headEnd/>
            <a:tailEnd type="triangle" w="sm" len="lg"/>
          </a:ln>
          <a:effectLst/>
        </p:spPr>
        <p:txBody>
          <a:bodyPr wrap="none" anchor="ctr"/>
          <a:lstStyle/>
          <a:p>
            <a:endParaRPr lang="zh-CN" altLang="en-US" u="none"/>
          </a:p>
        </p:txBody>
      </p:sp>
      <p:sp>
        <p:nvSpPr>
          <p:cNvPr id="20" name="Line 19"/>
          <p:cNvSpPr>
            <a:spLocks noChangeShapeType="1"/>
          </p:cNvSpPr>
          <p:nvPr/>
        </p:nvSpPr>
        <p:spPr bwMode="auto">
          <a:xfrm flipV="1">
            <a:off x="2362200" y="6096000"/>
            <a:ext cx="0" cy="381000"/>
          </a:xfrm>
          <a:prstGeom prst="line">
            <a:avLst/>
          </a:prstGeom>
          <a:noFill/>
          <a:ln w="28575">
            <a:solidFill>
              <a:schemeClr val="tx1"/>
            </a:solidFill>
            <a:round/>
            <a:headEnd/>
            <a:tailEnd type="triangle" w="sm" len="lg"/>
          </a:ln>
          <a:effectLst/>
        </p:spPr>
        <p:txBody>
          <a:bodyPr wrap="none" anchor="ctr"/>
          <a:lstStyle/>
          <a:p>
            <a:endParaRPr lang="zh-CN" altLang="en-US" u="none"/>
          </a:p>
        </p:txBody>
      </p:sp>
      <p:sp>
        <p:nvSpPr>
          <p:cNvPr id="21" name="Line 20"/>
          <p:cNvSpPr>
            <a:spLocks noChangeShapeType="1"/>
          </p:cNvSpPr>
          <p:nvPr/>
        </p:nvSpPr>
        <p:spPr bwMode="auto">
          <a:xfrm flipV="1">
            <a:off x="3048000" y="6096000"/>
            <a:ext cx="0" cy="381000"/>
          </a:xfrm>
          <a:prstGeom prst="line">
            <a:avLst/>
          </a:prstGeom>
          <a:noFill/>
          <a:ln w="28575">
            <a:solidFill>
              <a:schemeClr val="tx1"/>
            </a:solidFill>
            <a:round/>
            <a:headEnd/>
            <a:tailEnd type="triangle" w="sm" len="lg"/>
          </a:ln>
          <a:effectLst/>
        </p:spPr>
        <p:txBody>
          <a:bodyPr wrap="none" anchor="ctr"/>
          <a:lstStyle/>
          <a:p>
            <a:endParaRPr lang="zh-CN" altLang="en-US" u="none"/>
          </a:p>
        </p:txBody>
      </p:sp>
      <p:sp>
        <p:nvSpPr>
          <p:cNvPr id="22" name="Line 21"/>
          <p:cNvSpPr>
            <a:spLocks noChangeShapeType="1"/>
          </p:cNvSpPr>
          <p:nvPr/>
        </p:nvSpPr>
        <p:spPr bwMode="auto">
          <a:xfrm flipV="1">
            <a:off x="4648200" y="6096000"/>
            <a:ext cx="0" cy="381000"/>
          </a:xfrm>
          <a:prstGeom prst="line">
            <a:avLst/>
          </a:prstGeom>
          <a:noFill/>
          <a:ln w="28575">
            <a:solidFill>
              <a:schemeClr val="tx1"/>
            </a:solidFill>
            <a:round/>
            <a:headEnd/>
            <a:tailEnd type="triangle" w="sm" len="lg"/>
          </a:ln>
          <a:effectLst/>
        </p:spPr>
        <p:txBody>
          <a:bodyPr wrap="none" anchor="ctr"/>
          <a:lstStyle/>
          <a:p>
            <a:endParaRPr lang="zh-CN" altLang="en-US" u="none"/>
          </a:p>
        </p:txBody>
      </p:sp>
      <p:sp>
        <p:nvSpPr>
          <p:cNvPr id="23" name="Line 22"/>
          <p:cNvSpPr>
            <a:spLocks noChangeShapeType="1"/>
          </p:cNvSpPr>
          <p:nvPr/>
        </p:nvSpPr>
        <p:spPr bwMode="auto">
          <a:xfrm flipV="1">
            <a:off x="5410200" y="6096000"/>
            <a:ext cx="0" cy="381000"/>
          </a:xfrm>
          <a:prstGeom prst="line">
            <a:avLst/>
          </a:prstGeom>
          <a:noFill/>
          <a:ln w="28575">
            <a:solidFill>
              <a:schemeClr val="tx1"/>
            </a:solidFill>
            <a:round/>
            <a:headEnd/>
            <a:tailEnd type="triangle" w="sm" len="lg"/>
          </a:ln>
          <a:effectLst/>
        </p:spPr>
        <p:txBody>
          <a:bodyPr wrap="none" anchor="ctr"/>
          <a:lstStyle/>
          <a:p>
            <a:endParaRPr lang="zh-CN" altLang="en-US" u="none"/>
          </a:p>
        </p:txBody>
      </p:sp>
      <p:sp>
        <p:nvSpPr>
          <p:cNvPr id="24" name="Line 23"/>
          <p:cNvSpPr>
            <a:spLocks noChangeShapeType="1"/>
          </p:cNvSpPr>
          <p:nvPr/>
        </p:nvSpPr>
        <p:spPr bwMode="auto">
          <a:xfrm flipV="1">
            <a:off x="6934200" y="6096000"/>
            <a:ext cx="0" cy="381000"/>
          </a:xfrm>
          <a:prstGeom prst="line">
            <a:avLst/>
          </a:prstGeom>
          <a:noFill/>
          <a:ln w="28575">
            <a:solidFill>
              <a:schemeClr val="tx1"/>
            </a:solidFill>
            <a:round/>
            <a:headEnd/>
            <a:tailEnd type="triangle" w="sm" len="lg"/>
          </a:ln>
          <a:effectLst/>
        </p:spPr>
        <p:txBody>
          <a:bodyPr wrap="none" anchor="ctr"/>
          <a:lstStyle/>
          <a:p>
            <a:endParaRPr lang="zh-CN" altLang="en-US" u="none"/>
          </a:p>
        </p:txBody>
      </p:sp>
      <p:sp>
        <p:nvSpPr>
          <p:cNvPr id="25" name="Line 24"/>
          <p:cNvSpPr>
            <a:spLocks noChangeShapeType="1"/>
          </p:cNvSpPr>
          <p:nvPr/>
        </p:nvSpPr>
        <p:spPr bwMode="auto">
          <a:xfrm flipV="1">
            <a:off x="8382000" y="6096000"/>
            <a:ext cx="0" cy="381000"/>
          </a:xfrm>
          <a:prstGeom prst="line">
            <a:avLst/>
          </a:prstGeom>
          <a:noFill/>
          <a:ln w="28575">
            <a:solidFill>
              <a:schemeClr val="tx1"/>
            </a:solidFill>
            <a:round/>
            <a:headEnd/>
            <a:tailEnd type="triangle" w="sm" len="lg"/>
          </a:ln>
          <a:effectLst/>
        </p:spPr>
        <p:txBody>
          <a:bodyPr wrap="none" anchor="ctr"/>
          <a:lstStyle/>
          <a:p>
            <a:endParaRPr lang="zh-CN" altLang="en-US" u="none"/>
          </a:p>
        </p:txBody>
      </p:sp>
    </p:spTree>
  </p:cSld>
  <p:clrMapOvr>
    <a:masterClrMapping/>
  </p:clrMapOvr>
  <p:transition>
    <p:split orient="vert"/>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221</a:t>
            </a:fld>
            <a:endParaRPr lang="en-US" altLang="zh-CN"/>
          </a:p>
        </p:txBody>
      </p:sp>
      <p:sp>
        <p:nvSpPr>
          <p:cNvPr id="3" name="Rectangle 2"/>
          <p:cNvSpPr txBox="1">
            <a:spLocks noChangeArrowheads="1"/>
          </p:cNvSpPr>
          <p:nvPr/>
        </p:nvSpPr>
        <p:spPr>
          <a:xfrm>
            <a:off x="443346" y="2057400"/>
            <a:ext cx="8305800" cy="4495800"/>
          </a:xfrm>
          <a:prstGeom prst="rect">
            <a:avLst/>
          </a:prstGeom>
        </p:spPr>
        <p:txBody>
          <a:bodyPr/>
          <a:lstStyle/>
          <a:p>
            <a:pPr marL="342900" marR="0" lvl="0" indent="-342900" algn="l"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搜索成功的平均搜索长度</a:t>
            </a:r>
          </a:p>
          <a:p>
            <a:pPr marL="342900" marR="0" lvl="0" indent="-342900" algn="l"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搜索不成功的平均搜索长度</a:t>
            </a:r>
          </a:p>
          <a:p>
            <a:pPr marL="742950" marR="0" lvl="1" indent="-285750" algn="l"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rPr>
              <a:t>每一散列位置的移位量有</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rPr>
              <a:t>10</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rPr>
              <a:t>种：</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rPr>
              <a:t>1, 2, </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sym typeface="Symbol" pitchFamily="18" charset="2"/>
              </a:rPr>
              <a:t>, 10</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sym typeface="Symbol" pitchFamily="18" charset="2"/>
              </a:rPr>
              <a:t>。先计算每一散列位置各种移位量情形下找到下一个空位的比较次数，求出平均值；</a:t>
            </a:r>
          </a:p>
          <a:p>
            <a:pPr marL="742950" marR="0" lvl="1" indent="-285750" algn="l" defTabSz="914400" rtl="0" eaLnBrk="1" fontAlgn="base" latinLnBrk="0" hangingPunct="1">
              <a:lnSpc>
                <a:spcPct val="100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sym typeface="Symbol" pitchFamily="18" charset="2"/>
              </a:rPr>
              <a:t>再计算各个位置的平均比较次数的总平均值。</a:t>
            </a:r>
            <a:endParaRPr kumimoji="1" lang="zh-CN" altLang="en-US" sz="30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endParaRPr>
          </a:p>
        </p:txBody>
      </p:sp>
      <p:sp>
        <p:nvSpPr>
          <p:cNvPr id="4" name="Rectangle 3" descr="白色大理石"/>
          <p:cNvSpPr>
            <a:spLocks noChangeArrowheads="1"/>
          </p:cNvSpPr>
          <p:nvPr/>
        </p:nvSpPr>
        <p:spPr bwMode="auto">
          <a:xfrm>
            <a:off x="443346" y="990600"/>
            <a:ext cx="8382000" cy="533400"/>
          </a:xfrm>
          <a:prstGeom prst="rect">
            <a:avLst/>
          </a:prstGeom>
          <a:blipFill dpi="0" rotWithShape="0">
            <a:blip r:embed="rId3" cstate="print"/>
            <a:srcRect/>
            <a:tile tx="0" ty="0" sx="100000" sy="100000" flip="none" algn="tl"/>
          </a:blipFill>
          <a:ln w="28575">
            <a:solidFill>
              <a:srgbClr val="008000"/>
            </a:solidFill>
            <a:miter lim="800000"/>
            <a:headEnd/>
            <a:tailEnd/>
          </a:ln>
          <a:effectLst>
            <a:outerShdw dist="107763" dir="2700000" algn="ctr" rotWithShape="0">
              <a:schemeClr val="bg2"/>
            </a:outerShdw>
          </a:effectLst>
        </p:spPr>
        <p:txBody>
          <a:bodyPr wrap="none" anchor="ctr"/>
          <a:lstStyle/>
          <a:p>
            <a:r>
              <a:rPr lang="en-US" altLang="zh-CN" sz="3200" b="1" u="none">
                <a:effectLst>
                  <a:outerShdw blurRad="38100" dist="38100" dir="2700000" algn="tl">
                    <a:srgbClr val="C0C0C0"/>
                  </a:outerShdw>
                </a:effectLst>
                <a:ea typeface="楷体_GB2312" pitchFamily="49" charset="-122"/>
              </a:rPr>
              <a:t> </a:t>
            </a:r>
            <a:r>
              <a:rPr lang="en-US" altLang="zh-CN" sz="3200" b="1" u="none">
                <a:solidFill>
                  <a:schemeClr val="tx2"/>
                </a:solidFill>
                <a:effectLst>
                  <a:outerShdw blurRad="38100" dist="38100" dir="2700000" algn="tl">
                    <a:srgbClr val="C0C0C0"/>
                  </a:outerShdw>
                </a:effectLst>
                <a:ea typeface="楷体_GB2312" pitchFamily="49" charset="-122"/>
              </a:rPr>
              <a:t>22   67    41   30           53    46           13          01</a:t>
            </a:r>
            <a:endParaRPr lang="en-US" altLang="zh-CN" sz="3200" b="1" u="none">
              <a:effectLst>
                <a:outerShdw blurRad="38100" dist="38100" dir="2700000" algn="tl">
                  <a:srgbClr val="C0C0C0"/>
                </a:outerShdw>
              </a:effectLst>
              <a:ea typeface="楷体_GB2312" pitchFamily="49" charset="-122"/>
            </a:endParaRPr>
          </a:p>
        </p:txBody>
      </p:sp>
      <p:sp>
        <p:nvSpPr>
          <p:cNvPr id="5" name="Line 4"/>
          <p:cNvSpPr>
            <a:spLocks noChangeShapeType="1"/>
          </p:cNvSpPr>
          <p:nvPr/>
        </p:nvSpPr>
        <p:spPr bwMode="auto">
          <a:xfrm>
            <a:off x="1205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6" name="Line 5"/>
          <p:cNvSpPr>
            <a:spLocks noChangeShapeType="1"/>
          </p:cNvSpPr>
          <p:nvPr/>
        </p:nvSpPr>
        <p:spPr bwMode="auto">
          <a:xfrm>
            <a:off x="1967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7" name="Line 6"/>
          <p:cNvSpPr>
            <a:spLocks noChangeShapeType="1"/>
          </p:cNvSpPr>
          <p:nvPr/>
        </p:nvSpPr>
        <p:spPr bwMode="auto">
          <a:xfrm>
            <a:off x="2729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8" name="Text Box 7"/>
          <p:cNvSpPr txBox="1">
            <a:spLocks noChangeArrowheads="1"/>
          </p:cNvSpPr>
          <p:nvPr/>
        </p:nvSpPr>
        <p:spPr bwMode="auto">
          <a:xfrm>
            <a:off x="351271" y="1524000"/>
            <a:ext cx="8286750" cy="457200"/>
          </a:xfrm>
          <a:prstGeom prst="rect">
            <a:avLst/>
          </a:prstGeom>
          <a:noFill/>
          <a:ln w="9525">
            <a:noFill/>
            <a:miter lim="800000"/>
            <a:headEnd/>
            <a:tailEnd/>
          </a:ln>
          <a:effectLst/>
        </p:spPr>
        <p:txBody>
          <a:bodyPr wrap="none">
            <a:spAutoFit/>
          </a:bodyPr>
          <a:lstStyle/>
          <a:p>
            <a:r>
              <a:rPr lang="en-US" altLang="zh-CN" b="1" u="none"/>
              <a:t>  </a:t>
            </a:r>
            <a:r>
              <a:rPr lang="en-US" altLang="zh-CN" b="1" u="none">
                <a:solidFill>
                  <a:schemeClr val="tx2"/>
                </a:solidFill>
              </a:rPr>
              <a:t>(1)     (3)      (1)     (2)                (1)      (1)               (2)              (6)</a:t>
            </a:r>
            <a:endParaRPr lang="en-US" altLang="zh-CN" b="1" u="none"/>
          </a:p>
        </p:txBody>
      </p:sp>
      <p:sp>
        <p:nvSpPr>
          <p:cNvPr id="9" name="Text Box 8"/>
          <p:cNvSpPr txBox="1">
            <a:spLocks noChangeArrowheads="1"/>
          </p:cNvSpPr>
          <p:nvPr/>
        </p:nvSpPr>
        <p:spPr bwMode="auto">
          <a:xfrm>
            <a:off x="411596" y="533400"/>
            <a:ext cx="8185150" cy="457200"/>
          </a:xfrm>
          <a:prstGeom prst="rect">
            <a:avLst/>
          </a:prstGeom>
          <a:noFill/>
          <a:ln w="9525">
            <a:noFill/>
            <a:miter lim="800000"/>
            <a:headEnd/>
            <a:tailEnd/>
          </a:ln>
          <a:effectLst/>
        </p:spPr>
        <p:txBody>
          <a:bodyPr wrap="none">
            <a:spAutoFit/>
          </a:bodyPr>
          <a:lstStyle/>
          <a:p>
            <a:r>
              <a:rPr lang="en-US" altLang="zh-CN" b="1" u="none"/>
              <a:t>  </a:t>
            </a:r>
            <a:r>
              <a:rPr lang="en-US" altLang="zh-CN" b="1" u="none">
                <a:solidFill>
                  <a:srgbClr val="008080"/>
                </a:solidFill>
              </a:rPr>
              <a:t>0        1        2        3        4        5        6        7        8        9       10</a:t>
            </a:r>
            <a:endParaRPr lang="en-US" altLang="zh-CN" b="1" u="none"/>
          </a:p>
        </p:txBody>
      </p:sp>
      <p:sp>
        <p:nvSpPr>
          <p:cNvPr id="10" name="Line 9"/>
          <p:cNvSpPr>
            <a:spLocks noChangeShapeType="1"/>
          </p:cNvSpPr>
          <p:nvPr/>
        </p:nvSpPr>
        <p:spPr bwMode="auto">
          <a:xfrm>
            <a:off x="3491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1" name="Line 10"/>
          <p:cNvSpPr>
            <a:spLocks noChangeShapeType="1"/>
          </p:cNvSpPr>
          <p:nvPr/>
        </p:nvSpPr>
        <p:spPr bwMode="auto">
          <a:xfrm>
            <a:off x="4253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2" name="Line 11"/>
          <p:cNvSpPr>
            <a:spLocks noChangeShapeType="1"/>
          </p:cNvSpPr>
          <p:nvPr/>
        </p:nvSpPr>
        <p:spPr bwMode="auto">
          <a:xfrm>
            <a:off x="5015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3" name="Line 12"/>
          <p:cNvSpPr>
            <a:spLocks noChangeShapeType="1"/>
          </p:cNvSpPr>
          <p:nvPr/>
        </p:nvSpPr>
        <p:spPr bwMode="auto">
          <a:xfrm>
            <a:off x="5777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4" name="Line 13"/>
          <p:cNvSpPr>
            <a:spLocks noChangeShapeType="1"/>
          </p:cNvSpPr>
          <p:nvPr/>
        </p:nvSpPr>
        <p:spPr bwMode="auto">
          <a:xfrm>
            <a:off x="6539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5" name="Line 14"/>
          <p:cNvSpPr>
            <a:spLocks noChangeShapeType="1"/>
          </p:cNvSpPr>
          <p:nvPr/>
        </p:nvSpPr>
        <p:spPr bwMode="auto">
          <a:xfrm>
            <a:off x="8063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sp>
        <p:nvSpPr>
          <p:cNvPr id="16" name="Line 15"/>
          <p:cNvSpPr>
            <a:spLocks noChangeShapeType="1"/>
          </p:cNvSpPr>
          <p:nvPr/>
        </p:nvSpPr>
        <p:spPr bwMode="auto">
          <a:xfrm>
            <a:off x="7301346" y="990600"/>
            <a:ext cx="0" cy="533400"/>
          </a:xfrm>
          <a:prstGeom prst="line">
            <a:avLst/>
          </a:prstGeom>
          <a:noFill/>
          <a:ln w="28575">
            <a:solidFill>
              <a:srgbClr val="333399"/>
            </a:solidFill>
            <a:round/>
            <a:headEnd/>
            <a:tailEnd/>
          </a:ln>
          <a:effectLst/>
        </p:spPr>
        <p:txBody>
          <a:bodyPr wrap="none" anchor="ctr"/>
          <a:lstStyle/>
          <a:p>
            <a:endParaRPr lang="zh-CN" altLang="en-US" u="none"/>
          </a:p>
        </p:txBody>
      </p:sp>
      <p:graphicFrame>
        <p:nvGraphicFramePr>
          <p:cNvPr id="17" name="Object 0"/>
          <p:cNvGraphicFramePr>
            <a:graphicFrameLocks noChangeAspect="1"/>
          </p:cNvGraphicFramePr>
          <p:nvPr/>
        </p:nvGraphicFramePr>
        <p:xfrm>
          <a:off x="1129146" y="2590800"/>
          <a:ext cx="6781800" cy="914400"/>
        </p:xfrm>
        <a:graphic>
          <a:graphicData uri="http://schemas.openxmlformats.org/presentationml/2006/ole">
            <p:oleObj spid="_x0000_s716802" name="公式" r:id="rId4" imgW="2819160" imgH="393480" progId="Equation.3">
              <p:embed/>
            </p:oleObj>
          </a:graphicData>
        </a:graphic>
      </p:graphicFrame>
      <p:sp>
        <p:nvSpPr>
          <p:cNvPr id="18" name="Rectangle 26"/>
          <p:cNvSpPr>
            <a:spLocks noChangeArrowheads="1"/>
          </p:cNvSpPr>
          <p:nvPr/>
        </p:nvSpPr>
        <p:spPr bwMode="auto">
          <a:xfrm>
            <a:off x="367146" y="482600"/>
            <a:ext cx="184150" cy="519113"/>
          </a:xfrm>
          <a:prstGeom prst="rect">
            <a:avLst/>
          </a:prstGeom>
          <a:noFill/>
          <a:ln w="9525">
            <a:noFill/>
            <a:miter lim="800000"/>
            <a:headEnd/>
            <a:tailEnd/>
          </a:ln>
          <a:effectLst/>
        </p:spPr>
        <p:txBody>
          <a:bodyPr wrap="none">
            <a:spAutoFit/>
          </a:bodyPr>
          <a:lstStyle/>
          <a:p>
            <a:endParaRPr lang="zh-CN" altLang="zh-CN" sz="2800" b="1" u="none">
              <a:solidFill>
                <a:srgbClr val="008080"/>
              </a:solidFill>
              <a:effectLst>
                <a:outerShdw blurRad="38100" dist="38100" dir="2700000" algn="tl">
                  <a:srgbClr val="C0C0C0"/>
                </a:outerShdw>
              </a:effectLst>
              <a:ea typeface="仿宋_GB2312" pitchFamily="49" charset="-122"/>
            </a:endParaRPr>
          </a:p>
        </p:txBody>
      </p:sp>
    </p:spTree>
  </p:cSld>
  <p:clrMapOvr>
    <a:masterClrMapping/>
  </p:clrMapOvr>
  <p:transition>
    <p:split orient="vert"/>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222</a:t>
            </a:fld>
            <a:endParaRPr lang="en-US" altLang="zh-CN"/>
          </a:p>
        </p:txBody>
      </p:sp>
      <p:sp>
        <p:nvSpPr>
          <p:cNvPr id="3" name="Rectangle 2"/>
          <p:cNvSpPr txBox="1">
            <a:spLocks noChangeArrowheads="1"/>
          </p:cNvSpPr>
          <p:nvPr/>
        </p:nvSpPr>
        <p:spPr>
          <a:xfrm>
            <a:off x="381000" y="921327"/>
            <a:ext cx="8229600" cy="41148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Rehash</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的取法很多。例如，当</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是质数时，可定义</a:t>
            </a:r>
          </a:p>
          <a:p>
            <a:pPr marL="742950" marR="0" lvl="1" indent="-285750" algn="just"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1" lang="zh-CN" altLang="en-US"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rPr>
              <a:t> </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ReHash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-2) +1</a:t>
            </a:r>
          </a:p>
          <a:p>
            <a:pPr marL="742950" marR="0" lvl="1" indent="-285750" algn="just"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 </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rPr>
              <a:t>ReHash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sym typeface="Symbol" pitchFamily="18" charset="2"/>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key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sym typeface="Symbol" pitchFamily="18" charset="2"/>
              </a:rPr>
              <a:t></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m</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-2)+1</a:t>
            </a:r>
          </a:p>
          <a:p>
            <a:pPr marL="342900" marR="0" lvl="0" indent="-342900" algn="l"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当</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是</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2</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的方幂时，</a:t>
            </a:r>
            <a:r>
              <a:rPr kumimoji="1" lang="en-US" altLang="zh-CN" sz="3000" b="1" i="1"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ReHash</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key</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可取从</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0</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到 </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-1 </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中的任意一个奇数。</a:t>
            </a:r>
            <a:endParaRPr kumimoji="1" lang="zh-CN" altLang="en-US"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spTree>
  </p:cSld>
  <p:clrMapOvr>
    <a:masterClrMapping/>
  </p:clrMapOvr>
  <p:transition>
    <p:split orient="vert"/>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223</a:t>
            </a:fld>
            <a:endParaRPr lang="en-US" altLang="zh-CN"/>
          </a:p>
        </p:txBody>
      </p:sp>
      <p:sp>
        <p:nvSpPr>
          <p:cNvPr id="3" name="Rectangle 2"/>
          <p:cNvSpPr txBox="1">
            <a:spLocks noChangeArrowheads="1"/>
          </p:cNvSpPr>
          <p:nvPr/>
        </p:nvSpPr>
        <p:spPr>
          <a:xfrm>
            <a:off x="1253836" y="484909"/>
            <a:ext cx="7467600" cy="762000"/>
          </a:xfrm>
          <a:prstGeom prst="rect">
            <a:avLst/>
          </a:prstGeom>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处理冲突的开散列方法 </a:t>
            </a:r>
            <a:r>
              <a:rPr kumimoji="1" lang="en-US" altLang="zh-CN" sz="32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 </a:t>
            </a:r>
            <a:r>
              <a:rPr kumimoji="1" lang="zh-CN" altLang="en-US" sz="32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链地址法</a:t>
            </a:r>
            <a:endParaRPr kumimoji="1" lang="zh-CN" altLang="en-US" sz="3200" b="0" i="0" u="none" strike="noStrike" kern="0" cap="none" spc="0" normalizeH="0" baseline="0" noProof="0" dirty="0">
              <a:ln>
                <a:noFill/>
              </a:ln>
              <a:solidFill>
                <a:schemeClr val="tx1"/>
              </a:solidFill>
              <a:effectLst/>
              <a:uLnTx/>
              <a:uFillTx/>
              <a:latin typeface="+mj-lt"/>
              <a:ea typeface="仿宋_GB2312" pitchFamily="49" charset="-122"/>
              <a:cs typeface="+mj-cs"/>
            </a:endParaRPr>
          </a:p>
        </p:txBody>
      </p:sp>
      <p:sp>
        <p:nvSpPr>
          <p:cNvPr id="4" name="Rectangle 3"/>
          <p:cNvSpPr txBox="1">
            <a:spLocks noChangeArrowheads="1"/>
          </p:cNvSpPr>
          <p:nvPr/>
        </p:nvSpPr>
        <p:spPr>
          <a:xfrm>
            <a:off x="367145" y="1219200"/>
            <a:ext cx="8305800" cy="5638800"/>
          </a:xfrm>
          <a:prstGeom prst="rect">
            <a:avLst/>
          </a:prstGeom>
        </p:spPr>
        <p:txBody>
          <a:bodyPr/>
          <a:lstStyle/>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开散列方法首先对关键码集合用某一个散列函数计算它们的存放位置。</a:t>
            </a: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若设散列表地址空间的所有位置是从</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到</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-1</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，则关键码集合中的所有关键码被划分为</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个子集，具有相同地址的关键码归于同一子集。我们称同一子集中的关键码互为同义词。每一个子集称为一个桶。</a:t>
            </a: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通常各个桶中的表项通过一个单链表链接起来，称之为同义词子表。所有桶号相同的表项都链接在同一个同义词子表中，各链表的表头结点组成一个向量。</a:t>
            </a:r>
            <a:endParaRPr kumimoji="1" lang="zh-CN" altLang="en-US" sz="30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224</a:t>
            </a:fld>
            <a:endParaRPr lang="en-US" altLang="zh-CN"/>
          </a:p>
        </p:txBody>
      </p:sp>
      <p:sp>
        <p:nvSpPr>
          <p:cNvPr id="3" name="Rectangle 2"/>
          <p:cNvSpPr txBox="1">
            <a:spLocks noChangeArrowheads="1"/>
          </p:cNvSpPr>
          <p:nvPr/>
        </p:nvSpPr>
        <p:spPr>
          <a:xfrm>
            <a:off x="381000" y="533400"/>
            <a:ext cx="8236527" cy="6324600"/>
          </a:xfrm>
          <a:prstGeom prst="rect">
            <a:avLst/>
          </a:prstGeom>
        </p:spPr>
        <p:txBody>
          <a:bodyPr/>
          <a:lstStyle/>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向量的元素个数与桶数一致。桶号为</a:t>
            </a:r>
            <a:r>
              <a:rPr kumimoji="1" lang="en-US" altLang="zh-CN" sz="3000" b="1" i="1" u="none" strike="noStrike" kern="0" cap="none" spc="0" normalizeH="0" baseline="0" noProof="0" dirty="0" err="1"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i</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的同义词子表的表头结点是向量中的第</a:t>
            </a:r>
            <a:r>
              <a:rPr kumimoji="1" lang="en-US" altLang="zh-CN" sz="3000" b="1" i="1" u="none" strike="noStrike" kern="0" cap="none" spc="0" normalizeH="0" baseline="0" noProof="0" dirty="0" err="1"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i</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个元素。</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示例：给出一组表项关键码</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{Burke, </a:t>
            </a:r>
            <a:r>
              <a:rPr kumimoji="1" lang="en-US" altLang="zh-CN" sz="3000" b="1" i="0" u="none" strike="noStrike" kern="0" cap="none" spc="0" normalizeH="0" baseline="0" noProof="0" dirty="0" err="1"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Ekers</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 Broad, Blum, Attlee, Alton, Hecht, </a:t>
            </a:r>
            <a:r>
              <a:rPr kumimoji="1" lang="en-US" altLang="zh-CN" sz="3000" b="1" i="0" u="none" strike="noStrike" kern="0" cap="none" spc="0" normalizeH="0" baseline="0" noProof="0" dirty="0" err="1"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Ederly</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。散列函数为：</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ord</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ord</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用它计算可得：</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zh-CN" altLang="en-US"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(Burke)=1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Ekers</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)=4</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(Broad)=1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(Blum)=1</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(Attlee)=0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(Hecht)=7</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(Alton)=0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Ederly</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)=4</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散列表为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..30], </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=31</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0" i="0" u="none" strike="noStrike" kern="0" cap="none" spc="0" normalizeH="0" baseline="0" noProof="0" dirty="0" smtClean="0">
                <a:ln>
                  <a:noFill/>
                </a:ln>
                <a:solidFill>
                  <a:schemeClr val="tx1"/>
                </a:solidFill>
                <a:effectLst/>
                <a:uLnTx/>
                <a:uFillTx/>
                <a:latin typeface="+mn-lt"/>
                <a:ea typeface="仿宋_GB2312" pitchFamily="49" charset="-122"/>
                <a:cs typeface="+mn-cs"/>
              </a:rPr>
              <a:t>	</a:t>
            </a:r>
            <a:endParaRPr kumimoji="1" lang="zh-CN" altLang="en-US"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spTree>
  </p:cSld>
  <p:clrMapOvr>
    <a:masterClrMapping/>
  </p:clrMapOvr>
  <p:transition>
    <p:split orient="vert"/>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225</a:t>
            </a:fld>
            <a:endParaRPr lang="en-US" altLang="zh-CN"/>
          </a:p>
        </p:txBody>
      </p:sp>
      <p:sp>
        <p:nvSpPr>
          <p:cNvPr id="3" name="AutoShape 2"/>
          <p:cNvSpPr>
            <a:spLocks noChangeArrowheads="1"/>
          </p:cNvSpPr>
          <p:nvPr/>
        </p:nvSpPr>
        <p:spPr bwMode="auto">
          <a:xfrm>
            <a:off x="3581400" y="28194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4" name="AutoShape 3"/>
          <p:cNvSpPr>
            <a:spLocks noChangeArrowheads="1"/>
          </p:cNvSpPr>
          <p:nvPr/>
        </p:nvSpPr>
        <p:spPr bwMode="auto">
          <a:xfrm>
            <a:off x="5638800" y="12192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5" name="AutoShape 4"/>
          <p:cNvSpPr>
            <a:spLocks noChangeArrowheads="1"/>
          </p:cNvSpPr>
          <p:nvPr/>
        </p:nvSpPr>
        <p:spPr bwMode="auto">
          <a:xfrm>
            <a:off x="3581400" y="12192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6" name="AutoShape 5"/>
          <p:cNvSpPr>
            <a:spLocks noChangeArrowheads="1"/>
          </p:cNvSpPr>
          <p:nvPr/>
        </p:nvSpPr>
        <p:spPr bwMode="auto">
          <a:xfrm>
            <a:off x="3581400" y="685800"/>
            <a:ext cx="685800" cy="152400"/>
          </a:xfrm>
          <a:prstGeom prst="rightArrow">
            <a:avLst>
              <a:gd name="adj1" fmla="val 50000"/>
              <a:gd name="adj2" fmla="val 112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7" name="Rectangle 7"/>
          <p:cNvSpPr>
            <a:spLocks noChangeArrowheads="1"/>
          </p:cNvSpPr>
          <p:nvPr/>
        </p:nvSpPr>
        <p:spPr bwMode="auto">
          <a:xfrm>
            <a:off x="990600" y="457200"/>
            <a:ext cx="685800" cy="6019800"/>
          </a:xfrm>
          <a:prstGeom prst="rect">
            <a:avLst/>
          </a:prstGeom>
          <a:gradFill rotWithShape="0">
            <a:gsLst>
              <a:gs pos="0">
                <a:srgbClr val="F8F8F8">
                  <a:gamma/>
                  <a:shade val="46275"/>
                  <a:invGamma/>
                </a:srgbClr>
              </a:gs>
              <a:gs pos="100000">
                <a:srgbClr val="F8F8F8"/>
              </a:gs>
            </a:gsLst>
            <a:lin ang="0" scaled="1"/>
          </a:gradFill>
          <a:ln w="28575">
            <a:solidFill>
              <a:srgbClr val="008000"/>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8" name="Line 8"/>
          <p:cNvSpPr>
            <a:spLocks noChangeShapeType="1"/>
          </p:cNvSpPr>
          <p:nvPr/>
        </p:nvSpPr>
        <p:spPr bwMode="auto">
          <a:xfrm>
            <a:off x="990600" y="9906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9" name="Text Box 9"/>
          <p:cNvSpPr txBox="1">
            <a:spLocks noChangeArrowheads="1"/>
          </p:cNvSpPr>
          <p:nvPr/>
        </p:nvSpPr>
        <p:spPr bwMode="auto">
          <a:xfrm>
            <a:off x="609600" y="469900"/>
            <a:ext cx="336550" cy="5321300"/>
          </a:xfrm>
          <a:prstGeom prst="rect">
            <a:avLst/>
          </a:prstGeom>
          <a:noFill/>
          <a:ln w="9525">
            <a:noFill/>
            <a:miter lim="800000"/>
            <a:headEnd/>
            <a:tailEnd/>
          </a:ln>
          <a:effectLst/>
        </p:spPr>
        <p:txBody>
          <a:bodyPr wrap="none">
            <a:spAutoFit/>
          </a:bodyPr>
          <a:lstStyle/>
          <a:p>
            <a:pPr>
              <a:lnSpc>
                <a:spcPct val="125000"/>
              </a:lnSpc>
              <a:spcBef>
                <a:spcPct val="20000"/>
              </a:spcBef>
            </a:pPr>
            <a:r>
              <a:rPr lang="en-US" altLang="zh-CN" b="1" u="none">
                <a:solidFill>
                  <a:srgbClr val="008000"/>
                </a:solidFill>
                <a:effectLst>
                  <a:outerShdw blurRad="38100" dist="38100" dir="2700000" algn="tl">
                    <a:srgbClr val="C0C0C0"/>
                  </a:outerShdw>
                </a:effectLst>
              </a:rPr>
              <a:t>0</a:t>
            </a:r>
          </a:p>
          <a:p>
            <a:pPr>
              <a:lnSpc>
                <a:spcPct val="125000"/>
              </a:lnSpc>
              <a:spcBef>
                <a:spcPct val="20000"/>
              </a:spcBef>
            </a:pPr>
            <a:r>
              <a:rPr lang="en-US" altLang="zh-CN" b="1" u="none">
                <a:solidFill>
                  <a:srgbClr val="008000"/>
                </a:solidFill>
                <a:effectLst>
                  <a:outerShdw blurRad="38100" dist="38100" dir="2700000" algn="tl">
                    <a:srgbClr val="C0C0C0"/>
                  </a:outerShdw>
                </a:effectLst>
              </a:rPr>
              <a:t>1</a:t>
            </a:r>
          </a:p>
          <a:p>
            <a:pPr>
              <a:lnSpc>
                <a:spcPct val="125000"/>
              </a:lnSpc>
              <a:spcBef>
                <a:spcPct val="20000"/>
              </a:spcBef>
            </a:pPr>
            <a:r>
              <a:rPr lang="en-US" altLang="zh-CN" b="1" u="none">
                <a:solidFill>
                  <a:srgbClr val="008000"/>
                </a:solidFill>
                <a:effectLst>
                  <a:outerShdw blurRad="38100" dist="38100" dir="2700000" algn="tl">
                    <a:srgbClr val="C0C0C0"/>
                  </a:outerShdw>
                </a:effectLst>
              </a:rPr>
              <a:t>2</a:t>
            </a:r>
          </a:p>
          <a:p>
            <a:pPr>
              <a:lnSpc>
                <a:spcPct val="125000"/>
              </a:lnSpc>
              <a:spcBef>
                <a:spcPct val="20000"/>
              </a:spcBef>
            </a:pPr>
            <a:r>
              <a:rPr lang="en-US" altLang="zh-CN" b="1" u="none">
                <a:solidFill>
                  <a:srgbClr val="008000"/>
                </a:solidFill>
                <a:effectLst>
                  <a:outerShdw blurRad="38100" dist="38100" dir="2700000" algn="tl">
                    <a:srgbClr val="C0C0C0"/>
                  </a:outerShdw>
                </a:effectLst>
              </a:rPr>
              <a:t>3</a:t>
            </a:r>
          </a:p>
          <a:p>
            <a:pPr>
              <a:lnSpc>
                <a:spcPct val="125000"/>
              </a:lnSpc>
              <a:spcBef>
                <a:spcPct val="20000"/>
              </a:spcBef>
            </a:pPr>
            <a:r>
              <a:rPr lang="en-US" altLang="zh-CN" b="1" u="none">
                <a:solidFill>
                  <a:srgbClr val="008000"/>
                </a:solidFill>
                <a:effectLst>
                  <a:outerShdw blurRad="38100" dist="38100" dir="2700000" algn="tl">
                    <a:srgbClr val="C0C0C0"/>
                  </a:outerShdw>
                </a:effectLst>
              </a:rPr>
              <a:t>4</a:t>
            </a:r>
          </a:p>
          <a:p>
            <a:pPr>
              <a:lnSpc>
                <a:spcPct val="125000"/>
              </a:lnSpc>
              <a:spcBef>
                <a:spcPct val="20000"/>
              </a:spcBef>
            </a:pPr>
            <a:r>
              <a:rPr lang="en-US" altLang="zh-CN" b="1" u="none">
                <a:solidFill>
                  <a:srgbClr val="008000"/>
                </a:solidFill>
                <a:effectLst>
                  <a:outerShdw blurRad="38100" dist="38100" dir="2700000" algn="tl">
                    <a:srgbClr val="C0C0C0"/>
                  </a:outerShdw>
                </a:effectLst>
              </a:rPr>
              <a:t>5</a:t>
            </a:r>
          </a:p>
          <a:p>
            <a:pPr>
              <a:lnSpc>
                <a:spcPct val="125000"/>
              </a:lnSpc>
              <a:spcBef>
                <a:spcPct val="20000"/>
              </a:spcBef>
            </a:pPr>
            <a:r>
              <a:rPr lang="en-US" altLang="zh-CN" b="1" u="none">
                <a:solidFill>
                  <a:srgbClr val="008000"/>
                </a:solidFill>
                <a:effectLst>
                  <a:outerShdw blurRad="38100" dist="38100" dir="2700000" algn="tl">
                    <a:srgbClr val="C0C0C0"/>
                  </a:outerShdw>
                </a:effectLst>
              </a:rPr>
              <a:t>6</a:t>
            </a:r>
          </a:p>
          <a:p>
            <a:pPr>
              <a:lnSpc>
                <a:spcPct val="125000"/>
              </a:lnSpc>
              <a:spcBef>
                <a:spcPct val="20000"/>
              </a:spcBef>
            </a:pPr>
            <a:r>
              <a:rPr lang="en-US" altLang="zh-CN" b="1" u="none">
                <a:solidFill>
                  <a:srgbClr val="008000"/>
                </a:solidFill>
                <a:effectLst>
                  <a:outerShdw blurRad="38100" dist="38100" dir="2700000" algn="tl">
                    <a:srgbClr val="C0C0C0"/>
                  </a:outerShdw>
                </a:effectLst>
              </a:rPr>
              <a:t>7</a:t>
            </a:r>
          </a:p>
          <a:p>
            <a:pPr>
              <a:lnSpc>
                <a:spcPct val="125000"/>
              </a:lnSpc>
              <a:spcBef>
                <a:spcPct val="20000"/>
              </a:spcBef>
            </a:pPr>
            <a:r>
              <a:rPr lang="en-US" altLang="zh-CN" b="1" u="none">
                <a:solidFill>
                  <a:srgbClr val="008000"/>
                </a:solidFill>
                <a:effectLst>
                  <a:outerShdw blurRad="38100" dist="38100" dir="2700000" algn="tl">
                    <a:srgbClr val="C0C0C0"/>
                  </a:outerShdw>
                </a:effectLst>
              </a:rPr>
              <a:t>8</a:t>
            </a:r>
          </a:p>
          <a:p>
            <a:pPr>
              <a:lnSpc>
                <a:spcPct val="125000"/>
              </a:lnSpc>
              <a:spcBef>
                <a:spcPct val="20000"/>
              </a:spcBef>
            </a:pPr>
            <a:r>
              <a:rPr lang="en-US" altLang="zh-CN" b="1" u="none">
                <a:solidFill>
                  <a:srgbClr val="008000"/>
                </a:solidFill>
                <a:effectLst>
                  <a:outerShdw blurRad="38100" dist="38100" dir="2700000" algn="tl">
                    <a:srgbClr val="C0C0C0"/>
                  </a:outerShdw>
                </a:effectLst>
              </a:rPr>
              <a:t>9</a:t>
            </a:r>
            <a:endParaRPr lang="en-US" altLang="zh-CN" b="1" u="none"/>
          </a:p>
        </p:txBody>
      </p:sp>
      <p:sp>
        <p:nvSpPr>
          <p:cNvPr id="10" name="Line 10"/>
          <p:cNvSpPr>
            <a:spLocks noChangeShapeType="1"/>
          </p:cNvSpPr>
          <p:nvPr/>
        </p:nvSpPr>
        <p:spPr bwMode="auto">
          <a:xfrm>
            <a:off x="990600" y="15240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1" name="Line 11"/>
          <p:cNvSpPr>
            <a:spLocks noChangeShapeType="1"/>
          </p:cNvSpPr>
          <p:nvPr/>
        </p:nvSpPr>
        <p:spPr bwMode="auto">
          <a:xfrm>
            <a:off x="990600" y="20574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2" name="Line 12"/>
          <p:cNvSpPr>
            <a:spLocks noChangeShapeType="1"/>
          </p:cNvSpPr>
          <p:nvPr/>
        </p:nvSpPr>
        <p:spPr bwMode="auto">
          <a:xfrm>
            <a:off x="990600" y="25908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3" name="Line 13"/>
          <p:cNvSpPr>
            <a:spLocks noChangeShapeType="1"/>
          </p:cNvSpPr>
          <p:nvPr/>
        </p:nvSpPr>
        <p:spPr bwMode="auto">
          <a:xfrm>
            <a:off x="990600" y="31242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4" name="Line 14"/>
          <p:cNvSpPr>
            <a:spLocks noChangeShapeType="1"/>
          </p:cNvSpPr>
          <p:nvPr/>
        </p:nvSpPr>
        <p:spPr bwMode="auto">
          <a:xfrm>
            <a:off x="990600" y="36576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5" name="Line 15"/>
          <p:cNvSpPr>
            <a:spLocks noChangeShapeType="1"/>
          </p:cNvSpPr>
          <p:nvPr/>
        </p:nvSpPr>
        <p:spPr bwMode="auto">
          <a:xfrm>
            <a:off x="990600" y="41910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6" name="Line 16"/>
          <p:cNvSpPr>
            <a:spLocks noChangeShapeType="1"/>
          </p:cNvSpPr>
          <p:nvPr/>
        </p:nvSpPr>
        <p:spPr bwMode="auto">
          <a:xfrm>
            <a:off x="990600" y="47244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7" name="Line 17"/>
          <p:cNvSpPr>
            <a:spLocks noChangeShapeType="1"/>
          </p:cNvSpPr>
          <p:nvPr/>
        </p:nvSpPr>
        <p:spPr bwMode="auto">
          <a:xfrm>
            <a:off x="990600" y="52578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8" name="Line 18"/>
          <p:cNvSpPr>
            <a:spLocks noChangeShapeType="1"/>
          </p:cNvSpPr>
          <p:nvPr/>
        </p:nvSpPr>
        <p:spPr bwMode="auto">
          <a:xfrm>
            <a:off x="990600" y="5791200"/>
            <a:ext cx="685800" cy="0"/>
          </a:xfrm>
          <a:prstGeom prst="line">
            <a:avLst/>
          </a:prstGeom>
          <a:noFill/>
          <a:ln w="28575">
            <a:solidFill>
              <a:srgbClr val="008000"/>
            </a:solidFill>
            <a:round/>
            <a:headEnd/>
            <a:tailEnd/>
          </a:ln>
          <a:effectLst/>
        </p:spPr>
        <p:txBody>
          <a:bodyPr wrap="none" anchor="ctr"/>
          <a:lstStyle/>
          <a:p>
            <a:endParaRPr lang="zh-CN" altLang="en-US" u="none"/>
          </a:p>
        </p:txBody>
      </p:sp>
      <p:sp>
        <p:nvSpPr>
          <p:cNvPr id="19" name="Rectangle 19"/>
          <p:cNvSpPr>
            <a:spLocks noChangeArrowheads="1"/>
          </p:cNvSpPr>
          <p:nvPr/>
        </p:nvSpPr>
        <p:spPr bwMode="auto">
          <a:xfrm>
            <a:off x="2209800" y="5334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lang="en-US" altLang="zh-CN" sz="2800" b="1" u="none">
                <a:solidFill>
                  <a:schemeClr val="tx2"/>
                </a:solidFill>
              </a:rPr>
              <a:t>Attlee</a:t>
            </a:r>
            <a:endParaRPr lang="en-US" altLang="zh-CN" b="1" u="none"/>
          </a:p>
        </p:txBody>
      </p:sp>
      <p:sp>
        <p:nvSpPr>
          <p:cNvPr id="20" name="Rectangle 20"/>
          <p:cNvSpPr>
            <a:spLocks noChangeArrowheads="1"/>
          </p:cNvSpPr>
          <p:nvPr/>
        </p:nvSpPr>
        <p:spPr bwMode="auto">
          <a:xfrm>
            <a:off x="4267200" y="5334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lang="en-US" altLang="zh-CN" sz="2800" b="1" u="none">
                <a:solidFill>
                  <a:schemeClr val="tx2"/>
                </a:solidFill>
              </a:rPr>
              <a:t>Alton</a:t>
            </a:r>
            <a:endParaRPr lang="en-US" altLang="zh-CN" b="1" u="none"/>
          </a:p>
        </p:txBody>
      </p:sp>
      <p:sp>
        <p:nvSpPr>
          <p:cNvPr id="21" name="Line 21"/>
          <p:cNvSpPr>
            <a:spLocks noChangeShapeType="1"/>
          </p:cNvSpPr>
          <p:nvPr/>
        </p:nvSpPr>
        <p:spPr bwMode="auto">
          <a:xfrm>
            <a:off x="3429000" y="533400"/>
            <a:ext cx="0" cy="457200"/>
          </a:xfrm>
          <a:prstGeom prst="line">
            <a:avLst/>
          </a:prstGeom>
          <a:noFill/>
          <a:ln w="28575">
            <a:solidFill>
              <a:srgbClr val="99FF33"/>
            </a:solidFill>
            <a:round/>
            <a:headEnd/>
            <a:tailEnd/>
          </a:ln>
          <a:effectLst/>
        </p:spPr>
        <p:txBody>
          <a:bodyPr wrap="none" anchor="ctr"/>
          <a:lstStyle/>
          <a:p>
            <a:endParaRPr lang="zh-CN" altLang="en-US" u="none"/>
          </a:p>
        </p:txBody>
      </p:sp>
      <p:sp>
        <p:nvSpPr>
          <p:cNvPr id="22" name="Line 22"/>
          <p:cNvSpPr>
            <a:spLocks noChangeShapeType="1"/>
          </p:cNvSpPr>
          <p:nvPr/>
        </p:nvSpPr>
        <p:spPr bwMode="auto">
          <a:xfrm>
            <a:off x="5486400" y="533400"/>
            <a:ext cx="0" cy="457200"/>
          </a:xfrm>
          <a:prstGeom prst="line">
            <a:avLst/>
          </a:prstGeom>
          <a:noFill/>
          <a:ln w="28575">
            <a:solidFill>
              <a:srgbClr val="99FF33"/>
            </a:solidFill>
            <a:round/>
            <a:headEnd/>
            <a:tailEnd/>
          </a:ln>
          <a:effectLst/>
        </p:spPr>
        <p:txBody>
          <a:bodyPr wrap="none" anchor="ctr"/>
          <a:lstStyle/>
          <a:p>
            <a:endParaRPr lang="zh-CN" altLang="en-US" u="none"/>
          </a:p>
        </p:txBody>
      </p:sp>
      <p:sp>
        <p:nvSpPr>
          <p:cNvPr id="23" name="AutoShape 23"/>
          <p:cNvSpPr>
            <a:spLocks noChangeArrowheads="1"/>
          </p:cNvSpPr>
          <p:nvPr/>
        </p:nvSpPr>
        <p:spPr bwMode="auto">
          <a:xfrm>
            <a:off x="1371600" y="6858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p:spPr>
        <p:txBody>
          <a:bodyPr wrap="none" anchor="ctr"/>
          <a:lstStyle/>
          <a:p>
            <a:endParaRPr lang="zh-CN" altLang="en-US" u="none"/>
          </a:p>
        </p:txBody>
      </p:sp>
      <p:sp>
        <p:nvSpPr>
          <p:cNvPr id="24" name="AutoShape 24"/>
          <p:cNvSpPr>
            <a:spLocks noChangeArrowheads="1"/>
          </p:cNvSpPr>
          <p:nvPr/>
        </p:nvSpPr>
        <p:spPr bwMode="auto">
          <a:xfrm>
            <a:off x="1371600" y="12192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25" name="Rectangle 25"/>
          <p:cNvSpPr>
            <a:spLocks noChangeArrowheads="1"/>
          </p:cNvSpPr>
          <p:nvPr/>
        </p:nvSpPr>
        <p:spPr bwMode="auto">
          <a:xfrm>
            <a:off x="22098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lang="en-US" altLang="zh-CN" sz="2800" b="1" u="none">
                <a:solidFill>
                  <a:schemeClr val="tx2"/>
                </a:solidFill>
              </a:rPr>
              <a:t>Burke</a:t>
            </a:r>
            <a:endParaRPr lang="en-US" altLang="zh-CN" b="1" u="none"/>
          </a:p>
        </p:txBody>
      </p:sp>
      <p:sp>
        <p:nvSpPr>
          <p:cNvPr id="26" name="Line 26"/>
          <p:cNvSpPr>
            <a:spLocks noChangeShapeType="1"/>
          </p:cNvSpPr>
          <p:nvPr/>
        </p:nvSpPr>
        <p:spPr bwMode="auto">
          <a:xfrm>
            <a:off x="3429000" y="1066800"/>
            <a:ext cx="0" cy="457200"/>
          </a:xfrm>
          <a:prstGeom prst="line">
            <a:avLst/>
          </a:prstGeom>
          <a:noFill/>
          <a:ln w="28575">
            <a:solidFill>
              <a:srgbClr val="99FF33"/>
            </a:solidFill>
            <a:round/>
            <a:headEnd/>
            <a:tailEnd/>
          </a:ln>
          <a:effectLst/>
        </p:spPr>
        <p:txBody>
          <a:bodyPr wrap="none" anchor="ctr"/>
          <a:lstStyle/>
          <a:p>
            <a:endParaRPr lang="zh-CN" altLang="en-US" u="none"/>
          </a:p>
        </p:txBody>
      </p:sp>
      <p:sp>
        <p:nvSpPr>
          <p:cNvPr id="27" name="Rectangle 27"/>
          <p:cNvSpPr>
            <a:spLocks noChangeArrowheads="1"/>
          </p:cNvSpPr>
          <p:nvPr/>
        </p:nvSpPr>
        <p:spPr bwMode="auto">
          <a:xfrm>
            <a:off x="42672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lang="en-US" altLang="zh-CN" sz="2800" b="1" u="none">
                <a:solidFill>
                  <a:schemeClr val="tx2"/>
                </a:solidFill>
              </a:rPr>
              <a:t>Broad</a:t>
            </a:r>
            <a:endParaRPr lang="en-US" altLang="zh-CN" b="1" u="none"/>
          </a:p>
        </p:txBody>
      </p:sp>
      <p:sp>
        <p:nvSpPr>
          <p:cNvPr id="28" name="Line 28"/>
          <p:cNvSpPr>
            <a:spLocks noChangeShapeType="1"/>
          </p:cNvSpPr>
          <p:nvPr/>
        </p:nvSpPr>
        <p:spPr bwMode="auto">
          <a:xfrm>
            <a:off x="5486400" y="1066800"/>
            <a:ext cx="0" cy="457200"/>
          </a:xfrm>
          <a:prstGeom prst="line">
            <a:avLst/>
          </a:prstGeom>
          <a:noFill/>
          <a:ln w="28575">
            <a:solidFill>
              <a:srgbClr val="99FF33"/>
            </a:solidFill>
            <a:round/>
            <a:headEnd/>
            <a:tailEnd/>
          </a:ln>
          <a:effectLst/>
        </p:spPr>
        <p:txBody>
          <a:bodyPr wrap="none" anchor="ctr"/>
          <a:lstStyle/>
          <a:p>
            <a:endParaRPr lang="zh-CN" altLang="en-US" u="none"/>
          </a:p>
        </p:txBody>
      </p:sp>
      <p:sp>
        <p:nvSpPr>
          <p:cNvPr id="29" name="Rectangle 29"/>
          <p:cNvSpPr>
            <a:spLocks noChangeArrowheads="1"/>
          </p:cNvSpPr>
          <p:nvPr/>
        </p:nvSpPr>
        <p:spPr bwMode="auto">
          <a:xfrm>
            <a:off x="6324600" y="10668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lang="en-US" altLang="zh-CN" sz="2800" b="1" u="none">
                <a:solidFill>
                  <a:schemeClr val="tx2"/>
                </a:solidFill>
              </a:rPr>
              <a:t>Blum</a:t>
            </a:r>
            <a:endParaRPr lang="en-US" altLang="zh-CN" b="1" u="none"/>
          </a:p>
        </p:txBody>
      </p:sp>
      <p:sp>
        <p:nvSpPr>
          <p:cNvPr id="30" name="Line 30"/>
          <p:cNvSpPr>
            <a:spLocks noChangeShapeType="1"/>
          </p:cNvSpPr>
          <p:nvPr/>
        </p:nvSpPr>
        <p:spPr bwMode="auto">
          <a:xfrm>
            <a:off x="7543800" y="1066800"/>
            <a:ext cx="0" cy="457200"/>
          </a:xfrm>
          <a:prstGeom prst="line">
            <a:avLst/>
          </a:prstGeom>
          <a:noFill/>
          <a:ln w="28575">
            <a:solidFill>
              <a:srgbClr val="99FF33"/>
            </a:solidFill>
            <a:round/>
            <a:headEnd/>
            <a:tailEnd/>
          </a:ln>
          <a:effectLst/>
        </p:spPr>
        <p:txBody>
          <a:bodyPr wrap="none" anchor="ctr"/>
          <a:lstStyle/>
          <a:p>
            <a:endParaRPr lang="zh-CN" altLang="en-US" u="none"/>
          </a:p>
        </p:txBody>
      </p:sp>
      <p:sp>
        <p:nvSpPr>
          <p:cNvPr id="31" name="AutoShape 31"/>
          <p:cNvSpPr>
            <a:spLocks noChangeArrowheads="1"/>
          </p:cNvSpPr>
          <p:nvPr/>
        </p:nvSpPr>
        <p:spPr bwMode="auto">
          <a:xfrm>
            <a:off x="1371600" y="28194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32" name="AutoShape 32"/>
          <p:cNvSpPr>
            <a:spLocks noChangeArrowheads="1"/>
          </p:cNvSpPr>
          <p:nvPr/>
        </p:nvSpPr>
        <p:spPr bwMode="auto">
          <a:xfrm>
            <a:off x="1371600" y="4419600"/>
            <a:ext cx="838200" cy="152400"/>
          </a:xfrm>
          <a:prstGeom prst="rightArrow">
            <a:avLst>
              <a:gd name="adj1" fmla="val 50000"/>
              <a:gd name="adj2" fmla="val 137500"/>
            </a:avLst>
          </a:prstGeom>
          <a:gradFill rotWithShape="0">
            <a:gsLst>
              <a:gs pos="0">
                <a:srgbClr val="CCFF99">
                  <a:gamma/>
                  <a:shade val="46275"/>
                  <a:invGamma/>
                </a:srgbClr>
              </a:gs>
              <a:gs pos="50000">
                <a:srgbClr val="CCFF99"/>
              </a:gs>
              <a:gs pos="100000">
                <a:srgbClr val="CCFF99">
                  <a:gamma/>
                  <a:shade val="46275"/>
                  <a:invGamma/>
                </a:srgbClr>
              </a:gs>
            </a:gsLst>
            <a:lin ang="5400000" scaled="1"/>
          </a:gradFill>
          <a:ln w="9525">
            <a:solidFill>
              <a:srgbClr val="99FF33"/>
            </a:solidFill>
            <a:miter lim="800000"/>
            <a:headEnd/>
            <a:tailEnd/>
          </a:ln>
          <a:effectLst>
            <a:outerShdw dist="35921" dir="2700000" algn="ctr" rotWithShape="0">
              <a:schemeClr val="bg2"/>
            </a:outerShdw>
          </a:effectLst>
        </p:spPr>
        <p:txBody>
          <a:bodyPr wrap="none" anchor="ctr"/>
          <a:lstStyle/>
          <a:p>
            <a:endParaRPr lang="zh-CN" altLang="en-US" u="none"/>
          </a:p>
        </p:txBody>
      </p:sp>
      <p:sp>
        <p:nvSpPr>
          <p:cNvPr id="33" name="Rectangle 33"/>
          <p:cNvSpPr>
            <a:spLocks noChangeArrowheads="1"/>
          </p:cNvSpPr>
          <p:nvPr/>
        </p:nvSpPr>
        <p:spPr bwMode="auto">
          <a:xfrm>
            <a:off x="2209800" y="26670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lang="en-US" altLang="zh-CN" sz="2800" b="1" u="none">
                <a:solidFill>
                  <a:schemeClr val="tx2"/>
                </a:solidFill>
              </a:rPr>
              <a:t>Ekers</a:t>
            </a:r>
            <a:endParaRPr lang="en-US" altLang="zh-CN" b="1" u="none"/>
          </a:p>
        </p:txBody>
      </p:sp>
      <p:sp>
        <p:nvSpPr>
          <p:cNvPr id="34" name="Line 34"/>
          <p:cNvSpPr>
            <a:spLocks noChangeShapeType="1"/>
          </p:cNvSpPr>
          <p:nvPr/>
        </p:nvSpPr>
        <p:spPr bwMode="auto">
          <a:xfrm>
            <a:off x="3429000" y="2667000"/>
            <a:ext cx="0" cy="457200"/>
          </a:xfrm>
          <a:prstGeom prst="line">
            <a:avLst/>
          </a:prstGeom>
          <a:noFill/>
          <a:ln w="28575">
            <a:solidFill>
              <a:srgbClr val="99FF33"/>
            </a:solidFill>
            <a:round/>
            <a:headEnd/>
            <a:tailEnd/>
          </a:ln>
          <a:effectLst/>
        </p:spPr>
        <p:txBody>
          <a:bodyPr wrap="none" anchor="ctr"/>
          <a:lstStyle/>
          <a:p>
            <a:endParaRPr lang="zh-CN" altLang="en-US" u="none"/>
          </a:p>
        </p:txBody>
      </p:sp>
      <p:sp>
        <p:nvSpPr>
          <p:cNvPr id="35" name="Rectangle 35"/>
          <p:cNvSpPr>
            <a:spLocks noChangeArrowheads="1"/>
          </p:cNvSpPr>
          <p:nvPr/>
        </p:nvSpPr>
        <p:spPr bwMode="auto">
          <a:xfrm>
            <a:off x="4267200" y="26670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lang="en-US" altLang="zh-CN" sz="2800" b="1" u="none">
                <a:solidFill>
                  <a:schemeClr val="tx2"/>
                </a:solidFill>
              </a:rPr>
              <a:t>Ederly</a:t>
            </a:r>
            <a:endParaRPr lang="en-US" altLang="zh-CN" b="1" u="none"/>
          </a:p>
        </p:txBody>
      </p:sp>
      <p:sp>
        <p:nvSpPr>
          <p:cNvPr id="36" name="Line 36"/>
          <p:cNvSpPr>
            <a:spLocks noChangeShapeType="1"/>
          </p:cNvSpPr>
          <p:nvPr/>
        </p:nvSpPr>
        <p:spPr bwMode="auto">
          <a:xfrm>
            <a:off x="5486400" y="2667000"/>
            <a:ext cx="0" cy="457200"/>
          </a:xfrm>
          <a:prstGeom prst="line">
            <a:avLst/>
          </a:prstGeom>
          <a:noFill/>
          <a:ln w="28575">
            <a:solidFill>
              <a:srgbClr val="99FF33"/>
            </a:solidFill>
            <a:round/>
            <a:headEnd/>
            <a:tailEnd/>
          </a:ln>
          <a:effectLst/>
        </p:spPr>
        <p:txBody>
          <a:bodyPr wrap="none" anchor="ctr"/>
          <a:lstStyle/>
          <a:p>
            <a:endParaRPr lang="zh-CN" altLang="en-US" u="none"/>
          </a:p>
        </p:txBody>
      </p:sp>
      <p:sp>
        <p:nvSpPr>
          <p:cNvPr id="37" name="Rectangle 37"/>
          <p:cNvSpPr>
            <a:spLocks noChangeArrowheads="1"/>
          </p:cNvSpPr>
          <p:nvPr/>
        </p:nvSpPr>
        <p:spPr bwMode="auto">
          <a:xfrm>
            <a:off x="2209800" y="4267200"/>
            <a:ext cx="1447800" cy="457200"/>
          </a:xfrm>
          <a:prstGeom prst="rect">
            <a:avLst/>
          </a:prstGeom>
          <a:gradFill rotWithShape="0">
            <a:gsLst>
              <a:gs pos="0">
                <a:srgbClr val="FFFF99">
                  <a:gamma/>
                  <a:shade val="46275"/>
                  <a:invGamma/>
                </a:srgbClr>
              </a:gs>
              <a:gs pos="50000">
                <a:srgbClr val="FFFF99"/>
              </a:gs>
              <a:gs pos="100000">
                <a:srgbClr val="FFFF99">
                  <a:gamma/>
                  <a:shade val="46275"/>
                  <a:invGamma/>
                </a:srgbClr>
              </a:gs>
            </a:gsLst>
            <a:lin ang="5400000" scaled="1"/>
          </a:gradFill>
          <a:ln w="9525">
            <a:solidFill>
              <a:schemeClr val="tx1"/>
            </a:solidFill>
            <a:miter lim="800000"/>
            <a:headEnd/>
            <a:tailEnd/>
          </a:ln>
          <a:effectLst/>
        </p:spPr>
        <p:txBody>
          <a:bodyPr wrap="none" anchor="ctr"/>
          <a:lstStyle/>
          <a:p>
            <a:r>
              <a:rPr lang="en-US" altLang="zh-CN" sz="2800" b="1" u="none" dirty="0" smtClean="0">
                <a:solidFill>
                  <a:schemeClr val="tx2"/>
                </a:solidFill>
              </a:rPr>
              <a:t>Hecht</a:t>
            </a:r>
            <a:endParaRPr lang="en-US" altLang="zh-CN" b="1" u="none" dirty="0">
              <a:solidFill>
                <a:schemeClr val="tx2"/>
              </a:solidFill>
            </a:endParaRPr>
          </a:p>
        </p:txBody>
      </p:sp>
      <p:sp>
        <p:nvSpPr>
          <p:cNvPr id="38" name="Line 38"/>
          <p:cNvSpPr>
            <a:spLocks noChangeShapeType="1"/>
          </p:cNvSpPr>
          <p:nvPr/>
        </p:nvSpPr>
        <p:spPr bwMode="auto">
          <a:xfrm>
            <a:off x="3429000" y="4267200"/>
            <a:ext cx="0" cy="457200"/>
          </a:xfrm>
          <a:prstGeom prst="line">
            <a:avLst/>
          </a:prstGeom>
          <a:noFill/>
          <a:ln w="28575">
            <a:solidFill>
              <a:srgbClr val="99FF33"/>
            </a:solidFill>
            <a:round/>
            <a:headEnd/>
            <a:tailEnd/>
          </a:ln>
          <a:effectLst/>
        </p:spPr>
        <p:txBody>
          <a:bodyPr wrap="none" anchor="ctr"/>
          <a:lstStyle/>
          <a:p>
            <a:endParaRPr lang="zh-CN" altLang="en-US" u="none"/>
          </a:p>
        </p:txBody>
      </p:sp>
      <p:graphicFrame>
        <p:nvGraphicFramePr>
          <p:cNvPr id="39" name="Object 0"/>
          <p:cNvGraphicFramePr>
            <a:graphicFrameLocks noChangeAspect="1"/>
          </p:cNvGraphicFramePr>
          <p:nvPr/>
        </p:nvGraphicFramePr>
        <p:xfrm>
          <a:off x="3822700" y="3460750"/>
          <a:ext cx="4864100" cy="958850"/>
        </p:xfrm>
        <a:graphic>
          <a:graphicData uri="http://schemas.openxmlformats.org/presentationml/2006/ole">
            <p:oleObj spid="_x0000_s717826" name="公式" r:id="rId3" imgW="2057400" imgH="393480" progId="Equation.3">
              <p:embed/>
            </p:oleObj>
          </a:graphicData>
        </a:graphic>
      </p:graphicFrame>
      <p:graphicFrame>
        <p:nvGraphicFramePr>
          <p:cNvPr id="40" name="Object 1"/>
          <p:cNvGraphicFramePr>
            <a:graphicFrameLocks noChangeAspect="1"/>
          </p:cNvGraphicFramePr>
          <p:nvPr/>
        </p:nvGraphicFramePr>
        <p:xfrm>
          <a:off x="3878263" y="4184650"/>
          <a:ext cx="4656137" cy="1895475"/>
        </p:xfrm>
        <a:graphic>
          <a:graphicData uri="http://schemas.openxmlformats.org/presentationml/2006/ole">
            <p:oleObj spid="_x0000_s717827" name="公式" r:id="rId4" imgW="2412720" imgH="812520" progId="Equation.3">
              <p:embed/>
            </p:oleObj>
          </a:graphicData>
        </a:graphic>
      </p:graphicFrame>
    </p:spTree>
  </p:cSld>
  <p:clrMapOvr>
    <a:masterClrMapping/>
  </p:clrMapOvr>
  <p:transition>
    <p:split orient="vert"/>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226</a:t>
            </a:fld>
            <a:endParaRPr lang="en-US" altLang="zh-CN"/>
          </a:p>
        </p:txBody>
      </p:sp>
      <p:sp>
        <p:nvSpPr>
          <p:cNvPr id="4" name="Rectangle 3"/>
          <p:cNvSpPr txBox="1">
            <a:spLocks noChangeArrowheads="1"/>
          </p:cNvSpPr>
          <p:nvPr/>
        </p:nvSpPr>
        <p:spPr>
          <a:xfrm>
            <a:off x="297873" y="443345"/>
            <a:ext cx="8458200" cy="3048000"/>
          </a:xfrm>
          <a:prstGeom prst="rect">
            <a:avLst/>
          </a:prstGeom>
        </p:spPr>
        <p:txBody>
          <a:bodyPr/>
          <a:lstStyle/>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通常，每个桶中的同义词子表都很短，设有</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n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个关键码通过某一个散列函数，存放到散列表中的</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个桶中。</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那么每一个桶中的同义词子表的平均长度为</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。以搜索平均长度为</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的同义词子表代替了搜索长度为</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n</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的顺序表，搜索速度快得多。</a:t>
            </a:r>
            <a:endParaRPr kumimoji="1" lang="zh-CN" altLang="en-US" sz="30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
        <p:nvSpPr>
          <p:cNvPr id="5" name="Rectangle 4"/>
          <p:cNvSpPr>
            <a:spLocks noChangeArrowheads="1"/>
          </p:cNvSpPr>
          <p:nvPr/>
        </p:nvSpPr>
        <p:spPr bwMode="auto">
          <a:xfrm>
            <a:off x="381000" y="3352800"/>
            <a:ext cx="8534400" cy="3200876"/>
          </a:xfrm>
          <a:prstGeom prst="rect">
            <a:avLst/>
          </a:prstGeom>
          <a:noFill/>
          <a:ln w="9525">
            <a:noFill/>
            <a:miter lim="800000"/>
            <a:headEnd/>
            <a:tailEnd/>
          </a:ln>
          <a:effectLst/>
        </p:spPr>
        <p:txBody>
          <a:bodyPr>
            <a:spAutoFit/>
          </a:bodyPr>
          <a:lstStyle/>
          <a:p>
            <a:r>
              <a:rPr lang="zh-CN" altLang="en-US" sz="3200" b="1" u="none" dirty="0">
                <a:solidFill>
                  <a:schemeClr val="accent2"/>
                </a:solidFill>
                <a:effectLst>
                  <a:outerShdw blurRad="38100" dist="38100" dir="2700000" algn="tl">
                    <a:srgbClr val="C0C0C0"/>
                  </a:outerShdw>
                </a:effectLst>
                <a:ea typeface="仿宋_GB2312" pitchFamily="49" charset="-122"/>
              </a:rPr>
              <a:t>利用链地址法处理溢出时的类定义</a:t>
            </a:r>
            <a:endParaRPr lang="zh-CN" altLang="en-US" sz="3200" b="1" u="none" dirty="0">
              <a:effectLst>
                <a:outerShdw blurRad="38100" dist="38100" dir="2700000" algn="tl">
                  <a:srgbClr val="C0C0C0"/>
                </a:outerShdw>
              </a:effectLst>
              <a:ea typeface="仿宋_GB2312" pitchFamily="49" charset="-122"/>
            </a:endParaRPr>
          </a:p>
          <a:p>
            <a:endParaRPr lang="zh-CN" altLang="en-US" sz="1000" u="none" dirty="0">
              <a:ea typeface="仿宋_GB2312" pitchFamily="49" charset="-122"/>
            </a:endParaRPr>
          </a:p>
          <a:p>
            <a:r>
              <a:rPr lang="en-US" altLang="zh-CN" sz="3200" b="1" u="none" dirty="0">
                <a:solidFill>
                  <a:srgbClr val="CC3300"/>
                </a:solidFill>
                <a:ea typeface="仿宋_GB2312" pitchFamily="49" charset="-122"/>
              </a:rPr>
              <a:t>template &lt;class Type&gt; class</a:t>
            </a:r>
            <a:r>
              <a:rPr lang="en-US" altLang="zh-CN" sz="3200" i="1" u="none" dirty="0">
                <a:solidFill>
                  <a:srgbClr val="CC3300"/>
                </a:solidFill>
                <a:ea typeface="仿宋_GB2312" pitchFamily="49" charset="-122"/>
              </a:rPr>
              <a:t> </a:t>
            </a:r>
            <a:r>
              <a:rPr lang="en-US" altLang="zh-CN" sz="3200" u="none" dirty="0" err="1">
                <a:solidFill>
                  <a:srgbClr val="CC3300"/>
                </a:solidFill>
                <a:ea typeface="仿宋_GB2312" pitchFamily="49" charset="-122"/>
              </a:rPr>
              <a:t>ListNode</a:t>
            </a:r>
            <a:r>
              <a:rPr lang="en-US" altLang="zh-CN" sz="3200" u="none" dirty="0">
                <a:solidFill>
                  <a:srgbClr val="CC3300"/>
                </a:solidFill>
                <a:ea typeface="仿宋_GB2312" pitchFamily="49" charset="-122"/>
              </a:rPr>
              <a:t> </a:t>
            </a:r>
            <a:r>
              <a:rPr lang="en-US" altLang="zh-CN" sz="3200" b="1" u="none" dirty="0">
                <a:solidFill>
                  <a:srgbClr val="CC3300"/>
                </a:solidFill>
                <a:ea typeface="仿宋_GB2312" pitchFamily="49" charset="-122"/>
              </a:rPr>
              <a:t>{</a:t>
            </a:r>
            <a:r>
              <a:rPr lang="en-US" altLang="zh-CN" sz="3200" b="1" u="none" dirty="0">
                <a:solidFill>
                  <a:schemeClr val="tx2"/>
                </a:solidFill>
                <a:ea typeface="仿宋_GB2312" pitchFamily="49" charset="-122"/>
              </a:rPr>
              <a:t>  </a:t>
            </a:r>
            <a:r>
              <a:rPr lang="en-US" altLang="zh-CN" sz="3200" b="1" u="none" dirty="0">
                <a:solidFill>
                  <a:schemeClr val="accent2"/>
                </a:solidFill>
                <a:ea typeface="仿宋_GB2312" pitchFamily="49" charset="-122"/>
              </a:rPr>
              <a:t>//</a:t>
            </a:r>
            <a:r>
              <a:rPr lang="zh-CN" altLang="en-US" sz="3200" u="none" dirty="0">
                <a:solidFill>
                  <a:schemeClr val="accent2"/>
                </a:solidFill>
                <a:ea typeface="隶书" pitchFamily="49" charset="-122"/>
              </a:rPr>
              <a:t>链结点</a:t>
            </a:r>
            <a:endParaRPr lang="zh-CN" altLang="en-US" sz="3200" b="1" u="none" dirty="0">
              <a:solidFill>
                <a:schemeClr val="tx2"/>
              </a:solidFill>
              <a:ea typeface="仿宋_GB2312" pitchFamily="49" charset="-122"/>
            </a:endParaRPr>
          </a:p>
          <a:p>
            <a:r>
              <a:rPr lang="en-US" altLang="zh-CN" sz="3200" b="1" u="none" dirty="0">
                <a:solidFill>
                  <a:srgbClr val="CC3300"/>
                </a:solidFill>
                <a:ea typeface="仿宋_GB2312" pitchFamily="49" charset="-122"/>
              </a:rPr>
              <a:t>friend</a:t>
            </a:r>
            <a:r>
              <a:rPr lang="en-US" altLang="zh-CN" sz="3200" u="none" dirty="0">
                <a:solidFill>
                  <a:srgbClr val="CC3300"/>
                </a:solidFill>
                <a:ea typeface="仿宋_GB2312" pitchFamily="49" charset="-122"/>
              </a:rPr>
              <a:t> </a:t>
            </a:r>
            <a:r>
              <a:rPr lang="en-US" altLang="zh-CN" sz="3200" u="none" dirty="0" err="1">
                <a:solidFill>
                  <a:srgbClr val="CC3300"/>
                </a:solidFill>
                <a:ea typeface="仿宋_GB2312" pitchFamily="49" charset="-122"/>
              </a:rPr>
              <a:t>HashTable</a:t>
            </a:r>
            <a:r>
              <a:rPr lang="en-US" altLang="zh-CN" sz="3200" b="1" u="none" dirty="0">
                <a:solidFill>
                  <a:srgbClr val="CC3300"/>
                </a:solidFill>
                <a:ea typeface="仿宋_GB2312" pitchFamily="49" charset="-122"/>
              </a:rPr>
              <a:t>;</a:t>
            </a:r>
          </a:p>
          <a:p>
            <a:r>
              <a:rPr lang="en-US" altLang="zh-CN" sz="3200" b="1" u="none" dirty="0" smtClean="0">
                <a:solidFill>
                  <a:srgbClr val="CC3300"/>
                </a:solidFill>
                <a:ea typeface="仿宋_GB2312" pitchFamily="49" charset="-122"/>
              </a:rPr>
              <a:t>  private</a:t>
            </a:r>
            <a:r>
              <a:rPr lang="en-US" altLang="zh-CN" sz="3200" b="1" u="none" dirty="0">
                <a:solidFill>
                  <a:srgbClr val="CC3300"/>
                </a:solidFill>
                <a:ea typeface="仿宋_GB2312" pitchFamily="49" charset="-122"/>
              </a:rPr>
              <a:t>:</a:t>
            </a:r>
          </a:p>
          <a:p>
            <a:r>
              <a:rPr lang="en-US" altLang="zh-CN" sz="3200" u="none" dirty="0">
                <a:solidFill>
                  <a:srgbClr val="CC3300"/>
                </a:solidFill>
                <a:ea typeface="仿宋_GB2312" pitchFamily="49" charset="-122"/>
              </a:rPr>
              <a:t>    </a:t>
            </a:r>
            <a:r>
              <a:rPr lang="en-US" altLang="zh-CN" sz="3200" b="1" u="none" dirty="0">
                <a:solidFill>
                  <a:srgbClr val="CC3300"/>
                </a:solidFill>
                <a:ea typeface="仿宋_GB2312" pitchFamily="49" charset="-122"/>
              </a:rPr>
              <a:t>Type</a:t>
            </a:r>
            <a:r>
              <a:rPr lang="en-US" altLang="zh-CN" sz="3200" u="none" dirty="0">
                <a:solidFill>
                  <a:srgbClr val="CC3300"/>
                </a:solidFill>
                <a:ea typeface="仿宋_GB2312" pitchFamily="49" charset="-122"/>
              </a:rPr>
              <a:t> key</a:t>
            </a:r>
            <a:r>
              <a:rPr lang="en-US" altLang="zh-CN" sz="3200" b="1" u="none" dirty="0" smtClean="0">
                <a:solidFill>
                  <a:srgbClr val="CC3300"/>
                </a:solidFill>
                <a:ea typeface="仿宋_GB2312" pitchFamily="49" charset="-122"/>
              </a:rPr>
              <a:t>;</a:t>
            </a:r>
            <a:r>
              <a:rPr lang="en-US" altLang="zh-CN" sz="3200" b="1" u="none" dirty="0" smtClean="0">
                <a:solidFill>
                  <a:schemeClr val="tx2"/>
                </a:solidFill>
                <a:ea typeface="仿宋_GB2312" pitchFamily="49" charset="-122"/>
              </a:rPr>
              <a:t>  </a:t>
            </a:r>
            <a:r>
              <a:rPr lang="en-US" altLang="zh-CN" sz="3200" b="1" u="none" dirty="0" smtClean="0">
                <a:solidFill>
                  <a:schemeClr val="accent2"/>
                </a:solidFill>
                <a:ea typeface="仿宋_GB2312" pitchFamily="49" charset="-122"/>
              </a:rPr>
              <a:t>//</a:t>
            </a:r>
            <a:r>
              <a:rPr lang="zh-CN" altLang="en-US" sz="3200" u="none" dirty="0">
                <a:solidFill>
                  <a:schemeClr val="accent2"/>
                </a:solidFill>
                <a:ea typeface="隶书" pitchFamily="49" charset="-122"/>
              </a:rPr>
              <a:t>关键码</a:t>
            </a:r>
            <a:endParaRPr lang="zh-CN" altLang="en-US" sz="3200" b="1" u="none" dirty="0">
              <a:solidFill>
                <a:schemeClr val="tx2"/>
              </a:solidFill>
              <a:ea typeface="仿宋_GB2312" pitchFamily="49" charset="-122"/>
            </a:endParaRPr>
          </a:p>
          <a:p>
            <a:r>
              <a:rPr lang="zh-CN" altLang="en-US" sz="3200" u="none" dirty="0">
                <a:solidFill>
                  <a:schemeClr val="tx2"/>
                </a:solidFill>
                <a:ea typeface="仿宋_GB2312" pitchFamily="49" charset="-122"/>
              </a:rPr>
              <a:t>    </a:t>
            </a:r>
            <a:r>
              <a:rPr lang="en-US" altLang="zh-CN" sz="3200" b="1" u="none" dirty="0" err="1">
                <a:solidFill>
                  <a:srgbClr val="CC3300"/>
                </a:solidFill>
                <a:ea typeface="仿宋_GB2312" pitchFamily="49" charset="-122"/>
              </a:rPr>
              <a:t>ListNode</a:t>
            </a:r>
            <a:r>
              <a:rPr lang="en-US" altLang="zh-CN" sz="3200" u="none" dirty="0">
                <a:solidFill>
                  <a:srgbClr val="CC3300"/>
                </a:solidFill>
                <a:ea typeface="仿宋_GB2312" pitchFamily="49" charset="-122"/>
              </a:rPr>
              <a:t> </a:t>
            </a:r>
            <a:r>
              <a:rPr lang="en-US" altLang="zh-CN" sz="3200" b="1" u="none" dirty="0">
                <a:solidFill>
                  <a:srgbClr val="CC3300"/>
                </a:solidFill>
                <a:ea typeface="仿宋_GB2312" pitchFamily="49" charset="-122"/>
              </a:rPr>
              <a:t>*</a:t>
            </a:r>
            <a:r>
              <a:rPr lang="en-US" altLang="zh-CN" sz="3200" u="none" dirty="0">
                <a:solidFill>
                  <a:srgbClr val="CC3300"/>
                </a:solidFill>
                <a:ea typeface="仿宋_GB2312" pitchFamily="49" charset="-122"/>
              </a:rPr>
              <a:t>link</a:t>
            </a:r>
            <a:r>
              <a:rPr lang="en-US" altLang="zh-CN" sz="3200" b="1" u="none" dirty="0" smtClean="0">
                <a:solidFill>
                  <a:srgbClr val="CC3300"/>
                </a:solidFill>
                <a:ea typeface="仿宋_GB2312" pitchFamily="49" charset="-122"/>
              </a:rPr>
              <a:t>;</a:t>
            </a:r>
            <a:r>
              <a:rPr lang="en-US" altLang="zh-CN" sz="3200" b="1" u="none" dirty="0" smtClean="0">
                <a:solidFill>
                  <a:schemeClr val="tx2"/>
                </a:solidFill>
                <a:ea typeface="仿宋_GB2312" pitchFamily="49" charset="-122"/>
              </a:rPr>
              <a:t>  </a:t>
            </a:r>
            <a:r>
              <a:rPr lang="en-US" altLang="zh-CN" sz="3200" b="1" u="none" dirty="0" smtClean="0">
                <a:solidFill>
                  <a:schemeClr val="accent2"/>
                </a:solidFill>
                <a:ea typeface="仿宋_GB2312" pitchFamily="49" charset="-122"/>
              </a:rPr>
              <a:t>//</a:t>
            </a:r>
            <a:r>
              <a:rPr lang="zh-CN" altLang="en-US" sz="3200" u="none" dirty="0">
                <a:solidFill>
                  <a:schemeClr val="accent2"/>
                </a:solidFill>
                <a:ea typeface="隶书" pitchFamily="49" charset="-122"/>
              </a:rPr>
              <a:t>链</a:t>
            </a:r>
            <a:r>
              <a:rPr lang="zh-CN" altLang="en-US" sz="3200" u="none" dirty="0" smtClean="0">
                <a:solidFill>
                  <a:schemeClr val="accent2"/>
                </a:solidFill>
                <a:ea typeface="隶书" pitchFamily="49" charset="-122"/>
              </a:rPr>
              <a:t>指针  </a:t>
            </a:r>
            <a:r>
              <a:rPr lang="en-US" altLang="zh-CN" sz="3200" b="1" u="none" dirty="0" smtClean="0">
                <a:solidFill>
                  <a:srgbClr val="CC3300"/>
                </a:solidFill>
              </a:rPr>
              <a:t>}; </a:t>
            </a:r>
            <a:endParaRPr lang="en-US" altLang="zh-CN" sz="3200" b="1" u="none" dirty="0">
              <a:solidFill>
                <a:schemeClr val="tx2"/>
              </a:solidFill>
            </a:endParaRPr>
          </a:p>
        </p:txBody>
      </p:sp>
    </p:spTree>
  </p:cSld>
  <p:clrMapOvr>
    <a:masterClrMapping/>
  </p:clrMapOvr>
  <p:transition>
    <p:split orient="vert"/>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227</a:t>
            </a:fld>
            <a:endParaRPr lang="en-US" altLang="zh-CN"/>
          </a:p>
        </p:txBody>
      </p:sp>
      <p:sp>
        <p:nvSpPr>
          <p:cNvPr id="3" name="Text Box 2"/>
          <p:cNvSpPr txBox="1">
            <a:spLocks noChangeArrowheads="1"/>
          </p:cNvSpPr>
          <p:nvPr/>
        </p:nvSpPr>
        <p:spPr bwMode="auto">
          <a:xfrm>
            <a:off x="353291" y="545523"/>
            <a:ext cx="8991600" cy="5262979"/>
          </a:xfrm>
          <a:prstGeom prst="rect">
            <a:avLst/>
          </a:prstGeom>
          <a:noFill/>
          <a:ln w="9525">
            <a:noFill/>
            <a:miter lim="800000"/>
            <a:headEnd/>
            <a:tailEnd/>
          </a:ln>
          <a:effectLst/>
        </p:spPr>
        <p:txBody>
          <a:bodyPr>
            <a:spAutoFit/>
          </a:bodyPr>
          <a:lstStyle/>
          <a:p>
            <a:endParaRPr lang="en-US" altLang="zh-CN" b="1" u="none" dirty="0">
              <a:solidFill>
                <a:srgbClr val="CC3300"/>
              </a:solidFill>
            </a:endParaRPr>
          </a:p>
          <a:p>
            <a:r>
              <a:rPr lang="en-US" altLang="zh-CN" sz="3200" b="1" u="none" dirty="0" err="1">
                <a:solidFill>
                  <a:srgbClr val="CC3300"/>
                </a:solidFill>
              </a:rPr>
              <a:t>typedef</a:t>
            </a:r>
            <a:r>
              <a:rPr lang="en-US" altLang="zh-CN" sz="3200" b="1" u="none" dirty="0">
                <a:solidFill>
                  <a:srgbClr val="CC3300"/>
                </a:solidFill>
              </a:rPr>
              <a:t> </a:t>
            </a:r>
            <a:r>
              <a:rPr lang="en-US" altLang="zh-CN" sz="3200" u="none" dirty="0" err="1" smtClean="0">
                <a:solidFill>
                  <a:srgbClr val="CC3300"/>
                </a:solidFill>
              </a:rPr>
              <a:t>ListNode</a:t>
            </a:r>
            <a:r>
              <a:rPr lang="en-US" altLang="zh-CN" sz="3200" u="none" dirty="0" smtClean="0">
                <a:solidFill>
                  <a:srgbClr val="CC3300"/>
                </a:solidFill>
              </a:rPr>
              <a:t> </a:t>
            </a:r>
            <a:r>
              <a:rPr lang="en-US" altLang="zh-CN" sz="3200" b="1" u="none" dirty="0" smtClean="0">
                <a:solidFill>
                  <a:srgbClr val="CC3300"/>
                </a:solidFill>
              </a:rPr>
              <a:t>&lt;</a:t>
            </a:r>
            <a:r>
              <a:rPr lang="en-US" altLang="zh-CN" sz="3200" b="1" u="none" dirty="0">
                <a:solidFill>
                  <a:srgbClr val="CC3300"/>
                </a:solidFill>
              </a:rPr>
              <a:t>Type&gt;</a:t>
            </a:r>
            <a:r>
              <a:rPr lang="en-US" altLang="zh-CN" sz="3200" u="none" dirty="0">
                <a:solidFill>
                  <a:srgbClr val="CC3300"/>
                </a:solidFill>
              </a:rPr>
              <a:t> </a:t>
            </a:r>
            <a:r>
              <a:rPr lang="en-US" altLang="zh-CN" sz="3200" b="1" u="none" dirty="0">
                <a:solidFill>
                  <a:srgbClr val="CC3300"/>
                </a:solidFill>
              </a:rPr>
              <a:t>*</a:t>
            </a:r>
            <a:r>
              <a:rPr lang="en-US" altLang="zh-CN" sz="3200" u="none" dirty="0" err="1">
                <a:solidFill>
                  <a:srgbClr val="CC3300"/>
                </a:solidFill>
              </a:rPr>
              <a:t>ListPtr</a:t>
            </a:r>
            <a:r>
              <a:rPr lang="en-US" altLang="zh-CN" sz="3200" b="1" u="none" dirty="0">
                <a:solidFill>
                  <a:srgbClr val="CC3300"/>
                </a:solidFill>
              </a:rPr>
              <a:t>;</a:t>
            </a:r>
          </a:p>
          <a:p>
            <a:endParaRPr lang="en-US" altLang="zh-CN" b="1" u="none" dirty="0">
              <a:solidFill>
                <a:srgbClr val="CC3300"/>
              </a:solidFill>
            </a:endParaRPr>
          </a:p>
          <a:p>
            <a:r>
              <a:rPr lang="en-US" altLang="zh-CN" sz="3200" b="1" u="none" dirty="0">
                <a:solidFill>
                  <a:srgbClr val="CC3300"/>
                </a:solidFill>
              </a:rPr>
              <a:t>class </a:t>
            </a:r>
            <a:r>
              <a:rPr lang="en-US" altLang="zh-CN" sz="3200" u="none" dirty="0" err="1">
                <a:solidFill>
                  <a:srgbClr val="CC3300"/>
                </a:solidFill>
              </a:rPr>
              <a:t>HashTable</a:t>
            </a:r>
            <a:r>
              <a:rPr lang="en-US" altLang="zh-CN" sz="3200" u="none" dirty="0">
                <a:solidFill>
                  <a:srgbClr val="CC3300"/>
                </a:solidFill>
              </a:rPr>
              <a:t> </a:t>
            </a:r>
            <a:r>
              <a:rPr lang="en-US" altLang="zh-CN" sz="3200" b="1" u="none" dirty="0" smtClean="0">
                <a:solidFill>
                  <a:srgbClr val="CC3300"/>
                </a:solidFill>
              </a:rPr>
              <a:t>{  </a:t>
            </a:r>
            <a:r>
              <a:rPr lang="en-US" altLang="zh-CN" sz="3200" b="1" u="none" dirty="0" smtClean="0">
                <a:solidFill>
                  <a:schemeClr val="accent2"/>
                </a:solidFill>
                <a:ea typeface="仿宋_GB2312" pitchFamily="49" charset="-122"/>
              </a:rPr>
              <a:t>//</a:t>
            </a:r>
            <a:r>
              <a:rPr lang="zh-CN" altLang="en-US" sz="3200" u="none" dirty="0">
                <a:solidFill>
                  <a:schemeClr val="accent2"/>
                </a:solidFill>
                <a:ea typeface="隶书" pitchFamily="49" charset="-122"/>
              </a:rPr>
              <a:t>散列表的类定义</a:t>
            </a:r>
            <a:endParaRPr lang="zh-CN" altLang="en-US" sz="3200" b="1" u="none" dirty="0">
              <a:solidFill>
                <a:srgbClr val="CC3300"/>
              </a:solidFill>
              <a:ea typeface="仿宋_GB2312" pitchFamily="49" charset="-122"/>
            </a:endParaRPr>
          </a:p>
          <a:p>
            <a:r>
              <a:rPr lang="en-US" altLang="zh-CN" sz="3200" b="1" u="none" dirty="0" smtClean="0">
                <a:solidFill>
                  <a:srgbClr val="CC3300"/>
                </a:solidFill>
                <a:ea typeface="仿宋_GB2312" pitchFamily="49" charset="-122"/>
              </a:rPr>
              <a:t>  public</a:t>
            </a:r>
            <a:r>
              <a:rPr lang="en-US" altLang="zh-CN" sz="3200" b="1" u="none" dirty="0">
                <a:solidFill>
                  <a:srgbClr val="CC3300"/>
                </a:solidFill>
                <a:ea typeface="仿宋_GB2312" pitchFamily="49" charset="-122"/>
              </a:rPr>
              <a:t>:</a:t>
            </a:r>
          </a:p>
          <a:p>
            <a:r>
              <a:rPr lang="en-US" altLang="zh-CN" sz="3200" u="none" dirty="0">
                <a:solidFill>
                  <a:srgbClr val="CC3300"/>
                </a:solidFill>
                <a:ea typeface="仿宋_GB2312" pitchFamily="49" charset="-122"/>
              </a:rPr>
              <a:t>    </a:t>
            </a:r>
            <a:r>
              <a:rPr lang="en-US" altLang="zh-CN" sz="3200" u="none" dirty="0" err="1" smtClean="0">
                <a:solidFill>
                  <a:srgbClr val="CC3300"/>
                </a:solidFill>
                <a:ea typeface="仿宋_GB2312" pitchFamily="49" charset="-122"/>
              </a:rPr>
              <a:t>HashTable</a:t>
            </a:r>
            <a:r>
              <a:rPr lang="en-US" altLang="zh-CN" sz="3200" b="1" u="none" dirty="0" smtClean="0">
                <a:solidFill>
                  <a:srgbClr val="CC3300"/>
                </a:solidFill>
                <a:ea typeface="仿宋_GB2312" pitchFamily="49" charset="-122"/>
              </a:rPr>
              <a:t>(</a:t>
            </a:r>
            <a:r>
              <a:rPr lang="en-US" altLang="zh-CN" sz="3200" b="1" u="none" dirty="0" err="1" smtClean="0">
                <a:solidFill>
                  <a:srgbClr val="CC3300"/>
                </a:solidFill>
                <a:ea typeface="仿宋_GB2312" pitchFamily="49" charset="-122"/>
              </a:rPr>
              <a:t>int</a:t>
            </a:r>
            <a:r>
              <a:rPr lang="en-US" altLang="zh-CN" sz="3200" u="none" dirty="0" smtClean="0">
                <a:solidFill>
                  <a:srgbClr val="CC3300"/>
                </a:solidFill>
                <a:ea typeface="仿宋_GB2312" pitchFamily="49" charset="-122"/>
              </a:rPr>
              <a:t> size</a:t>
            </a:r>
            <a:r>
              <a:rPr lang="en-US" altLang="zh-CN" sz="3200" b="1" u="none" dirty="0" smtClean="0">
                <a:solidFill>
                  <a:srgbClr val="CC3300"/>
                </a:solidFill>
                <a:ea typeface="仿宋_GB2312" pitchFamily="49" charset="-122"/>
              </a:rPr>
              <a:t>=</a:t>
            </a:r>
            <a:r>
              <a:rPr lang="en-US" altLang="zh-CN" sz="3200" u="none" dirty="0" err="1" smtClean="0">
                <a:solidFill>
                  <a:srgbClr val="CC3300"/>
                </a:solidFill>
                <a:ea typeface="仿宋_GB2312" pitchFamily="49" charset="-122"/>
              </a:rPr>
              <a:t>defaultsize</a:t>
            </a:r>
            <a:r>
              <a:rPr lang="en-US" altLang="zh-CN" sz="3200" b="1" u="none" dirty="0" smtClean="0">
                <a:solidFill>
                  <a:srgbClr val="CC3300"/>
                </a:solidFill>
                <a:ea typeface="仿宋_GB2312" pitchFamily="49" charset="-122"/>
              </a:rPr>
              <a:t>)  </a:t>
            </a:r>
            <a:r>
              <a:rPr lang="en-US" altLang="zh-CN" sz="3200" b="1" u="none" dirty="0">
                <a:solidFill>
                  <a:schemeClr val="accent2"/>
                </a:solidFill>
                <a:ea typeface="仿宋_GB2312" pitchFamily="49" charset="-122"/>
              </a:rPr>
              <a:t>//</a:t>
            </a:r>
            <a:r>
              <a:rPr lang="zh-CN" altLang="en-US" sz="3200" u="none" dirty="0">
                <a:solidFill>
                  <a:schemeClr val="accent2"/>
                </a:solidFill>
                <a:ea typeface="隶书" pitchFamily="49" charset="-122"/>
              </a:rPr>
              <a:t>构造函数</a:t>
            </a:r>
            <a:endParaRPr lang="zh-CN" altLang="en-US" sz="3200" u="none" dirty="0">
              <a:solidFill>
                <a:srgbClr val="CC3300"/>
              </a:solidFill>
              <a:ea typeface="仿宋_GB2312" pitchFamily="49" charset="-122"/>
            </a:endParaRPr>
          </a:p>
          <a:p>
            <a:r>
              <a:rPr lang="zh-CN" altLang="en-US" sz="3200" u="none" dirty="0">
                <a:solidFill>
                  <a:srgbClr val="CC3300"/>
                </a:solidFill>
                <a:ea typeface="仿宋_GB2312" pitchFamily="49" charset="-122"/>
              </a:rPr>
              <a:t>      </a:t>
            </a:r>
            <a:r>
              <a:rPr lang="en-US" altLang="zh-CN" sz="3200" b="1" u="none" dirty="0">
                <a:solidFill>
                  <a:srgbClr val="CC3300"/>
                </a:solidFill>
                <a:ea typeface="仿宋_GB2312" pitchFamily="49" charset="-122"/>
              </a:rPr>
              <a:t>{ </a:t>
            </a:r>
            <a:r>
              <a:rPr lang="en-US" altLang="zh-CN" sz="3200" u="none" dirty="0" smtClean="0">
                <a:solidFill>
                  <a:srgbClr val="CC3300"/>
                </a:solidFill>
                <a:ea typeface="仿宋_GB2312" pitchFamily="49" charset="-122"/>
              </a:rPr>
              <a:t>buckets</a:t>
            </a:r>
            <a:r>
              <a:rPr lang="en-US" altLang="zh-CN" sz="3200" b="1" u="none" dirty="0" smtClean="0">
                <a:solidFill>
                  <a:srgbClr val="CC3300"/>
                </a:solidFill>
                <a:ea typeface="仿宋_GB2312" pitchFamily="49" charset="-122"/>
              </a:rPr>
              <a:t>=</a:t>
            </a:r>
            <a:r>
              <a:rPr lang="en-US" altLang="zh-CN" sz="3200" u="none" dirty="0" smtClean="0">
                <a:solidFill>
                  <a:srgbClr val="CC3300"/>
                </a:solidFill>
                <a:ea typeface="仿宋_GB2312" pitchFamily="49" charset="-122"/>
              </a:rPr>
              <a:t>size</a:t>
            </a:r>
            <a:r>
              <a:rPr lang="en-US" altLang="zh-CN" sz="3200" b="1" u="none" dirty="0">
                <a:solidFill>
                  <a:srgbClr val="CC3300"/>
                </a:solidFill>
                <a:ea typeface="仿宋_GB2312" pitchFamily="49" charset="-122"/>
              </a:rPr>
              <a:t>;</a:t>
            </a:r>
            <a:r>
              <a:rPr lang="en-US" altLang="zh-CN" sz="3200" u="none" dirty="0">
                <a:solidFill>
                  <a:srgbClr val="CC3300"/>
                </a:solidFill>
                <a:ea typeface="仿宋_GB2312" pitchFamily="49" charset="-122"/>
              </a:rPr>
              <a:t>  </a:t>
            </a:r>
            <a:r>
              <a:rPr lang="en-US" altLang="zh-CN" sz="3200" u="none" dirty="0" smtClean="0">
                <a:solidFill>
                  <a:srgbClr val="CC3300"/>
                </a:solidFill>
                <a:ea typeface="仿宋_GB2312" pitchFamily="49" charset="-122"/>
              </a:rPr>
              <a:t>ht</a:t>
            </a:r>
            <a:r>
              <a:rPr lang="en-US" altLang="zh-CN" sz="3200" b="1" u="none" dirty="0" smtClean="0">
                <a:solidFill>
                  <a:srgbClr val="CC3300"/>
                </a:solidFill>
                <a:ea typeface="仿宋_GB2312" pitchFamily="49" charset="-122"/>
              </a:rPr>
              <a:t>=new</a:t>
            </a:r>
            <a:r>
              <a:rPr lang="en-US" altLang="zh-CN" sz="3200" u="none" dirty="0" smtClean="0">
                <a:solidFill>
                  <a:srgbClr val="CC3300"/>
                </a:solidFill>
                <a:ea typeface="仿宋_GB2312" pitchFamily="49" charset="-122"/>
              </a:rPr>
              <a:t> </a:t>
            </a:r>
            <a:r>
              <a:rPr lang="en-US" altLang="zh-CN" sz="3200" u="none" dirty="0" err="1">
                <a:solidFill>
                  <a:srgbClr val="CC3300"/>
                </a:solidFill>
                <a:ea typeface="仿宋_GB2312" pitchFamily="49" charset="-122"/>
              </a:rPr>
              <a:t>ListPtr</a:t>
            </a:r>
            <a:r>
              <a:rPr lang="en-US" altLang="zh-CN" sz="3200" b="1" u="none" dirty="0">
                <a:solidFill>
                  <a:srgbClr val="CC3300"/>
                </a:solidFill>
                <a:ea typeface="仿宋_GB2312" pitchFamily="49" charset="-122"/>
              </a:rPr>
              <a:t>[</a:t>
            </a:r>
            <a:r>
              <a:rPr lang="en-US" altLang="zh-CN" sz="3200" u="none" dirty="0">
                <a:solidFill>
                  <a:srgbClr val="CC3300"/>
                </a:solidFill>
                <a:ea typeface="仿宋_GB2312" pitchFamily="49" charset="-122"/>
              </a:rPr>
              <a:t>buckets</a:t>
            </a:r>
            <a:r>
              <a:rPr lang="en-US" altLang="zh-CN" sz="3200" b="1" u="none" dirty="0">
                <a:solidFill>
                  <a:srgbClr val="CC3300"/>
                </a:solidFill>
                <a:ea typeface="仿宋_GB2312" pitchFamily="49" charset="-122"/>
              </a:rPr>
              <a:t>]; }</a:t>
            </a:r>
          </a:p>
          <a:p>
            <a:r>
              <a:rPr lang="en-US" altLang="zh-CN" sz="3200" b="1" u="none" dirty="0" smtClean="0">
                <a:solidFill>
                  <a:srgbClr val="CC3300"/>
                </a:solidFill>
                <a:ea typeface="仿宋_GB2312" pitchFamily="49" charset="-122"/>
              </a:rPr>
              <a:t>  private</a:t>
            </a:r>
            <a:r>
              <a:rPr lang="en-US" altLang="zh-CN" sz="3200" b="1" u="none" dirty="0">
                <a:solidFill>
                  <a:srgbClr val="CC3300"/>
                </a:solidFill>
                <a:ea typeface="仿宋_GB2312" pitchFamily="49" charset="-122"/>
              </a:rPr>
              <a:t>:</a:t>
            </a:r>
          </a:p>
          <a:p>
            <a:r>
              <a:rPr lang="en-US" altLang="zh-CN" sz="3200" u="none" dirty="0">
                <a:solidFill>
                  <a:srgbClr val="CC3300"/>
                </a:solidFill>
                <a:ea typeface="仿宋_GB2312" pitchFamily="49" charset="-122"/>
              </a:rPr>
              <a:t>    </a:t>
            </a:r>
            <a:r>
              <a:rPr lang="en-US" altLang="zh-CN" sz="3200" b="1" u="none" dirty="0" err="1">
                <a:solidFill>
                  <a:srgbClr val="CC3300"/>
                </a:solidFill>
                <a:ea typeface="仿宋_GB2312" pitchFamily="49" charset="-122"/>
              </a:rPr>
              <a:t>int</a:t>
            </a:r>
            <a:r>
              <a:rPr lang="en-US" altLang="zh-CN" sz="3200" u="none" dirty="0">
                <a:solidFill>
                  <a:srgbClr val="CC3300"/>
                </a:solidFill>
                <a:ea typeface="仿宋_GB2312" pitchFamily="49" charset="-122"/>
              </a:rPr>
              <a:t> buckets</a:t>
            </a:r>
            <a:r>
              <a:rPr lang="en-US" altLang="zh-CN" sz="3200" b="1" u="none" dirty="0" smtClean="0">
                <a:solidFill>
                  <a:srgbClr val="CC3300"/>
                </a:solidFill>
                <a:ea typeface="仿宋_GB2312" pitchFamily="49" charset="-122"/>
              </a:rPr>
              <a:t>;  </a:t>
            </a:r>
            <a:r>
              <a:rPr lang="en-US" altLang="zh-CN" sz="3200" b="1" u="none" dirty="0" smtClean="0">
                <a:solidFill>
                  <a:schemeClr val="accent2"/>
                </a:solidFill>
                <a:ea typeface="仿宋_GB2312" pitchFamily="49" charset="-122"/>
              </a:rPr>
              <a:t>//</a:t>
            </a:r>
            <a:r>
              <a:rPr lang="zh-CN" altLang="zh-CN" sz="3200" u="none" dirty="0">
                <a:solidFill>
                  <a:schemeClr val="accent2"/>
                </a:solidFill>
                <a:ea typeface="隶书" pitchFamily="49" charset="-122"/>
              </a:rPr>
              <a:t>桶数</a:t>
            </a:r>
            <a:r>
              <a:rPr lang="zh-CN" altLang="en-US" sz="3200" b="1" u="none" dirty="0">
                <a:solidFill>
                  <a:srgbClr val="CC3300"/>
                </a:solidFill>
                <a:ea typeface="仿宋_GB2312" pitchFamily="49" charset="-122"/>
              </a:rPr>
              <a:t>          </a:t>
            </a:r>
          </a:p>
          <a:p>
            <a:r>
              <a:rPr lang="zh-CN" altLang="en-US" sz="3200" u="none" dirty="0">
                <a:solidFill>
                  <a:srgbClr val="CC3300"/>
                </a:solidFill>
                <a:ea typeface="仿宋_GB2312" pitchFamily="49" charset="-122"/>
              </a:rPr>
              <a:t>    </a:t>
            </a:r>
            <a:r>
              <a:rPr lang="en-US" altLang="zh-CN" sz="3200" u="none" dirty="0" err="1">
                <a:solidFill>
                  <a:srgbClr val="CC3300"/>
                </a:solidFill>
                <a:ea typeface="仿宋_GB2312" pitchFamily="49" charset="-122"/>
              </a:rPr>
              <a:t>ListPtr</a:t>
            </a:r>
            <a:r>
              <a:rPr lang="en-US" altLang="zh-CN" sz="3200" u="none" dirty="0">
                <a:solidFill>
                  <a:srgbClr val="CC3300"/>
                </a:solidFill>
                <a:ea typeface="仿宋_GB2312" pitchFamily="49" charset="-122"/>
              </a:rPr>
              <a:t> </a:t>
            </a:r>
            <a:r>
              <a:rPr lang="en-US" altLang="zh-CN" sz="3200" b="1" u="none" dirty="0">
                <a:solidFill>
                  <a:srgbClr val="CC3300"/>
                </a:solidFill>
                <a:ea typeface="仿宋_GB2312" pitchFamily="49" charset="-122"/>
              </a:rPr>
              <a:t>&lt;Type&gt; *</a:t>
            </a:r>
            <a:r>
              <a:rPr lang="en-US" altLang="zh-CN" sz="3200" u="none" dirty="0">
                <a:solidFill>
                  <a:srgbClr val="CC3300"/>
                </a:solidFill>
                <a:ea typeface="仿宋_GB2312" pitchFamily="49" charset="-122"/>
              </a:rPr>
              <a:t>ht</a:t>
            </a:r>
            <a:r>
              <a:rPr lang="en-US" altLang="zh-CN" sz="3200" b="1" u="none" dirty="0">
                <a:solidFill>
                  <a:srgbClr val="CC3300"/>
                </a:solidFill>
                <a:ea typeface="仿宋_GB2312" pitchFamily="49" charset="-122"/>
              </a:rPr>
              <a:t>;  </a:t>
            </a:r>
            <a:r>
              <a:rPr lang="en-US" altLang="zh-CN" sz="3200" b="1" u="none" dirty="0" smtClean="0">
                <a:solidFill>
                  <a:schemeClr val="accent2"/>
                </a:solidFill>
                <a:ea typeface="仿宋_GB2312" pitchFamily="49" charset="-122"/>
              </a:rPr>
              <a:t>//</a:t>
            </a:r>
            <a:r>
              <a:rPr lang="zh-CN" altLang="en-US" sz="3200" u="none" dirty="0">
                <a:solidFill>
                  <a:schemeClr val="accent2"/>
                </a:solidFill>
                <a:ea typeface="隶书" pitchFamily="49" charset="-122"/>
              </a:rPr>
              <a:t>散列表数组的头指针</a:t>
            </a:r>
            <a:endParaRPr lang="zh-CN" altLang="en-US" sz="3200" b="1" u="none" dirty="0">
              <a:solidFill>
                <a:srgbClr val="CC3300"/>
              </a:solidFill>
              <a:ea typeface="仿宋_GB2312" pitchFamily="49" charset="-122"/>
            </a:endParaRPr>
          </a:p>
          <a:p>
            <a:r>
              <a:rPr lang="en-US" altLang="zh-CN" sz="3200" b="1" u="none" dirty="0">
                <a:solidFill>
                  <a:srgbClr val="CC3300"/>
                </a:solidFill>
                <a:ea typeface="仿宋_GB2312" pitchFamily="49" charset="-122"/>
              </a:rPr>
              <a:t>};</a:t>
            </a:r>
          </a:p>
        </p:txBody>
      </p:sp>
    </p:spTree>
  </p:cSld>
  <p:clrMapOvr>
    <a:masterClrMapping/>
  </p:clrMapOvr>
  <p:transition>
    <p:split orient="vert"/>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228</a:t>
            </a:fld>
            <a:endParaRPr lang="en-US" altLang="zh-CN"/>
          </a:p>
        </p:txBody>
      </p:sp>
      <p:sp>
        <p:nvSpPr>
          <p:cNvPr id="3" name="Text Box 2"/>
          <p:cNvSpPr txBox="1">
            <a:spLocks noChangeArrowheads="1"/>
          </p:cNvSpPr>
          <p:nvPr/>
        </p:nvSpPr>
        <p:spPr bwMode="auto">
          <a:xfrm>
            <a:off x="290946" y="664730"/>
            <a:ext cx="8458200" cy="5162952"/>
          </a:xfrm>
          <a:prstGeom prst="rect">
            <a:avLst/>
          </a:prstGeom>
          <a:noFill/>
          <a:ln w="9525">
            <a:noFill/>
            <a:miter lim="800000"/>
            <a:headEnd/>
            <a:tailEnd/>
          </a:ln>
          <a:effectLst/>
        </p:spPr>
        <p:txBody>
          <a:bodyPr>
            <a:spAutoFit/>
          </a:bodyPr>
          <a:lstStyle/>
          <a:p>
            <a:r>
              <a:rPr lang="zh-CN" altLang="en-US" sz="3200" b="1" u="none" dirty="0">
                <a:effectLst>
                  <a:outerShdw blurRad="38100" dist="38100" dir="2700000" algn="tl">
                    <a:srgbClr val="C0C0C0"/>
                  </a:outerShdw>
                </a:effectLst>
                <a:ea typeface="仿宋_GB2312" pitchFamily="49" charset="-122"/>
              </a:rPr>
              <a:t>循链搜索的算法</a:t>
            </a:r>
            <a:endParaRPr lang="zh-CN" altLang="en-US" sz="3200" b="1" u="none" dirty="0">
              <a:effectLst>
                <a:outerShdw blurRad="38100" dist="38100" dir="2700000" algn="tl">
                  <a:srgbClr val="C0C0C0"/>
                </a:outerShdw>
              </a:effectLst>
              <a:ea typeface="楷体_GB2312" pitchFamily="49" charset="-122"/>
            </a:endParaRPr>
          </a:p>
          <a:p>
            <a:pPr>
              <a:lnSpc>
                <a:spcPct val="95000"/>
              </a:lnSpc>
            </a:pPr>
            <a:endParaRPr lang="zh-CN" altLang="en-US" sz="1000" b="1" u="none" dirty="0">
              <a:effectLst>
                <a:outerShdw blurRad="38100" dist="38100" dir="2700000" algn="tl">
                  <a:srgbClr val="C0C0C0"/>
                </a:outerShdw>
              </a:effectLst>
              <a:ea typeface="楷体_GB2312" pitchFamily="49" charset="-122"/>
            </a:endParaRPr>
          </a:p>
          <a:p>
            <a:r>
              <a:rPr lang="en-US" altLang="zh-CN" sz="3200" b="1" u="none" dirty="0">
                <a:solidFill>
                  <a:srgbClr val="CC3300"/>
                </a:solidFill>
              </a:rPr>
              <a:t>template&lt;class </a:t>
            </a:r>
            <a:r>
              <a:rPr lang="en-US" altLang="zh-CN" sz="3200" b="1" u="none" dirty="0" smtClean="0">
                <a:solidFill>
                  <a:srgbClr val="CC3300"/>
                </a:solidFill>
              </a:rPr>
              <a:t>Type&gt; Type</a:t>
            </a:r>
            <a:r>
              <a:rPr lang="en-US" altLang="zh-CN" sz="3200" u="none" dirty="0" smtClean="0">
                <a:solidFill>
                  <a:srgbClr val="CC3300"/>
                </a:solidFill>
              </a:rPr>
              <a:t> </a:t>
            </a:r>
            <a:r>
              <a:rPr lang="en-US" altLang="zh-CN" sz="3200" i="1" u="none" dirty="0">
                <a:solidFill>
                  <a:srgbClr val="CC3300"/>
                </a:solidFill>
              </a:rPr>
              <a:t>*</a:t>
            </a:r>
            <a:r>
              <a:rPr lang="en-US" altLang="zh-CN" sz="3200" u="none" dirty="0">
                <a:solidFill>
                  <a:srgbClr val="CC3300"/>
                </a:solidFill>
              </a:rPr>
              <a:t> </a:t>
            </a:r>
            <a:r>
              <a:rPr lang="en-US" altLang="zh-CN" sz="3200" u="none" dirty="0" err="1">
                <a:solidFill>
                  <a:srgbClr val="CC3300"/>
                </a:solidFill>
              </a:rPr>
              <a:t>HashTable</a:t>
            </a:r>
            <a:r>
              <a:rPr lang="en-US" altLang="zh-CN" sz="3200" b="1" u="none" dirty="0">
                <a:solidFill>
                  <a:srgbClr val="CC3300"/>
                </a:solidFill>
              </a:rPr>
              <a:t>&lt;Type&gt;:: </a:t>
            </a:r>
          </a:p>
          <a:p>
            <a:r>
              <a:rPr lang="en-US" altLang="zh-CN" sz="3200" u="none" dirty="0" smtClean="0">
                <a:solidFill>
                  <a:srgbClr val="CC3300"/>
                </a:solidFill>
              </a:rPr>
              <a:t>Find</a:t>
            </a:r>
            <a:r>
              <a:rPr lang="en-US" altLang="zh-CN" sz="3200" b="1" u="none" dirty="0" smtClean="0">
                <a:solidFill>
                  <a:srgbClr val="CC3300"/>
                </a:solidFill>
              </a:rPr>
              <a:t>(const </a:t>
            </a:r>
            <a:r>
              <a:rPr lang="en-US" altLang="zh-CN" sz="3200" b="1" u="none" dirty="0">
                <a:solidFill>
                  <a:srgbClr val="CC3300"/>
                </a:solidFill>
              </a:rPr>
              <a:t>Type </a:t>
            </a:r>
            <a:r>
              <a:rPr lang="en-US" altLang="zh-CN" sz="3200" b="1" u="none" dirty="0" smtClean="0">
                <a:solidFill>
                  <a:srgbClr val="CC3300"/>
                </a:solidFill>
              </a:rPr>
              <a:t>&amp;</a:t>
            </a:r>
            <a:r>
              <a:rPr lang="en-US" altLang="zh-CN" sz="3200" u="none" dirty="0" smtClean="0">
                <a:solidFill>
                  <a:srgbClr val="CC3300"/>
                </a:solidFill>
              </a:rPr>
              <a:t>x</a:t>
            </a:r>
            <a:r>
              <a:rPr lang="en-US" altLang="zh-CN" sz="3200" b="1" u="none" dirty="0" smtClean="0">
                <a:solidFill>
                  <a:srgbClr val="CC3300"/>
                </a:solidFill>
              </a:rPr>
              <a:t>)</a:t>
            </a:r>
            <a:r>
              <a:rPr lang="en-US" altLang="zh-CN" sz="3200" u="none" dirty="0" smtClean="0">
                <a:solidFill>
                  <a:srgbClr val="CC3300"/>
                </a:solidFill>
              </a:rPr>
              <a:t> </a:t>
            </a:r>
            <a:r>
              <a:rPr lang="en-US" altLang="zh-CN" sz="3200" b="1" u="none" dirty="0">
                <a:solidFill>
                  <a:srgbClr val="CC3300"/>
                </a:solidFill>
              </a:rPr>
              <a:t>{</a:t>
            </a:r>
            <a:endParaRPr lang="en-US" altLang="zh-CN" sz="3200" u="none" dirty="0">
              <a:solidFill>
                <a:srgbClr val="CC3300"/>
              </a:solidFill>
            </a:endParaRPr>
          </a:p>
          <a:p>
            <a:r>
              <a:rPr lang="en-US" altLang="zh-CN" sz="3200" u="none" dirty="0">
                <a:solidFill>
                  <a:srgbClr val="CC3300"/>
                </a:solidFill>
              </a:rPr>
              <a:t>   </a:t>
            </a:r>
            <a:r>
              <a:rPr lang="en-US" altLang="zh-CN" sz="3200" b="1" u="none" dirty="0">
                <a:solidFill>
                  <a:srgbClr val="CC3300"/>
                </a:solidFill>
              </a:rPr>
              <a:t> </a:t>
            </a:r>
            <a:r>
              <a:rPr lang="en-US" altLang="zh-CN" sz="3200" b="1" u="none" dirty="0" err="1">
                <a:solidFill>
                  <a:srgbClr val="CC3300"/>
                </a:solidFill>
              </a:rPr>
              <a:t>int</a:t>
            </a:r>
            <a:r>
              <a:rPr lang="en-US" altLang="zh-CN" sz="3200" u="none" dirty="0">
                <a:solidFill>
                  <a:srgbClr val="CC3300"/>
                </a:solidFill>
              </a:rPr>
              <a:t> </a:t>
            </a:r>
            <a:r>
              <a:rPr lang="en-US" altLang="zh-CN" sz="3200" u="none" dirty="0" smtClean="0">
                <a:solidFill>
                  <a:srgbClr val="CC3300"/>
                </a:solidFill>
              </a:rPr>
              <a:t>j</a:t>
            </a:r>
            <a:r>
              <a:rPr lang="en-US" altLang="zh-CN" sz="3200" b="1" u="none" dirty="0" smtClean="0">
                <a:solidFill>
                  <a:srgbClr val="CC3300"/>
                </a:solidFill>
              </a:rPr>
              <a:t>=</a:t>
            </a:r>
            <a:r>
              <a:rPr lang="en-US" altLang="zh-CN" sz="3200" u="none" dirty="0" err="1" smtClean="0">
                <a:solidFill>
                  <a:srgbClr val="CC3300"/>
                </a:solidFill>
              </a:rPr>
              <a:t>HashFunc</a:t>
            </a:r>
            <a:r>
              <a:rPr lang="en-US" altLang="zh-CN" sz="3200" b="1" u="none" dirty="0" smtClean="0">
                <a:solidFill>
                  <a:srgbClr val="CC3300"/>
                </a:solidFill>
              </a:rPr>
              <a:t>(</a:t>
            </a:r>
            <a:r>
              <a:rPr lang="en-US" altLang="zh-CN" sz="3200" u="none" dirty="0" smtClean="0">
                <a:solidFill>
                  <a:srgbClr val="CC3300"/>
                </a:solidFill>
              </a:rPr>
              <a:t>x</a:t>
            </a:r>
            <a:r>
              <a:rPr lang="en-US" altLang="zh-CN" sz="3200" b="1" u="none" dirty="0">
                <a:solidFill>
                  <a:srgbClr val="CC3300"/>
                </a:solidFill>
              </a:rPr>
              <a:t>,</a:t>
            </a:r>
            <a:r>
              <a:rPr lang="en-US" altLang="zh-CN" sz="3200" u="none" dirty="0">
                <a:solidFill>
                  <a:srgbClr val="CC3300"/>
                </a:solidFill>
              </a:rPr>
              <a:t> </a:t>
            </a:r>
            <a:r>
              <a:rPr lang="en-US" altLang="zh-CN" sz="3200" u="none" dirty="0" smtClean="0">
                <a:solidFill>
                  <a:srgbClr val="CC3300"/>
                </a:solidFill>
              </a:rPr>
              <a:t>buckets</a:t>
            </a:r>
            <a:r>
              <a:rPr lang="en-US" altLang="zh-CN" sz="3200" b="1" u="none" dirty="0" smtClean="0">
                <a:solidFill>
                  <a:srgbClr val="CC3300"/>
                </a:solidFill>
              </a:rPr>
              <a:t>);  </a:t>
            </a:r>
            <a:r>
              <a:rPr lang="en-US" altLang="zh-CN" sz="3200" b="1" u="none" dirty="0">
                <a:solidFill>
                  <a:schemeClr val="accent2"/>
                </a:solidFill>
              </a:rPr>
              <a:t>//</a:t>
            </a:r>
            <a:r>
              <a:rPr lang="zh-CN" altLang="en-US" sz="3200" u="none" dirty="0">
                <a:solidFill>
                  <a:schemeClr val="accent2"/>
                </a:solidFill>
                <a:ea typeface="隶书" pitchFamily="49" charset="-122"/>
              </a:rPr>
              <a:t>初始桶号</a:t>
            </a:r>
            <a:endParaRPr lang="zh-CN" altLang="en-US" sz="3200" b="1" u="none" dirty="0">
              <a:solidFill>
                <a:srgbClr val="CC3300"/>
              </a:solidFill>
            </a:endParaRPr>
          </a:p>
          <a:p>
            <a:r>
              <a:rPr lang="zh-CN" altLang="en-US" sz="3200" u="none" dirty="0">
                <a:solidFill>
                  <a:srgbClr val="CC3300"/>
                </a:solidFill>
              </a:rPr>
              <a:t>    </a:t>
            </a:r>
            <a:r>
              <a:rPr lang="en-US" altLang="zh-CN" sz="3200" u="none" dirty="0" err="1" smtClean="0">
                <a:solidFill>
                  <a:srgbClr val="CC3300"/>
                </a:solidFill>
              </a:rPr>
              <a:t>ListPtr</a:t>
            </a:r>
            <a:r>
              <a:rPr lang="en-US" altLang="zh-CN" sz="3200" u="none" dirty="0" smtClean="0">
                <a:solidFill>
                  <a:srgbClr val="CC3300"/>
                </a:solidFill>
              </a:rPr>
              <a:t> </a:t>
            </a:r>
            <a:r>
              <a:rPr lang="en-US" altLang="zh-CN" sz="3200" b="1" u="none" dirty="0" smtClean="0">
                <a:solidFill>
                  <a:srgbClr val="CC3300"/>
                </a:solidFill>
              </a:rPr>
              <a:t>&lt;</a:t>
            </a:r>
            <a:r>
              <a:rPr lang="en-US" altLang="zh-CN" sz="3200" b="1" u="none" dirty="0">
                <a:solidFill>
                  <a:srgbClr val="CC3300"/>
                </a:solidFill>
              </a:rPr>
              <a:t>Type&gt;</a:t>
            </a:r>
            <a:r>
              <a:rPr lang="en-US" altLang="zh-CN" sz="3200" u="none" dirty="0">
                <a:solidFill>
                  <a:srgbClr val="CC3300"/>
                </a:solidFill>
              </a:rPr>
              <a:t> </a:t>
            </a:r>
            <a:r>
              <a:rPr lang="en-US" altLang="zh-CN" sz="3200" b="1" u="none" dirty="0" smtClean="0">
                <a:solidFill>
                  <a:srgbClr val="CC3300"/>
                </a:solidFill>
              </a:rPr>
              <a:t>*</a:t>
            </a:r>
            <a:r>
              <a:rPr lang="en-US" altLang="zh-CN" sz="3200" u="none" dirty="0" smtClean="0">
                <a:solidFill>
                  <a:srgbClr val="CC3300"/>
                </a:solidFill>
              </a:rPr>
              <a:t>p</a:t>
            </a:r>
            <a:r>
              <a:rPr lang="en-US" altLang="zh-CN" sz="3200" b="1" u="none" dirty="0" smtClean="0">
                <a:solidFill>
                  <a:srgbClr val="CC3300"/>
                </a:solidFill>
              </a:rPr>
              <a:t>=</a:t>
            </a:r>
            <a:r>
              <a:rPr lang="en-US" altLang="zh-CN" sz="3200" u="none" dirty="0" smtClean="0">
                <a:solidFill>
                  <a:srgbClr val="CC3300"/>
                </a:solidFill>
              </a:rPr>
              <a:t>ht</a:t>
            </a:r>
            <a:r>
              <a:rPr lang="en-US" altLang="zh-CN" sz="3200" b="1" u="none" dirty="0" smtClean="0">
                <a:solidFill>
                  <a:srgbClr val="CC3300"/>
                </a:solidFill>
              </a:rPr>
              <a:t>[</a:t>
            </a:r>
            <a:r>
              <a:rPr lang="en-US" altLang="zh-CN" sz="3200" u="none" dirty="0" smtClean="0">
                <a:solidFill>
                  <a:srgbClr val="CC3300"/>
                </a:solidFill>
              </a:rPr>
              <a:t>j</a:t>
            </a:r>
            <a:r>
              <a:rPr lang="en-US" altLang="zh-CN" sz="3200" b="1" u="none" dirty="0">
                <a:solidFill>
                  <a:srgbClr val="CC3300"/>
                </a:solidFill>
              </a:rPr>
              <a:t>];  </a:t>
            </a:r>
            <a:r>
              <a:rPr lang="en-US" altLang="zh-CN" sz="3200" b="1" u="none" dirty="0" smtClean="0">
                <a:solidFill>
                  <a:schemeClr val="accent2"/>
                </a:solidFill>
              </a:rPr>
              <a:t>//</a:t>
            </a:r>
            <a:r>
              <a:rPr lang="zh-CN" altLang="en-US" sz="3200" u="none" dirty="0">
                <a:solidFill>
                  <a:schemeClr val="accent2"/>
                </a:solidFill>
                <a:ea typeface="隶书" pitchFamily="49" charset="-122"/>
              </a:rPr>
              <a:t>桶地址</a:t>
            </a:r>
            <a:endParaRPr lang="zh-CN" altLang="en-US" sz="3200" b="1" u="none" dirty="0">
              <a:solidFill>
                <a:srgbClr val="CC3300"/>
              </a:solidFill>
            </a:endParaRPr>
          </a:p>
          <a:p>
            <a:r>
              <a:rPr lang="zh-CN" altLang="en-US" sz="3200" u="none" dirty="0">
                <a:solidFill>
                  <a:srgbClr val="CC3300"/>
                </a:solidFill>
              </a:rPr>
              <a:t>    </a:t>
            </a:r>
            <a:r>
              <a:rPr lang="en-US" altLang="zh-CN" sz="3200" b="1" u="none" dirty="0">
                <a:solidFill>
                  <a:srgbClr val="CC3300"/>
                </a:solidFill>
              </a:rPr>
              <a:t>while </a:t>
            </a:r>
            <a:r>
              <a:rPr lang="en-US" altLang="zh-CN" sz="3200" b="1" u="none" dirty="0" smtClean="0">
                <a:solidFill>
                  <a:srgbClr val="CC3300"/>
                </a:solidFill>
              </a:rPr>
              <a:t>(</a:t>
            </a:r>
            <a:r>
              <a:rPr lang="en-US" altLang="zh-CN" sz="3200" u="none" dirty="0" smtClean="0">
                <a:solidFill>
                  <a:srgbClr val="CC3300"/>
                </a:solidFill>
              </a:rPr>
              <a:t>p</a:t>
            </a:r>
            <a:r>
              <a:rPr lang="en-US" altLang="zh-CN" sz="3200" b="1" u="none" dirty="0" smtClean="0">
                <a:solidFill>
                  <a:srgbClr val="CC3300"/>
                </a:solidFill>
              </a:rPr>
              <a:t>!=</a:t>
            </a:r>
            <a:r>
              <a:rPr lang="en-US" altLang="zh-CN" sz="3200" u="none" dirty="0" smtClean="0">
                <a:solidFill>
                  <a:srgbClr val="CC3300"/>
                </a:solidFill>
              </a:rPr>
              <a:t>NULL</a:t>
            </a:r>
            <a:r>
              <a:rPr lang="en-US" altLang="zh-CN" sz="3200" b="1" u="none" dirty="0" smtClean="0">
                <a:solidFill>
                  <a:srgbClr val="CC3300"/>
                </a:solidFill>
              </a:rPr>
              <a:t>)</a:t>
            </a:r>
            <a:endParaRPr lang="en-US" altLang="zh-CN" sz="3200" b="1" u="none" dirty="0">
              <a:solidFill>
                <a:srgbClr val="CC3300"/>
              </a:solidFill>
            </a:endParaRPr>
          </a:p>
          <a:p>
            <a:r>
              <a:rPr lang="en-US" altLang="zh-CN" sz="3200" b="1" u="none" dirty="0">
                <a:solidFill>
                  <a:srgbClr val="CC3300"/>
                </a:solidFill>
              </a:rPr>
              <a:t>         if </a:t>
            </a:r>
            <a:r>
              <a:rPr lang="en-US" altLang="zh-CN" sz="3200" b="1" u="none" dirty="0" smtClean="0">
                <a:solidFill>
                  <a:srgbClr val="CC3300"/>
                </a:solidFill>
              </a:rPr>
              <a:t>(</a:t>
            </a:r>
            <a:r>
              <a:rPr lang="en-US" altLang="zh-CN" sz="3200" u="none" dirty="0" smtClean="0">
                <a:solidFill>
                  <a:srgbClr val="CC3300"/>
                </a:solidFill>
              </a:rPr>
              <a:t>p</a:t>
            </a:r>
            <a:r>
              <a:rPr lang="en-US" altLang="zh-CN" sz="3200" b="1" u="none" dirty="0" smtClean="0">
                <a:solidFill>
                  <a:srgbClr val="CC3300"/>
                </a:solidFill>
                <a:latin typeface="+mn-lt"/>
                <a:ea typeface="楷体_GB2312" pitchFamily="49" charset="-122"/>
              </a:rPr>
              <a:t>-</a:t>
            </a:r>
            <a:r>
              <a:rPr lang="en-US" altLang="zh-CN" sz="3200" b="1" u="none" dirty="0">
                <a:solidFill>
                  <a:srgbClr val="CC3300"/>
                </a:solidFill>
                <a:latin typeface="+mn-lt"/>
                <a:ea typeface="楷体_GB2312" pitchFamily="49" charset="-122"/>
              </a:rPr>
              <a:t>&gt;</a:t>
            </a:r>
            <a:r>
              <a:rPr lang="en-US" altLang="zh-CN" sz="3200" u="none" dirty="0" smtClean="0">
                <a:solidFill>
                  <a:srgbClr val="CC3300"/>
                </a:solidFill>
              </a:rPr>
              <a:t>key</a:t>
            </a:r>
            <a:r>
              <a:rPr lang="en-US" altLang="zh-CN" sz="3200" b="1" i="1" u="none" dirty="0" smtClean="0">
                <a:solidFill>
                  <a:srgbClr val="CC3300"/>
                </a:solidFill>
              </a:rPr>
              <a:t>==</a:t>
            </a:r>
            <a:r>
              <a:rPr lang="en-US" altLang="zh-CN" sz="3200" u="none" dirty="0" smtClean="0">
                <a:solidFill>
                  <a:srgbClr val="CC3300"/>
                </a:solidFill>
              </a:rPr>
              <a:t>x</a:t>
            </a:r>
            <a:r>
              <a:rPr lang="en-US" altLang="zh-CN" sz="3200" b="1" u="none" dirty="0" smtClean="0">
                <a:solidFill>
                  <a:srgbClr val="CC3300"/>
                </a:solidFill>
              </a:rPr>
              <a:t>) </a:t>
            </a:r>
            <a:r>
              <a:rPr lang="en-US" altLang="zh-CN" sz="3200" u="none" dirty="0" smtClean="0">
                <a:solidFill>
                  <a:srgbClr val="CC3300"/>
                </a:solidFill>
              </a:rPr>
              <a:t> </a:t>
            </a:r>
            <a:r>
              <a:rPr lang="en-US" altLang="zh-CN" sz="3200" b="1" u="none" dirty="0">
                <a:solidFill>
                  <a:srgbClr val="CC3300"/>
                </a:solidFill>
              </a:rPr>
              <a:t>return</a:t>
            </a:r>
            <a:r>
              <a:rPr lang="en-US" altLang="zh-CN" sz="3200" u="none" dirty="0">
                <a:solidFill>
                  <a:srgbClr val="CC3300"/>
                </a:solidFill>
              </a:rPr>
              <a:t> </a:t>
            </a:r>
            <a:r>
              <a:rPr lang="en-US" altLang="zh-CN" sz="3200" b="1" u="none" dirty="0" smtClean="0">
                <a:solidFill>
                  <a:srgbClr val="CC3300"/>
                </a:solidFill>
              </a:rPr>
              <a:t>&amp;</a:t>
            </a:r>
            <a:r>
              <a:rPr lang="en-US" altLang="zh-CN" sz="3200" u="none" dirty="0" smtClean="0">
                <a:solidFill>
                  <a:srgbClr val="CC3300"/>
                </a:solidFill>
              </a:rPr>
              <a:t>p</a:t>
            </a:r>
            <a:r>
              <a:rPr lang="en-US" altLang="zh-CN" sz="3200" b="1" u="none" dirty="0" smtClean="0">
                <a:solidFill>
                  <a:srgbClr val="CC3300"/>
                </a:solidFill>
                <a:latin typeface="+mn-lt"/>
                <a:ea typeface="楷体_GB2312" pitchFamily="49" charset="-122"/>
              </a:rPr>
              <a:t>-</a:t>
            </a:r>
            <a:r>
              <a:rPr lang="en-US" altLang="zh-CN" sz="3200" b="1" u="none" dirty="0">
                <a:solidFill>
                  <a:srgbClr val="CC3300"/>
                </a:solidFill>
                <a:latin typeface="+mn-lt"/>
                <a:ea typeface="楷体_GB2312" pitchFamily="49" charset="-122"/>
              </a:rPr>
              <a:t>&gt;</a:t>
            </a:r>
            <a:r>
              <a:rPr lang="en-US" altLang="zh-CN" sz="3200" u="none" dirty="0">
                <a:solidFill>
                  <a:srgbClr val="CC3300"/>
                </a:solidFill>
              </a:rPr>
              <a:t>key</a:t>
            </a:r>
            <a:r>
              <a:rPr lang="en-US" altLang="zh-CN" sz="3200" b="1" u="none" dirty="0">
                <a:solidFill>
                  <a:srgbClr val="CC3300"/>
                </a:solidFill>
              </a:rPr>
              <a:t>;</a:t>
            </a:r>
          </a:p>
          <a:p>
            <a:r>
              <a:rPr lang="en-US" altLang="zh-CN" sz="3200" u="none" dirty="0">
                <a:solidFill>
                  <a:srgbClr val="CC3300"/>
                </a:solidFill>
              </a:rPr>
              <a:t>         </a:t>
            </a:r>
            <a:r>
              <a:rPr lang="en-US" altLang="zh-CN" sz="3200" b="1" u="none" dirty="0">
                <a:solidFill>
                  <a:srgbClr val="CC3300"/>
                </a:solidFill>
              </a:rPr>
              <a:t>else</a:t>
            </a:r>
            <a:r>
              <a:rPr lang="en-US" altLang="zh-CN" sz="3200" u="none" dirty="0">
                <a:solidFill>
                  <a:srgbClr val="CC3300"/>
                </a:solidFill>
              </a:rPr>
              <a:t> </a:t>
            </a:r>
            <a:r>
              <a:rPr lang="en-US" altLang="zh-CN" sz="3200" u="none" dirty="0" smtClean="0">
                <a:solidFill>
                  <a:srgbClr val="CC3300"/>
                </a:solidFill>
              </a:rPr>
              <a:t>p</a:t>
            </a:r>
            <a:r>
              <a:rPr lang="en-US" altLang="zh-CN" sz="3200" b="1" u="none" dirty="0" smtClean="0">
                <a:solidFill>
                  <a:srgbClr val="CC3300"/>
                </a:solidFill>
              </a:rPr>
              <a:t>=</a:t>
            </a:r>
            <a:r>
              <a:rPr lang="en-US" altLang="zh-CN" sz="3200" u="none" dirty="0" smtClean="0">
                <a:solidFill>
                  <a:srgbClr val="CC3300"/>
                </a:solidFill>
              </a:rPr>
              <a:t>p</a:t>
            </a:r>
            <a:r>
              <a:rPr lang="en-US" altLang="zh-CN" sz="3200" b="1" u="none" dirty="0" smtClean="0">
                <a:solidFill>
                  <a:srgbClr val="CC3300"/>
                </a:solidFill>
                <a:latin typeface="+mn-lt"/>
                <a:ea typeface="楷体_GB2312" pitchFamily="49" charset="-122"/>
              </a:rPr>
              <a:t>-</a:t>
            </a:r>
            <a:r>
              <a:rPr lang="en-US" altLang="zh-CN" sz="3200" b="1" u="none" dirty="0">
                <a:solidFill>
                  <a:srgbClr val="CC3300"/>
                </a:solidFill>
                <a:latin typeface="+mn-lt"/>
                <a:ea typeface="楷体_GB2312" pitchFamily="49" charset="-122"/>
              </a:rPr>
              <a:t>&gt;</a:t>
            </a:r>
            <a:r>
              <a:rPr lang="en-US" altLang="zh-CN" sz="3200" u="none" dirty="0">
                <a:solidFill>
                  <a:srgbClr val="CC3300"/>
                </a:solidFill>
                <a:latin typeface="+mn-lt"/>
              </a:rPr>
              <a:t>link</a:t>
            </a:r>
            <a:r>
              <a:rPr lang="en-US" altLang="zh-CN" sz="3200" b="1" u="none" dirty="0">
                <a:solidFill>
                  <a:srgbClr val="CC3300"/>
                </a:solidFill>
              </a:rPr>
              <a:t>;</a:t>
            </a:r>
          </a:p>
          <a:p>
            <a:r>
              <a:rPr lang="en-US" altLang="zh-CN" sz="3200" b="1" u="none" dirty="0">
                <a:solidFill>
                  <a:srgbClr val="CC3300"/>
                </a:solidFill>
              </a:rPr>
              <a:t>    return </a:t>
            </a:r>
            <a:r>
              <a:rPr lang="en-US" altLang="zh-CN" sz="3200" u="none" dirty="0">
                <a:solidFill>
                  <a:srgbClr val="CC3300"/>
                </a:solidFill>
              </a:rPr>
              <a:t>0</a:t>
            </a:r>
            <a:r>
              <a:rPr lang="en-US" altLang="zh-CN" sz="3200" b="1" u="none" dirty="0">
                <a:solidFill>
                  <a:srgbClr val="CC3300"/>
                </a:solidFill>
              </a:rPr>
              <a:t>;</a:t>
            </a:r>
          </a:p>
          <a:p>
            <a:r>
              <a:rPr lang="en-US" altLang="zh-CN" sz="3200" b="1" u="none" dirty="0">
                <a:solidFill>
                  <a:srgbClr val="CC3300"/>
                </a:solidFill>
              </a:rPr>
              <a:t>}</a:t>
            </a:r>
            <a:endParaRPr lang="en-US" altLang="zh-CN" sz="2100" b="1" u="none" dirty="0">
              <a:solidFill>
                <a:srgbClr val="CC3300"/>
              </a:solidFill>
            </a:endParaRPr>
          </a:p>
        </p:txBody>
      </p:sp>
    </p:spTree>
  </p:cSld>
  <p:clrMapOvr>
    <a:masterClrMapping/>
  </p:clrMapOvr>
  <p:transition>
    <p:split orient="vert"/>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229</a:t>
            </a:fld>
            <a:endParaRPr lang="en-US" altLang="zh-CN"/>
          </a:p>
        </p:txBody>
      </p:sp>
      <p:sp>
        <p:nvSpPr>
          <p:cNvPr id="3" name="Rectangle 2"/>
          <p:cNvSpPr txBox="1">
            <a:spLocks noChangeArrowheads="1"/>
          </p:cNvSpPr>
          <p:nvPr/>
        </p:nvSpPr>
        <p:spPr>
          <a:xfrm>
            <a:off x="381000" y="304800"/>
            <a:ext cx="8382000" cy="6172200"/>
          </a:xfrm>
          <a:prstGeom prst="rect">
            <a:avLst/>
          </a:prstGeom>
        </p:spPr>
        <p:txBody>
          <a:bodyPr/>
          <a:lstStyle/>
          <a:p>
            <a:pPr marL="342900" marR="0" lvl="0" indent="-342900" algn="just" defTabSz="914400" rtl="0" eaLnBrk="1" fontAlgn="base" latinLnBrk="0" hangingPunct="1">
              <a:lnSpc>
                <a:spcPct val="9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其它如插入、删除操作可参照单链表的插入、删除等算法来实现。</a:t>
            </a:r>
          </a:p>
          <a:p>
            <a:pPr marL="342900" marR="0" lvl="0" indent="-342900" algn="just" defTabSz="914400" rtl="0" eaLnBrk="1" fontAlgn="base" latinLnBrk="0" hangingPunct="1">
              <a:lnSpc>
                <a:spcPct val="9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应用开散列法处理冲突，需要增设链接指针，似乎增加了存储开销。事实上，由于闭散列法必须保持大量的空闲空间以确保搜索效率，如二次探查法要求装填因子</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0.5</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，而表项所占空间又比指针大得多，所以使用开散列法反而比闭散列法节省存储空间</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90000"/>
              </a:lnSpc>
              <a:spcBef>
                <a:spcPct val="20000"/>
              </a:spcBef>
              <a:spcAft>
                <a:spcPct val="0"/>
              </a:spcAft>
              <a:buClrTx/>
              <a:buSzTx/>
              <a:buFontTx/>
              <a:buChar char="•"/>
              <a:tabLst/>
              <a:defRPr/>
            </a:pPr>
            <a:endParaRPr kumimoji="1" lang="zh-CN" altLang="en-US" sz="3000" b="0" i="0" u="none" strike="noStrike" kern="0" cap="none" spc="0" normalizeH="0" baseline="0" noProof="0" dirty="0" smtClean="0">
              <a:ln>
                <a:noFill/>
              </a:ln>
              <a:solidFill>
                <a:schemeClr val="tx1"/>
              </a:solidFill>
              <a:effectLst/>
              <a:uLnTx/>
              <a:uFillTx/>
              <a:latin typeface="+mn-lt"/>
              <a:ea typeface="仿宋_GB2312" pitchFamily="49" charset="-122"/>
              <a:cs typeface="+mn-cs"/>
            </a:endParaRPr>
          </a:p>
          <a:p>
            <a:pPr marL="342900" marR="0" lvl="0" indent="-342900" algn="just" defTabSz="914400" rtl="0" eaLnBrk="1" fontAlgn="base" latinLnBrk="0" hangingPunct="1">
              <a:lnSpc>
                <a:spcPct val="90000"/>
              </a:lnSpc>
              <a:spcBef>
                <a:spcPct val="20000"/>
              </a:spcBef>
              <a:spcAft>
                <a:spcPct val="0"/>
              </a:spcAft>
              <a:buClrTx/>
              <a:buSzTx/>
              <a:buFontTx/>
              <a:buNone/>
              <a:tabLst/>
              <a:defRPr/>
            </a:pPr>
            <a:r>
              <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散列表分析</a:t>
            </a:r>
            <a:r>
              <a:rPr kumimoji="1" lang="zh-CN" altLang="en-US" sz="3000" b="0" i="0" u="none" strike="noStrike" kern="0" cap="none" spc="0" normalizeH="0" baseline="0" noProof="0" dirty="0" smtClean="0">
                <a:ln>
                  <a:noFill/>
                </a:ln>
                <a:solidFill>
                  <a:schemeClr val="tx1"/>
                </a:solidFill>
                <a:effectLst/>
                <a:uLnTx/>
                <a:uFillTx/>
                <a:latin typeface="+mn-lt"/>
                <a:ea typeface="仿宋_GB2312" pitchFamily="49" charset="-122"/>
                <a:cs typeface="+mn-cs"/>
              </a:rPr>
              <a:t>	 </a:t>
            </a:r>
          </a:p>
          <a:p>
            <a:pPr marL="342900" marR="0" lvl="0" indent="-342900" algn="just" defTabSz="914400" rtl="0" eaLnBrk="1" fontAlgn="base" latinLnBrk="0" hangingPunct="1">
              <a:lnSpc>
                <a:spcPct val="90000"/>
              </a:lnSpc>
              <a:spcBef>
                <a:spcPct val="20000"/>
              </a:spcBef>
              <a:spcAft>
                <a:spcPct val="0"/>
              </a:spcAft>
              <a:buClrTx/>
              <a:buSzTx/>
              <a:buFontTx/>
              <a:buChar char="•"/>
              <a:tabLst/>
              <a:defRPr/>
            </a:pPr>
            <a:endParaRPr kumimoji="1" lang="zh-CN" altLang="en-US" sz="3000" b="0" i="0" u="none" strike="noStrike" kern="0" cap="none" spc="0" normalizeH="0" baseline="0" noProof="0" dirty="0" smtClean="0">
              <a:ln>
                <a:noFill/>
              </a:ln>
              <a:solidFill>
                <a:schemeClr val="tx1"/>
              </a:solidFill>
              <a:effectLst/>
              <a:uLnTx/>
              <a:uFillTx/>
              <a:latin typeface="+mn-lt"/>
              <a:ea typeface="仿宋_GB2312" pitchFamily="49" charset="-122"/>
              <a:cs typeface="+mn-cs"/>
            </a:endParaRPr>
          </a:p>
          <a:p>
            <a:pPr marL="342900" marR="0" lvl="0" indent="-342900" algn="just" defTabSz="914400" rtl="0" eaLnBrk="1" fontAlgn="base" latinLnBrk="0" hangingPunct="1">
              <a:lnSpc>
                <a:spcPct val="9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散列表是一种直接计算记录存放地址的方法，它在关键码与存储位置之间直接建立了映象。</a:t>
            </a:r>
            <a:endParaRPr kumimoji="1" lang="zh-CN" altLang="en-US" sz="3000" b="1" i="0" u="none" strike="noStrike" kern="0" cap="none" spc="0" normalizeH="0" baseline="0" noProof="0" dirty="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Text Box 2"/>
          <p:cNvSpPr txBox="1">
            <a:spLocks noChangeArrowheads="1"/>
          </p:cNvSpPr>
          <p:nvPr/>
        </p:nvSpPr>
        <p:spPr bwMode="auto">
          <a:xfrm>
            <a:off x="519113" y="638175"/>
            <a:ext cx="8153400" cy="4637088"/>
          </a:xfrm>
          <a:prstGeom prst="rect">
            <a:avLst/>
          </a:prstGeom>
          <a:noFill/>
          <a:ln w="9525">
            <a:noFill/>
            <a:miter lim="800000"/>
            <a:headEnd/>
            <a:tailEnd/>
          </a:ln>
          <a:effectLst/>
        </p:spPr>
        <p:txBody>
          <a:bodyPr>
            <a:spAutoFit/>
          </a:bodyPr>
          <a:lstStyle/>
          <a:p>
            <a:pPr algn="ctr"/>
            <a:r>
              <a:rPr lang="zh-CN" altLang="en-US" sz="3200" b="1" dirty="0">
                <a:solidFill>
                  <a:srgbClr val="000099"/>
                </a:solidFill>
                <a:effectLst>
                  <a:outerShdw blurRad="38100" dist="38100" dir="2700000" algn="tl">
                    <a:srgbClr val="C0C0C0"/>
                  </a:outerShdw>
                </a:effectLst>
                <a:latin typeface="+mn-lt"/>
                <a:ea typeface="仿宋_GB2312" pitchFamily="49" charset="-122"/>
              </a:rPr>
              <a:t>基于有序顺序表的顺序搜索算法</a:t>
            </a:r>
            <a:endParaRPr lang="zh-CN" altLang="en-US" sz="3200" b="1" dirty="0">
              <a:solidFill>
                <a:srgbClr val="000099"/>
              </a:solidFill>
              <a:latin typeface="+mn-lt"/>
            </a:endParaRPr>
          </a:p>
          <a:p>
            <a:pPr algn="just">
              <a:spcBef>
                <a:spcPct val="50000"/>
              </a:spcBef>
            </a:pPr>
            <a:r>
              <a:rPr lang="en-US" altLang="zh-CN" sz="2800" b="1" u="none" dirty="0">
                <a:solidFill>
                  <a:srgbClr val="CC0000"/>
                </a:solidFill>
                <a:latin typeface="+mn-lt"/>
              </a:rPr>
              <a:t>template &lt;class Type&gt; </a:t>
            </a:r>
            <a:r>
              <a:rPr lang="en-US" altLang="zh-CN" sz="2800" b="1" u="none" dirty="0" err="1">
                <a:solidFill>
                  <a:srgbClr val="CC0000"/>
                </a:solidFill>
                <a:latin typeface="+mn-lt"/>
              </a:rPr>
              <a:t>int</a:t>
            </a:r>
            <a:r>
              <a:rPr lang="en-US" altLang="zh-CN" sz="2800" u="none" dirty="0">
                <a:solidFill>
                  <a:srgbClr val="CC0000"/>
                </a:solidFill>
                <a:latin typeface="+mn-lt"/>
              </a:rPr>
              <a:t> </a:t>
            </a:r>
            <a:r>
              <a:rPr lang="en-US" altLang="zh-CN" sz="2800" u="none" dirty="0" err="1" smtClean="0">
                <a:solidFill>
                  <a:srgbClr val="CC0000"/>
                </a:solidFill>
                <a:latin typeface="+mn-lt"/>
              </a:rPr>
              <a:t>SortedList</a:t>
            </a:r>
            <a:r>
              <a:rPr lang="en-US" altLang="zh-CN" sz="2800" u="none" dirty="0" smtClean="0">
                <a:solidFill>
                  <a:srgbClr val="CC0000"/>
                </a:solidFill>
                <a:latin typeface="+mn-lt"/>
              </a:rPr>
              <a:t> </a:t>
            </a:r>
            <a:r>
              <a:rPr lang="en-US" altLang="zh-CN" sz="2800" b="1" u="none" dirty="0">
                <a:solidFill>
                  <a:srgbClr val="CC0000"/>
                </a:solidFill>
                <a:latin typeface="+mn-lt"/>
              </a:rPr>
              <a:t>&lt;Type&gt; :: </a:t>
            </a:r>
          </a:p>
          <a:p>
            <a:pPr algn="just"/>
            <a:r>
              <a:rPr lang="en-US" altLang="zh-CN" sz="2800" u="none" dirty="0" err="1" smtClean="0">
                <a:solidFill>
                  <a:srgbClr val="CC0000"/>
                </a:solidFill>
                <a:latin typeface="+mn-lt"/>
              </a:rPr>
              <a:t>SequentSearch</a:t>
            </a:r>
            <a:r>
              <a:rPr lang="en-US" altLang="zh-CN" sz="2800" b="1" u="none" dirty="0" smtClean="0">
                <a:solidFill>
                  <a:srgbClr val="CC0000"/>
                </a:solidFill>
                <a:latin typeface="+mn-lt"/>
              </a:rPr>
              <a:t>(const </a:t>
            </a:r>
            <a:r>
              <a:rPr lang="en-US" altLang="zh-CN" sz="2800" b="1" u="none" dirty="0">
                <a:solidFill>
                  <a:srgbClr val="CC0000"/>
                </a:solidFill>
                <a:latin typeface="+mn-lt"/>
              </a:rPr>
              <a:t>Type &amp;</a:t>
            </a:r>
            <a:r>
              <a:rPr lang="en-US" altLang="zh-CN" sz="2800" u="none" dirty="0" smtClean="0">
                <a:solidFill>
                  <a:srgbClr val="CC0000"/>
                </a:solidFill>
                <a:latin typeface="+mn-lt"/>
              </a:rPr>
              <a:t>x</a:t>
            </a:r>
            <a:r>
              <a:rPr lang="en-US" altLang="zh-CN" sz="2800" b="1" u="none" dirty="0" smtClean="0">
                <a:solidFill>
                  <a:srgbClr val="CC0000"/>
                </a:solidFill>
                <a:latin typeface="+mn-lt"/>
              </a:rPr>
              <a:t>)</a:t>
            </a:r>
            <a:r>
              <a:rPr lang="en-US" altLang="zh-CN" sz="2800" u="none" dirty="0" smtClean="0">
                <a:solidFill>
                  <a:srgbClr val="CC0000"/>
                </a:solidFill>
                <a:latin typeface="+mn-lt"/>
              </a:rPr>
              <a:t> </a:t>
            </a:r>
            <a:r>
              <a:rPr lang="en-US" altLang="zh-CN" sz="2800" b="1" u="none" dirty="0">
                <a:solidFill>
                  <a:srgbClr val="CC0000"/>
                </a:solidFill>
                <a:latin typeface="+mn-lt"/>
              </a:rPr>
              <a:t>const {</a:t>
            </a:r>
          </a:p>
          <a:p>
            <a:pPr algn="just"/>
            <a:r>
              <a:rPr lang="en-US" altLang="zh-CN" sz="2800" b="1" u="none" dirty="0">
                <a:solidFill>
                  <a:srgbClr val="000099"/>
                </a:solidFill>
                <a:latin typeface="+mn-lt"/>
                <a:ea typeface="隶书" pitchFamily="49" charset="-122"/>
              </a:rPr>
              <a:t>//</a:t>
            </a:r>
            <a:r>
              <a:rPr lang="zh-CN" altLang="en-US" sz="2800" u="none" dirty="0">
                <a:solidFill>
                  <a:srgbClr val="000099"/>
                </a:solidFill>
                <a:latin typeface="+mn-lt"/>
                <a:ea typeface="隶书" pitchFamily="49" charset="-122"/>
              </a:rPr>
              <a:t>顺序搜索关键码</a:t>
            </a:r>
            <a:r>
              <a:rPr lang="zh-CN" altLang="en-US" sz="2800" u="none" dirty="0" smtClean="0">
                <a:solidFill>
                  <a:srgbClr val="000099"/>
                </a:solidFill>
                <a:latin typeface="+mn-lt"/>
                <a:ea typeface="隶书" pitchFamily="49" charset="-122"/>
              </a:rPr>
              <a:t>为</a:t>
            </a:r>
            <a:r>
              <a:rPr lang="en-US" altLang="zh-CN" sz="2800" b="1" u="none" dirty="0" smtClean="0">
                <a:solidFill>
                  <a:schemeClr val="tx2"/>
                </a:solidFill>
                <a:latin typeface="+mn-lt"/>
                <a:ea typeface="隶书" pitchFamily="49" charset="-122"/>
              </a:rPr>
              <a:t>x</a:t>
            </a:r>
            <a:r>
              <a:rPr lang="zh-CN" altLang="en-US" sz="2800" u="none" dirty="0" smtClean="0">
                <a:solidFill>
                  <a:srgbClr val="000099"/>
                </a:solidFill>
                <a:latin typeface="+mn-lt"/>
                <a:ea typeface="隶书" pitchFamily="49" charset="-122"/>
              </a:rPr>
              <a:t>的</a:t>
            </a:r>
            <a:r>
              <a:rPr lang="zh-CN" altLang="en-US" sz="2800" u="none" dirty="0">
                <a:solidFill>
                  <a:srgbClr val="000099"/>
                </a:solidFill>
                <a:latin typeface="+mn-lt"/>
                <a:ea typeface="隶书" pitchFamily="49" charset="-122"/>
              </a:rPr>
              <a:t>数据对象</a:t>
            </a:r>
          </a:p>
          <a:p>
            <a:pPr algn="just"/>
            <a:r>
              <a:rPr lang="zh-CN" altLang="en-US" sz="2800" i="1" u="none" dirty="0">
                <a:solidFill>
                  <a:srgbClr val="CC0000"/>
                </a:solidFill>
                <a:latin typeface="+mn-lt"/>
              </a:rPr>
              <a:t>    </a:t>
            </a:r>
            <a:r>
              <a:rPr lang="en-US" altLang="zh-CN" sz="2800" b="1" u="none" dirty="0">
                <a:solidFill>
                  <a:srgbClr val="CC0000"/>
                </a:solidFill>
                <a:latin typeface="+mn-lt"/>
              </a:rPr>
              <a:t>for</a:t>
            </a:r>
            <a:r>
              <a:rPr lang="en-US" altLang="zh-CN" sz="2800" u="none" dirty="0">
                <a:solidFill>
                  <a:srgbClr val="CC0000"/>
                </a:solidFill>
                <a:latin typeface="+mn-lt"/>
              </a:rPr>
              <a:t> </a:t>
            </a:r>
            <a:r>
              <a:rPr lang="en-US" altLang="zh-CN" sz="2800" b="1" u="none" dirty="0" smtClean="0">
                <a:solidFill>
                  <a:srgbClr val="CC0000"/>
                </a:solidFill>
                <a:latin typeface="+mn-lt"/>
              </a:rPr>
              <a:t>(</a:t>
            </a:r>
            <a:r>
              <a:rPr lang="en-US" altLang="zh-CN" sz="2800" b="1" u="none" dirty="0" err="1" smtClean="0">
                <a:solidFill>
                  <a:srgbClr val="CC0000"/>
                </a:solidFill>
                <a:latin typeface="+mn-lt"/>
              </a:rPr>
              <a:t>int</a:t>
            </a:r>
            <a:r>
              <a:rPr lang="en-US" altLang="zh-CN" sz="2800" u="none" dirty="0" smtClean="0">
                <a:solidFill>
                  <a:srgbClr val="CC0000"/>
                </a:solidFill>
                <a:latin typeface="+mn-lt"/>
              </a:rPr>
              <a:t> </a:t>
            </a:r>
            <a:r>
              <a:rPr lang="en-US" altLang="zh-CN" sz="2800" u="none" dirty="0" err="1" smtClean="0">
                <a:solidFill>
                  <a:srgbClr val="CC0000"/>
                </a:solidFill>
                <a:latin typeface="+mn-lt"/>
              </a:rPr>
              <a:t>i</a:t>
            </a:r>
            <a:r>
              <a:rPr lang="en-US" altLang="zh-CN" sz="2800" b="1" u="none" dirty="0" smtClean="0">
                <a:solidFill>
                  <a:srgbClr val="CC0000"/>
                </a:solidFill>
                <a:latin typeface="+mn-lt"/>
              </a:rPr>
              <a:t>=</a:t>
            </a:r>
            <a:r>
              <a:rPr lang="en-US" altLang="zh-CN" sz="2800" u="none" dirty="0" smtClean="0">
                <a:solidFill>
                  <a:srgbClr val="CC0000"/>
                </a:solidFill>
                <a:latin typeface="+mn-lt"/>
              </a:rPr>
              <a:t>0</a:t>
            </a:r>
            <a:r>
              <a:rPr lang="en-US" altLang="zh-CN" sz="2800" b="1" u="none" dirty="0">
                <a:solidFill>
                  <a:srgbClr val="CC0000"/>
                </a:solidFill>
                <a:latin typeface="+mn-lt"/>
              </a:rPr>
              <a:t>;</a:t>
            </a:r>
            <a:r>
              <a:rPr lang="en-US" altLang="zh-CN" sz="2800" u="none" dirty="0">
                <a:solidFill>
                  <a:srgbClr val="CC0000"/>
                </a:solidFill>
                <a:latin typeface="+mn-lt"/>
              </a:rPr>
              <a:t> </a:t>
            </a:r>
            <a:r>
              <a:rPr lang="en-US" altLang="zh-CN" sz="2800" u="none" dirty="0" err="1" smtClean="0">
                <a:solidFill>
                  <a:srgbClr val="CC0000"/>
                </a:solidFill>
                <a:latin typeface="+mn-lt"/>
              </a:rPr>
              <a:t>i</a:t>
            </a:r>
            <a:r>
              <a:rPr lang="en-US" altLang="zh-CN" sz="2800" b="1" u="none" dirty="0" smtClean="0">
                <a:solidFill>
                  <a:srgbClr val="CC0000"/>
                </a:solidFill>
                <a:latin typeface="+mn-lt"/>
              </a:rPr>
              <a:t>&lt;</a:t>
            </a:r>
            <a:r>
              <a:rPr lang="en-US" altLang="zh-CN" sz="2800" u="none" dirty="0" err="1" smtClean="0">
                <a:solidFill>
                  <a:srgbClr val="CC0000"/>
                </a:solidFill>
                <a:latin typeface="+mn-lt"/>
              </a:rPr>
              <a:t>CurrentSize</a:t>
            </a:r>
            <a:r>
              <a:rPr lang="en-US" altLang="zh-CN" sz="2800" b="1" u="none" dirty="0">
                <a:solidFill>
                  <a:srgbClr val="CC0000"/>
                </a:solidFill>
                <a:latin typeface="+mn-lt"/>
              </a:rPr>
              <a:t>;</a:t>
            </a:r>
            <a:r>
              <a:rPr lang="en-US" altLang="zh-CN" sz="2800" u="none" dirty="0">
                <a:solidFill>
                  <a:srgbClr val="CC0000"/>
                </a:solidFill>
                <a:latin typeface="+mn-lt"/>
              </a:rPr>
              <a:t> </a:t>
            </a:r>
            <a:r>
              <a:rPr lang="en-US" altLang="zh-CN" sz="2800" u="none" dirty="0" err="1">
                <a:solidFill>
                  <a:srgbClr val="CC0000"/>
                </a:solidFill>
                <a:latin typeface="+mn-lt"/>
              </a:rPr>
              <a:t>i</a:t>
            </a:r>
            <a:r>
              <a:rPr lang="en-US" altLang="zh-CN" sz="2800" b="1" u="none" dirty="0" smtClean="0">
                <a:solidFill>
                  <a:srgbClr val="CC0000"/>
                </a:solidFill>
                <a:latin typeface="+mn-lt"/>
              </a:rPr>
              <a:t>++)</a:t>
            </a:r>
            <a:endParaRPr lang="en-US" altLang="zh-CN" sz="2800" b="1" u="none" dirty="0">
              <a:solidFill>
                <a:srgbClr val="CC0000"/>
              </a:solidFill>
              <a:latin typeface="+mn-lt"/>
            </a:endParaRPr>
          </a:p>
          <a:p>
            <a:pPr algn="just"/>
            <a:r>
              <a:rPr lang="en-US" altLang="zh-CN" sz="2800" u="none" dirty="0">
                <a:solidFill>
                  <a:srgbClr val="CC0000"/>
                </a:solidFill>
                <a:latin typeface="+mn-lt"/>
              </a:rPr>
              <a:t>       </a:t>
            </a:r>
            <a:r>
              <a:rPr lang="en-US" altLang="zh-CN" sz="2800" b="1" u="none" dirty="0">
                <a:solidFill>
                  <a:srgbClr val="CC0000"/>
                </a:solidFill>
                <a:latin typeface="+mn-lt"/>
              </a:rPr>
              <a:t>if</a:t>
            </a:r>
            <a:r>
              <a:rPr lang="en-US" altLang="zh-CN" sz="2800" u="none" dirty="0">
                <a:solidFill>
                  <a:srgbClr val="CC0000"/>
                </a:solidFill>
                <a:latin typeface="+mn-lt"/>
              </a:rPr>
              <a:t> </a:t>
            </a:r>
            <a:r>
              <a:rPr lang="en-US" altLang="zh-CN" sz="2800" b="1" u="none" dirty="0" smtClean="0">
                <a:solidFill>
                  <a:srgbClr val="CC0000"/>
                </a:solidFill>
                <a:latin typeface="+mn-lt"/>
              </a:rPr>
              <a:t>(</a:t>
            </a:r>
            <a:r>
              <a:rPr lang="en-US" altLang="zh-CN" sz="2800" u="none" dirty="0" smtClean="0">
                <a:solidFill>
                  <a:srgbClr val="CC0000"/>
                </a:solidFill>
                <a:latin typeface="+mn-lt"/>
              </a:rPr>
              <a:t>Element</a:t>
            </a:r>
            <a:r>
              <a:rPr lang="en-US" altLang="zh-CN" sz="2800" b="1" u="none" dirty="0" smtClean="0">
                <a:solidFill>
                  <a:srgbClr val="CC0000"/>
                </a:solidFill>
                <a:latin typeface="+mn-lt"/>
              </a:rPr>
              <a:t>[</a:t>
            </a:r>
            <a:r>
              <a:rPr lang="en-US" altLang="zh-CN" sz="2800" u="none" dirty="0" err="1" smtClean="0">
                <a:solidFill>
                  <a:srgbClr val="CC0000"/>
                </a:solidFill>
                <a:latin typeface="+mn-lt"/>
              </a:rPr>
              <a:t>i</a:t>
            </a:r>
            <a:r>
              <a:rPr lang="en-US" altLang="zh-CN" sz="2800" b="1" u="none" dirty="0">
                <a:solidFill>
                  <a:srgbClr val="CC0000"/>
                </a:solidFill>
                <a:latin typeface="+mn-lt"/>
              </a:rPr>
              <a:t>].</a:t>
            </a:r>
            <a:r>
              <a:rPr lang="en-US" altLang="zh-CN" sz="2800" u="none" dirty="0" smtClean="0">
                <a:solidFill>
                  <a:srgbClr val="CC0000"/>
                </a:solidFill>
                <a:latin typeface="+mn-lt"/>
              </a:rPr>
              <a:t>key</a:t>
            </a:r>
            <a:r>
              <a:rPr lang="en-US" altLang="zh-CN" sz="2800" b="1" u="none" dirty="0" smtClean="0">
                <a:solidFill>
                  <a:srgbClr val="CC0000"/>
                </a:solidFill>
                <a:latin typeface="+mn-lt"/>
              </a:rPr>
              <a:t>==</a:t>
            </a:r>
            <a:r>
              <a:rPr lang="en-US" altLang="zh-CN" sz="2800" u="none" dirty="0" smtClean="0">
                <a:solidFill>
                  <a:srgbClr val="CC0000"/>
                </a:solidFill>
                <a:latin typeface="+mn-lt"/>
              </a:rPr>
              <a:t>x</a:t>
            </a:r>
            <a:r>
              <a:rPr lang="en-US" altLang="zh-CN" sz="2800" b="1" u="none" dirty="0" smtClean="0">
                <a:solidFill>
                  <a:srgbClr val="CC0000"/>
                </a:solidFill>
                <a:latin typeface="+mn-lt"/>
              </a:rPr>
              <a:t>)</a:t>
            </a:r>
            <a:r>
              <a:rPr lang="en-US" altLang="zh-CN" sz="2800" u="none" dirty="0" smtClean="0">
                <a:solidFill>
                  <a:srgbClr val="CC0000"/>
                </a:solidFill>
                <a:latin typeface="+mn-lt"/>
              </a:rPr>
              <a:t>  </a:t>
            </a:r>
            <a:r>
              <a:rPr lang="en-US" altLang="zh-CN" sz="2800" b="1" u="none" dirty="0" smtClean="0">
                <a:solidFill>
                  <a:srgbClr val="CC0000"/>
                </a:solidFill>
                <a:latin typeface="+mn-lt"/>
              </a:rPr>
              <a:t>return</a:t>
            </a:r>
            <a:r>
              <a:rPr lang="en-US" altLang="zh-CN" sz="2800" u="none" dirty="0" smtClean="0">
                <a:solidFill>
                  <a:srgbClr val="CC0000"/>
                </a:solidFill>
                <a:latin typeface="+mn-lt"/>
              </a:rPr>
              <a:t> </a:t>
            </a:r>
            <a:r>
              <a:rPr lang="en-US" altLang="zh-CN" sz="2800" u="none" dirty="0" err="1">
                <a:solidFill>
                  <a:srgbClr val="CC0000"/>
                </a:solidFill>
                <a:latin typeface="+mn-lt"/>
              </a:rPr>
              <a:t>i</a:t>
            </a:r>
            <a:r>
              <a:rPr lang="en-US" altLang="zh-CN" sz="2800" b="1" u="none" dirty="0">
                <a:solidFill>
                  <a:srgbClr val="CC0000"/>
                </a:solidFill>
                <a:latin typeface="+mn-lt"/>
              </a:rPr>
              <a:t>;  </a:t>
            </a:r>
            <a:r>
              <a:rPr lang="en-US" altLang="zh-CN" sz="2800" b="1" u="none" dirty="0">
                <a:solidFill>
                  <a:srgbClr val="000099"/>
                </a:solidFill>
                <a:latin typeface="+mn-lt"/>
              </a:rPr>
              <a:t>//</a:t>
            </a:r>
            <a:r>
              <a:rPr lang="zh-CN" altLang="zh-CN" sz="2800" u="none" dirty="0">
                <a:solidFill>
                  <a:srgbClr val="000099"/>
                </a:solidFill>
                <a:latin typeface="+mn-lt"/>
                <a:ea typeface="隶书" pitchFamily="49" charset="-122"/>
              </a:rPr>
              <a:t>成功</a:t>
            </a:r>
            <a:endParaRPr lang="zh-CN" altLang="zh-CN" sz="2800" b="1" u="none" dirty="0">
              <a:solidFill>
                <a:srgbClr val="000099"/>
              </a:solidFill>
              <a:latin typeface="+mn-lt"/>
            </a:endParaRPr>
          </a:p>
          <a:p>
            <a:pPr algn="just"/>
            <a:r>
              <a:rPr lang="zh-CN" altLang="en-US" sz="2800" u="none" dirty="0">
                <a:solidFill>
                  <a:srgbClr val="CC0000"/>
                </a:solidFill>
                <a:latin typeface="+mn-lt"/>
              </a:rPr>
              <a:t>       </a:t>
            </a:r>
            <a:r>
              <a:rPr lang="en-US" altLang="zh-CN" sz="2800" b="1" u="none" dirty="0">
                <a:solidFill>
                  <a:srgbClr val="CC0000"/>
                </a:solidFill>
                <a:latin typeface="+mn-lt"/>
              </a:rPr>
              <a:t>else if</a:t>
            </a:r>
            <a:r>
              <a:rPr lang="en-US" altLang="zh-CN" sz="2800" u="none" dirty="0">
                <a:solidFill>
                  <a:srgbClr val="CC0000"/>
                </a:solidFill>
                <a:latin typeface="+mn-lt"/>
              </a:rPr>
              <a:t> </a:t>
            </a:r>
            <a:r>
              <a:rPr lang="en-US" altLang="zh-CN" sz="2800" b="1" u="none" dirty="0" smtClean="0">
                <a:solidFill>
                  <a:srgbClr val="CC0000"/>
                </a:solidFill>
                <a:latin typeface="+mn-lt"/>
              </a:rPr>
              <a:t>(</a:t>
            </a:r>
            <a:r>
              <a:rPr lang="en-US" altLang="zh-CN" sz="2800" u="none" dirty="0" smtClean="0">
                <a:solidFill>
                  <a:srgbClr val="CC0000"/>
                </a:solidFill>
                <a:latin typeface="+mn-lt"/>
              </a:rPr>
              <a:t>Element</a:t>
            </a:r>
            <a:r>
              <a:rPr lang="en-US" altLang="zh-CN" sz="2800" b="1" u="none" dirty="0" smtClean="0">
                <a:solidFill>
                  <a:srgbClr val="CC0000"/>
                </a:solidFill>
                <a:latin typeface="+mn-lt"/>
              </a:rPr>
              <a:t>[</a:t>
            </a:r>
            <a:r>
              <a:rPr lang="en-US" altLang="zh-CN" sz="2800" u="none" dirty="0" err="1" smtClean="0">
                <a:solidFill>
                  <a:srgbClr val="CC0000"/>
                </a:solidFill>
                <a:latin typeface="+mn-lt"/>
              </a:rPr>
              <a:t>i</a:t>
            </a:r>
            <a:r>
              <a:rPr lang="en-US" altLang="zh-CN" sz="2800" b="1" u="none" dirty="0">
                <a:solidFill>
                  <a:srgbClr val="CC0000"/>
                </a:solidFill>
                <a:latin typeface="+mn-lt"/>
              </a:rPr>
              <a:t>].</a:t>
            </a:r>
            <a:r>
              <a:rPr lang="en-US" altLang="zh-CN" sz="2800" u="none" dirty="0" smtClean="0">
                <a:solidFill>
                  <a:srgbClr val="CC0000"/>
                </a:solidFill>
                <a:latin typeface="+mn-lt"/>
              </a:rPr>
              <a:t>key</a:t>
            </a:r>
            <a:r>
              <a:rPr lang="en-US" altLang="zh-CN" sz="2800" b="1" u="none" dirty="0" smtClean="0">
                <a:solidFill>
                  <a:srgbClr val="CC0000"/>
                </a:solidFill>
                <a:latin typeface="+mn-lt"/>
              </a:rPr>
              <a:t>&gt;</a:t>
            </a:r>
            <a:r>
              <a:rPr lang="en-US" altLang="zh-CN" sz="2800" u="none" dirty="0" smtClean="0">
                <a:solidFill>
                  <a:srgbClr val="CC0000"/>
                </a:solidFill>
                <a:latin typeface="+mn-lt"/>
              </a:rPr>
              <a:t>x</a:t>
            </a:r>
            <a:r>
              <a:rPr lang="en-US" altLang="zh-CN" sz="2800" b="1" u="none" dirty="0" smtClean="0">
                <a:solidFill>
                  <a:srgbClr val="CC0000"/>
                </a:solidFill>
                <a:latin typeface="+mn-lt"/>
              </a:rPr>
              <a:t>)</a:t>
            </a:r>
            <a:r>
              <a:rPr lang="en-US" altLang="zh-CN" sz="2800" u="none" dirty="0" smtClean="0">
                <a:solidFill>
                  <a:srgbClr val="CC0000"/>
                </a:solidFill>
                <a:latin typeface="+mn-lt"/>
              </a:rPr>
              <a:t> </a:t>
            </a:r>
            <a:r>
              <a:rPr lang="en-US" altLang="zh-CN" sz="2800" b="1" u="none" dirty="0">
                <a:solidFill>
                  <a:srgbClr val="CC0000"/>
                </a:solidFill>
                <a:latin typeface="+mn-lt"/>
              </a:rPr>
              <a:t>break;</a:t>
            </a:r>
          </a:p>
          <a:p>
            <a:pPr algn="just"/>
            <a:r>
              <a:rPr lang="en-US" altLang="zh-CN" sz="2800" b="1" u="none" dirty="0">
                <a:solidFill>
                  <a:srgbClr val="CC0000"/>
                </a:solidFill>
                <a:latin typeface="+mn-lt"/>
              </a:rPr>
              <a:t>    return</a:t>
            </a:r>
            <a:r>
              <a:rPr lang="en-US" altLang="zh-CN" sz="2800" u="none" dirty="0">
                <a:solidFill>
                  <a:srgbClr val="CC0000"/>
                </a:solidFill>
                <a:latin typeface="+mn-lt"/>
              </a:rPr>
              <a:t> </a:t>
            </a:r>
            <a:r>
              <a:rPr lang="en-US" altLang="zh-CN" sz="2800" b="1" u="none" dirty="0">
                <a:solidFill>
                  <a:srgbClr val="CC0000"/>
                </a:solidFill>
                <a:latin typeface="+mn-lt"/>
                <a:ea typeface="楷体_GB2312" pitchFamily="49" charset="-122"/>
              </a:rPr>
              <a:t>-</a:t>
            </a:r>
            <a:r>
              <a:rPr lang="en-US" altLang="zh-CN" sz="2800" u="none" dirty="0">
                <a:solidFill>
                  <a:srgbClr val="CC0000"/>
                </a:solidFill>
                <a:latin typeface="+mn-lt"/>
              </a:rPr>
              <a:t>1</a:t>
            </a:r>
            <a:r>
              <a:rPr lang="en-US" altLang="zh-CN" sz="2800" b="1" u="none" dirty="0">
                <a:solidFill>
                  <a:srgbClr val="CC0000"/>
                </a:solidFill>
                <a:latin typeface="+mn-lt"/>
              </a:rPr>
              <a:t>;</a:t>
            </a:r>
            <a:endParaRPr lang="en-US" altLang="zh-CN" sz="2800" u="none" dirty="0">
              <a:solidFill>
                <a:srgbClr val="CC0000"/>
              </a:solidFill>
              <a:latin typeface="+mn-lt"/>
            </a:endParaRPr>
          </a:p>
          <a:p>
            <a:pPr algn="just"/>
            <a:r>
              <a:rPr lang="en-US" altLang="zh-CN" sz="2800" u="none" dirty="0">
                <a:solidFill>
                  <a:srgbClr val="CC0000"/>
                </a:solidFill>
                <a:latin typeface="+mn-lt"/>
                <a:ea typeface="隶书" pitchFamily="49" charset="-122"/>
              </a:rPr>
              <a:t>    </a:t>
            </a:r>
            <a:r>
              <a:rPr lang="en-US" altLang="zh-CN" sz="2800" b="1" u="none" dirty="0">
                <a:solidFill>
                  <a:srgbClr val="000099"/>
                </a:solidFill>
                <a:latin typeface="+mn-lt"/>
                <a:ea typeface="隶书" pitchFamily="49" charset="-122"/>
              </a:rPr>
              <a:t>//</a:t>
            </a:r>
            <a:r>
              <a:rPr lang="zh-CN" altLang="en-US" sz="2800" u="none" dirty="0">
                <a:solidFill>
                  <a:srgbClr val="000099"/>
                </a:solidFill>
                <a:latin typeface="+mn-lt"/>
                <a:ea typeface="隶书" pitchFamily="49" charset="-122"/>
              </a:rPr>
              <a:t>顺序搜索失败，返回失败信息</a:t>
            </a:r>
            <a:endParaRPr lang="zh-CN" altLang="en-US" sz="2800" u="none" dirty="0">
              <a:solidFill>
                <a:srgbClr val="000099"/>
              </a:solidFill>
              <a:latin typeface="+mn-lt"/>
            </a:endParaRPr>
          </a:p>
          <a:p>
            <a:pPr algn="just"/>
            <a:r>
              <a:rPr lang="en-US" altLang="zh-CN" sz="2800" b="1" u="none" dirty="0">
                <a:solidFill>
                  <a:srgbClr val="CC0000"/>
                </a:solidFill>
                <a:latin typeface="+mn-lt"/>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latin typeface="+mn-lt"/>
              </a:rPr>
              <a:pPr/>
              <a:t>23</a:t>
            </a:fld>
            <a:endParaRPr lang="en-US" altLang="zh-CN">
              <a:latin typeface="+mn-lt"/>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4434">
                                            <p:txEl>
                                              <p:pRg st="1" end="1"/>
                                            </p:txEl>
                                          </p:spTgt>
                                        </p:tgtEl>
                                        <p:attrNameLst>
                                          <p:attrName>style.visibility</p:attrName>
                                        </p:attrNameLst>
                                      </p:cBhvr>
                                      <p:to>
                                        <p:strVal val="visible"/>
                                      </p:to>
                                    </p:set>
                                    <p:animEffect transition="in" filter="checkerboard(across)">
                                      <p:cBhvr>
                                        <p:cTn id="7" dur="500"/>
                                        <p:tgtEl>
                                          <p:spTgt spid="27443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4434">
                                            <p:txEl>
                                              <p:pRg st="2" end="2"/>
                                            </p:txEl>
                                          </p:spTgt>
                                        </p:tgtEl>
                                        <p:attrNameLst>
                                          <p:attrName>style.visibility</p:attrName>
                                        </p:attrNameLst>
                                      </p:cBhvr>
                                      <p:to>
                                        <p:strVal val="visible"/>
                                      </p:to>
                                    </p:set>
                                    <p:animEffect transition="in" filter="checkerboard(across)">
                                      <p:cBhvr>
                                        <p:cTn id="10" dur="500"/>
                                        <p:tgtEl>
                                          <p:spTgt spid="27443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74434">
                                            <p:txEl>
                                              <p:pRg st="3" end="3"/>
                                            </p:txEl>
                                          </p:spTgt>
                                        </p:tgtEl>
                                        <p:attrNameLst>
                                          <p:attrName>style.visibility</p:attrName>
                                        </p:attrNameLst>
                                      </p:cBhvr>
                                      <p:to>
                                        <p:strVal val="visible"/>
                                      </p:to>
                                    </p:set>
                                    <p:animEffect transition="in" filter="checkerboard(across)">
                                      <p:cBhvr>
                                        <p:cTn id="13" dur="500"/>
                                        <p:tgtEl>
                                          <p:spTgt spid="27443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74434">
                                            <p:txEl>
                                              <p:pRg st="4" end="4"/>
                                            </p:txEl>
                                          </p:spTgt>
                                        </p:tgtEl>
                                        <p:attrNameLst>
                                          <p:attrName>style.visibility</p:attrName>
                                        </p:attrNameLst>
                                      </p:cBhvr>
                                      <p:to>
                                        <p:strVal val="visible"/>
                                      </p:to>
                                    </p:set>
                                    <p:animEffect transition="in" filter="checkerboard(across)">
                                      <p:cBhvr>
                                        <p:cTn id="16" dur="500"/>
                                        <p:tgtEl>
                                          <p:spTgt spid="27443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274434">
                                            <p:txEl>
                                              <p:pRg st="5" end="5"/>
                                            </p:txEl>
                                          </p:spTgt>
                                        </p:tgtEl>
                                        <p:attrNameLst>
                                          <p:attrName>style.visibility</p:attrName>
                                        </p:attrNameLst>
                                      </p:cBhvr>
                                      <p:to>
                                        <p:strVal val="visible"/>
                                      </p:to>
                                    </p:set>
                                    <p:animEffect transition="in" filter="checkerboard(across)">
                                      <p:cBhvr>
                                        <p:cTn id="19" dur="500"/>
                                        <p:tgtEl>
                                          <p:spTgt spid="274434">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274434">
                                            <p:txEl>
                                              <p:pRg st="6" end="6"/>
                                            </p:txEl>
                                          </p:spTgt>
                                        </p:tgtEl>
                                        <p:attrNameLst>
                                          <p:attrName>style.visibility</p:attrName>
                                        </p:attrNameLst>
                                      </p:cBhvr>
                                      <p:to>
                                        <p:strVal val="visible"/>
                                      </p:to>
                                    </p:set>
                                    <p:animEffect transition="in" filter="checkerboard(across)">
                                      <p:cBhvr>
                                        <p:cTn id="22" dur="500"/>
                                        <p:tgtEl>
                                          <p:spTgt spid="274434">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274434">
                                            <p:txEl>
                                              <p:pRg st="7" end="7"/>
                                            </p:txEl>
                                          </p:spTgt>
                                        </p:tgtEl>
                                        <p:attrNameLst>
                                          <p:attrName>style.visibility</p:attrName>
                                        </p:attrNameLst>
                                      </p:cBhvr>
                                      <p:to>
                                        <p:strVal val="visible"/>
                                      </p:to>
                                    </p:set>
                                    <p:animEffect transition="in" filter="checkerboard(across)">
                                      <p:cBhvr>
                                        <p:cTn id="25" dur="500"/>
                                        <p:tgtEl>
                                          <p:spTgt spid="274434">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74434">
                                            <p:txEl>
                                              <p:pRg st="8" end="8"/>
                                            </p:txEl>
                                          </p:spTgt>
                                        </p:tgtEl>
                                        <p:attrNameLst>
                                          <p:attrName>style.visibility</p:attrName>
                                        </p:attrNameLst>
                                      </p:cBhvr>
                                      <p:to>
                                        <p:strVal val="visible"/>
                                      </p:to>
                                    </p:set>
                                    <p:animEffect transition="in" filter="checkerboard(across)">
                                      <p:cBhvr>
                                        <p:cTn id="28" dur="500"/>
                                        <p:tgtEl>
                                          <p:spTgt spid="274434">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274434">
                                            <p:txEl>
                                              <p:pRg st="9" end="9"/>
                                            </p:txEl>
                                          </p:spTgt>
                                        </p:tgtEl>
                                        <p:attrNameLst>
                                          <p:attrName>style.visibility</p:attrName>
                                        </p:attrNameLst>
                                      </p:cBhvr>
                                      <p:to>
                                        <p:strVal val="visible"/>
                                      </p:to>
                                    </p:set>
                                    <p:animEffect transition="in" filter="checkerboard(across)">
                                      <p:cBhvr>
                                        <p:cTn id="31" dur="500"/>
                                        <p:tgtEl>
                                          <p:spTgt spid="2744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230</a:t>
            </a:fld>
            <a:endParaRPr lang="en-US" altLang="zh-CN"/>
          </a:p>
        </p:txBody>
      </p:sp>
      <p:sp>
        <p:nvSpPr>
          <p:cNvPr id="3" name="Rectangle 2"/>
          <p:cNvSpPr txBox="1">
            <a:spLocks noChangeArrowheads="1"/>
          </p:cNvSpPr>
          <p:nvPr/>
        </p:nvSpPr>
        <p:spPr>
          <a:xfrm>
            <a:off x="363971" y="2011941"/>
            <a:ext cx="8308974" cy="4437062"/>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当选择的散列函数能够得到均匀的地址分布时，在搜索过程中可以不做多次探查。</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由于很难避免冲突，增加了搜索时间。</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冲突的出现，与</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散列函数的选取</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（地址分布是否均匀），</a:t>
            </a: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处理冲突的方法</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 （是否产生堆积）有关。</a:t>
            </a:r>
            <a:endPar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在实际应用中使用关键码进行散列时，如在</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用作关键码的许多标识符具有相同的前缀或后缀，</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或者是</a:t>
            </a:r>
            <a:r>
              <a:rPr kumimoji="1" lang="zh-CN" altLang="en-US" sz="28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相同字符的不同排列</a:t>
            </a: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的场合，</a:t>
            </a:r>
            <a:r>
              <a:rPr kumimoji="1" lang="zh-CN" altLang="en-US" sz="28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不同的散列函数往往导致散列表具有不同的搜索性能</a:t>
            </a:r>
            <a:r>
              <a:rPr kumimoji="1"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endParaRPr kumimoji="1"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
        <p:nvSpPr>
          <p:cNvPr id="4" name="Rectangle 3"/>
          <p:cNvSpPr>
            <a:spLocks noChangeArrowheads="1"/>
          </p:cNvSpPr>
          <p:nvPr/>
        </p:nvSpPr>
        <p:spPr bwMode="auto">
          <a:xfrm>
            <a:off x="341746" y="656216"/>
            <a:ext cx="8382000" cy="1557337"/>
          </a:xfrm>
          <a:prstGeom prst="rect">
            <a:avLst/>
          </a:prstGeom>
          <a:noFill/>
          <a:ln w="9525">
            <a:noFill/>
            <a:miter lim="800000"/>
            <a:headEnd/>
            <a:tailEnd/>
          </a:ln>
          <a:effectLst/>
        </p:spPr>
        <p:txBody>
          <a:bodyPr/>
          <a:lstStyle/>
          <a:p>
            <a:pPr marL="342900" indent="-342900" algn="just">
              <a:lnSpc>
                <a:spcPct val="90000"/>
              </a:lnSpc>
              <a:spcBef>
                <a:spcPct val="20000"/>
              </a:spcBef>
            </a:pPr>
            <a:r>
              <a:rPr lang="zh-CN" altLang="en-US" sz="3200" b="1" u="none" dirty="0">
                <a:solidFill>
                  <a:schemeClr val="tx2"/>
                </a:solidFill>
                <a:effectLst>
                  <a:outerShdw blurRad="38100" dist="38100" dir="2700000" algn="tl">
                    <a:srgbClr val="C0C0C0"/>
                  </a:outerShdw>
                </a:effectLst>
                <a:ea typeface="仿宋_GB2312" pitchFamily="49" charset="-122"/>
              </a:rPr>
              <a:t>散列表分析</a:t>
            </a:r>
            <a:r>
              <a:rPr lang="zh-CN" altLang="en-US" sz="3000" u="none" dirty="0">
                <a:ea typeface="仿宋_GB2312" pitchFamily="49" charset="-122"/>
              </a:rPr>
              <a:t>	 </a:t>
            </a:r>
          </a:p>
          <a:p>
            <a:pPr marL="342900" indent="-342900" algn="just">
              <a:lnSpc>
                <a:spcPct val="90000"/>
              </a:lnSpc>
              <a:spcBef>
                <a:spcPct val="20000"/>
              </a:spcBef>
              <a:buClr>
                <a:srgbClr val="FF7C80"/>
              </a:buClr>
              <a:buSzPct val="50000"/>
              <a:buFont typeface="Wingdings" pitchFamily="2" charset="2"/>
              <a:buChar char="n"/>
            </a:pPr>
            <a:r>
              <a:rPr lang="zh-CN" altLang="en-US" sz="2800" b="1" u="none" dirty="0">
                <a:solidFill>
                  <a:srgbClr val="006600"/>
                </a:solidFill>
                <a:effectLst>
                  <a:outerShdw blurRad="38100" dist="38100" dir="2700000" algn="tl">
                    <a:srgbClr val="C0C0C0"/>
                  </a:outerShdw>
                </a:effectLst>
                <a:ea typeface="仿宋_GB2312" pitchFamily="49" charset="-122"/>
              </a:rPr>
              <a:t>散列表是一种直接计算记录存放地址的方法，它在关键码与存储位置之间直接建立了映象。</a:t>
            </a:r>
          </a:p>
        </p:txBody>
      </p:sp>
    </p:spTree>
  </p:cSld>
  <p:clrMapOvr>
    <a:masterClrMapping/>
  </p:clrMapOvr>
  <p:transition>
    <p:split orient="vert"/>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231</a:t>
            </a:fld>
            <a:endParaRPr lang="en-US" altLang="zh-CN"/>
          </a:p>
        </p:txBody>
      </p:sp>
      <p:graphicFrame>
        <p:nvGraphicFramePr>
          <p:cNvPr id="3" name="Object 2"/>
          <p:cNvGraphicFramePr>
            <a:graphicFrameLocks noChangeAspect="1"/>
          </p:cNvGraphicFramePr>
          <p:nvPr/>
        </p:nvGraphicFramePr>
        <p:xfrm>
          <a:off x="411163" y="1208088"/>
          <a:ext cx="8428037" cy="3287712"/>
        </p:xfrm>
        <a:graphic>
          <a:graphicData uri="http://schemas.openxmlformats.org/presentationml/2006/ole">
            <p:oleObj spid="_x0000_s718850" name="文档" r:id="rId3" imgW="9229680" imgH="3600360" progId="Word.Document.8">
              <p:embed/>
            </p:oleObj>
          </a:graphicData>
        </a:graphic>
      </p:graphicFrame>
      <p:sp>
        <p:nvSpPr>
          <p:cNvPr id="4" name="Text Box 3"/>
          <p:cNvSpPr txBox="1">
            <a:spLocks noChangeArrowheads="1"/>
          </p:cNvSpPr>
          <p:nvPr/>
        </p:nvSpPr>
        <p:spPr bwMode="auto">
          <a:xfrm>
            <a:off x="855663" y="4281488"/>
            <a:ext cx="7318375" cy="579437"/>
          </a:xfrm>
          <a:prstGeom prst="rect">
            <a:avLst/>
          </a:prstGeom>
          <a:noFill/>
          <a:ln w="9525">
            <a:noFill/>
            <a:miter lim="800000"/>
            <a:headEnd/>
            <a:tailEnd/>
          </a:ln>
          <a:effectLst/>
        </p:spPr>
        <p:txBody>
          <a:bodyPr>
            <a:spAutoFit/>
          </a:bodyPr>
          <a:lstStyle/>
          <a:p>
            <a:r>
              <a:rPr lang="zh-CN" altLang="en-US" sz="3200" b="1" u="none" dirty="0">
                <a:solidFill>
                  <a:srgbClr val="008080"/>
                </a:solidFill>
                <a:ea typeface="隶书" pitchFamily="49" charset="-122"/>
              </a:rPr>
              <a:t>搜索关键码时所需对桶的平均访问次数</a:t>
            </a:r>
            <a:endParaRPr lang="zh-CN" altLang="en-US" sz="3200" b="1" u="none" dirty="0"/>
          </a:p>
        </p:txBody>
      </p:sp>
      <p:sp>
        <p:nvSpPr>
          <p:cNvPr id="5" name="Rectangle 4"/>
          <p:cNvSpPr>
            <a:spLocks noChangeArrowheads="1"/>
          </p:cNvSpPr>
          <p:nvPr/>
        </p:nvSpPr>
        <p:spPr bwMode="auto">
          <a:xfrm>
            <a:off x="381000" y="4953000"/>
            <a:ext cx="8686800" cy="1433513"/>
          </a:xfrm>
          <a:prstGeom prst="rect">
            <a:avLst/>
          </a:prstGeom>
          <a:noFill/>
          <a:ln w="9525">
            <a:noFill/>
            <a:miter lim="800000"/>
            <a:headEnd/>
            <a:tailEnd/>
          </a:ln>
          <a:effectLst/>
        </p:spPr>
        <p:txBody>
          <a:bodyPr>
            <a:spAutoFit/>
          </a:bodyPr>
          <a:lstStyle/>
          <a:p>
            <a:r>
              <a:rPr lang="en-US" altLang="zh-CN" sz="3200" b="1" u="none" dirty="0">
                <a:effectLst>
                  <a:outerShdw blurRad="38100" dist="38100" dir="2700000" algn="tl">
                    <a:srgbClr val="C0C0C0"/>
                  </a:outerShdw>
                </a:effectLst>
                <a:ea typeface="楷体_GB2312" pitchFamily="49" charset="-122"/>
              </a:rPr>
              <a:t>     </a:t>
            </a:r>
            <a:r>
              <a:rPr lang="zh-CN" altLang="en-US" sz="3200" b="1" u="none" dirty="0" smtClean="0">
                <a:effectLst>
                  <a:outerShdw blurRad="38100" dist="38100" dir="2700000" algn="tl">
                    <a:srgbClr val="C0C0C0"/>
                  </a:outerShdw>
                </a:effectLst>
                <a:ea typeface="楷体_GB2312" pitchFamily="49" charset="-122"/>
              </a:rPr>
              <a:t>  </a:t>
            </a:r>
            <a:r>
              <a:rPr lang="zh-CN" altLang="en-US" sz="2800" b="1" u="none" dirty="0" smtClean="0">
                <a:solidFill>
                  <a:schemeClr val="hlink"/>
                </a:solidFill>
                <a:effectLst>
                  <a:outerShdw blurRad="38100" dist="38100" dir="2700000" algn="tl">
                    <a:srgbClr val="C0C0C0"/>
                  </a:outerShdw>
                </a:effectLst>
                <a:ea typeface="仿宋_GB2312" pitchFamily="49" charset="-122"/>
              </a:rPr>
              <a:t>从</a:t>
            </a:r>
            <a:r>
              <a:rPr lang="zh-CN" altLang="en-US" sz="2800" b="1" u="none" dirty="0">
                <a:solidFill>
                  <a:schemeClr val="hlink"/>
                </a:solidFill>
                <a:effectLst>
                  <a:outerShdw blurRad="38100" dist="38100" dir="2700000" algn="tl">
                    <a:srgbClr val="C0C0C0"/>
                  </a:outerShdw>
                </a:effectLst>
                <a:ea typeface="仿宋_GB2312" pitchFamily="49" charset="-122"/>
              </a:rPr>
              <a:t>图中可以看出，</a:t>
            </a:r>
            <a:r>
              <a:rPr lang="zh-CN" altLang="en-US" sz="2800" b="1" u="none" dirty="0">
                <a:solidFill>
                  <a:schemeClr val="tx2"/>
                </a:solidFill>
                <a:effectLst>
                  <a:outerShdw blurRad="38100" dist="38100" dir="2700000" algn="tl">
                    <a:srgbClr val="C0C0C0"/>
                  </a:outerShdw>
                </a:effectLst>
                <a:ea typeface="仿宋_GB2312" pitchFamily="49" charset="-122"/>
              </a:rPr>
              <a:t>开散列法优于闭散列法</a:t>
            </a:r>
            <a:r>
              <a:rPr lang="zh-CN" altLang="en-US" sz="2800" b="1" u="none" dirty="0">
                <a:solidFill>
                  <a:schemeClr val="hlink"/>
                </a:solidFill>
                <a:effectLst>
                  <a:outerShdw blurRad="38100" dist="38100" dir="2700000" algn="tl">
                    <a:srgbClr val="C0C0C0"/>
                  </a:outerShdw>
                </a:effectLst>
                <a:ea typeface="仿宋_GB2312" pitchFamily="49" charset="-122"/>
              </a:rPr>
              <a:t>；在散列函数中，</a:t>
            </a:r>
            <a:r>
              <a:rPr lang="zh-CN" altLang="en-US" sz="2800" b="1" u="none" dirty="0">
                <a:solidFill>
                  <a:schemeClr val="tx2"/>
                </a:solidFill>
                <a:effectLst>
                  <a:outerShdw blurRad="38100" dist="38100" dir="2700000" algn="tl">
                    <a:srgbClr val="C0C0C0"/>
                  </a:outerShdw>
                </a:effectLst>
                <a:ea typeface="仿宋_GB2312" pitchFamily="49" charset="-122"/>
              </a:rPr>
              <a:t>用除留余数法作散列函数优于其它类型的散列函数</a:t>
            </a:r>
            <a:r>
              <a:rPr lang="zh-CN" altLang="en-US" sz="2800" b="1" u="none" dirty="0">
                <a:solidFill>
                  <a:schemeClr val="hlink"/>
                </a:solidFill>
                <a:effectLst>
                  <a:outerShdw blurRad="38100" dist="38100" dir="2700000" algn="tl">
                    <a:srgbClr val="C0C0C0"/>
                  </a:outerShdw>
                </a:effectLst>
                <a:ea typeface="仿宋_GB2312" pitchFamily="49" charset="-122"/>
              </a:rPr>
              <a:t>，最差的是折叠法。</a:t>
            </a:r>
            <a:endParaRPr lang="zh-CN" altLang="en-US" sz="2800" b="1" u="none" dirty="0">
              <a:effectLst>
                <a:outerShdw blurRad="38100" dist="38100" dir="2700000" algn="tl">
                  <a:srgbClr val="C0C0C0"/>
                </a:outerShdw>
              </a:effectLst>
              <a:ea typeface="仿宋_GB2312" pitchFamily="49" charset="-122"/>
            </a:endParaRPr>
          </a:p>
        </p:txBody>
      </p:sp>
      <p:sp>
        <p:nvSpPr>
          <p:cNvPr id="6" name="Rectangle 5"/>
          <p:cNvSpPr>
            <a:spLocks noChangeArrowheads="1"/>
          </p:cNvSpPr>
          <p:nvPr/>
        </p:nvSpPr>
        <p:spPr bwMode="auto">
          <a:xfrm>
            <a:off x="2235200" y="571500"/>
            <a:ext cx="4789488" cy="693738"/>
          </a:xfrm>
          <a:prstGeom prst="rect">
            <a:avLst/>
          </a:prstGeom>
          <a:noFill/>
          <a:ln w="9525">
            <a:noFill/>
            <a:miter lim="800000"/>
            <a:headEnd/>
            <a:tailEnd/>
          </a:ln>
          <a:effectLst/>
        </p:spPr>
        <p:txBody>
          <a:bodyPr/>
          <a:lstStyle/>
          <a:p>
            <a:pPr marL="342900" indent="-342900">
              <a:lnSpc>
                <a:spcPct val="105000"/>
              </a:lnSpc>
              <a:spcBef>
                <a:spcPct val="20000"/>
              </a:spcBef>
              <a:buClr>
                <a:srgbClr val="FF7C80"/>
              </a:buClr>
              <a:buSzPct val="50000"/>
              <a:buFont typeface="Wingdings" pitchFamily="2" charset="2"/>
              <a:buNone/>
            </a:pPr>
            <a:r>
              <a:rPr lang="zh-CN" altLang="en-US" sz="3200" b="1" u="none" dirty="0">
                <a:effectLst>
                  <a:outerShdw blurRad="38100" dist="38100" dir="2700000" algn="tl">
                    <a:srgbClr val="C0C0C0"/>
                  </a:outerShdw>
                </a:effectLst>
                <a:ea typeface="仿宋_GB2312" pitchFamily="49" charset="-122"/>
              </a:rPr>
              <a:t>下图给出一些实验结果</a:t>
            </a:r>
          </a:p>
        </p:txBody>
      </p:sp>
    </p:spTree>
  </p:cSld>
  <p:clrMapOvr>
    <a:masterClrMapping/>
  </p:clrMapOvr>
  <p:transition>
    <p:split orient="vert"/>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232</a:t>
            </a:fld>
            <a:endParaRPr lang="en-US" altLang="zh-CN"/>
          </a:p>
        </p:txBody>
      </p:sp>
      <p:sp>
        <p:nvSpPr>
          <p:cNvPr id="3" name="Rectangle 2"/>
          <p:cNvSpPr txBox="1">
            <a:spLocks noChangeArrowheads="1"/>
          </p:cNvSpPr>
          <p:nvPr/>
        </p:nvSpPr>
        <p:spPr>
          <a:xfrm>
            <a:off x="297873" y="457200"/>
            <a:ext cx="8509000" cy="6400800"/>
          </a:xfrm>
          <a:prstGeom prst="rect">
            <a:avLst/>
          </a:prstGeom>
        </p:spPr>
        <p:txBody>
          <a:bodyPr/>
          <a:lstStyle/>
          <a:p>
            <a:pPr marL="342900" marR="0" lvl="0" indent="-342900" algn="just" defTabSz="914400" rtl="0" eaLnBrk="1" fontAlgn="base" latinLnBrk="0" hangingPunct="1">
              <a:lnSpc>
                <a:spcPct val="105000"/>
              </a:lnSpc>
              <a:spcBef>
                <a:spcPct val="1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当装填因子</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较高时，选择的散列函数不同，散列表的搜索性能差别很大。在一般情况下多选用除留余数法，其中的除数在实用上应选择不含有</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20</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以下的质因数的质数。</a:t>
            </a:r>
          </a:p>
          <a:p>
            <a:pPr marL="342900" marR="0" lvl="0" indent="-342900" algn="just" defTabSz="914400" rtl="0" eaLnBrk="1" fontAlgn="base" latinLnBrk="0" hangingPunct="1">
              <a:lnSpc>
                <a:spcPct val="105000"/>
              </a:lnSpc>
              <a:spcBef>
                <a:spcPct val="15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对散列表技术进行的实验评估表明，它</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具有很好的平均性能</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优于一些传统的技术</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如平衡树</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。但散列表</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在最坏情况下性能很不好</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如果对一个有</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n</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个关键码的散列表执行一次搜索或插入操作，最坏情况下需要 </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O(</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的时间。</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15000"/>
              </a:spcBef>
              <a:spcAft>
                <a:spcPct val="0"/>
              </a:spcAft>
              <a:buClr>
                <a:srgbClr val="FF7C80"/>
              </a:buClr>
              <a:buSzPct val="50000"/>
              <a:buFont typeface="Wingdings" pitchFamily="2" charset="2"/>
              <a:buChar char="n"/>
              <a:tabLst/>
              <a:defRPr/>
            </a:pP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Knuth</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对不同的冲突处理方法进行了概率分析。</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233</a:t>
            </a:fld>
            <a:endParaRPr lang="en-US" altLang="zh-CN"/>
          </a:p>
        </p:txBody>
      </p:sp>
      <p:sp>
        <p:nvSpPr>
          <p:cNvPr id="3" name="Rectangle 2"/>
          <p:cNvSpPr txBox="1">
            <a:spLocks noChangeArrowheads="1"/>
          </p:cNvSpPr>
          <p:nvPr/>
        </p:nvSpPr>
        <p:spPr>
          <a:xfrm>
            <a:off x="367145" y="381000"/>
            <a:ext cx="8402782" cy="6477000"/>
          </a:xfrm>
          <a:prstGeom prst="rect">
            <a:avLst/>
          </a:prstGeom>
        </p:spPr>
        <p:txBody>
          <a:bodyPr/>
          <a:lstStyle/>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若设</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是散列表的装填因子：</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用地址分布均匀的散列函数</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Hash</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计算桶号。</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en-US" altLang="zh-CN" sz="3000" b="1" i="1" u="none" strike="noStrike" kern="0" cap="none" spc="0" normalizeH="0" baseline="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S</a:t>
            </a:r>
            <a:r>
              <a:rPr kumimoji="1" lang="en-US" altLang="zh-CN" sz="3000" b="1" i="1" u="none" strike="noStrike" kern="0" cap="none" spc="0" normalizeH="0" baseline="-25000" noProof="0" dirty="0" err="1"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n</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是搜索一个随机选择的关键码</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x</a:t>
            </a:r>
            <a:r>
              <a:rPr kumimoji="1" lang="en-US" altLang="zh-CN" sz="3000" b="1" i="1" u="none" strike="noStrike" kern="0" cap="none" spc="0" normalizeH="0" baseline="-2500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(1</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i</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1"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所需的关键码比较次数的期望值</a:t>
            </a: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en-US" altLang="zh-CN" sz="3000" b="1" i="1"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U</a:t>
            </a:r>
            <a:r>
              <a:rPr kumimoji="1" lang="en-US" altLang="zh-CN" sz="3000" b="1" i="1" u="none" strike="noStrike" kern="0" cap="none" spc="0" normalizeH="0" baseline="-2500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n</a:t>
            </a:r>
            <a:r>
              <a:rPr kumimoji="1" lang="zh-CN" altLang="en-US"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是在长度为</a:t>
            </a:r>
            <a:r>
              <a:rPr kumimoji="1" lang="en-US" altLang="zh-CN" sz="3000" b="1" i="1"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的散列表中</a:t>
            </a:r>
            <a:r>
              <a:rPr kumimoji="1" lang="en-US" altLang="zh-CN" sz="3000" b="1" i="1"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n</a:t>
            </a:r>
            <a:r>
              <a:rPr kumimoji="1" lang="zh-CN" altLang="en-US"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个桶已装入表项的情况下，装入第</a:t>
            </a:r>
            <a:r>
              <a:rPr kumimoji="1" lang="en-US" altLang="zh-CN" sz="3000" b="1" i="1"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+1</a:t>
            </a:r>
            <a:r>
              <a:rPr kumimoji="1" lang="zh-CN" altLang="en-US" sz="3000" b="1" i="0" u="none" strike="noStrike" kern="0" cap="none" spc="0" normalizeH="0" baseline="0" noProof="0" dirty="0" smtClean="0">
                <a:ln>
                  <a:noFill/>
                </a:ln>
                <a:solidFill>
                  <a:srgbClr val="990099"/>
                </a:solidFill>
                <a:effectLst>
                  <a:outerShdw blurRad="38100" dist="38100" dir="2700000" algn="tl">
                    <a:srgbClr val="C0C0C0"/>
                  </a:outerShdw>
                </a:effectLst>
                <a:uLnTx/>
                <a:uFillTx/>
                <a:latin typeface="+mn-lt"/>
                <a:ea typeface="仿宋_GB2312" pitchFamily="49" charset="-122"/>
                <a:cs typeface="+mn-cs"/>
              </a:rPr>
              <a:t>项所需执行的关键码比较次数期望值</a:t>
            </a: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1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前者称为在</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时的搜索成功的平均搜索长度，后者称为在</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1"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时的搜索不成功的平均搜索长度。</a:t>
            </a:r>
            <a:endParaRPr kumimoji="1" lang="zh-CN" altLang="en-US" sz="3000" b="0" i="0" u="none" strike="noStrike" kern="0" cap="none" spc="0" normalizeH="0" baseline="0" noProof="0" dirty="0">
              <a:ln>
                <a:noFill/>
              </a:ln>
              <a:solidFill>
                <a:srgbClr val="006600"/>
              </a:solidFill>
              <a:effectLst/>
              <a:uLnTx/>
              <a:uFillTx/>
              <a:latin typeface="+mn-lt"/>
              <a:ea typeface="仿宋_GB2312" pitchFamily="49" charset="-122"/>
              <a:cs typeface="+mn-cs"/>
            </a:endParaRPr>
          </a:p>
        </p:txBody>
      </p:sp>
      <p:graphicFrame>
        <p:nvGraphicFramePr>
          <p:cNvPr id="4" name="Object 1024"/>
          <p:cNvGraphicFramePr>
            <a:graphicFrameLocks noChangeAspect="1"/>
          </p:cNvGraphicFramePr>
          <p:nvPr/>
        </p:nvGraphicFramePr>
        <p:xfrm>
          <a:off x="1600200" y="876300"/>
          <a:ext cx="5715000" cy="1028700"/>
        </p:xfrm>
        <a:graphic>
          <a:graphicData uri="http://schemas.openxmlformats.org/presentationml/2006/ole">
            <p:oleObj spid="_x0000_s719874" name="公式" r:id="rId3" imgW="2171520" imgH="419040" progId="Equation.3">
              <p:embed/>
            </p:oleObj>
          </a:graphicData>
        </a:graphic>
      </p:graphicFrame>
    </p:spTree>
  </p:cSld>
  <p:clrMapOvr>
    <a:masterClrMapping/>
  </p:clrMapOvr>
  <p:transition>
    <p:split orient="vert"/>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234</a:t>
            </a:fld>
            <a:endParaRPr lang="en-US" altLang="zh-CN"/>
          </a:p>
        </p:txBody>
      </p:sp>
      <p:sp>
        <p:nvSpPr>
          <p:cNvPr id="3" name="Rectangle 2"/>
          <p:cNvSpPr txBox="1">
            <a:spLocks noChangeArrowheads="1"/>
          </p:cNvSpPr>
          <p:nvPr/>
        </p:nvSpPr>
        <p:spPr>
          <a:xfrm>
            <a:off x="381000" y="228600"/>
            <a:ext cx="8458200" cy="11430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用不同的方法溢出处理冲突时散列表的平均搜索长度如图所示。</a:t>
            </a:r>
            <a:endParaRPr kumimoji="1" lang="zh-CN" altLang="en-US" sz="3000" b="0" i="0" u="none" strike="noStrike" kern="0" cap="none" spc="0" normalizeH="0" baseline="0" noProof="0" dirty="0">
              <a:ln>
                <a:noFill/>
              </a:ln>
              <a:solidFill>
                <a:schemeClr val="tx1"/>
              </a:solidFill>
              <a:effectLst/>
              <a:uLnTx/>
              <a:uFillTx/>
              <a:latin typeface="+mn-lt"/>
              <a:ea typeface="仿宋_GB2312" pitchFamily="49" charset="-122"/>
              <a:cs typeface="+mn-cs"/>
            </a:endParaRPr>
          </a:p>
        </p:txBody>
      </p:sp>
      <p:graphicFrame>
        <p:nvGraphicFramePr>
          <p:cNvPr id="4" name="Object 0"/>
          <p:cNvGraphicFramePr>
            <a:graphicFrameLocks noChangeAspect="1"/>
          </p:cNvGraphicFramePr>
          <p:nvPr/>
        </p:nvGraphicFramePr>
        <p:xfrm>
          <a:off x="227013" y="1447800"/>
          <a:ext cx="8916987" cy="4854575"/>
        </p:xfrm>
        <a:graphic>
          <a:graphicData uri="http://schemas.openxmlformats.org/presentationml/2006/ole">
            <p:oleObj spid="_x0000_s720898" name="文档" r:id="rId3" imgW="8054280" imgH="4367880" progId="Word.Document.8">
              <p:embed/>
            </p:oleObj>
          </a:graphicData>
        </a:graphic>
      </p:graphicFrame>
    </p:spTree>
  </p:cSld>
  <p:clrMapOvr>
    <a:masterClrMapping/>
  </p:clrMapOvr>
  <p:transition>
    <p:split orient="vert"/>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235</a:t>
            </a:fld>
            <a:endParaRPr lang="en-US" altLang="zh-CN"/>
          </a:p>
        </p:txBody>
      </p:sp>
      <p:sp>
        <p:nvSpPr>
          <p:cNvPr id="3" name="Rectangle 2"/>
          <p:cNvSpPr txBox="1">
            <a:spLocks noChangeArrowheads="1"/>
          </p:cNvSpPr>
          <p:nvPr/>
        </p:nvSpPr>
        <p:spPr>
          <a:xfrm>
            <a:off x="381000" y="1179513"/>
            <a:ext cx="8305800" cy="4495800"/>
          </a:xfrm>
          <a:prstGeom prst="rect">
            <a:avLst/>
          </a:prstGeom>
        </p:spPr>
        <p:txBody>
          <a:bodyPr/>
          <a:lstStyle/>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散列表的装填因子</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表明了表中的装满程度。越大，说明表越满，再插入新元素时发生冲突的可能性就越大。</a:t>
            </a: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散列表的搜索性能</a:t>
            </a:r>
            <a:r>
              <a:rPr kumimoji="1" lang="en-US" altLang="zh-CN"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a:t>
            </a:r>
            <a:r>
              <a:rPr kumimoji="1" lang="en-US" altLang="zh-CN"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 </a:t>
            </a:r>
            <a:r>
              <a:rPr kumimoji="1" lang="zh-CN" altLang="en-US" sz="30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ea typeface="仿宋_GB2312" pitchFamily="49" charset="-122"/>
                <a:cs typeface="+mn-cs"/>
              </a:rPr>
              <a:t>即</a:t>
            </a:r>
            <a:r>
              <a:rPr kumimoji="1" lang="zh-CN" altLang="en-US" sz="30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平均搜索长度</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依赖于散列表的装填因子，不直接依赖于</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n</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或 </a:t>
            </a:r>
            <a:r>
              <a:rPr kumimoji="1" lang="en-US" altLang="zh-CN" sz="3000" b="1" i="1"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m</a:t>
            </a:r>
            <a:r>
              <a:rPr kumimoji="1" lang="zh-CN" altLang="en-US" sz="3000" b="1" i="0" u="none" strike="noStrike" kern="0" cap="none" spc="0" normalizeH="0" baseline="0" noProof="0" dirty="0" smtClean="0">
                <a:ln>
                  <a:noFill/>
                </a:ln>
                <a:solidFill>
                  <a:schemeClr val="accent2"/>
                </a:solidFill>
                <a:effectLst>
                  <a:outerShdw blurRad="38100" dist="38100" dir="2700000" algn="tl">
                    <a:srgbClr val="C0C0C0"/>
                  </a:outerShdw>
                </a:effectLst>
                <a:uLnTx/>
                <a:uFillTx/>
                <a:latin typeface="+mn-lt"/>
                <a:ea typeface="仿宋_GB2312" pitchFamily="49" charset="-122"/>
                <a:cs typeface="+mn-cs"/>
              </a:rPr>
              <a:t>。</a:t>
            </a:r>
            <a:endPar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just" defTabSz="914400" rtl="0" eaLnBrk="1" fontAlgn="base" latinLnBrk="0" hangingPunct="1">
              <a:lnSpc>
                <a:spcPct val="105000"/>
              </a:lnSpc>
              <a:spcBef>
                <a:spcPct val="2000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仿宋_GB2312" pitchFamily="49" charset="-122"/>
                <a:cs typeface="+mn-cs"/>
              </a:rPr>
              <a:t>不论表的长度有多大，我们总能选择一个合适的装填因子，以把平均搜索长度限制在一定范围内。</a:t>
            </a:r>
            <a:endParaRPr kumimoji="1" lang="zh-CN" altLang="en-US" sz="3000" b="1" i="0" u="none" strike="noStrike" kern="0" cap="none" spc="0" normalizeH="0" baseline="0" noProof="0" dirty="0">
              <a:ln>
                <a:noFill/>
              </a:ln>
              <a:solidFill>
                <a:schemeClr val="tx1"/>
              </a:solidFill>
              <a:effectLst>
                <a:outerShdw blurRad="38100" dist="38100" dir="2700000" algn="tl">
                  <a:srgbClr val="C0C0C0"/>
                </a:outerShdw>
              </a:effectLst>
              <a:uLnTx/>
              <a:uFillTx/>
              <a:latin typeface="+mn-lt"/>
              <a:ea typeface="仿宋_GB2312" pitchFamily="49" charset="-122"/>
              <a:cs typeface="+mn-cs"/>
            </a:endParaRPr>
          </a:p>
        </p:txBody>
      </p:sp>
    </p:spTree>
  </p:cSld>
  <p:clrMapOvr>
    <a:masterClrMapping/>
  </p:clrMapOvr>
  <p:transition>
    <p:split orient="vert"/>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236</a:t>
            </a:fld>
            <a:endParaRPr lang="en-US" altLang="zh-CN"/>
          </a:p>
        </p:txBody>
      </p:sp>
      <p:sp>
        <p:nvSpPr>
          <p:cNvPr id="3" name="Rectangle 2"/>
          <p:cNvSpPr txBox="1">
            <a:spLocks noChangeArrowheads="1"/>
          </p:cNvSpPr>
          <p:nvPr/>
        </p:nvSpPr>
        <p:spPr>
          <a:xfrm>
            <a:off x="457200" y="471054"/>
            <a:ext cx="7772400" cy="685800"/>
          </a:xfrm>
          <a:prstGeom prst="rect">
            <a:avLst/>
          </a:prstGeom>
        </p:spPr>
        <p:txBody>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1" lang="zh-CN" altLang="en-US" sz="3000" b="1" i="0" u="none" strike="noStrike" kern="0" cap="none" spc="0" normalizeH="0" baseline="0" noProof="0" dirty="0" smtClean="0">
                <a:ln>
                  <a:noFill/>
                </a:ln>
                <a:solidFill>
                  <a:srgbClr val="CC3300"/>
                </a:solidFill>
                <a:effectLst>
                  <a:outerShdw blurRad="38100" dist="38100" dir="2700000" algn="tl">
                    <a:srgbClr val="C0C0C0"/>
                  </a:outerShdw>
                </a:effectLst>
                <a:uLnTx/>
                <a:uFillTx/>
                <a:latin typeface="+mj-lt"/>
                <a:ea typeface="仿宋_GB2312" pitchFamily="49" charset="-122"/>
                <a:cs typeface="+mj-cs"/>
              </a:rPr>
              <a:t>例 求散列表大小并设计散列函数</a:t>
            </a:r>
            <a:endParaRPr kumimoji="1" lang="zh-CN" altLang="en-US" sz="3000" b="0" i="0" u="none" strike="noStrike" kern="0" cap="none" spc="0" normalizeH="0" baseline="0" noProof="0" dirty="0">
              <a:ln>
                <a:noFill/>
              </a:ln>
              <a:solidFill>
                <a:schemeClr val="tx1"/>
              </a:solidFill>
              <a:effectLst/>
              <a:uLnTx/>
              <a:uFillTx/>
              <a:latin typeface="+mj-lt"/>
              <a:ea typeface="+mj-ea"/>
              <a:cs typeface="+mj-cs"/>
            </a:endParaRPr>
          </a:p>
        </p:txBody>
      </p:sp>
      <p:sp>
        <p:nvSpPr>
          <p:cNvPr id="4" name="Rectangle 3"/>
          <p:cNvSpPr txBox="1">
            <a:spLocks noChangeArrowheads="1"/>
          </p:cNvSpPr>
          <p:nvPr/>
        </p:nvSpPr>
        <p:spPr>
          <a:xfrm>
            <a:off x="304800" y="1156854"/>
            <a:ext cx="8534400" cy="5334000"/>
          </a:xfrm>
          <a:prstGeom prst="rect">
            <a:avLst/>
          </a:prstGeom>
        </p:spPr>
        <p:txBody>
          <a:bodyPr/>
          <a:lstStyle/>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设有一个含</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200</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个表项的散列表，用二次探查法解决冲突，按关键码查询时找到一个新表项插入位置的平均探查次数不超过</a:t>
            </a:r>
            <a:r>
              <a:rPr kumimoji="1" lang="en-US" altLang="zh-CN"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1.5</a:t>
            </a:r>
            <a:r>
              <a:rPr kumimoji="1" lang="zh-CN" altLang="en-US" sz="3000" b="1" i="0" u="none" strike="noStrike" kern="0" cap="none" spc="0" normalizeH="0" baseline="0" noProof="0" dirty="0" smtClean="0">
                <a:ln>
                  <a:noFill/>
                </a:ln>
                <a:solidFill>
                  <a:srgbClr val="000099"/>
                </a:solidFill>
                <a:effectLst>
                  <a:outerShdw blurRad="38100" dist="38100" dir="2700000" algn="tl">
                    <a:srgbClr val="C0C0C0"/>
                  </a:outerShdw>
                </a:effectLst>
                <a:uLnTx/>
                <a:uFillTx/>
                <a:latin typeface="+mn-lt"/>
                <a:ea typeface="仿宋_GB2312" pitchFamily="49" charset="-122"/>
                <a:cs typeface="+mn-cs"/>
              </a:rPr>
              <a:t>，则散列表项应能够至少容纳多少个表项。再设计散列函数</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（设搜索不成功的平均搜索长度为</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U</a:t>
            </a:r>
            <a:r>
              <a:rPr kumimoji="1" lang="en-US" altLang="zh-CN" sz="3000" b="1" i="1" u="none" strike="noStrike" kern="0" cap="none" spc="0" normalizeH="0" baseline="-2500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=1/(1-α),   </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其中</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α</a:t>
            </a:r>
            <a:r>
              <a:rPr kumimoji="1" lang="zh-CN" altLang="en-US"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为装填因子）</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CC"/>
                </a:solidFill>
                <a:effectLst>
                  <a:outerShdw blurRad="38100" dist="38100" dir="2700000" algn="tl">
                    <a:srgbClr val="C0C0C0"/>
                  </a:outerShdw>
                </a:effectLst>
                <a:uLnTx/>
                <a:uFillTx/>
                <a:latin typeface="+mn-lt"/>
                <a:ea typeface="仿宋_GB2312" pitchFamily="49" charset="-122"/>
                <a:cs typeface="+mn-cs"/>
              </a:rPr>
              <a:t>解答：设表中表项个数</a:t>
            </a:r>
            <a:r>
              <a:rPr kumimoji="1" lang="en-US" altLang="zh-CN" sz="3000" b="1" i="1"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rgbClr val="FF3300"/>
                </a:solidFill>
                <a:effectLst>
                  <a:outerShdw blurRad="38100" dist="38100" dir="2700000" algn="tl">
                    <a:srgbClr val="C0C0C0"/>
                  </a:outerShdw>
                </a:effectLst>
                <a:uLnTx/>
                <a:uFillTx/>
                <a:latin typeface="+mn-lt"/>
                <a:ea typeface="仿宋_GB2312" pitchFamily="49" charset="-122"/>
                <a:cs typeface="+mn-cs"/>
              </a:rPr>
              <a:t>=200</a:t>
            </a:r>
            <a:r>
              <a:rPr kumimoji="1" lang="zh-CN" altLang="en-US" sz="3000" b="1" i="0" u="none" strike="noStrike" kern="0" cap="none" spc="0" normalizeH="0" baseline="0" noProof="0" dirty="0" smtClean="0">
                <a:ln>
                  <a:noFill/>
                </a:ln>
                <a:solidFill>
                  <a:srgbClr val="0000CC"/>
                </a:solidFill>
                <a:effectLst>
                  <a:outerShdw blurRad="38100" dist="38100" dir="2700000" algn="tl">
                    <a:srgbClr val="C0C0C0"/>
                  </a:outerShdw>
                </a:effectLst>
                <a:uLnTx/>
                <a:uFillTx/>
                <a:latin typeface="+mn-lt"/>
                <a:ea typeface="仿宋_GB2312" pitchFamily="49" charset="-122"/>
                <a:cs typeface="+mn-cs"/>
              </a:rPr>
              <a:t>，搜索不成功的平均搜索长度</a:t>
            </a: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zh-CN" altLang="en-US" sz="3000" b="1" i="1"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rPr>
              <a:t>         </a:t>
            </a:r>
            <a:r>
              <a:rPr kumimoji="1" lang="en-US" altLang="zh-CN" sz="3000" b="1" i="1"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rPr>
              <a:t>U</a:t>
            </a:r>
            <a:r>
              <a:rPr kumimoji="1" lang="en-US" altLang="zh-CN" sz="3000" b="1" i="1" u="none" strike="noStrike" kern="0" cap="none" spc="0" normalizeH="0" baseline="-2500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rPr>
              <a:t>n</a:t>
            </a: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rPr>
              <a:t>=1/(1-α)</a:t>
            </a: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1.5 </a:t>
            </a: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Wingdings" pitchFamily="2" charset="2"/>
              </a:rPr>
              <a:t> </a:t>
            </a: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1/3</a:t>
            </a:r>
            <a:r>
              <a:rPr kumimoji="1" lang="en-US" altLang="zh-CN" sz="3000" b="1" i="0" u="none" strike="noStrike" kern="0" cap="none" spc="0" normalizeH="0" baseline="0" noProof="0" dirty="0" smtClean="0">
                <a:ln>
                  <a:noFill/>
                </a:ln>
                <a:solidFill>
                  <a:srgbClr val="0000CC"/>
                </a:solidFill>
                <a:effectLst>
                  <a:outerShdw blurRad="38100" dist="38100" dir="2700000" algn="tl">
                    <a:srgbClr val="C0C0C0"/>
                  </a:outerShdw>
                </a:effectLst>
                <a:uLnTx/>
                <a:uFillTx/>
                <a:latin typeface="+mn-lt"/>
                <a:ea typeface="仿宋_GB2312" pitchFamily="49" charset="-122"/>
                <a:cs typeface="+mn-cs"/>
              </a:rPr>
              <a:t> </a:t>
            </a:r>
            <a:endPar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endParaRPr>
          </a:p>
          <a:p>
            <a:pPr marL="342900" marR="0" lvl="0" indent="-342900" algn="just" defTabSz="914400" rtl="0" eaLnBrk="1" fontAlgn="base" latinLnBrk="0" hangingPunct="1">
              <a:lnSpc>
                <a:spcPct val="105000"/>
              </a:lnSpc>
              <a:spcBef>
                <a:spcPct val="0"/>
              </a:spcBef>
              <a:spcAft>
                <a:spcPct val="0"/>
              </a:spcAft>
              <a:buClr>
                <a:srgbClr val="FF7C80"/>
              </a:buClr>
              <a:buSzPct val="50000"/>
              <a:buFont typeface="Wingdings" pitchFamily="2" charset="2"/>
              <a:buNone/>
              <a:tabLst/>
              <a:defRPr/>
            </a:pP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      </a:t>
            </a:r>
            <a:r>
              <a:rPr kumimoji="1" lang="en-US" altLang="zh-CN" sz="3000" b="1" i="1"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n</a:t>
            </a: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a:t>
            </a:r>
            <a:r>
              <a:rPr kumimoji="1" lang="en-US" altLang="zh-CN" sz="3000" b="1" i="1"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m</a:t>
            </a: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=200/</a:t>
            </a:r>
            <a:r>
              <a:rPr kumimoji="1" lang="en-US" altLang="zh-CN" sz="3000" b="1" i="1"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m</a:t>
            </a: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=1/3, </a:t>
            </a:r>
            <a:r>
              <a:rPr kumimoji="1" lang="en-US" altLang="zh-CN" sz="3000" b="1" i="1"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m</a:t>
            </a:r>
            <a:r>
              <a:rPr kumimoji="1" lang="en-US" altLang="zh-CN" sz="30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rPr>
              <a:t>600</a:t>
            </a:r>
            <a:endParaRPr kumimoji="1" lang="en-US" altLang="zh-CN" sz="30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ea typeface="仿宋_GB2312" pitchFamily="49" charset="-122"/>
              <a:cs typeface="+mn-cs"/>
              <a:sym typeface="Symbol" pitchFamily="18" charset="2"/>
            </a:endParaRPr>
          </a:p>
        </p:txBody>
      </p:sp>
    </p:spTree>
  </p:cSld>
  <p:clrMapOvr>
    <a:masterClrMapping/>
  </p:clrMapOvr>
  <p:transition>
    <p:split orient="vert"/>
  </p:transition>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0692" name="Rectangle 4"/>
          <p:cNvSpPr>
            <a:spLocks noChangeArrowheads="1"/>
          </p:cNvSpPr>
          <p:nvPr/>
        </p:nvSpPr>
        <p:spPr bwMode="auto">
          <a:xfrm>
            <a:off x="3419475" y="765175"/>
            <a:ext cx="2632982" cy="706438"/>
          </a:xfrm>
          <a:prstGeom prst="rect">
            <a:avLst/>
          </a:prstGeom>
          <a:noFill/>
          <a:ln w="9525">
            <a:noFill/>
            <a:miter lim="800000"/>
            <a:headEnd/>
            <a:tailEnd/>
          </a:ln>
          <a:effectLst/>
        </p:spPr>
        <p:txBody>
          <a:bodyPr anchor="ctr"/>
          <a:lstStyle/>
          <a:p>
            <a:pPr algn="ctr"/>
            <a:r>
              <a:rPr lang="zh-CN" altLang="en-US" sz="4000" b="1" u="none" dirty="0" smtClean="0">
                <a:solidFill>
                  <a:srgbClr val="CC0000"/>
                </a:solidFill>
                <a:effectLst>
                  <a:outerShdw blurRad="38100" dist="38100" dir="2700000" algn="tl">
                    <a:srgbClr val="C0C0C0"/>
                  </a:outerShdw>
                </a:effectLst>
              </a:rPr>
              <a:t>本章小结</a:t>
            </a:r>
            <a:endParaRPr lang="zh-CN" altLang="en-US" sz="4000" b="1" u="none" dirty="0">
              <a:solidFill>
                <a:srgbClr val="CC0000"/>
              </a:solidFill>
              <a:effectLst>
                <a:outerShdw blurRad="38100" dist="38100" dir="2700000" algn="tl">
                  <a:srgbClr val="C0C0C0"/>
                </a:outerShdw>
              </a:effectLst>
            </a:endParaRPr>
          </a:p>
        </p:txBody>
      </p:sp>
      <p:sp>
        <p:nvSpPr>
          <p:cNvPr id="370693" name="Rectangle 5"/>
          <p:cNvSpPr>
            <a:spLocks noChangeArrowheads="1"/>
          </p:cNvSpPr>
          <p:nvPr/>
        </p:nvSpPr>
        <p:spPr bwMode="auto">
          <a:xfrm>
            <a:off x="684213" y="1628775"/>
            <a:ext cx="7294562" cy="3916363"/>
          </a:xfrm>
          <a:prstGeom prst="rect">
            <a:avLst/>
          </a:prstGeom>
          <a:noFill/>
          <a:ln w="9525">
            <a:noFill/>
            <a:miter lim="800000"/>
            <a:headEnd/>
            <a:tailEnd/>
          </a:ln>
          <a:effectLst/>
        </p:spPr>
        <p:txBody>
          <a:bodyPr/>
          <a:lstStyle/>
          <a:p>
            <a:pPr marL="342900" indent="-342900">
              <a:spcBef>
                <a:spcPct val="20000"/>
              </a:spcBef>
              <a:buClr>
                <a:schemeClr val="tx2"/>
              </a:buClr>
              <a:buFontTx/>
              <a:buChar char="•"/>
            </a:pPr>
            <a:r>
              <a:rPr lang="zh-CN" altLang="en-US" sz="3200" b="1" u="none" dirty="0">
                <a:effectLst>
                  <a:outerShdw blurRad="38100" dist="38100" dir="2700000" algn="tl">
                    <a:srgbClr val="C0C0C0"/>
                  </a:outerShdw>
                </a:effectLst>
              </a:rPr>
              <a:t>知识点</a:t>
            </a:r>
          </a:p>
          <a:p>
            <a:pPr marL="742950" lvl="1" indent="-285750">
              <a:spcBef>
                <a:spcPct val="30000"/>
              </a:spcBef>
              <a:buFontTx/>
              <a:buChar char="–"/>
            </a:pPr>
            <a:r>
              <a:rPr lang="zh-CN" altLang="en-US" sz="2800" b="1" u="none" dirty="0" smtClean="0">
                <a:solidFill>
                  <a:srgbClr val="3333FF"/>
                </a:solidFill>
                <a:effectLst>
                  <a:outerShdw blurRad="38100" dist="38100" dir="2700000" algn="tl">
                    <a:srgbClr val="C0C0C0"/>
                  </a:outerShdw>
                </a:effectLst>
              </a:rPr>
              <a:t>顺序</a:t>
            </a:r>
            <a:r>
              <a:rPr lang="zh-CN" altLang="en-US" sz="2800" b="1" u="none" dirty="0">
                <a:solidFill>
                  <a:srgbClr val="3333FF"/>
                </a:solidFill>
                <a:effectLst>
                  <a:outerShdw blurRad="38100" dist="38100" dir="2700000" algn="tl">
                    <a:srgbClr val="C0C0C0"/>
                  </a:outerShdw>
                </a:effectLst>
              </a:rPr>
              <a:t>搜索与折半搜索</a:t>
            </a:r>
          </a:p>
          <a:p>
            <a:pPr marL="742950" lvl="1" indent="-285750">
              <a:spcBef>
                <a:spcPct val="30000"/>
              </a:spcBef>
              <a:buFontTx/>
              <a:buChar char="–"/>
            </a:pPr>
            <a:r>
              <a:rPr lang="zh-CN" altLang="en-US" sz="2800" b="1" u="none" dirty="0">
                <a:solidFill>
                  <a:srgbClr val="3333FF"/>
                </a:solidFill>
                <a:effectLst>
                  <a:outerShdw blurRad="38100" dist="38100" dir="2700000" algn="tl">
                    <a:srgbClr val="C0C0C0"/>
                  </a:outerShdw>
                </a:effectLst>
              </a:rPr>
              <a:t>二叉搜索树</a:t>
            </a:r>
          </a:p>
          <a:p>
            <a:pPr marL="1143000" lvl="2" indent="-228600">
              <a:spcBef>
                <a:spcPct val="30000"/>
              </a:spcBef>
              <a:buFontTx/>
              <a:buChar char="•"/>
            </a:pPr>
            <a:r>
              <a:rPr lang="zh-CN" altLang="en-US" b="1" u="none" dirty="0">
                <a:solidFill>
                  <a:schemeClr val="tx2"/>
                </a:solidFill>
                <a:effectLst>
                  <a:outerShdw blurRad="38100" dist="38100" dir="2700000" algn="tl">
                    <a:srgbClr val="C0C0C0"/>
                  </a:outerShdw>
                </a:effectLst>
              </a:rPr>
              <a:t>定义、插入、删除与性能分析</a:t>
            </a:r>
          </a:p>
          <a:p>
            <a:pPr marL="742950" lvl="1" indent="-285750">
              <a:spcBef>
                <a:spcPct val="30000"/>
              </a:spcBef>
              <a:buFontTx/>
              <a:buChar char="–"/>
            </a:pPr>
            <a:r>
              <a:rPr lang="en-US" altLang="zh-CN" sz="2800" b="1" u="none" dirty="0" smtClean="0">
                <a:solidFill>
                  <a:srgbClr val="3333FF"/>
                </a:solidFill>
                <a:effectLst>
                  <a:outerShdw blurRad="38100" dist="38100" dir="2700000" algn="tl">
                    <a:srgbClr val="C0C0C0"/>
                  </a:outerShdw>
                </a:effectLst>
              </a:rPr>
              <a:t>AVL</a:t>
            </a:r>
            <a:r>
              <a:rPr lang="zh-CN" altLang="en-US" sz="2800" b="1" u="none" dirty="0" smtClean="0">
                <a:solidFill>
                  <a:srgbClr val="3333FF"/>
                </a:solidFill>
                <a:effectLst>
                  <a:outerShdw blurRad="38100" dist="38100" dir="2700000" algn="tl">
                    <a:srgbClr val="C0C0C0"/>
                  </a:outerShdw>
                </a:effectLst>
              </a:rPr>
              <a:t>树</a:t>
            </a:r>
          </a:p>
          <a:p>
            <a:pPr marL="1143000" lvl="2" indent="-228600">
              <a:spcBef>
                <a:spcPct val="30000"/>
              </a:spcBef>
              <a:buFontTx/>
              <a:buChar char="•"/>
            </a:pPr>
            <a:r>
              <a:rPr lang="zh-CN" altLang="en-US" b="1" u="none" dirty="0" smtClean="0">
                <a:solidFill>
                  <a:schemeClr val="tx2"/>
                </a:solidFill>
                <a:effectLst>
                  <a:outerShdw blurRad="38100" dist="38100" dir="2700000" algn="tl">
                    <a:srgbClr val="C0C0C0"/>
                  </a:outerShdw>
                </a:effectLst>
              </a:rPr>
              <a:t>四种旋转方式</a:t>
            </a:r>
            <a:endParaRPr lang="en-US" altLang="zh-CN" sz="2800" b="1" u="none" dirty="0" smtClean="0">
              <a:solidFill>
                <a:srgbClr val="3333FF"/>
              </a:solidFill>
              <a:effectLst>
                <a:outerShdw blurRad="38100" dist="38100" dir="2700000" algn="tl">
                  <a:srgbClr val="C0C0C0"/>
                </a:outerShdw>
              </a:effectLst>
            </a:endParaRPr>
          </a:p>
          <a:p>
            <a:pPr marL="742950" lvl="1" indent="-285750">
              <a:spcBef>
                <a:spcPct val="30000"/>
              </a:spcBef>
              <a:buFontTx/>
              <a:buChar char="–"/>
            </a:pPr>
            <a:r>
              <a:rPr lang="zh-CN" altLang="en-US" sz="2800" b="1" u="none" dirty="0" smtClean="0">
                <a:solidFill>
                  <a:srgbClr val="3333FF"/>
                </a:solidFill>
                <a:effectLst>
                  <a:outerShdw blurRad="38100" dist="38100" dir="2700000" algn="tl">
                    <a:srgbClr val="C0C0C0"/>
                  </a:outerShdw>
                </a:effectLst>
              </a:rPr>
              <a:t>哈希函数</a:t>
            </a:r>
            <a:r>
              <a:rPr lang="zh-CN" altLang="en-US" sz="2800" b="1" u="none" dirty="0" smtClean="0">
                <a:solidFill>
                  <a:srgbClr val="3333FF"/>
                </a:solidFill>
                <a:effectLst>
                  <a:outerShdw blurRad="38100" dist="38100" dir="2700000" algn="tl">
                    <a:srgbClr val="C0C0C0"/>
                  </a:outerShdw>
                </a:effectLst>
              </a:rPr>
              <a:t>定义及冲突解决</a:t>
            </a:r>
            <a:endParaRPr lang="zh-CN" altLang="en-US" sz="2800" b="1" u="none" dirty="0" smtClean="0">
              <a:solidFill>
                <a:srgbClr val="3333FF"/>
              </a:solidFill>
              <a:effectLst>
                <a:outerShdw blurRad="38100" dist="38100" dir="2700000" algn="tl">
                  <a:srgbClr val="C0C0C0"/>
                </a:outerShdw>
              </a:effectLst>
            </a:endParaRPr>
          </a:p>
        </p:txBody>
      </p:sp>
      <p:sp>
        <p:nvSpPr>
          <p:cNvPr id="4" name="灯片编号占位符 3"/>
          <p:cNvSpPr>
            <a:spLocks noGrp="1"/>
          </p:cNvSpPr>
          <p:nvPr>
            <p:ph type="sldNum" sz="quarter" idx="12"/>
          </p:nvPr>
        </p:nvSpPr>
        <p:spPr/>
        <p:txBody>
          <a:bodyPr/>
          <a:lstStyle/>
          <a:p>
            <a:fld id="{A676A666-26EC-422C-917D-D410A76DDE32}" type="slidenum">
              <a:rPr lang="en-US" altLang="zh-CN" smtClean="0"/>
              <a:pPr/>
              <a:t>237</a:t>
            </a:fld>
            <a:endParaRPr lang="en-US" altLang="zh-CN"/>
          </a:p>
        </p:txBody>
      </p:sp>
    </p:spTree>
  </p:cSld>
  <p:clrMapOvr>
    <a:masterClrMapping/>
  </p:clrMapOvr>
  <p:transition>
    <p:split orient="vert"/>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1716" name="Rectangle 4"/>
          <p:cNvSpPr>
            <a:spLocks noChangeArrowheads="1"/>
          </p:cNvSpPr>
          <p:nvPr/>
        </p:nvSpPr>
        <p:spPr bwMode="auto">
          <a:xfrm>
            <a:off x="900113" y="1052513"/>
            <a:ext cx="7794625" cy="4897437"/>
          </a:xfrm>
          <a:prstGeom prst="rect">
            <a:avLst/>
          </a:prstGeom>
          <a:noFill/>
          <a:ln w="9525">
            <a:noFill/>
            <a:miter lim="800000"/>
            <a:headEnd/>
            <a:tailEnd/>
          </a:ln>
          <a:effectLst/>
        </p:spPr>
        <p:txBody>
          <a:bodyPr lIns="113731" tIns="56866" rIns="113731" bIns="56866"/>
          <a:lstStyle/>
          <a:p>
            <a:pPr marL="342900" indent="-342900">
              <a:spcBef>
                <a:spcPct val="20000"/>
              </a:spcBef>
              <a:buFontTx/>
              <a:buChar char="•"/>
            </a:pPr>
            <a:r>
              <a:rPr lang="zh-CN" altLang="en-US" sz="3200" b="1" dirty="0">
                <a:solidFill>
                  <a:srgbClr val="CC0000"/>
                </a:solidFill>
                <a:effectLst>
                  <a:outerShdw blurRad="38100" dist="38100" dir="2700000" algn="tl">
                    <a:srgbClr val="C0C0C0"/>
                  </a:outerShdw>
                </a:effectLst>
                <a:ea typeface="楷体_GB2312" pitchFamily="49" charset="-122"/>
              </a:rPr>
              <a:t>课程习题</a:t>
            </a:r>
          </a:p>
          <a:p>
            <a:pPr marL="742950" lvl="1" indent="-285750">
              <a:spcBef>
                <a:spcPct val="20000"/>
              </a:spcBef>
              <a:buFontTx/>
              <a:buChar char="–"/>
            </a:pPr>
            <a:endParaRPr lang="zh-CN" altLang="en-US" b="1" u="none" dirty="0">
              <a:effectLst>
                <a:outerShdw blurRad="38100" dist="38100" dir="2700000" algn="tl">
                  <a:srgbClr val="C0C0C0"/>
                </a:outerShdw>
              </a:effectLst>
              <a:ea typeface="楷体_GB2312" pitchFamily="49" charset="-122"/>
            </a:endParaRPr>
          </a:p>
          <a:p>
            <a:pPr marL="742950" lvl="1" indent="-285750">
              <a:spcBef>
                <a:spcPct val="20000"/>
              </a:spcBef>
              <a:buFontTx/>
              <a:buChar char="–"/>
            </a:pPr>
            <a:r>
              <a:rPr lang="zh-CN" altLang="en-US" sz="2800" b="1" u="none" dirty="0">
                <a:effectLst>
                  <a:outerShdw blurRad="38100" dist="38100" dir="2700000" algn="tl">
                    <a:srgbClr val="C0C0C0"/>
                  </a:outerShdw>
                </a:effectLst>
                <a:ea typeface="楷体_GB2312" pitchFamily="49" charset="-122"/>
              </a:rPr>
              <a:t>笔做题</a:t>
            </a:r>
            <a:r>
              <a:rPr lang="en-US" altLang="zh-CN" sz="2800" b="1" u="none" dirty="0" smtClean="0">
                <a:effectLst>
                  <a:outerShdw blurRad="38100" dist="38100" dir="2700000" algn="tl">
                    <a:srgbClr val="C0C0C0"/>
                  </a:outerShdw>
                </a:effectLst>
                <a:ea typeface="楷体_GB2312" pitchFamily="49" charset="-122"/>
              </a:rPr>
              <a:t>——</a:t>
            </a:r>
            <a:r>
              <a:rPr lang="en-US" altLang="zh-CN" sz="2800" b="1" u="none" dirty="0" smtClean="0">
                <a:solidFill>
                  <a:srgbClr val="FF0000"/>
                </a:solidFill>
                <a:effectLst>
                  <a:outerShdw blurRad="38100" dist="38100" dir="2700000" algn="tl">
                    <a:srgbClr val="C0C0C0"/>
                  </a:outerShdw>
                </a:effectLst>
                <a:ea typeface="楷体_GB2312" pitchFamily="49" charset="-122"/>
              </a:rPr>
              <a:t>7.7, 7.8, 7.13, 7.14, 7.22, 7.23</a:t>
            </a:r>
            <a:endParaRPr lang="en-US" altLang="zh-CN" sz="2800" b="1" u="none"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pPr>
            <a:r>
              <a:rPr lang="en-US" altLang="zh-CN" sz="2800" b="1" u="none" dirty="0">
                <a:effectLst>
                  <a:outerShdw blurRad="38100" dist="38100" dir="2700000" algn="tl">
                    <a:srgbClr val="C0C0C0"/>
                  </a:outerShdw>
                </a:effectLst>
                <a:ea typeface="楷体_GB2312" pitchFamily="49" charset="-122"/>
              </a:rPr>
              <a:t>                      </a:t>
            </a:r>
            <a:r>
              <a:rPr lang="zh-CN" altLang="en-US" sz="2800" b="1" u="none" dirty="0">
                <a:effectLst>
                  <a:outerShdw blurRad="38100" dist="38100" dir="2700000" algn="tl">
                    <a:srgbClr val="C0C0C0"/>
                  </a:outerShdw>
                </a:effectLst>
                <a:ea typeface="楷体_GB2312" pitchFamily="49" charset="-122"/>
              </a:rPr>
              <a:t>（以作业形式提交）</a:t>
            </a:r>
          </a:p>
          <a:p>
            <a:pPr marL="742950" lvl="1" indent="-285750">
              <a:spcBef>
                <a:spcPct val="20000"/>
              </a:spcBef>
              <a:buFontTx/>
              <a:buChar char="–"/>
            </a:pPr>
            <a:endParaRPr lang="zh-CN" altLang="en-US" sz="2800" b="1" u="none" dirty="0">
              <a:effectLst>
                <a:outerShdw blurRad="38100" dist="38100" dir="2700000" algn="tl">
                  <a:srgbClr val="C0C0C0"/>
                </a:outerShdw>
              </a:effectLst>
              <a:ea typeface="楷体_GB2312" pitchFamily="49" charset="-122"/>
            </a:endParaRPr>
          </a:p>
          <a:p>
            <a:pPr marL="742950" lvl="1" indent="-285750">
              <a:spcBef>
                <a:spcPct val="20000"/>
              </a:spcBef>
              <a:buFontTx/>
              <a:buChar char="–"/>
            </a:pPr>
            <a:r>
              <a:rPr lang="zh-CN" altLang="en-US" sz="2800" b="1" u="none" dirty="0">
                <a:effectLst>
                  <a:outerShdw blurRad="38100" dist="38100" dir="2700000" algn="tl">
                    <a:srgbClr val="C0C0C0"/>
                  </a:outerShdw>
                </a:effectLst>
                <a:ea typeface="楷体_GB2312" pitchFamily="49" charset="-122"/>
              </a:rPr>
              <a:t>上机题</a:t>
            </a:r>
            <a:r>
              <a:rPr lang="en-US" altLang="zh-CN" sz="2800" b="1" u="none" dirty="0" smtClean="0">
                <a:effectLst>
                  <a:outerShdw blurRad="38100" dist="38100" dir="2700000" algn="tl">
                    <a:srgbClr val="C0C0C0"/>
                  </a:outerShdw>
                </a:effectLst>
                <a:ea typeface="楷体_GB2312" pitchFamily="49" charset="-122"/>
              </a:rPr>
              <a:t>——</a:t>
            </a:r>
            <a:r>
              <a:rPr lang="en-US" altLang="zh-CN" sz="2800" b="1" u="none" dirty="0" smtClean="0">
                <a:solidFill>
                  <a:srgbClr val="FF0000"/>
                </a:solidFill>
                <a:effectLst>
                  <a:outerShdw blurRad="38100" dist="38100" dir="2700000" algn="tl">
                    <a:srgbClr val="C0C0C0"/>
                  </a:outerShdw>
                </a:effectLst>
                <a:ea typeface="楷体_GB2312" pitchFamily="49" charset="-122"/>
              </a:rPr>
              <a:t>7.3, 7.5, 7.10</a:t>
            </a:r>
            <a:endParaRPr lang="en-US" altLang="zh-CN" sz="2800" b="1" u="none" dirty="0">
              <a:solidFill>
                <a:srgbClr val="FF0000"/>
              </a:solidFill>
              <a:effectLst>
                <a:outerShdw blurRad="38100" dist="38100" dir="2700000" algn="tl">
                  <a:srgbClr val="C0C0C0"/>
                </a:outerShdw>
              </a:effectLst>
              <a:ea typeface="楷体_GB2312" pitchFamily="49" charset="-122"/>
            </a:endParaRPr>
          </a:p>
          <a:p>
            <a:pPr marL="742950" lvl="1" indent="-285750">
              <a:spcBef>
                <a:spcPct val="20000"/>
              </a:spcBef>
              <a:buFontTx/>
              <a:buChar char="–"/>
            </a:pPr>
            <a:endParaRPr lang="en-US" altLang="zh-CN" sz="2800" b="1" u="none" dirty="0">
              <a:effectLst>
                <a:outerShdw blurRad="38100" dist="38100" dir="2700000" algn="tl">
                  <a:srgbClr val="C0C0C0"/>
                </a:outerShdw>
              </a:effectLst>
              <a:ea typeface="楷体_GB2312" pitchFamily="49" charset="-122"/>
            </a:endParaRPr>
          </a:p>
          <a:p>
            <a:pPr marL="742950" lvl="1" indent="-285750">
              <a:spcBef>
                <a:spcPct val="20000"/>
              </a:spcBef>
              <a:buFontTx/>
              <a:buChar char="–"/>
            </a:pPr>
            <a:r>
              <a:rPr lang="zh-CN" altLang="en-US" sz="2800" b="1" u="none" dirty="0">
                <a:effectLst>
                  <a:outerShdw blurRad="38100" dist="38100" dir="2700000" algn="tl">
                    <a:srgbClr val="C0C0C0"/>
                  </a:outerShdw>
                </a:effectLst>
                <a:ea typeface="楷体_GB2312" pitchFamily="49" charset="-122"/>
              </a:rPr>
              <a:t>思考题</a:t>
            </a:r>
            <a:r>
              <a:rPr lang="en-US" altLang="zh-CN" sz="2800" b="1" u="none" dirty="0">
                <a:effectLst>
                  <a:outerShdw blurRad="38100" dist="38100" dir="2700000" algn="tl">
                    <a:srgbClr val="C0C0C0"/>
                  </a:outerShdw>
                </a:effectLst>
                <a:ea typeface="楷体_GB2312" pitchFamily="49" charset="-122"/>
              </a:rPr>
              <a:t>——</a:t>
            </a:r>
            <a:r>
              <a:rPr lang="en-US" altLang="zh-CN" sz="2800" b="1" u="none" dirty="0" smtClean="0">
                <a:solidFill>
                  <a:srgbClr val="FF0000"/>
                </a:solidFill>
                <a:effectLst>
                  <a:outerShdw blurRad="38100" dist="38100" dir="2700000" algn="tl">
                    <a:srgbClr val="C0C0C0"/>
                  </a:outerShdw>
                </a:effectLst>
                <a:ea typeface="楷体_GB2312" pitchFamily="49" charset="-122"/>
              </a:rPr>
              <a:t>7.2, 7.4, 7.15, 7.21</a:t>
            </a:r>
            <a:endParaRPr lang="en-US" altLang="zh-CN" sz="2800" b="1" u="none" dirty="0">
              <a:solidFill>
                <a:srgbClr val="FF0000"/>
              </a:solidFill>
              <a:effectLst>
                <a:outerShdw blurRad="38100" dist="38100" dir="2700000" algn="tl">
                  <a:srgbClr val="C0C0C0"/>
                </a:outerShdw>
              </a:effectLst>
              <a:ea typeface="楷体_GB2312" pitchFamily="49" charset="-122"/>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238</a:t>
            </a:fld>
            <a:endParaRPr lang="en-US" altLang="zh-CN"/>
          </a:p>
        </p:txBody>
      </p:sp>
    </p:spTree>
  </p:cSld>
  <p:clrMapOvr>
    <a:masterClrMapping/>
  </p:clrMapOvr>
  <p:transition>
    <p:split orient="vert"/>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239</a:t>
            </a:fld>
            <a:endParaRPr lang="en-US" altLang="zh-CN"/>
          </a:p>
        </p:txBody>
      </p:sp>
      <p:sp>
        <p:nvSpPr>
          <p:cNvPr id="3" name="Rectangle 3"/>
          <p:cNvSpPr txBox="1">
            <a:spLocks noChangeArrowheads="1"/>
          </p:cNvSpPr>
          <p:nvPr/>
        </p:nvSpPr>
        <p:spPr>
          <a:xfrm>
            <a:off x="1182688" y="2017713"/>
            <a:ext cx="7772400" cy="3571875"/>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600" b="0" i="0" u="none" strike="noStrike" kern="0" cap="none" spc="0" normalizeH="0" baseline="0" noProof="0" smtClean="0">
                <a:ln>
                  <a:noFill/>
                </a:ln>
                <a:solidFill>
                  <a:srgbClr val="CC3300"/>
                </a:solidFill>
                <a:effectLst>
                  <a:outerShdw blurRad="38100" dist="38100" dir="2700000" algn="tl">
                    <a:srgbClr val="C0C0C0"/>
                  </a:outerShdw>
                </a:effectLst>
                <a:uLnTx/>
                <a:uFillTx/>
                <a:latin typeface="Times New Roman" pitchFamily="18" charset="0"/>
                <a:ea typeface="隶书" pitchFamily="49" charset="-122"/>
                <a:cs typeface="+mn-cs"/>
              </a:rPr>
              <a:t>联系方式：</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张玥杰</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1" lang="zh-CN" altLang="en-US"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隶书" pitchFamily="49" charset="-122"/>
                <a:cs typeface="+mn-cs"/>
              </a:rPr>
              <a:t>Email: </a:t>
            </a:r>
            <a:r>
              <a:rPr kumimoji="1" lang="en-US" altLang="zh-CN" sz="3200" b="0" i="0" u="none" strike="noStrike" kern="0" cap="none" spc="0" normalizeH="0" baseline="0" noProof="0" smtClean="0">
                <a:ln>
                  <a:noFill/>
                </a:ln>
                <a:solidFill>
                  <a:schemeClr val="tx1"/>
                </a:solidFill>
                <a:effectLst>
                  <a:outerShdw blurRad="38100" dist="38100" dir="2700000" algn="tl">
                    <a:srgbClr val="C0C0C0"/>
                  </a:outerShdw>
                </a:effectLst>
                <a:uLnTx/>
                <a:uFillTx/>
                <a:latin typeface="Times New Roman" pitchFamily="18" charset="0"/>
                <a:ea typeface="+mn-ea"/>
                <a:cs typeface="+mn-cs"/>
                <a:hlinkClick r:id="rId2"/>
              </a:rPr>
              <a:t>yjzhang@fudan.edu.cn</a:t>
            </a:r>
            <a:endParaRPr kumimoji="1" lang="en-US" altLang="zh-CN" sz="3200" b="0" i="0" u="none" strike="noStrike" kern="0" cap="none" spc="0" normalizeH="0" baseline="0" noProof="0">
              <a:ln>
                <a:noFill/>
              </a:ln>
              <a:solidFill>
                <a:schemeClr val="tx1"/>
              </a:solidFill>
              <a:effectLst>
                <a:outerShdw blurRad="38100" dist="38100" dir="2700000" algn="tl">
                  <a:srgbClr val="C0C0C0"/>
                </a:outerShdw>
              </a:effectLst>
              <a:uLnTx/>
              <a:uFillTx/>
              <a:latin typeface="Times New Roman" pitchFamily="18" charset="0"/>
              <a:ea typeface="+mn-ea"/>
              <a:cs typeface="+mn-cs"/>
            </a:endParaRPr>
          </a:p>
        </p:txBody>
      </p:sp>
      <p:sp>
        <p:nvSpPr>
          <p:cNvPr id="4" name="Rectangle 4"/>
          <p:cNvSpPr>
            <a:spLocks noChangeArrowheads="1"/>
          </p:cNvSpPr>
          <p:nvPr/>
        </p:nvSpPr>
        <p:spPr bwMode="auto">
          <a:xfrm>
            <a:off x="1619250" y="908050"/>
            <a:ext cx="5976938" cy="695325"/>
          </a:xfrm>
          <a:prstGeom prst="rect">
            <a:avLst/>
          </a:prstGeom>
          <a:noFill/>
          <a:ln w="9525">
            <a:noFill/>
            <a:miter lim="800000"/>
            <a:headEnd/>
            <a:tailEnd/>
          </a:ln>
          <a:effectLst/>
        </p:spPr>
        <p:txBody>
          <a:bodyPr anchor="b"/>
          <a:lstStyle/>
          <a:p>
            <a:pPr>
              <a:spcBef>
                <a:spcPct val="0"/>
              </a:spcBef>
              <a:buClrTx/>
              <a:buSzTx/>
              <a:buFontTx/>
              <a:buNone/>
            </a:pPr>
            <a:r>
              <a:rPr lang="en-US" altLang="zh-CN" sz="3200" b="1" i="0" u="none" dirty="0">
                <a:solidFill>
                  <a:srgbClr val="CC3300"/>
                </a:solidFill>
                <a:effectLst>
                  <a:outerShdw blurRad="38100" dist="38100" dir="2700000" algn="tl">
                    <a:srgbClr val="C0C0C0"/>
                  </a:outerShdw>
                </a:effectLst>
                <a:latin typeface="Tahoma" pitchFamily="34" charset="0"/>
                <a:ea typeface="Tahoma" pitchFamily="34" charset="0"/>
                <a:cs typeface="Tahoma" pitchFamily="34" charset="0"/>
              </a:rPr>
              <a:t>Any Suggestion or Question</a:t>
            </a:r>
          </a:p>
        </p:txBody>
      </p:sp>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81" name="Line 29"/>
          <p:cNvSpPr>
            <a:spLocks noChangeShapeType="1"/>
          </p:cNvSpPr>
          <p:nvPr/>
        </p:nvSpPr>
        <p:spPr bwMode="auto">
          <a:xfrm>
            <a:off x="6324600" y="4572000"/>
            <a:ext cx="457200" cy="304800"/>
          </a:xfrm>
          <a:prstGeom prst="line">
            <a:avLst/>
          </a:prstGeom>
          <a:noFill/>
          <a:ln w="38100">
            <a:solidFill>
              <a:schemeClr val="tx1"/>
            </a:solidFill>
            <a:round/>
            <a:headEnd/>
            <a:tailEnd/>
          </a:ln>
          <a:effectLst/>
        </p:spPr>
        <p:txBody>
          <a:bodyPr wrap="none" anchor="ctr"/>
          <a:lstStyle/>
          <a:p>
            <a:endParaRPr lang="zh-CN" altLang="en-US"/>
          </a:p>
        </p:txBody>
      </p:sp>
      <p:sp>
        <p:nvSpPr>
          <p:cNvPr id="253982" name="Line 30"/>
          <p:cNvSpPr>
            <a:spLocks noChangeShapeType="1"/>
          </p:cNvSpPr>
          <p:nvPr/>
        </p:nvSpPr>
        <p:spPr bwMode="auto">
          <a:xfrm flipH="1" flipV="1">
            <a:off x="5334000" y="4038600"/>
            <a:ext cx="533400" cy="304800"/>
          </a:xfrm>
          <a:prstGeom prst="line">
            <a:avLst/>
          </a:prstGeom>
          <a:noFill/>
          <a:ln w="38100">
            <a:solidFill>
              <a:schemeClr val="tx1"/>
            </a:solidFill>
            <a:round/>
            <a:headEnd/>
            <a:tailEnd/>
          </a:ln>
          <a:effectLst/>
        </p:spPr>
        <p:txBody>
          <a:bodyPr wrap="none" anchor="ctr"/>
          <a:lstStyle/>
          <a:p>
            <a:endParaRPr lang="zh-CN" altLang="en-US"/>
          </a:p>
        </p:txBody>
      </p:sp>
      <p:sp>
        <p:nvSpPr>
          <p:cNvPr id="253983" name="Line 31"/>
          <p:cNvSpPr>
            <a:spLocks noChangeShapeType="1"/>
          </p:cNvSpPr>
          <p:nvPr/>
        </p:nvSpPr>
        <p:spPr bwMode="auto">
          <a:xfrm flipH="1" flipV="1">
            <a:off x="4343400" y="3505200"/>
            <a:ext cx="533400" cy="304800"/>
          </a:xfrm>
          <a:prstGeom prst="line">
            <a:avLst/>
          </a:prstGeom>
          <a:noFill/>
          <a:ln w="38100">
            <a:solidFill>
              <a:schemeClr val="tx1"/>
            </a:solidFill>
            <a:round/>
            <a:headEnd/>
            <a:tailEnd/>
          </a:ln>
          <a:effectLst/>
        </p:spPr>
        <p:txBody>
          <a:bodyPr wrap="none" anchor="ctr"/>
          <a:lstStyle/>
          <a:p>
            <a:endParaRPr lang="zh-CN" altLang="en-US"/>
          </a:p>
        </p:txBody>
      </p:sp>
      <p:sp>
        <p:nvSpPr>
          <p:cNvPr id="253984" name="Line 32"/>
          <p:cNvSpPr>
            <a:spLocks noChangeShapeType="1"/>
          </p:cNvSpPr>
          <p:nvPr/>
        </p:nvSpPr>
        <p:spPr bwMode="auto">
          <a:xfrm flipH="1" flipV="1">
            <a:off x="3352800" y="2971800"/>
            <a:ext cx="533400" cy="304800"/>
          </a:xfrm>
          <a:prstGeom prst="line">
            <a:avLst/>
          </a:prstGeom>
          <a:noFill/>
          <a:ln w="38100">
            <a:solidFill>
              <a:schemeClr val="tx1"/>
            </a:solidFill>
            <a:round/>
            <a:headEnd/>
            <a:tailEnd/>
          </a:ln>
          <a:effectLst/>
        </p:spPr>
        <p:txBody>
          <a:bodyPr wrap="none" anchor="ctr"/>
          <a:lstStyle/>
          <a:p>
            <a:endParaRPr lang="zh-CN" altLang="en-US"/>
          </a:p>
        </p:txBody>
      </p:sp>
      <p:sp>
        <p:nvSpPr>
          <p:cNvPr id="253985" name="Line 33"/>
          <p:cNvSpPr>
            <a:spLocks noChangeShapeType="1"/>
          </p:cNvSpPr>
          <p:nvPr/>
        </p:nvSpPr>
        <p:spPr bwMode="auto">
          <a:xfrm flipH="1" flipV="1">
            <a:off x="2362200" y="2438400"/>
            <a:ext cx="533400" cy="304800"/>
          </a:xfrm>
          <a:prstGeom prst="line">
            <a:avLst/>
          </a:prstGeom>
          <a:noFill/>
          <a:ln w="38100">
            <a:solidFill>
              <a:schemeClr val="tx1"/>
            </a:solidFill>
            <a:round/>
            <a:headEnd/>
            <a:tailEnd/>
          </a:ln>
          <a:effectLst/>
        </p:spPr>
        <p:txBody>
          <a:bodyPr wrap="none" anchor="ctr"/>
          <a:lstStyle/>
          <a:p>
            <a:endParaRPr lang="zh-CN" altLang="en-US"/>
          </a:p>
        </p:txBody>
      </p:sp>
      <p:sp>
        <p:nvSpPr>
          <p:cNvPr id="253954" name="Rectangle 2"/>
          <p:cNvSpPr>
            <a:spLocks noGrp="1" noChangeArrowheads="1"/>
          </p:cNvSpPr>
          <p:nvPr>
            <p:ph type="body" idx="1"/>
          </p:nvPr>
        </p:nvSpPr>
        <p:spPr>
          <a:xfrm>
            <a:off x="762000" y="457200"/>
            <a:ext cx="7467600" cy="1219200"/>
          </a:xfrm>
        </p:spPr>
        <p:txBody>
          <a:bodyPr/>
          <a:lstStyle/>
          <a:p>
            <a:pPr>
              <a:buClr>
                <a:srgbClr val="FF6600"/>
              </a:buClr>
              <a:buSzPct val="50000"/>
              <a:buFont typeface="Wingdings" pitchFamily="2" charset="2"/>
              <a:buChar char="n"/>
            </a:pPr>
            <a:r>
              <a:rPr lang="zh-CN" altLang="en-US" b="1" u="sng" dirty="0">
                <a:solidFill>
                  <a:srgbClr val="000099"/>
                </a:solidFill>
                <a:effectLst>
                  <a:outerShdw blurRad="38100" dist="38100" dir="2700000" algn="tl">
                    <a:srgbClr val="C0C0C0"/>
                  </a:outerShdw>
                </a:effectLst>
                <a:ea typeface="仿宋_GB2312" pitchFamily="49" charset="-122"/>
              </a:rPr>
              <a:t>有序顺序表的顺序搜索</a:t>
            </a:r>
            <a:r>
              <a:rPr lang="zh-CN" altLang="en-US" b="1" dirty="0">
                <a:solidFill>
                  <a:srgbClr val="000099"/>
                </a:solidFill>
                <a:effectLst>
                  <a:outerShdw blurRad="38100" dist="38100" dir="2700000" algn="tl">
                    <a:srgbClr val="C0C0C0"/>
                  </a:outerShdw>
                </a:effectLst>
                <a:ea typeface="仿宋_GB2312" pitchFamily="49" charset="-122"/>
              </a:rPr>
              <a:t> </a:t>
            </a:r>
            <a:endParaRPr lang="zh-CN" altLang="en-US" b="1" dirty="0">
              <a:solidFill>
                <a:srgbClr val="000099"/>
              </a:solidFill>
              <a:ea typeface="仿宋_GB2312" pitchFamily="49" charset="-122"/>
            </a:endParaRPr>
          </a:p>
          <a:p>
            <a:pPr>
              <a:buFont typeface="Wingdings" pitchFamily="2" charset="2"/>
              <a:buNone/>
            </a:pPr>
            <a:r>
              <a:rPr lang="zh-CN" altLang="en-US" b="1" dirty="0">
                <a:solidFill>
                  <a:srgbClr val="000099"/>
                </a:solidFill>
                <a:ea typeface="仿宋_GB2312" pitchFamily="49" charset="-122"/>
              </a:rPr>
              <a:t>                 </a:t>
            </a:r>
            <a:r>
              <a:rPr lang="en-US" altLang="zh-CN" b="1" dirty="0" smtClean="0">
                <a:solidFill>
                  <a:srgbClr val="FF3300"/>
                </a:solidFill>
                <a:ea typeface="仿宋_GB2312" pitchFamily="49" charset="-122"/>
              </a:rPr>
              <a:t>(10</a:t>
            </a:r>
            <a:r>
              <a:rPr lang="en-US" altLang="zh-CN" b="1" dirty="0">
                <a:solidFill>
                  <a:srgbClr val="FF3300"/>
                </a:solidFill>
                <a:ea typeface="仿宋_GB2312" pitchFamily="49" charset="-122"/>
              </a:rPr>
              <a:t>, 20, 30, 40, 50, </a:t>
            </a:r>
            <a:r>
              <a:rPr lang="en-US" altLang="zh-CN" b="1" dirty="0" smtClean="0">
                <a:solidFill>
                  <a:srgbClr val="FF3300"/>
                </a:solidFill>
                <a:ea typeface="仿宋_GB2312" pitchFamily="49" charset="-122"/>
              </a:rPr>
              <a:t>60)</a:t>
            </a:r>
            <a:endParaRPr lang="en-US" altLang="zh-CN" b="1" dirty="0">
              <a:solidFill>
                <a:srgbClr val="000099"/>
              </a:solidFill>
              <a:ea typeface="仿宋_GB2312" pitchFamily="49" charset="-122"/>
            </a:endParaRPr>
          </a:p>
        </p:txBody>
      </p:sp>
      <p:sp>
        <p:nvSpPr>
          <p:cNvPr id="253955" name="Oval 3"/>
          <p:cNvSpPr>
            <a:spLocks noChangeArrowheads="1"/>
          </p:cNvSpPr>
          <p:nvPr/>
        </p:nvSpPr>
        <p:spPr bwMode="auto">
          <a:xfrm>
            <a:off x="1905000" y="20574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10</a:t>
            </a:r>
            <a:endParaRPr lang="en-US" altLang="zh-CN" u="none"/>
          </a:p>
        </p:txBody>
      </p:sp>
      <p:sp>
        <p:nvSpPr>
          <p:cNvPr id="253956" name="Oval 4"/>
          <p:cNvSpPr>
            <a:spLocks noChangeArrowheads="1"/>
          </p:cNvSpPr>
          <p:nvPr/>
        </p:nvSpPr>
        <p:spPr bwMode="auto">
          <a:xfrm>
            <a:off x="5867400" y="41910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50</a:t>
            </a:r>
            <a:endParaRPr lang="en-US" altLang="zh-CN" u="none"/>
          </a:p>
        </p:txBody>
      </p:sp>
      <p:sp>
        <p:nvSpPr>
          <p:cNvPr id="253957" name="Oval 5"/>
          <p:cNvSpPr>
            <a:spLocks noChangeArrowheads="1"/>
          </p:cNvSpPr>
          <p:nvPr/>
        </p:nvSpPr>
        <p:spPr bwMode="auto">
          <a:xfrm>
            <a:off x="6781800" y="47244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60</a:t>
            </a:r>
            <a:endParaRPr lang="en-US" altLang="zh-CN" u="none"/>
          </a:p>
        </p:txBody>
      </p:sp>
      <p:sp>
        <p:nvSpPr>
          <p:cNvPr id="253958" name="Rectangle 6"/>
          <p:cNvSpPr>
            <a:spLocks noChangeArrowheads="1"/>
          </p:cNvSpPr>
          <p:nvPr/>
        </p:nvSpPr>
        <p:spPr bwMode="auto">
          <a:xfrm>
            <a:off x="1143000" y="26670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3959" name="Rectangle 7"/>
          <p:cNvSpPr>
            <a:spLocks noChangeArrowheads="1"/>
          </p:cNvSpPr>
          <p:nvPr/>
        </p:nvSpPr>
        <p:spPr bwMode="auto">
          <a:xfrm>
            <a:off x="2057400" y="32004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3960" name="Rectangle 8"/>
          <p:cNvSpPr>
            <a:spLocks noChangeArrowheads="1"/>
          </p:cNvSpPr>
          <p:nvPr/>
        </p:nvSpPr>
        <p:spPr bwMode="auto">
          <a:xfrm>
            <a:off x="3048000" y="37338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3961" name="Rectangle 9"/>
          <p:cNvSpPr>
            <a:spLocks noChangeArrowheads="1"/>
          </p:cNvSpPr>
          <p:nvPr/>
        </p:nvSpPr>
        <p:spPr bwMode="auto">
          <a:xfrm>
            <a:off x="4038600" y="42672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3962" name="Rectangle 10"/>
          <p:cNvSpPr>
            <a:spLocks noChangeArrowheads="1"/>
          </p:cNvSpPr>
          <p:nvPr/>
        </p:nvSpPr>
        <p:spPr bwMode="auto">
          <a:xfrm>
            <a:off x="5105400" y="48768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3963" name="Rectangle 11"/>
          <p:cNvSpPr>
            <a:spLocks noChangeArrowheads="1"/>
          </p:cNvSpPr>
          <p:nvPr/>
        </p:nvSpPr>
        <p:spPr bwMode="auto">
          <a:xfrm>
            <a:off x="6096000" y="55626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3964" name="Rectangle 12"/>
          <p:cNvSpPr>
            <a:spLocks noChangeArrowheads="1"/>
          </p:cNvSpPr>
          <p:nvPr/>
        </p:nvSpPr>
        <p:spPr bwMode="auto">
          <a:xfrm>
            <a:off x="7391400" y="55626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3965" name="Text Box 13"/>
          <p:cNvSpPr txBox="1">
            <a:spLocks noChangeArrowheads="1"/>
          </p:cNvSpPr>
          <p:nvPr/>
        </p:nvSpPr>
        <p:spPr bwMode="auto">
          <a:xfrm>
            <a:off x="1965325" y="2438400"/>
            <a:ext cx="387350" cy="519113"/>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3966" name="Text Box 14"/>
          <p:cNvSpPr txBox="1">
            <a:spLocks noChangeArrowheads="1"/>
          </p:cNvSpPr>
          <p:nvPr/>
        </p:nvSpPr>
        <p:spPr bwMode="auto">
          <a:xfrm>
            <a:off x="2965450" y="2986088"/>
            <a:ext cx="387350" cy="519112"/>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3967" name="Text Box 15"/>
          <p:cNvSpPr txBox="1">
            <a:spLocks noChangeArrowheads="1"/>
          </p:cNvSpPr>
          <p:nvPr/>
        </p:nvSpPr>
        <p:spPr bwMode="auto">
          <a:xfrm>
            <a:off x="3956050" y="3519488"/>
            <a:ext cx="387350" cy="519112"/>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3968" name="Text Box 16"/>
          <p:cNvSpPr txBox="1">
            <a:spLocks noChangeArrowheads="1"/>
          </p:cNvSpPr>
          <p:nvPr/>
        </p:nvSpPr>
        <p:spPr bwMode="auto">
          <a:xfrm>
            <a:off x="4946650" y="4052888"/>
            <a:ext cx="387350" cy="519112"/>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3969" name="Text Box 17"/>
          <p:cNvSpPr txBox="1">
            <a:spLocks noChangeArrowheads="1"/>
          </p:cNvSpPr>
          <p:nvPr/>
        </p:nvSpPr>
        <p:spPr bwMode="auto">
          <a:xfrm>
            <a:off x="5937250" y="4586288"/>
            <a:ext cx="387350" cy="519112"/>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3970" name="Text Box 18"/>
          <p:cNvSpPr txBox="1">
            <a:spLocks noChangeArrowheads="1"/>
          </p:cNvSpPr>
          <p:nvPr/>
        </p:nvSpPr>
        <p:spPr bwMode="auto">
          <a:xfrm>
            <a:off x="6851650" y="5119688"/>
            <a:ext cx="387350" cy="519112"/>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3971" name="Line 19"/>
          <p:cNvSpPr>
            <a:spLocks noChangeShapeType="1"/>
          </p:cNvSpPr>
          <p:nvPr/>
        </p:nvSpPr>
        <p:spPr bwMode="auto">
          <a:xfrm flipH="1">
            <a:off x="1676400" y="2514600"/>
            <a:ext cx="304800" cy="152400"/>
          </a:xfrm>
          <a:prstGeom prst="line">
            <a:avLst/>
          </a:prstGeom>
          <a:noFill/>
          <a:ln w="38100">
            <a:solidFill>
              <a:schemeClr val="tx1"/>
            </a:solidFill>
            <a:round/>
            <a:headEnd/>
            <a:tailEnd/>
          </a:ln>
          <a:effectLst/>
        </p:spPr>
        <p:txBody>
          <a:bodyPr wrap="none" anchor="ctr"/>
          <a:lstStyle/>
          <a:p>
            <a:endParaRPr lang="zh-CN" altLang="en-US"/>
          </a:p>
        </p:txBody>
      </p:sp>
      <p:sp>
        <p:nvSpPr>
          <p:cNvPr id="253972" name="Line 20"/>
          <p:cNvSpPr>
            <a:spLocks noChangeShapeType="1"/>
          </p:cNvSpPr>
          <p:nvPr/>
        </p:nvSpPr>
        <p:spPr bwMode="auto">
          <a:xfrm flipV="1">
            <a:off x="2590800" y="2971800"/>
            <a:ext cx="381000" cy="228600"/>
          </a:xfrm>
          <a:prstGeom prst="line">
            <a:avLst/>
          </a:prstGeom>
          <a:noFill/>
          <a:ln w="38100">
            <a:solidFill>
              <a:schemeClr val="tx1"/>
            </a:solidFill>
            <a:round/>
            <a:headEnd/>
            <a:tailEnd/>
          </a:ln>
          <a:effectLst/>
        </p:spPr>
        <p:txBody>
          <a:bodyPr wrap="none" anchor="ctr"/>
          <a:lstStyle/>
          <a:p>
            <a:endParaRPr lang="zh-CN" altLang="en-US"/>
          </a:p>
        </p:txBody>
      </p:sp>
      <p:sp>
        <p:nvSpPr>
          <p:cNvPr id="253973" name="Line 21"/>
          <p:cNvSpPr>
            <a:spLocks noChangeShapeType="1"/>
          </p:cNvSpPr>
          <p:nvPr/>
        </p:nvSpPr>
        <p:spPr bwMode="auto">
          <a:xfrm flipH="1">
            <a:off x="3581400" y="3505200"/>
            <a:ext cx="381000" cy="228600"/>
          </a:xfrm>
          <a:prstGeom prst="line">
            <a:avLst/>
          </a:prstGeom>
          <a:noFill/>
          <a:ln w="38100">
            <a:solidFill>
              <a:schemeClr val="tx1"/>
            </a:solidFill>
            <a:round/>
            <a:headEnd/>
            <a:tailEnd/>
          </a:ln>
          <a:effectLst/>
        </p:spPr>
        <p:txBody>
          <a:bodyPr wrap="none" anchor="ctr"/>
          <a:lstStyle/>
          <a:p>
            <a:endParaRPr lang="zh-CN" altLang="en-US"/>
          </a:p>
        </p:txBody>
      </p:sp>
      <p:sp>
        <p:nvSpPr>
          <p:cNvPr id="253974" name="Oval 22"/>
          <p:cNvSpPr>
            <a:spLocks noChangeArrowheads="1"/>
          </p:cNvSpPr>
          <p:nvPr/>
        </p:nvSpPr>
        <p:spPr bwMode="auto">
          <a:xfrm>
            <a:off x="2895600" y="25908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20</a:t>
            </a:r>
            <a:endParaRPr lang="en-US" altLang="zh-CN" u="none"/>
          </a:p>
        </p:txBody>
      </p:sp>
      <p:sp>
        <p:nvSpPr>
          <p:cNvPr id="253975" name="Oval 23"/>
          <p:cNvSpPr>
            <a:spLocks noChangeArrowheads="1"/>
          </p:cNvSpPr>
          <p:nvPr/>
        </p:nvSpPr>
        <p:spPr bwMode="auto">
          <a:xfrm>
            <a:off x="3886200" y="31242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30</a:t>
            </a:r>
            <a:endParaRPr lang="en-US" altLang="zh-CN" u="none"/>
          </a:p>
        </p:txBody>
      </p:sp>
      <p:sp>
        <p:nvSpPr>
          <p:cNvPr id="253976" name="Line 24"/>
          <p:cNvSpPr>
            <a:spLocks noChangeShapeType="1"/>
          </p:cNvSpPr>
          <p:nvPr/>
        </p:nvSpPr>
        <p:spPr bwMode="auto">
          <a:xfrm flipV="1">
            <a:off x="4572000" y="4038600"/>
            <a:ext cx="381000" cy="228600"/>
          </a:xfrm>
          <a:prstGeom prst="line">
            <a:avLst/>
          </a:prstGeom>
          <a:noFill/>
          <a:ln w="38100">
            <a:solidFill>
              <a:schemeClr val="tx1"/>
            </a:solidFill>
            <a:round/>
            <a:headEnd/>
            <a:tailEnd/>
          </a:ln>
          <a:effectLst/>
        </p:spPr>
        <p:txBody>
          <a:bodyPr wrap="none" anchor="ctr"/>
          <a:lstStyle/>
          <a:p>
            <a:endParaRPr lang="zh-CN" altLang="en-US"/>
          </a:p>
        </p:txBody>
      </p:sp>
      <p:sp>
        <p:nvSpPr>
          <p:cNvPr id="253977" name="Oval 25"/>
          <p:cNvSpPr>
            <a:spLocks noChangeArrowheads="1"/>
          </p:cNvSpPr>
          <p:nvPr/>
        </p:nvSpPr>
        <p:spPr bwMode="auto">
          <a:xfrm>
            <a:off x="4876800" y="36576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40</a:t>
            </a:r>
            <a:endParaRPr lang="en-US" altLang="zh-CN" u="none"/>
          </a:p>
        </p:txBody>
      </p:sp>
      <p:sp>
        <p:nvSpPr>
          <p:cNvPr id="253978" name="Line 26"/>
          <p:cNvSpPr>
            <a:spLocks noChangeShapeType="1"/>
          </p:cNvSpPr>
          <p:nvPr/>
        </p:nvSpPr>
        <p:spPr bwMode="auto">
          <a:xfrm flipV="1">
            <a:off x="5638800" y="4648200"/>
            <a:ext cx="304800" cy="228600"/>
          </a:xfrm>
          <a:prstGeom prst="line">
            <a:avLst/>
          </a:prstGeom>
          <a:noFill/>
          <a:ln w="38100">
            <a:solidFill>
              <a:schemeClr val="tx1"/>
            </a:solidFill>
            <a:round/>
            <a:headEnd/>
            <a:tailEnd/>
          </a:ln>
          <a:effectLst/>
        </p:spPr>
        <p:txBody>
          <a:bodyPr wrap="none" anchor="ctr"/>
          <a:lstStyle/>
          <a:p>
            <a:endParaRPr lang="zh-CN" altLang="en-US"/>
          </a:p>
        </p:txBody>
      </p:sp>
      <p:sp>
        <p:nvSpPr>
          <p:cNvPr id="253979" name="Line 27"/>
          <p:cNvSpPr>
            <a:spLocks noChangeShapeType="1"/>
          </p:cNvSpPr>
          <p:nvPr/>
        </p:nvSpPr>
        <p:spPr bwMode="auto">
          <a:xfrm flipV="1">
            <a:off x="6629400" y="5257800"/>
            <a:ext cx="304800" cy="304800"/>
          </a:xfrm>
          <a:prstGeom prst="line">
            <a:avLst/>
          </a:prstGeom>
          <a:noFill/>
          <a:ln w="38100">
            <a:solidFill>
              <a:schemeClr val="tx1"/>
            </a:solidFill>
            <a:round/>
            <a:headEnd/>
            <a:tailEnd/>
          </a:ln>
          <a:effectLst/>
        </p:spPr>
        <p:txBody>
          <a:bodyPr wrap="none" anchor="ctr"/>
          <a:lstStyle/>
          <a:p>
            <a:endParaRPr lang="zh-CN" altLang="en-US"/>
          </a:p>
        </p:txBody>
      </p:sp>
      <p:sp>
        <p:nvSpPr>
          <p:cNvPr id="253980" name="Line 28"/>
          <p:cNvSpPr>
            <a:spLocks noChangeShapeType="1"/>
          </p:cNvSpPr>
          <p:nvPr/>
        </p:nvSpPr>
        <p:spPr bwMode="auto">
          <a:xfrm flipH="1" flipV="1">
            <a:off x="7162800" y="5181600"/>
            <a:ext cx="228600" cy="381000"/>
          </a:xfrm>
          <a:prstGeom prst="line">
            <a:avLst/>
          </a:prstGeom>
          <a:noFill/>
          <a:ln w="38100">
            <a:solidFill>
              <a:schemeClr val="tx1"/>
            </a:solidFill>
            <a:round/>
            <a:headEnd/>
            <a:tailEnd/>
          </a:ln>
          <a:effectLst/>
        </p:spPr>
        <p:txBody>
          <a:bodyPr wrap="none" anchor="ctr"/>
          <a:lstStyle/>
          <a:p>
            <a:endParaRPr lang="zh-CN" altLang="en-US"/>
          </a:p>
        </p:txBody>
      </p:sp>
      <p:sp>
        <p:nvSpPr>
          <p:cNvPr id="253986" name="Text Box 34"/>
          <p:cNvSpPr txBox="1">
            <a:spLocks noChangeArrowheads="1"/>
          </p:cNvSpPr>
          <p:nvPr/>
        </p:nvSpPr>
        <p:spPr bwMode="auto">
          <a:xfrm>
            <a:off x="1447800" y="22240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p>
        </p:txBody>
      </p:sp>
      <p:sp>
        <p:nvSpPr>
          <p:cNvPr id="253987" name="Text Box 35"/>
          <p:cNvSpPr txBox="1">
            <a:spLocks noChangeArrowheads="1"/>
          </p:cNvSpPr>
          <p:nvPr/>
        </p:nvSpPr>
        <p:spPr bwMode="auto">
          <a:xfrm>
            <a:off x="2355850" y="2667000"/>
            <a:ext cx="3873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p>
        </p:txBody>
      </p:sp>
      <p:sp>
        <p:nvSpPr>
          <p:cNvPr id="253988" name="Text Box 36"/>
          <p:cNvSpPr txBox="1">
            <a:spLocks noChangeArrowheads="1"/>
          </p:cNvSpPr>
          <p:nvPr/>
        </p:nvSpPr>
        <p:spPr bwMode="auto">
          <a:xfrm>
            <a:off x="3346450" y="32146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p>
        </p:txBody>
      </p:sp>
      <p:sp>
        <p:nvSpPr>
          <p:cNvPr id="253989" name="Text Box 37"/>
          <p:cNvSpPr txBox="1">
            <a:spLocks noChangeArrowheads="1"/>
          </p:cNvSpPr>
          <p:nvPr/>
        </p:nvSpPr>
        <p:spPr bwMode="auto">
          <a:xfrm>
            <a:off x="4337050" y="3733800"/>
            <a:ext cx="3873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effectLst>
                <a:outerShdw blurRad="38100" dist="38100" dir="2700000" algn="tl">
                  <a:srgbClr val="C0C0C0"/>
                </a:outerShdw>
              </a:effectLst>
            </a:endParaRPr>
          </a:p>
        </p:txBody>
      </p:sp>
      <p:sp>
        <p:nvSpPr>
          <p:cNvPr id="253990" name="Text Box 38"/>
          <p:cNvSpPr txBox="1">
            <a:spLocks noChangeArrowheads="1"/>
          </p:cNvSpPr>
          <p:nvPr/>
        </p:nvSpPr>
        <p:spPr bwMode="auto">
          <a:xfrm>
            <a:off x="5334000" y="43576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effectLst>
                <a:outerShdw blurRad="38100" dist="38100" dir="2700000" algn="tl">
                  <a:srgbClr val="C0C0C0"/>
                </a:outerShdw>
              </a:effectLst>
            </a:endParaRPr>
          </a:p>
        </p:txBody>
      </p:sp>
      <p:sp>
        <p:nvSpPr>
          <p:cNvPr id="253991" name="Text Box 39"/>
          <p:cNvSpPr txBox="1">
            <a:spLocks noChangeArrowheads="1"/>
          </p:cNvSpPr>
          <p:nvPr/>
        </p:nvSpPr>
        <p:spPr bwMode="auto">
          <a:xfrm>
            <a:off x="6318250" y="50434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effectLst>
                <a:outerShdw blurRad="38100" dist="38100" dir="2700000" algn="tl">
                  <a:srgbClr val="C0C0C0"/>
                </a:outerShdw>
              </a:effectLst>
            </a:endParaRPr>
          </a:p>
        </p:txBody>
      </p:sp>
      <p:sp>
        <p:nvSpPr>
          <p:cNvPr id="253992" name="Text Box 40"/>
          <p:cNvSpPr txBox="1">
            <a:spLocks noChangeArrowheads="1"/>
          </p:cNvSpPr>
          <p:nvPr/>
        </p:nvSpPr>
        <p:spPr bwMode="auto">
          <a:xfrm>
            <a:off x="2660650" y="22240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3993" name="Text Box 41"/>
          <p:cNvSpPr txBox="1">
            <a:spLocks noChangeArrowheads="1"/>
          </p:cNvSpPr>
          <p:nvPr/>
        </p:nvSpPr>
        <p:spPr bwMode="auto">
          <a:xfrm>
            <a:off x="3651250" y="27574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3994" name="Text Box 42"/>
          <p:cNvSpPr txBox="1">
            <a:spLocks noChangeArrowheads="1"/>
          </p:cNvSpPr>
          <p:nvPr/>
        </p:nvSpPr>
        <p:spPr bwMode="auto">
          <a:xfrm>
            <a:off x="4641850" y="32908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3995" name="Text Box 43"/>
          <p:cNvSpPr txBox="1">
            <a:spLocks noChangeArrowheads="1"/>
          </p:cNvSpPr>
          <p:nvPr/>
        </p:nvSpPr>
        <p:spPr bwMode="auto">
          <a:xfrm>
            <a:off x="5480050" y="3733800"/>
            <a:ext cx="3873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3996" name="Text Box 44"/>
          <p:cNvSpPr txBox="1">
            <a:spLocks noChangeArrowheads="1"/>
          </p:cNvSpPr>
          <p:nvPr/>
        </p:nvSpPr>
        <p:spPr bwMode="auto">
          <a:xfrm>
            <a:off x="6546850" y="43576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3997" name="Text Box 45"/>
          <p:cNvSpPr txBox="1">
            <a:spLocks noChangeArrowheads="1"/>
          </p:cNvSpPr>
          <p:nvPr/>
        </p:nvSpPr>
        <p:spPr bwMode="auto">
          <a:xfrm>
            <a:off x="7308850" y="50434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graphicFrame>
        <p:nvGraphicFramePr>
          <p:cNvPr id="377856" name="Object 0"/>
          <p:cNvGraphicFramePr>
            <a:graphicFrameLocks noChangeAspect="1"/>
          </p:cNvGraphicFramePr>
          <p:nvPr/>
        </p:nvGraphicFramePr>
        <p:xfrm>
          <a:off x="4343400" y="1828800"/>
          <a:ext cx="3733800" cy="1066800"/>
        </p:xfrm>
        <a:graphic>
          <a:graphicData uri="http://schemas.openxmlformats.org/presentationml/2006/ole">
            <p:oleObj spid="_x0000_s377856" name="公式" r:id="rId3" imgW="1511280" imgH="431640" progId="Equation.3">
              <p:embed/>
            </p:oleObj>
          </a:graphicData>
        </a:graphic>
      </p:graphicFrame>
      <p:graphicFrame>
        <p:nvGraphicFramePr>
          <p:cNvPr id="377857" name="Object 1"/>
          <p:cNvGraphicFramePr>
            <a:graphicFrameLocks noChangeAspect="1"/>
          </p:cNvGraphicFramePr>
          <p:nvPr/>
        </p:nvGraphicFramePr>
        <p:xfrm>
          <a:off x="1066800" y="4419600"/>
          <a:ext cx="3657600" cy="1676400"/>
        </p:xfrm>
        <a:graphic>
          <a:graphicData uri="http://schemas.openxmlformats.org/presentationml/2006/ole">
            <p:oleObj spid="_x0000_s377857" name="公式" r:id="rId4" imgW="1473120" imgH="685800" progId="Equation.3">
              <p:embed/>
            </p:oleObj>
          </a:graphicData>
        </a:graphic>
      </p:graphicFrame>
      <p:sp>
        <p:nvSpPr>
          <p:cNvPr id="48" name="灯片编号占位符 47"/>
          <p:cNvSpPr>
            <a:spLocks noGrp="1"/>
          </p:cNvSpPr>
          <p:nvPr>
            <p:ph type="sldNum" sz="quarter" idx="12"/>
          </p:nvPr>
        </p:nvSpPr>
        <p:spPr/>
        <p:txBody>
          <a:bodyPr/>
          <a:lstStyle/>
          <a:p>
            <a:fld id="{CCC81465-2BC0-4388-891C-26893B0BF1E9}" type="slidenum">
              <a:rPr lang="en-US" altLang="zh-CN" smtClean="0"/>
              <a:pPr/>
              <a:t>24</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3954">
                                            <p:txEl>
                                              <p:pRg st="1" end="1"/>
                                            </p:txEl>
                                          </p:spTgt>
                                        </p:tgtEl>
                                        <p:attrNameLst>
                                          <p:attrName>style.visibility</p:attrName>
                                        </p:attrNameLst>
                                      </p:cBhvr>
                                      <p:to>
                                        <p:strVal val="visible"/>
                                      </p:to>
                                    </p:set>
                                    <p:animEffect transition="in" filter="box(in)">
                                      <p:cBhvr>
                                        <p:cTn id="7" dur="500"/>
                                        <p:tgtEl>
                                          <p:spTgt spid="2539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3981"/>
                                        </p:tgtEl>
                                        <p:attrNameLst>
                                          <p:attrName>style.visibility</p:attrName>
                                        </p:attrNameLst>
                                      </p:cBhvr>
                                      <p:to>
                                        <p:strVal val="visible"/>
                                      </p:to>
                                    </p:set>
                                    <p:anim calcmode="lin" valueType="num">
                                      <p:cBhvr additive="base">
                                        <p:cTn id="12" dur="500" fill="hold"/>
                                        <p:tgtEl>
                                          <p:spTgt spid="253981"/>
                                        </p:tgtEl>
                                        <p:attrNameLst>
                                          <p:attrName>ppt_x</p:attrName>
                                        </p:attrNameLst>
                                      </p:cBhvr>
                                      <p:tavLst>
                                        <p:tav tm="0">
                                          <p:val>
                                            <p:strVal val="0-#ppt_w/2"/>
                                          </p:val>
                                        </p:tav>
                                        <p:tav tm="100000">
                                          <p:val>
                                            <p:strVal val="#ppt_x"/>
                                          </p:val>
                                        </p:tav>
                                      </p:tavLst>
                                    </p:anim>
                                    <p:anim calcmode="lin" valueType="num">
                                      <p:cBhvr additive="base">
                                        <p:cTn id="13" dur="500" fill="hold"/>
                                        <p:tgtEl>
                                          <p:spTgt spid="25398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253982"/>
                                        </p:tgtEl>
                                        <p:attrNameLst>
                                          <p:attrName>style.visibility</p:attrName>
                                        </p:attrNameLst>
                                      </p:cBhvr>
                                      <p:to>
                                        <p:strVal val="visible"/>
                                      </p:to>
                                    </p:set>
                                    <p:anim calcmode="lin" valueType="num">
                                      <p:cBhvr additive="base">
                                        <p:cTn id="16" dur="500" fill="hold"/>
                                        <p:tgtEl>
                                          <p:spTgt spid="253982"/>
                                        </p:tgtEl>
                                        <p:attrNameLst>
                                          <p:attrName>ppt_x</p:attrName>
                                        </p:attrNameLst>
                                      </p:cBhvr>
                                      <p:tavLst>
                                        <p:tav tm="0">
                                          <p:val>
                                            <p:strVal val="0-#ppt_w/2"/>
                                          </p:val>
                                        </p:tav>
                                        <p:tav tm="100000">
                                          <p:val>
                                            <p:strVal val="#ppt_x"/>
                                          </p:val>
                                        </p:tav>
                                      </p:tavLst>
                                    </p:anim>
                                    <p:anim calcmode="lin" valueType="num">
                                      <p:cBhvr additive="base">
                                        <p:cTn id="17" dur="500" fill="hold"/>
                                        <p:tgtEl>
                                          <p:spTgt spid="253982"/>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253983"/>
                                        </p:tgtEl>
                                        <p:attrNameLst>
                                          <p:attrName>style.visibility</p:attrName>
                                        </p:attrNameLst>
                                      </p:cBhvr>
                                      <p:to>
                                        <p:strVal val="visible"/>
                                      </p:to>
                                    </p:set>
                                    <p:anim calcmode="lin" valueType="num">
                                      <p:cBhvr additive="base">
                                        <p:cTn id="20" dur="500" fill="hold"/>
                                        <p:tgtEl>
                                          <p:spTgt spid="253983"/>
                                        </p:tgtEl>
                                        <p:attrNameLst>
                                          <p:attrName>ppt_x</p:attrName>
                                        </p:attrNameLst>
                                      </p:cBhvr>
                                      <p:tavLst>
                                        <p:tav tm="0">
                                          <p:val>
                                            <p:strVal val="0-#ppt_w/2"/>
                                          </p:val>
                                        </p:tav>
                                        <p:tav tm="100000">
                                          <p:val>
                                            <p:strVal val="#ppt_x"/>
                                          </p:val>
                                        </p:tav>
                                      </p:tavLst>
                                    </p:anim>
                                    <p:anim calcmode="lin" valueType="num">
                                      <p:cBhvr additive="base">
                                        <p:cTn id="21" dur="500" fill="hold"/>
                                        <p:tgtEl>
                                          <p:spTgt spid="253983"/>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253984"/>
                                        </p:tgtEl>
                                        <p:attrNameLst>
                                          <p:attrName>style.visibility</p:attrName>
                                        </p:attrNameLst>
                                      </p:cBhvr>
                                      <p:to>
                                        <p:strVal val="visible"/>
                                      </p:to>
                                    </p:set>
                                    <p:anim calcmode="lin" valueType="num">
                                      <p:cBhvr additive="base">
                                        <p:cTn id="24" dur="500" fill="hold"/>
                                        <p:tgtEl>
                                          <p:spTgt spid="253984"/>
                                        </p:tgtEl>
                                        <p:attrNameLst>
                                          <p:attrName>ppt_x</p:attrName>
                                        </p:attrNameLst>
                                      </p:cBhvr>
                                      <p:tavLst>
                                        <p:tav tm="0">
                                          <p:val>
                                            <p:strVal val="0-#ppt_w/2"/>
                                          </p:val>
                                        </p:tav>
                                        <p:tav tm="100000">
                                          <p:val>
                                            <p:strVal val="#ppt_x"/>
                                          </p:val>
                                        </p:tav>
                                      </p:tavLst>
                                    </p:anim>
                                    <p:anim calcmode="lin" valueType="num">
                                      <p:cBhvr additive="base">
                                        <p:cTn id="25" dur="500" fill="hold"/>
                                        <p:tgtEl>
                                          <p:spTgt spid="25398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53985"/>
                                        </p:tgtEl>
                                        <p:attrNameLst>
                                          <p:attrName>style.visibility</p:attrName>
                                        </p:attrNameLst>
                                      </p:cBhvr>
                                      <p:to>
                                        <p:strVal val="visible"/>
                                      </p:to>
                                    </p:set>
                                    <p:anim calcmode="lin" valueType="num">
                                      <p:cBhvr additive="base">
                                        <p:cTn id="28" dur="500" fill="hold"/>
                                        <p:tgtEl>
                                          <p:spTgt spid="253985"/>
                                        </p:tgtEl>
                                        <p:attrNameLst>
                                          <p:attrName>ppt_x</p:attrName>
                                        </p:attrNameLst>
                                      </p:cBhvr>
                                      <p:tavLst>
                                        <p:tav tm="0">
                                          <p:val>
                                            <p:strVal val="0-#ppt_w/2"/>
                                          </p:val>
                                        </p:tav>
                                        <p:tav tm="100000">
                                          <p:val>
                                            <p:strVal val="#ppt_x"/>
                                          </p:val>
                                        </p:tav>
                                      </p:tavLst>
                                    </p:anim>
                                    <p:anim calcmode="lin" valueType="num">
                                      <p:cBhvr additive="base">
                                        <p:cTn id="29" dur="500" fill="hold"/>
                                        <p:tgtEl>
                                          <p:spTgt spid="253985"/>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53955"/>
                                        </p:tgtEl>
                                        <p:attrNameLst>
                                          <p:attrName>style.visibility</p:attrName>
                                        </p:attrNameLst>
                                      </p:cBhvr>
                                      <p:to>
                                        <p:strVal val="visible"/>
                                      </p:to>
                                    </p:set>
                                    <p:anim calcmode="lin" valueType="num">
                                      <p:cBhvr additive="base">
                                        <p:cTn id="32" dur="500" fill="hold"/>
                                        <p:tgtEl>
                                          <p:spTgt spid="253955"/>
                                        </p:tgtEl>
                                        <p:attrNameLst>
                                          <p:attrName>ppt_x</p:attrName>
                                        </p:attrNameLst>
                                      </p:cBhvr>
                                      <p:tavLst>
                                        <p:tav tm="0">
                                          <p:val>
                                            <p:strVal val="0-#ppt_w/2"/>
                                          </p:val>
                                        </p:tav>
                                        <p:tav tm="100000">
                                          <p:val>
                                            <p:strVal val="#ppt_x"/>
                                          </p:val>
                                        </p:tav>
                                      </p:tavLst>
                                    </p:anim>
                                    <p:anim calcmode="lin" valueType="num">
                                      <p:cBhvr additive="base">
                                        <p:cTn id="33" dur="500" fill="hold"/>
                                        <p:tgtEl>
                                          <p:spTgt spid="253955"/>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253956"/>
                                        </p:tgtEl>
                                        <p:attrNameLst>
                                          <p:attrName>style.visibility</p:attrName>
                                        </p:attrNameLst>
                                      </p:cBhvr>
                                      <p:to>
                                        <p:strVal val="visible"/>
                                      </p:to>
                                    </p:set>
                                    <p:anim calcmode="lin" valueType="num">
                                      <p:cBhvr additive="base">
                                        <p:cTn id="36" dur="500" fill="hold"/>
                                        <p:tgtEl>
                                          <p:spTgt spid="253956"/>
                                        </p:tgtEl>
                                        <p:attrNameLst>
                                          <p:attrName>ppt_x</p:attrName>
                                        </p:attrNameLst>
                                      </p:cBhvr>
                                      <p:tavLst>
                                        <p:tav tm="0">
                                          <p:val>
                                            <p:strVal val="0-#ppt_w/2"/>
                                          </p:val>
                                        </p:tav>
                                        <p:tav tm="100000">
                                          <p:val>
                                            <p:strVal val="#ppt_x"/>
                                          </p:val>
                                        </p:tav>
                                      </p:tavLst>
                                    </p:anim>
                                    <p:anim calcmode="lin" valueType="num">
                                      <p:cBhvr additive="base">
                                        <p:cTn id="37" dur="500" fill="hold"/>
                                        <p:tgtEl>
                                          <p:spTgt spid="25395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53957"/>
                                        </p:tgtEl>
                                        <p:attrNameLst>
                                          <p:attrName>style.visibility</p:attrName>
                                        </p:attrNameLst>
                                      </p:cBhvr>
                                      <p:to>
                                        <p:strVal val="visible"/>
                                      </p:to>
                                    </p:set>
                                    <p:anim calcmode="lin" valueType="num">
                                      <p:cBhvr additive="base">
                                        <p:cTn id="40" dur="500" fill="hold"/>
                                        <p:tgtEl>
                                          <p:spTgt spid="253957"/>
                                        </p:tgtEl>
                                        <p:attrNameLst>
                                          <p:attrName>ppt_x</p:attrName>
                                        </p:attrNameLst>
                                      </p:cBhvr>
                                      <p:tavLst>
                                        <p:tav tm="0">
                                          <p:val>
                                            <p:strVal val="0-#ppt_w/2"/>
                                          </p:val>
                                        </p:tav>
                                        <p:tav tm="100000">
                                          <p:val>
                                            <p:strVal val="#ppt_x"/>
                                          </p:val>
                                        </p:tav>
                                      </p:tavLst>
                                    </p:anim>
                                    <p:anim calcmode="lin" valueType="num">
                                      <p:cBhvr additive="base">
                                        <p:cTn id="41" dur="500" fill="hold"/>
                                        <p:tgtEl>
                                          <p:spTgt spid="253957"/>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253958"/>
                                        </p:tgtEl>
                                        <p:attrNameLst>
                                          <p:attrName>style.visibility</p:attrName>
                                        </p:attrNameLst>
                                      </p:cBhvr>
                                      <p:to>
                                        <p:strVal val="visible"/>
                                      </p:to>
                                    </p:set>
                                    <p:anim calcmode="lin" valueType="num">
                                      <p:cBhvr additive="base">
                                        <p:cTn id="44" dur="500" fill="hold"/>
                                        <p:tgtEl>
                                          <p:spTgt spid="253958"/>
                                        </p:tgtEl>
                                        <p:attrNameLst>
                                          <p:attrName>ppt_x</p:attrName>
                                        </p:attrNameLst>
                                      </p:cBhvr>
                                      <p:tavLst>
                                        <p:tav tm="0">
                                          <p:val>
                                            <p:strVal val="0-#ppt_w/2"/>
                                          </p:val>
                                        </p:tav>
                                        <p:tav tm="100000">
                                          <p:val>
                                            <p:strVal val="#ppt_x"/>
                                          </p:val>
                                        </p:tav>
                                      </p:tavLst>
                                    </p:anim>
                                    <p:anim calcmode="lin" valueType="num">
                                      <p:cBhvr additive="base">
                                        <p:cTn id="45" dur="500" fill="hold"/>
                                        <p:tgtEl>
                                          <p:spTgt spid="253958"/>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253959"/>
                                        </p:tgtEl>
                                        <p:attrNameLst>
                                          <p:attrName>style.visibility</p:attrName>
                                        </p:attrNameLst>
                                      </p:cBhvr>
                                      <p:to>
                                        <p:strVal val="visible"/>
                                      </p:to>
                                    </p:set>
                                    <p:anim calcmode="lin" valueType="num">
                                      <p:cBhvr additive="base">
                                        <p:cTn id="48" dur="500" fill="hold"/>
                                        <p:tgtEl>
                                          <p:spTgt spid="253959"/>
                                        </p:tgtEl>
                                        <p:attrNameLst>
                                          <p:attrName>ppt_x</p:attrName>
                                        </p:attrNameLst>
                                      </p:cBhvr>
                                      <p:tavLst>
                                        <p:tav tm="0">
                                          <p:val>
                                            <p:strVal val="0-#ppt_w/2"/>
                                          </p:val>
                                        </p:tav>
                                        <p:tav tm="100000">
                                          <p:val>
                                            <p:strVal val="#ppt_x"/>
                                          </p:val>
                                        </p:tav>
                                      </p:tavLst>
                                    </p:anim>
                                    <p:anim calcmode="lin" valueType="num">
                                      <p:cBhvr additive="base">
                                        <p:cTn id="49" dur="500" fill="hold"/>
                                        <p:tgtEl>
                                          <p:spTgt spid="253959"/>
                                        </p:tgtEl>
                                        <p:attrNameLst>
                                          <p:attrName>ppt_y</p:attrName>
                                        </p:attrNameLst>
                                      </p:cBhvr>
                                      <p:tavLst>
                                        <p:tav tm="0">
                                          <p:val>
                                            <p:strVal val="#ppt_y"/>
                                          </p:val>
                                        </p:tav>
                                        <p:tav tm="100000">
                                          <p:val>
                                            <p:strVal val="#ppt_y"/>
                                          </p:val>
                                        </p:tav>
                                      </p:tavLst>
                                    </p:anim>
                                  </p:childTnLst>
                                </p:cTn>
                              </p:par>
                              <p:par>
                                <p:cTn id="50" presetID="2" presetClass="entr" presetSubtype="8" fill="hold" grpId="0" nodeType="withEffect">
                                  <p:stCondLst>
                                    <p:cond delay="0"/>
                                  </p:stCondLst>
                                  <p:childTnLst>
                                    <p:set>
                                      <p:cBhvr>
                                        <p:cTn id="51" dur="1" fill="hold">
                                          <p:stCondLst>
                                            <p:cond delay="0"/>
                                          </p:stCondLst>
                                        </p:cTn>
                                        <p:tgtEl>
                                          <p:spTgt spid="253960"/>
                                        </p:tgtEl>
                                        <p:attrNameLst>
                                          <p:attrName>style.visibility</p:attrName>
                                        </p:attrNameLst>
                                      </p:cBhvr>
                                      <p:to>
                                        <p:strVal val="visible"/>
                                      </p:to>
                                    </p:set>
                                    <p:anim calcmode="lin" valueType="num">
                                      <p:cBhvr additive="base">
                                        <p:cTn id="52" dur="500" fill="hold"/>
                                        <p:tgtEl>
                                          <p:spTgt spid="253960"/>
                                        </p:tgtEl>
                                        <p:attrNameLst>
                                          <p:attrName>ppt_x</p:attrName>
                                        </p:attrNameLst>
                                      </p:cBhvr>
                                      <p:tavLst>
                                        <p:tav tm="0">
                                          <p:val>
                                            <p:strVal val="0-#ppt_w/2"/>
                                          </p:val>
                                        </p:tav>
                                        <p:tav tm="100000">
                                          <p:val>
                                            <p:strVal val="#ppt_x"/>
                                          </p:val>
                                        </p:tav>
                                      </p:tavLst>
                                    </p:anim>
                                    <p:anim calcmode="lin" valueType="num">
                                      <p:cBhvr additive="base">
                                        <p:cTn id="53" dur="500" fill="hold"/>
                                        <p:tgtEl>
                                          <p:spTgt spid="253960"/>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253961"/>
                                        </p:tgtEl>
                                        <p:attrNameLst>
                                          <p:attrName>style.visibility</p:attrName>
                                        </p:attrNameLst>
                                      </p:cBhvr>
                                      <p:to>
                                        <p:strVal val="visible"/>
                                      </p:to>
                                    </p:set>
                                    <p:anim calcmode="lin" valueType="num">
                                      <p:cBhvr additive="base">
                                        <p:cTn id="56" dur="500" fill="hold"/>
                                        <p:tgtEl>
                                          <p:spTgt spid="253961"/>
                                        </p:tgtEl>
                                        <p:attrNameLst>
                                          <p:attrName>ppt_x</p:attrName>
                                        </p:attrNameLst>
                                      </p:cBhvr>
                                      <p:tavLst>
                                        <p:tav tm="0">
                                          <p:val>
                                            <p:strVal val="0-#ppt_w/2"/>
                                          </p:val>
                                        </p:tav>
                                        <p:tav tm="100000">
                                          <p:val>
                                            <p:strVal val="#ppt_x"/>
                                          </p:val>
                                        </p:tav>
                                      </p:tavLst>
                                    </p:anim>
                                    <p:anim calcmode="lin" valueType="num">
                                      <p:cBhvr additive="base">
                                        <p:cTn id="57" dur="500" fill="hold"/>
                                        <p:tgtEl>
                                          <p:spTgt spid="253961"/>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53962"/>
                                        </p:tgtEl>
                                        <p:attrNameLst>
                                          <p:attrName>style.visibility</p:attrName>
                                        </p:attrNameLst>
                                      </p:cBhvr>
                                      <p:to>
                                        <p:strVal val="visible"/>
                                      </p:to>
                                    </p:set>
                                    <p:anim calcmode="lin" valueType="num">
                                      <p:cBhvr additive="base">
                                        <p:cTn id="60" dur="500" fill="hold"/>
                                        <p:tgtEl>
                                          <p:spTgt spid="253962"/>
                                        </p:tgtEl>
                                        <p:attrNameLst>
                                          <p:attrName>ppt_x</p:attrName>
                                        </p:attrNameLst>
                                      </p:cBhvr>
                                      <p:tavLst>
                                        <p:tav tm="0">
                                          <p:val>
                                            <p:strVal val="0-#ppt_w/2"/>
                                          </p:val>
                                        </p:tav>
                                        <p:tav tm="100000">
                                          <p:val>
                                            <p:strVal val="#ppt_x"/>
                                          </p:val>
                                        </p:tav>
                                      </p:tavLst>
                                    </p:anim>
                                    <p:anim calcmode="lin" valueType="num">
                                      <p:cBhvr additive="base">
                                        <p:cTn id="61" dur="500" fill="hold"/>
                                        <p:tgtEl>
                                          <p:spTgt spid="253962"/>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53963"/>
                                        </p:tgtEl>
                                        <p:attrNameLst>
                                          <p:attrName>style.visibility</p:attrName>
                                        </p:attrNameLst>
                                      </p:cBhvr>
                                      <p:to>
                                        <p:strVal val="visible"/>
                                      </p:to>
                                    </p:set>
                                    <p:anim calcmode="lin" valueType="num">
                                      <p:cBhvr additive="base">
                                        <p:cTn id="64" dur="500" fill="hold"/>
                                        <p:tgtEl>
                                          <p:spTgt spid="253963"/>
                                        </p:tgtEl>
                                        <p:attrNameLst>
                                          <p:attrName>ppt_x</p:attrName>
                                        </p:attrNameLst>
                                      </p:cBhvr>
                                      <p:tavLst>
                                        <p:tav tm="0">
                                          <p:val>
                                            <p:strVal val="0-#ppt_w/2"/>
                                          </p:val>
                                        </p:tav>
                                        <p:tav tm="100000">
                                          <p:val>
                                            <p:strVal val="#ppt_x"/>
                                          </p:val>
                                        </p:tav>
                                      </p:tavLst>
                                    </p:anim>
                                    <p:anim calcmode="lin" valueType="num">
                                      <p:cBhvr additive="base">
                                        <p:cTn id="65" dur="500" fill="hold"/>
                                        <p:tgtEl>
                                          <p:spTgt spid="253963"/>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253964"/>
                                        </p:tgtEl>
                                        <p:attrNameLst>
                                          <p:attrName>style.visibility</p:attrName>
                                        </p:attrNameLst>
                                      </p:cBhvr>
                                      <p:to>
                                        <p:strVal val="visible"/>
                                      </p:to>
                                    </p:set>
                                    <p:anim calcmode="lin" valueType="num">
                                      <p:cBhvr additive="base">
                                        <p:cTn id="68" dur="500" fill="hold"/>
                                        <p:tgtEl>
                                          <p:spTgt spid="253964"/>
                                        </p:tgtEl>
                                        <p:attrNameLst>
                                          <p:attrName>ppt_x</p:attrName>
                                        </p:attrNameLst>
                                      </p:cBhvr>
                                      <p:tavLst>
                                        <p:tav tm="0">
                                          <p:val>
                                            <p:strVal val="0-#ppt_w/2"/>
                                          </p:val>
                                        </p:tav>
                                        <p:tav tm="100000">
                                          <p:val>
                                            <p:strVal val="#ppt_x"/>
                                          </p:val>
                                        </p:tav>
                                      </p:tavLst>
                                    </p:anim>
                                    <p:anim calcmode="lin" valueType="num">
                                      <p:cBhvr additive="base">
                                        <p:cTn id="69" dur="500" fill="hold"/>
                                        <p:tgtEl>
                                          <p:spTgt spid="253964"/>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253965"/>
                                        </p:tgtEl>
                                        <p:attrNameLst>
                                          <p:attrName>style.visibility</p:attrName>
                                        </p:attrNameLst>
                                      </p:cBhvr>
                                      <p:to>
                                        <p:strVal val="visible"/>
                                      </p:to>
                                    </p:set>
                                    <p:anim calcmode="lin" valueType="num">
                                      <p:cBhvr additive="base">
                                        <p:cTn id="72" dur="500" fill="hold"/>
                                        <p:tgtEl>
                                          <p:spTgt spid="253965"/>
                                        </p:tgtEl>
                                        <p:attrNameLst>
                                          <p:attrName>ppt_x</p:attrName>
                                        </p:attrNameLst>
                                      </p:cBhvr>
                                      <p:tavLst>
                                        <p:tav tm="0">
                                          <p:val>
                                            <p:strVal val="0-#ppt_w/2"/>
                                          </p:val>
                                        </p:tav>
                                        <p:tav tm="100000">
                                          <p:val>
                                            <p:strVal val="#ppt_x"/>
                                          </p:val>
                                        </p:tav>
                                      </p:tavLst>
                                    </p:anim>
                                    <p:anim calcmode="lin" valueType="num">
                                      <p:cBhvr additive="base">
                                        <p:cTn id="73" dur="500" fill="hold"/>
                                        <p:tgtEl>
                                          <p:spTgt spid="253965"/>
                                        </p:tgtEl>
                                        <p:attrNameLst>
                                          <p:attrName>ppt_y</p:attrName>
                                        </p:attrNameLst>
                                      </p:cBhvr>
                                      <p:tavLst>
                                        <p:tav tm="0">
                                          <p:val>
                                            <p:strVal val="#ppt_y"/>
                                          </p:val>
                                        </p:tav>
                                        <p:tav tm="100000">
                                          <p:val>
                                            <p:strVal val="#ppt_y"/>
                                          </p:val>
                                        </p:tav>
                                      </p:tavLst>
                                    </p:anim>
                                  </p:childTnLst>
                                </p:cTn>
                              </p:par>
                              <p:par>
                                <p:cTn id="74" presetID="2" presetClass="entr" presetSubtype="8" fill="hold" grpId="0" nodeType="withEffect">
                                  <p:stCondLst>
                                    <p:cond delay="0"/>
                                  </p:stCondLst>
                                  <p:childTnLst>
                                    <p:set>
                                      <p:cBhvr>
                                        <p:cTn id="75" dur="1" fill="hold">
                                          <p:stCondLst>
                                            <p:cond delay="0"/>
                                          </p:stCondLst>
                                        </p:cTn>
                                        <p:tgtEl>
                                          <p:spTgt spid="253966"/>
                                        </p:tgtEl>
                                        <p:attrNameLst>
                                          <p:attrName>style.visibility</p:attrName>
                                        </p:attrNameLst>
                                      </p:cBhvr>
                                      <p:to>
                                        <p:strVal val="visible"/>
                                      </p:to>
                                    </p:set>
                                    <p:anim calcmode="lin" valueType="num">
                                      <p:cBhvr additive="base">
                                        <p:cTn id="76" dur="500" fill="hold"/>
                                        <p:tgtEl>
                                          <p:spTgt spid="253966"/>
                                        </p:tgtEl>
                                        <p:attrNameLst>
                                          <p:attrName>ppt_x</p:attrName>
                                        </p:attrNameLst>
                                      </p:cBhvr>
                                      <p:tavLst>
                                        <p:tav tm="0">
                                          <p:val>
                                            <p:strVal val="0-#ppt_w/2"/>
                                          </p:val>
                                        </p:tav>
                                        <p:tav tm="100000">
                                          <p:val>
                                            <p:strVal val="#ppt_x"/>
                                          </p:val>
                                        </p:tav>
                                      </p:tavLst>
                                    </p:anim>
                                    <p:anim calcmode="lin" valueType="num">
                                      <p:cBhvr additive="base">
                                        <p:cTn id="77" dur="500" fill="hold"/>
                                        <p:tgtEl>
                                          <p:spTgt spid="253966"/>
                                        </p:tgtEl>
                                        <p:attrNameLst>
                                          <p:attrName>ppt_y</p:attrName>
                                        </p:attrNameLst>
                                      </p:cBhvr>
                                      <p:tavLst>
                                        <p:tav tm="0">
                                          <p:val>
                                            <p:strVal val="#ppt_y"/>
                                          </p:val>
                                        </p:tav>
                                        <p:tav tm="100000">
                                          <p:val>
                                            <p:strVal val="#ppt_y"/>
                                          </p:val>
                                        </p:tav>
                                      </p:tavLst>
                                    </p:anim>
                                  </p:childTnLst>
                                </p:cTn>
                              </p:par>
                              <p:par>
                                <p:cTn id="78" presetID="2" presetClass="entr" presetSubtype="8" fill="hold" grpId="0" nodeType="withEffect">
                                  <p:stCondLst>
                                    <p:cond delay="0"/>
                                  </p:stCondLst>
                                  <p:childTnLst>
                                    <p:set>
                                      <p:cBhvr>
                                        <p:cTn id="79" dur="1" fill="hold">
                                          <p:stCondLst>
                                            <p:cond delay="0"/>
                                          </p:stCondLst>
                                        </p:cTn>
                                        <p:tgtEl>
                                          <p:spTgt spid="253967"/>
                                        </p:tgtEl>
                                        <p:attrNameLst>
                                          <p:attrName>style.visibility</p:attrName>
                                        </p:attrNameLst>
                                      </p:cBhvr>
                                      <p:to>
                                        <p:strVal val="visible"/>
                                      </p:to>
                                    </p:set>
                                    <p:anim calcmode="lin" valueType="num">
                                      <p:cBhvr additive="base">
                                        <p:cTn id="80" dur="500" fill="hold"/>
                                        <p:tgtEl>
                                          <p:spTgt spid="253967"/>
                                        </p:tgtEl>
                                        <p:attrNameLst>
                                          <p:attrName>ppt_x</p:attrName>
                                        </p:attrNameLst>
                                      </p:cBhvr>
                                      <p:tavLst>
                                        <p:tav tm="0">
                                          <p:val>
                                            <p:strVal val="0-#ppt_w/2"/>
                                          </p:val>
                                        </p:tav>
                                        <p:tav tm="100000">
                                          <p:val>
                                            <p:strVal val="#ppt_x"/>
                                          </p:val>
                                        </p:tav>
                                      </p:tavLst>
                                    </p:anim>
                                    <p:anim calcmode="lin" valueType="num">
                                      <p:cBhvr additive="base">
                                        <p:cTn id="81" dur="500" fill="hold"/>
                                        <p:tgtEl>
                                          <p:spTgt spid="253967"/>
                                        </p:tgtEl>
                                        <p:attrNameLst>
                                          <p:attrName>ppt_y</p:attrName>
                                        </p:attrNameLst>
                                      </p:cBhvr>
                                      <p:tavLst>
                                        <p:tav tm="0">
                                          <p:val>
                                            <p:strVal val="#ppt_y"/>
                                          </p:val>
                                        </p:tav>
                                        <p:tav tm="100000">
                                          <p:val>
                                            <p:strVal val="#ppt_y"/>
                                          </p:val>
                                        </p:tav>
                                      </p:tavLst>
                                    </p:anim>
                                  </p:childTnLst>
                                </p:cTn>
                              </p:par>
                              <p:par>
                                <p:cTn id="82" presetID="2" presetClass="entr" presetSubtype="8" fill="hold" grpId="0" nodeType="withEffect">
                                  <p:stCondLst>
                                    <p:cond delay="0"/>
                                  </p:stCondLst>
                                  <p:childTnLst>
                                    <p:set>
                                      <p:cBhvr>
                                        <p:cTn id="83" dur="1" fill="hold">
                                          <p:stCondLst>
                                            <p:cond delay="0"/>
                                          </p:stCondLst>
                                        </p:cTn>
                                        <p:tgtEl>
                                          <p:spTgt spid="253968"/>
                                        </p:tgtEl>
                                        <p:attrNameLst>
                                          <p:attrName>style.visibility</p:attrName>
                                        </p:attrNameLst>
                                      </p:cBhvr>
                                      <p:to>
                                        <p:strVal val="visible"/>
                                      </p:to>
                                    </p:set>
                                    <p:anim calcmode="lin" valueType="num">
                                      <p:cBhvr additive="base">
                                        <p:cTn id="84" dur="500" fill="hold"/>
                                        <p:tgtEl>
                                          <p:spTgt spid="253968"/>
                                        </p:tgtEl>
                                        <p:attrNameLst>
                                          <p:attrName>ppt_x</p:attrName>
                                        </p:attrNameLst>
                                      </p:cBhvr>
                                      <p:tavLst>
                                        <p:tav tm="0">
                                          <p:val>
                                            <p:strVal val="0-#ppt_w/2"/>
                                          </p:val>
                                        </p:tav>
                                        <p:tav tm="100000">
                                          <p:val>
                                            <p:strVal val="#ppt_x"/>
                                          </p:val>
                                        </p:tav>
                                      </p:tavLst>
                                    </p:anim>
                                    <p:anim calcmode="lin" valueType="num">
                                      <p:cBhvr additive="base">
                                        <p:cTn id="85" dur="500" fill="hold"/>
                                        <p:tgtEl>
                                          <p:spTgt spid="253968"/>
                                        </p:tgtEl>
                                        <p:attrNameLst>
                                          <p:attrName>ppt_y</p:attrName>
                                        </p:attrNameLst>
                                      </p:cBhvr>
                                      <p:tavLst>
                                        <p:tav tm="0">
                                          <p:val>
                                            <p:strVal val="#ppt_y"/>
                                          </p:val>
                                        </p:tav>
                                        <p:tav tm="100000">
                                          <p:val>
                                            <p:strVal val="#ppt_y"/>
                                          </p:val>
                                        </p:tav>
                                      </p:tavLst>
                                    </p:anim>
                                  </p:childTnLst>
                                </p:cTn>
                              </p:par>
                              <p:par>
                                <p:cTn id="86" presetID="2" presetClass="entr" presetSubtype="8" fill="hold" grpId="0" nodeType="withEffect">
                                  <p:stCondLst>
                                    <p:cond delay="0"/>
                                  </p:stCondLst>
                                  <p:childTnLst>
                                    <p:set>
                                      <p:cBhvr>
                                        <p:cTn id="87" dur="1" fill="hold">
                                          <p:stCondLst>
                                            <p:cond delay="0"/>
                                          </p:stCondLst>
                                        </p:cTn>
                                        <p:tgtEl>
                                          <p:spTgt spid="253969"/>
                                        </p:tgtEl>
                                        <p:attrNameLst>
                                          <p:attrName>style.visibility</p:attrName>
                                        </p:attrNameLst>
                                      </p:cBhvr>
                                      <p:to>
                                        <p:strVal val="visible"/>
                                      </p:to>
                                    </p:set>
                                    <p:anim calcmode="lin" valueType="num">
                                      <p:cBhvr additive="base">
                                        <p:cTn id="88" dur="500" fill="hold"/>
                                        <p:tgtEl>
                                          <p:spTgt spid="253969"/>
                                        </p:tgtEl>
                                        <p:attrNameLst>
                                          <p:attrName>ppt_x</p:attrName>
                                        </p:attrNameLst>
                                      </p:cBhvr>
                                      <p:tavLst>
                                        <p:tav tm="0">
                                          <p:val>
                                            <p:strVal val="0-#ppt_w/2"/>
                                          </p:val>
                                        </p:tav>
                                        <p:tav tm="100000">
                                          <p:val>
                                            <p:strVal val="#ppt_x"/>
                                          </p:val>
                                        </p:tav>
                                      </p:tavLst>
                                    </p:anim>
                                    <p:anim calcmode="lin" valueType="num">
                                      <p:cBhvr additive="base">
                                        <p:cTn id="89" dur="500" fill="hold"/>
                                        <p:tgtEl>
                                          <p:spTgt spid="253969"/>
                                        </p:tgtEl>
                                        <p:attrNameLst>
                                          <p:attrName>ppt_y</p:attrName>
                                        </p:attrNameLst>
                                      </p:cBhvr>
                                      <p:tavLst>
                                        <p:tav tm="0">
                                          <p:val>
                                            <p:strVal val="#ppt_y"/>
                                          </p:val>
                                        </p:tav>
                                        <p:tav tm="100000">
                                          <p:val>
                                            <p:strVal val="#ppt_y"/>
                                          </p:val>
                                        </p:tav>
                                      </p:tavLst>
                                    </p:anim>
                                  </p:childTnLst>
                                </p:cTn>
                              </p:par>
                              <p:par>
                                <p:cTn id="90" presetID="2" presetClass="entr" presetSubtype="8" fill="hold" grpId="0" nodeType="withEffect">
                                  <p:stCondLst>
                                    <p:cond delay="0"/>
                                  </p:stCondLst>
                                  <p:childTnLst>
                                    <p:set>
                                      <p:cBhvr>
                                        <p:cTn id="91" dur="1" fill="hold">
                                          <p:stCondLst>
                                            <p:cond delay="0"/>
                                          </p:stCondLst>
                                        </p:cTn>
                                        <p:tgtEl>
                                          <p:spTgt spid="253970"/>
                                        </p:tgtEl>
                                        <p:attrNameLst>
                                          <p:attrName>style.visibility</p:attrName>
                                        </p:attrNameLst>
                                      </p:cBhvr>
                                      <p:to>
                                        <p:strVal val="visible"/>
                                      </p:to>
                                    </p:set>
                                    <p:anim calcmode="lin" valueType="num">
                                      <p:cBhvr additive="base">
                                        <p:cTn id="92" dur="500" fill="hold"/>
                                        <p:tgtEl>
                                          <p:spTgt spid="253970"/>
                                        </p:tgtEl>
                                        <p:attrNameLst>
                                          <p:attrName>ppt_x</p:attrName>
                                        </p:attrNameLst>
                                      </p:cBhvr>
                                      <p:tavLst>
                                        <p:tav tm="0">
                                          <p:val>
                                            <p:strVal val="0-#ppt_w/2"/>
                                          </p:val>
                                        </p:tav>
                                        <p:tav tm="100000">
                                          <p:val>
                                            <p:strVal val="#ppt_x"/>
                                          </p:val>
                                        </p:tav>
                                      </p:tavLst>
                                    </p:anim>
                                    <p:anim calcmode="lin" valueType="num">
                                      <p:cBhvr additive="base">
                                        <p:cTn id="93" dur="500" fill="hold"/>
                                        <p:tgtEl>
                                          <p:spTgt spid="253970"/>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253971"/>
                                        </p:tgtEl>
                                        <p:attrNameLst>
                                          <p:attrName>style.visibility</p:attrName>
                                        </p:attrNameLst>
                                      </p:cBhvr>
                                      <p:to>
                                        <p:strVal val="visible"/>
                                      </p:to>
                                    </p:set>
                                    <p:anim calcmode="lin" valueType="num">
                                      <p:cBhvr additive="base">
                                        <p:cTn id="96" dur="500" fill="hold"/>
                                        <p:tgtEl>
                                          <p:spTgt spid="253971"/>
                                        </p:tgtEl>
                                        <p:attrNameLst>
                                          <p:attrName>ppt_x</p:attrName>
                                        </p:attrNameLst>
                                      </p:cBhvr>
                                      <p:tavLst>
                                        <p:tav tm="0">
                                          <p:val>
                                            <p:strVal val="0-#ppt_w/2"/>
                                          </p:val>
                                        </p:tav>
                                        <p:tav tm="100000">
                                          <p:val>
                                            <p:strVal val="#ppt_x"/>
                                          </p:val>
                                        </p:tav>
                                      </p:tavLst>
                                    </p:anim>
                                    <p:anim calcmode="lin" valueType="num">
                                      <p:cBhvr additive="base">
                                        <p:cTn id="97" dur="500" fill="hold"/>
                                        <p:tgtEl>
                                          <p:spTgt spid="253971"/>
                                        </p:tgtEl>
                                        <p:attrNameLst>
                                          <p:attrName>ppt_y</p:attrName>
                                        </p:attrNameLst>
                                      </p:cBhvr>
                                      <p:tavLst>
                                        <p:tav tm="0">
                                          <p:val>
                                            <p:strVal val="#ppt_y"/>
                                          </p:val>
                                        </p:tav>
                                        <p:tav tm="100000">
                                          <p:val>
                                            <p:strVal val="#ppt_y"/>
                                          </p:val>
                                        </p:tav>
                                      </p:tavLst>
                                    </p:anim>
                                  </p:childTnLst>
                                </p:cTn>
                              </p:par>
                              <p:par>
                                <p:cTn id="98" presetID="2" presetClass="entr" presetSubtype="8" fill="hold" grpId="0" nodeType="withEffect">
                                  <p:stCondLst>
                                    <p:cond delay="0"/>
                                  </p:stCondLst>
                                  <p:childTnLst>
                                    <p:set>
                                      <p:cBhvr>
                                        <p:cTn id="99" dur="1" fill="hold">
                                          <p:stCondLst>
                                            <p:cond delay="0"/>
                                          </p:stCondLst>
                                        </p:cTn>
                                        <p:tgtEl>
                                          <p:spTgt spid="253972"/>
                                        </p:tgtEl>
                                        <p:attrNameLst>
                                          <p:attrName>style.visibility</p:attrName>
                                        </p:attrNameLst>
                                      </p:cBhvr>
                                      <p:to>
                                        <p:strVal val="visible"/>
                                      </p:to>
                                    </p:set>
                                    <p:anim calcmode="lin" valueType="num">
                                      <p:cBhvr additive="base">
                                        <p:cTn id="100" dur="500" fill="hold"/>
                                        <p:tgtEl>
                                          <p:spTgt spid="253972"/>
                                        </p:tgtEl>
                                        <p:attrNameLst>
                                          <p:attrName>ppt_x</p:attrName>
                                        </p:attrNameLst>
                                      </p:cBhvr>
                                      <p:tavLst>
                                        <p:tav tm="0">
                                          <p:val>
                                            <p:strVal val="0-#ppt_w/2"/>
                                          </p:val>
                                        </p:tav>
                                        <p:tav tm="100000">
                                          <p:val>
                                            <p:strVal val="#ppt_x"/>
                                          </p:val>
                                        </p:tav>
                                      </p:tavLst>
                                    </p:anim>
                                    <p:anim calcmode="lin" valueType="num">
                                      <p:cBhvr additive="base">
                                        <p:cTn id="101" dur="500" fill="hold"/>
                                        <p:tgtEl>
                                          <p:spTgt spid="253972"/>
                                        </p:tgtEl>
                                        <p:attrNameLst>
                                          <p:attrName>ppt_y</p:attrName>
                                        </p:attrNameLst>
                                      </p:cBhvr>
                                      <p:tavLst>
                                        <p:tav tm="0">
                                          <p:val>
                                            <p:strVal val="#ppt_y"/>
                                          </p:val>
                                        </p:tav>
                                        <p:tav tm="100000">
                                          <p:val>
                                            <p:strVal val="#ppt_y"/>
                                          </p:val>
                                        </p:tav>
                                      </p:tavLst>
                                    </p:anim>
                                  </p:childTnLst>
                                </p:cTn>
                              </p:par>
                              <p:par>
                                <p:cTn id="102" presetID="2" presetClass="entr" presetSubtype="8" fill="hold" grpId="0" nodeType="withEffect">
                                  <p:stCondLst>
                                    <p:cond delay="0"/>
                                  </p:stCondLst>
                                  <p:childTnLst>
                                    <p:set>
                                      <p:cBhvr>
                                        <p:cTn id="103" dur="1" fill="hold">
                                          <p:stCondLst>
                                            <p:cond delay="0"/>
                                          </p:stCondLst>
                                        </p:cTn>
                                        <p:tgtEl>
                                          <p:spTgt spid="253973"/>
                                        </p:tgtEl>
                                        <p:attrNameLst>
                                          <p:attrName>style.visibility</p:attrName>
                                        </p:attrNameLst>
                                      </p:cBhvr>
                                      <p:to>
                                        <p:strVal val="visible"/>
                                      </p:to>
                                    </p:set>
                                    <p:anim calcmode="lin" valueType="num">
                                      <p:cBhvr additive="base">
                                        <p:cTn id="104" dur="500" fill="hold"/>
                                        <p:tgtEl>
                                          <p:spTgt spid="253973"/>
                                        </p:tgtEl>
                                        <p:attrNameLst>
                                          <p:attrName>ppt_x</p:attrName>
                                        </p:attrNameLst>
                                      </p:cBhvr>
                                      <p:tavLst>
                                        <p:tav tm="0">
                                          <p:val>
                                            <p:strVal val="0-#ppt_w/2"/>
                                          </p:val>
                                        </p:tav>
                                        <p:tav tm="100000">
                                          <p:val>
                                            <p:strVal val="#ppt_x"/>
                                          </p:val>
                                        </p:tav>
                                      </p:tavLst>
                                    </p:anim>
                                    <p:anim calcmode="lin" valueType="num">
                                      <p:cBhvr additive="base">
                                        <p:cTn id="105" dur="500" fill="hold"/>
                                        <p:tgtEl>
                                          <p:spTgt spid="253973"/>
                                        </p:tgtEl>
                                        <p:attrNameLst>
                                          <p:attrName>ppt_y</p:attrName>
                                        </p:attrNameLst>
                                      </p:cBhvr>
                                      <p:tavLst>
                                        <p:tav tm="0">
                                          <p:val>
                                            <p:strVal val="#ppt_y"/>
                                          </p:val>
                                        </p:tav>
                                        <p:tav tm="100000">
                                          <p:val>
                                            <p:strVal val="#ppt_y"/>
                                          </p:val>
                                        </p:tav>
                                      </p:tavLst>
                                    </p:anim>
                                  </p:childTnLst>
                                </p:cTn>
                              </p:par>
                              <p:par>
                                <p:cTn id="106" presetID="2" presetClass="entr" presetSubtype="8" fill="hold" grpId="0" nodeType="withEffect">
                                  <p:stCondLst>
                                    <p:cond delay="0"/>
                                  </p:stCondLst>
                                  <p:childTnLst>
                                    <p:set>
                                      <p:cBhvr>
                                        <p:cTn id="107" dur="1" fill="hold">
                                          <p:stCondLst>
                                            <p:cond delay="0"/>
                                          </p:stCondLst>
                                        </p:cTn>
                                        <p:tgtEl>
                                          <p:spTgt spid="253974"/>
                                        </p:tgtEl>
                                        <p:attrNameLst>
                                          <p:attrName>style.visibility</p:attrName>
                                        </p:attrNameLst>
                                      </p:cBhvr>
                                      <p:to>
                                        <p:strVal val="visible"/>
                                      </p:to>
                                    </p:set>
                                    <p:anim calcmode="lin" valueType="num">
                                      <p:cBhvr additive="base">
                                        <p:cTn id="108" dur="500" fill="hold"/>
                                        <p:tgtEl>
                                          <p:spTgt spid="253974"/>
                                        </p:tgtEl>
                                        <p:attrNameLst>
                                          <p:attrName>ppt_x</p:attrName>
                                        </p:attrNameLst>
                                      </p:cBhvr>
                                      <p:tavLst>
                                        <p:tav tm="0">
                                          <p:val>
                                            <p:strVal val="0-#ppt_w/2"/>
                                          </p:val>
                                        </p:tav>
                                        <p:tav tm="100000">
                                          <p:val>
                                            <p:strVal val="#ppt_x"/>
                                          </p:val>
                                        </p:tav>
                                      </p:tavLst>
                                    </p:anim>
                                    <p:anim calcmode="lin" valueType="num">
                                      <p:cBhvr additive="base">
                                        <p:cTn id="109" dur="500" fill="hold"/>
                                        <p:tgtEl>
                                          <p:spTgt spid="253974"/>
                                        </p:tgtEl>
                                        <p:attrNameLst>
                                          <p:attrName>ppt_y</p:attrName>
                                        </p:attrNameLst>
                                      </p:cBhvr>
                                      <p:tavLst>
                                        <p:tav tm="0">
                                          <p:val>
                                            <p:strVal val="#ppt_y"/>
                                          </p:val>
                                        </p:tav>
                                        <p:tav tm="100000">
                                          <p:val>
                                            <p:strVal val="#ppt_y"/>
                                          </p:val>
                                        </p:tav>
                                      </p:tavLst>
                                    </p:anim>
                                  </p:childTnLst>
                                </p:cTn>
                              </p:par>
                              <p:par>
                                <p:cTn id="110" presetID="2" presetClass="entr" presetSubtype="8" fill="hold" grpId="0" nodeType="withEffect">
                                  <p:stCondLst>
                                    <p:cond delay="0"/>
                                  </p:stCondLst>
                                  <p:childTnLst>
                                    <p:set>
                                      <p:cBhvr>
                                        <p:cTn id="111" dur="1" fill="hold">
                                          <p:stCondLst>
                                            <p:cond delay="0"/>
                                          </p:stCondLst>
                                        </p:cTn>
                                        <p:tgtEl>
                                          <p:spTgt spid="253975"/>
                                        </p:tgtEl>
                                        <p:attrNameLst>
                                          <p:attrName>style.visibility</p:attrName>
                                        </p:attrNameLst>
                                      </p:cBhvr>
                                      <p:to>
                                        <p:strVal val="visible"/>
                                      </p:to>
                                    </p:set>
                                    <p:anim calcmode="lin" valueType="num">
                                      <p:cBhvr additive="base">
                                        <p:cTn id="112" dur="500" fill="hold"/>
                                        <p:tgtEl>
                                          <p:spTgt spid="253975"/>
                                        </p:tgtEl>
                                        <p:attrNameLst>
                                          <p:attrName>ppt_x</p:attrName>
                                        </p:attrNameLst>
                                      </p:cBhvr>
                                      <p:tavLst>
                                        <p:tav tm="0">
                                          <p:val>
                                            <p:strVal val="0-#ppt_w/2"/>
                                          </p:val>
                                        </p:tav>
                                        <p:tav tm="100000">
                                          <p:val>
                                            <p:strVal val="#ppt_x"/>
                                          </p:val>
                                        </p:tav>
                                      </p:tavLst>
                                    </p:anim>
                                    <p:anim calcmode="lin" valueType="num">
                                      <p:cBhvr additive="base">
                                        <p:cTn id="113" dur="500" fill="hold"/>
                                        <p:tgtEl>
                                          <p:spTgt spid="253975"/>
                                        </p:tgtEl>
                                        <p:attrNameLst>
                                          <p:attrName>ppt_y</p:attrName>
                                        </p:attrNameLst>
                                      </p:cBhvr>
                                      <p:tavLst>
                                        <p:tav tm="0">
                                          <p:val>
                                            <p:strVal val="#ppt_y"/>
                                          </p:val>
                                        </p:tav>
                                        <p:tav tm="100000">
                                          <p:val>
                                            <p:strVal val="#ppt_y"/>
                                          </p:val>
                                        </p:tav>
                                      </p:tavLst>
                                    </p:anim>
                                  </p:childTnLst>
                                </p:cTn>
                              </p:par>
                              <p:par>
                                <p:cTn id="114" presetID="2" presetClass="entr" presetSubtype="8" fill="hold" grpId="0" nodeType="withEffect">
                                  <p:stCondLst>
                                    <p:cond delay="0"/>
                                  </p:stCondLst>
                                  <p:childTnLst>
                                    <p:set>
                                      <p:cBhvr>
                                        <p:cTn id="115" dur="1" fill="hold">
                                          <p:stCondLst>
                                            <p:cond delay="0"/>
                                          </p:stCondLst>
                                        </p:cTn>
                                        <p:tgtEl>
                                          <p:spTgt spid="253976"/>
                                        </p:tgtEl>
                                        <p:attrNameLst>
                                          <p:attrName>style.visibility</p:attrName>
                                        </p:attrNameLst>
                                      </p:cBhvr>
                                      <p:to>
                                        <p:strVal val="visible"/>
                                      </p:to>
                                    </p:set>
                                    <p:anim calcmode="lin" valueType="num">
                                      <p:cBhvr additive="base">
                                        <p:cTn id="116" dur="500" fill="hold"/>
                                        <p:tgtEl>
                                          <p:spTgt spid="253976"/>
                                        </p:tgtEl>
                                        <p:attrNameLst>
                                          <p:attrName>ppt_x</p:attrName>
                                        </p:attrNameLst>
                                      </p:cBhvr>
                                      <p:tavLst>
                                        <p:tav tm="0">
                                          <p:val>
                                            <p:strVal val="0-#ppt_w/2"/>
                                          </p:val>
                                        </p:tav>
                                        <p:tav tm="100000">
                                          <p:val>
                                            <p:strVal val="#ppt_x"/>
                                          </p:val>
                                        </p:tav>
                                      </p:tavLst>
                                    </p:anim>
                                    <p:anim calcmode="lin" valueType="num">
                                      <p:cBhvr additive="base">
                                        <p:cTn id="117" dur="500" fill="hold"/>
                                        <p:tgtEl>
                                          <p:spTgt spid="253976"/>
                                        </p:tgtEl>
                                        <p:attrNameLst>
                                          <p:attrName>ppt_y</p:attrName>
                                        </p:attrNameLst>
                                      </p:cBhvr>
                                      <p:tavLst>
                                        <p:tav tm="0">
                                          <p:val>
                                            <p:strVal val="#ppt_y"/>
                                          </p:val>
                                        </p:tav>
                                        <p:tav tm="100000">
                                          <p:val>
                                            <p:strVal val="#ppt_y"/>
                                          </p:val>
                                        </p:tav>
                                      </p:tavLst>
                                    </p:anim>
                                  </p:childTnLst>
                                </p:cTn>
                              </p:par>
                              <p:par>
                                <p:cTn id="118" presetID="2" presetClass="entr" presetSubtype="8" fill="hold" grpId="0" nodeType="withEffect">
                                  <p:stCondLst>
                                    <p:cond delay="0"/>
                                  </p:stCondLst>
                                  <p:childTnLst>
                                    <p:set>
                                      <p:cBhvr>
                                        <p:cTn id="119" dur="1" fill="hold">
                                          <p:stCondLst>
                                            <p:cond delay="0"/>
                                          </p:stCondLst>
                                        </p:cTn>
                                        <p:tgtEl>
                                          <p:spTgt spid="253977"/>
                                        </p:tgtEl>
                                        <p:attrNameLst>
                                          <p:attrName>style.visibility</p:attrName>
                                        </p:attrNameLst>
                                      </p:cBhvr>
                                      <p:to>
                                        <p:strVal val="visible"/>
                                      </p:to>
                                    </p:set>
                                    <p:anim calcmode="lin" valueType="num">
                                      <p:cBhvr additive="base">
                                        <p:cTn id="120" dur="500" fill="hold"/>
                                        <p:tgtEl>
                                          <p:spTgt spid="253977"/>
                                        </p:tgtEl>
                                        <p:attrNameLst>
                                          <p:attrName>ppt_x</p:attrName>
                                        </p:attrNameLst>
                                      </p:cBhvr>
                                      <p:tavLst>
                                        <p:tav tm="0">
                                          <p:val>
                                            <p:strVal val="0-#ppt_w/2"/>
                                          </p:val>
                                        </p:tav>
                                        <p:tav tm="100000">
                                          <p:val>
                                            <p:strVal val="#ppt_x"/>
                                          </p:val>
                                        </p:tav>
                                      </p:tavLst>
                                    </p:anim>
                                    <p:anim calcmode="lin" valueType="num">
                                      <p:cBhvr additive="base">
                                        <p:cTn id="121" dur="500" fill="hold"/>
                                        <p:tgtEl>
                                          <p:spTgt spid="253977"/>
                                        </p:tgtEl>
                                        <p:attrNameLst>
                                          <p:attrName>ppt_y</p:attrName>
                                        </p:attrNameLst>
                                      </p:cBhvr>
                                      <p:tavLst>
                                        <p:tav tm="0">
                                          <p:val>
                                            <p:strVal val="#ppt_y"/>
                                          </p:val>
                                        </p:tav>
                                        <p:tav tm="100000">
                                          <p:val>
                                            <p:strVal val="#ppt_y"/>
                                          </p:val>
                                        </p:tav>
                                      </p:tavLst>
                                    </p:anim>
                                  </p:childTnLst>
                                </p:cTn>
                              </p:par>
                              <p:par>
                                <p:cTn id="122" presetID="2" presetClass="entr" presetSubtype="8" fill="hold" grpId="0" nodeType="withEffect">
                                  <p:stCondLst>
                                    <p:cond delay="0"/>
                                  </p:stCondLst>
                                  <p:childTnLst>
                                    <p:set>
                                      <p:cBhvr>
                                        <p:cTn id="123" dur="1" fill="hold">
                                          <p:stCondLst>
                                            <p:cond delay="0"/>
                                          </p:stCondLst>
                                        </p:cTn>
                                        <p:tgtEl>
                                          <p:spTgt spid="253978"/>
                                        </p:tgtEl>
                                        <p:attrNameLst>
                                          <p:attrName>style.visibility</p:attrName>
                                        </p:attrNameLst>
                                      </p:cBhvr>
                                      <p:to>
                                        <p:strVal val="visible"/>
                                      </p:to>
                                    </p:set>
                                    <p:anim calcmode="lin" valueType="num">
                                      <p:cBhvr additive="base">
                                        <p:cTn id="124" dur="500" fill="hold"/>
                                        <p:tgtEl>
                                          <p:spTgt spid="253978"/>
                                        </p:tgtEl>
                                        <p:attrNameLst>
                                          <p:attrName>ppt_x</p:attrName>
                                        </p:attrNameLst>
                                      </p:cBhvr>
                                      <p:tavLst>
                                        <p:tav tm="0">
                                          <p:val>
                                            <p:strVal val="0-#ppt_w/2"/>
                                          </p:val>
                                        </p:tav>
                                        <p:tav tm="100000">
                                          <p:val>
                                            <p:strVal val="#ppt_x"/>
                                          </p:val>
                                        </p:tav>
                                      </p:tavLst>
                                    </p:anim>
                                    <p:anim calcmode="lin" valueType="num">
                                      <p:cBhvr additive="base">
                                        <p:cTn id="125" dur="500" fill="hold"/>
                                        <p:tgtEl>
                                          <p:spTgt spid="253978"/>
                                        </p:tgtEl>
                                        <p:attrNameLst>
                                          <p:attrName>ppt_y</p:attrName>
                                        </p:attrNameLst>
                                      </p:cBhvr>
                                      <p:tavLst>
                                        <p:tav tm="0">
                                          <p:val>
                                            <p:strVal val="#ppt_y"/>
                                          </p:val>
                                        </p:tav>
                                        <p:tav tm="100000">
                                          <p:val>
                                            <p:strVal val="#ppt_y"/>
                                          </p:val>
                                        </p:tav>
                                      </p:tavLst>
                                    </p:anim>
                                  </p:childTnLst>
                                </p:cTn>
                              </p:par>
                              <p:par>
                                <p:cTn id="126" presetID="2" presetClass="entr" presetSubtype="8" fill="hold" grpId="0" nodeType="withEffect">
                                  <p:stCondLst>
                                    <p:cond delay="0"/>
                                  </p:stCondLst>
                                  <p:childTnLst>
                                    <p:set>
                                      <p:cBhvr>
                                        <p:cTn id="127" dur="1" fill="hold">
                                          <p:stCondLst>
                                            <p:cond delay="0"/>
                                          </p:stCondLst>
                                        </p:cTn>
                                        <p:tgtEl>
                                          <p:spTgt spid="253979"/>
                                        </p:tgtEl>
                                        <p:attrNameLst>
                                          <p:attrName>style.visibility</p:attrName>
                                        </p:attrNameLst>
                                      </p:cBhvr>
                                      <p:to>
                                        <p:strVal val="visible"/>
                                      </p:to>
                                    </p:set>
                                    <p:anim calcmode="lin" valueType="num">
                                      <p:cBhvr additive="base">
                                        <p:cTn id="128" dur="500" fill="hold"/>
                                        <p:tgtEl>
                                          <p:spTgt spid="253979"/>
                                        </p:tgtEl>
                                        <p:attrNameLst>
                                          <p:attrName>ppt_x</p:attrName>
                                        </p:attrNameLst>
                                      </p:cBhvr>
                                      <p:tavLst>
                                        <p:tav tm="0">
                                          <p:val>
                                            <p:strVal val="0-#ppt_w/2"/>
                                          </p:val>
                                        </p:tav>
                                        <p:tav tm="100000">
                                          <p:val>
                                            <p:strVal val="#ppt_x"/>
                                          </p:val>
                                        </p:tav>
                                      </p:tavLst>
                                    </p:anim>
                                    <p:anim calcmode="lin" valueType="num">
                                      <p:cBhvr additive="base">
                                        <p:cTn id="129" dur="500" fill="hold"/>
                                        <p:tgtEl>
                                          <p:spTgt spid="253979"/>
                                        </p:tgtEl>
                                        <p:attrNameLst>
                                          <p:attrName>ppt_y</p:attrName>
                                        </p:attrNameLst>
                                      </p:cBhvr>
                                      <p:tavLst>
                                        <p:tav tm="0">
                                          <p:val>
                                            <p:strVal val="#ppt_y"/>
                                          </p:val>
                                        </p:tav>
                                        <p:tav tm="100000">
                                          <p:val>
                                            <p:strVal val="#ppt_y"/>
                                          </p:val>
                                        </p:tav>
                                      </p:tavLst>
                                    </p:anim>
                                  </p:childTnLst>
                                </p:cTn>
                              </p:par>
                              <p:par>
                                <p:cTn id="130" presetID="2" presetClass="entr" presetSubtype="8" fill="hold" grpId="0" nodeType="withEffect">
                                  <p:stCondLst>
                                    <p:cond delay="0"/>
                                  </p:stCondLst>
                                  <p:childTnLst>
                                    <p:set>
                                      <p:cBhvr>
                                        <p:cTn id="131" dur="1" fill="hold">
                                          <p:stCondLst>
                                            <p:cond delay="0"/>
                                          </p:stCondLst>
                                        </p:cTn>
                                        <p:tgtEl>
                                          <p:spTgt spid="253980"/>
                                        </p:tgtEl>
                                        <p:attrNameLst>
                                          <p:attrName>style.visibility</p:attrName>
                                        </p:attrNameLst>
                                      </p:cBhvr>
                                      <p:to>
                                        <p:strVal val="visible"/>
                                      </p:to>
                                    </p:set>
                                    <p:anim calcmode="lin" valueType="num">
                                      <p:cBhvr additive="base">
                                        <p:cTn id="132" dur="500" fill="hold"/>
                                        <p:tgtEl>
                                          <p:spTgt spid="253980"/>
                                        </p:tgtEl>
                                        <p:attrNameLst>
                                          <p:attrName>ppt_x</p:attrName>
                                        </p:attrNameLst>
                                      </p:cBhvr>
                                      <p:tavLst>
                                        <p:tav tm="0">
                                          <p:val>
                                            <p:strVal val="0-#ppt_w/2"/>
                                          </p:val>
                                        </p:tav>
                                        <p:tav tm="100000">
                                          <p:val>
                                            <p:strVal val="#ppt_x"/>
                                          </p:val>
                                        </p:tav>
                                      </p:tavLst>
                                    </p:anim>
                                    <p:anim calcmode="lin" valueType="num">
                                      <p:cBhvr additive="base">
                                        <p:cTn id="133" dur="500" fill="hold"/>
                                        <p:tgtEl>
                                          <p:spTgt spid="253980"/>
                                        </p:tgtEl>
                                        <p:attrNameLst>
                                          <p:attrName>ppt_y</p:attrName>
                                        </p:attrNameLst>
                                      </p:cBhvr>
                                      <p:tavLst>
                                        <p:tav tm="0">
                                          <p:val>
                                            <p:strVal val="#ppt_y"/>
                                          </p:val>
                                        </p:tav>
                                        <p:tav tm="100000">
                                          <p:val>
                                            <p:strVal val="#ppt_y"/>
                                          </p:val>
                                        </p:tav>
                                      </p:tavLst>
                                    </p:anim>
                                  </p:childTnLst>
                                </p:cTn>
                              </p:par>
                              <p:par>
                                <p:cTn id="134" presetID="2" presetClass="entr" presetSubtype="8" fill="hold" grpId="0" nodeType="withEffect">
                                  <p:stCondLst>
                                    <p:cond delay="0"/>
                                  </p:stCondLst>
                                  <p:childTnLst>
                                    <p:set>
                                      <p:cBhvr>
                                        <p:cTn id="135" dur="1" fill="hold">
                                          <p:stCondLst>
                                            <p:cond delay="0"/>
                                          </p:stCondLst>
                                        </p:cTn>
                                        <p:tgtEl>
                                          <p:spTgt spid="253986"/>
                                        </p:tgtEl>
                                        <p:attrNameLst>
                                          <p:attrName>style.visibility</p:attrName>
                                        </p:attrNameLst>
                                      </p:cBhvr>
                                      <p:to>
                                        <p:strVal val="visible"/>
                                      </p:to>
                                    </p:set>
                                    <p:anim calcmode="lin" valueType="num">
                                      <p:cBhvr additive="base">
                                        <p:cTn id="136" dur="500" fill="hold"/>
                                        <p:tgtEl>
                                          <p:spTgt spid="253986"/>
                                        </p:tgtEl>
                                        <p:attrNameLst>
                                          <p:attrName>ppt_x</p:attrName>
                                        </p:attrNameLst>
                                      </p:cBhvr>
                                      <p:tavLst>
                                        <p:tav tm="0">
                                          <p:val>
                                            <p:strVal val="0-#ppt_w/2"/>
                                          </p:val>
                                        </p:tav>
                                        <p:tav tm="100000">
                                          <p:val>
                                            <p:strVal val="#ppt_x"/>
                                          </p:val>
                                        </p:tav>
                                      </p:tavLst>
                                    </p:anim>
                                    <p:anim calcmode="lin" valueType="num">
                                      <p:cBhvr additive="base">
                                        <p:cTn id="137" dur="500" fill="hold"/>
                                        <p:tgtEl>
                                          <p:spTgt spid="253986"/>
                                        </p:tgtEl>
                                        <p:attrNameLst>
                                          <p:attrName>ppt_y</p:attrName>
                                        </p:attrNameLst>
                                      </p:cBhvr>
                                      <p:tavLst>
                                        <p:tav tm="0">
                                          <p:val>
                                            <p:strVal val="#ppt_y"/>
                                          </p:val>
                                        </p:tav>
                                        <p:tav tm="100000">
                                          <p:val>
                                            <p:strVal val="#ppt_y"/>
                                          </p:val>
                                        </p:tav>
                                      </p:tavLst>
                                    </p:anim>
                                  </p:childTnLst>
                                </p:cTn>
                              </p:par>
                              <p:par>
                                <p:cTn id="138" presetID="2" presetClass="entr" presetSubtype="8" fill="hold" grpId="0" nodeType="withEffect">
                                  <p:stCondLst>
                                    <p:cond delay="0"/>
                                  </p:stCondLst>
                                  <p:childTnLst>
                                    <p:set>
                                      <p:cBhvr>
                                        <p:cTn id="139" dur="1" fill="hold">
                                          <p:stCondLst>
                                            <p:cond delay="0"/>
                                          </p:stCondLst>
                                        </p:cTn>
                                        <p:tgtEl>
                                          <p:spTgt spid="253987"/>
                                        </p:tgtEl>
                                        <p:attrNameLst>
                                          <p:attrName>style.visibility</p:attrName>
                                        </p:attrNameLst>
                                      </p:cBhvr>
                                      <p:to>
                                        <p:strVal val="visible"/>
                                      </p:to>
                                    </p:set>
                                    <p:anim calcmode="lin" valueType="num">
                                      <p:cBhvr additive="base">
                                        <p:cTn id="140" dur="500" fill="hold"/>
                                        <p:tgtEl>
                                          <p:spTgt spid="253987"/>
                                        </p:tgtEl>
                                        <p:attrNameLst>
                                          <p:attrName>ppt_x</p:attrName>
                                        </p:attrNameLst>
                                      </p:cBhvr>
                                      <p:tavLst>
                                        <p:tav tm="0">
                                          <p:val>
                                            <p:strVal val="0-#ppt_w/2"/>
                                          </p:val>
                                        </p:tav>
                                        <p:tav tm="100000">
                                          <p:val>
                                            <p:strVal val="#ppt_x"/>
                                          </p:val>
                                        </p:tav>
                                      </p:tavLst>
                                    </p:anim>
                                    <p:anim calcmode="lin" valueType="num">
                                      <p:cBhvr additive="base">
                                        <p:cTn id="141" dur="500" fill="hold"/>
                                        <p:tgtEl>
                                          <p:spTgt spid="253987"/>
                                        </p:tgtEl>
                                        <p:attrNameLst>
                                          <p:attrName>ppt_y</p:attrName>
                                        </p:attrNameLst>
                                      </p:cBhvr>
                                      <p:tavLst>
                                        <p:tav tm="0">
                                          <p:val>
                                            <p:strVal val="#ppt_y"/>
                                          </p:val>
                                        </p:tav>
                                        <p:tav tm="100000">
                                          <p:val>
                                            <p:strVal val="#ppt_y"/>
                                          </p:val>
                                        </p:tav>
                                      </p:tavLst>
                                    </p:anim>
                                  </p:childTnLst>
                                </p:cTn>
                              </p:par>
                              <p:par>
                                <p:cTn id="142" presetID="2" presetClass="entr" presetSubtype="8" fill="hold" grpId="0" nodeType="withEffect">
                                  <p:stCondLst>
                                    <p:cond delay="0"/>
                                  </p:stCondLst>
                                  <p:childTnLst>
                                    <p:set>
                                      <p:cBhvr>
                                        <p:cTn id="143" dur="1" fill="hold">
                                          <p:stCondLst>
                                            <p:cond delay="0"/>
                                          </p:stCondLst>
                                        </p:cTn>
                                        <p:tgtEl>
                                          <p:spTgt spid="253988"/>
                                        </p:tgtEl>
                                        <p:attrNameLst>
                                          <p:attrName>style.visibility</p:attrName>
                                        </p:attrNameLst>
                                      </p:cBhvr>
                                      <p:to>
                                        <p:strVal val="visible"/>
                                      </p:to>
                                    </p:set>
                                    <p:anim calcmode="lin" valueType="num">
                                      <p:cBhvr additive="base">
                                        <p:cTn id="144" dur="500" fill="hold"/>
                                        <p:tgtEl>
                                          <p:spTgt spid="253988"/>
                                        </p:tgtEl>
                                        <p:attrNameLst>
                                          <p:attrName>ppt_x</p:attrName>
                                        </p:attrNameLst>
                                      </p:cBhvr>
                                      <p:tavLst>
                                        <p:tav tm="0">
                                          <p:val>
                                            <p:strVal val="0-#ppt_w/2"/>
                                          </p:val>
                                        </p:tav>
                                        <p:tav tm="100000">
                                          <p:val>
                                            <p:strVal val="#ppt_x"/>
                                          </p:val>
                                        </p:tav>
                                      </p:tavLst>
                                    </p:anim>
                                    <p:anim calcmode="lin" valueType="num">
                                      <p:cBhvr additive="base">
                                        <p:cTn id="145" dur="500" fill="hold"/>
                                        <p:tgtEl>
                                          <p:spTgt spid="253988"/>
                                        </p:tgtEl>
                                        <p:attrNameLst>
                                          <p:attrName>ppt_y</p:attrName>
                                        </p:attrNameLst>
                                      </p:cBhvr>
                                      <p:tavLst>
                                        <p:tav tm="0">
                                          <p:val>
                                            <p:strVal val="#ppt_y"/>
                                          </p:val>
                                        </p:tav>
                                        <p:tav tm="100000">
                                          <p:val>
                                            <p:strVal val="#ppt_y"/>
                                          </p:val>
                                        </p:tav>
                                      </p:tavLst>
                                    </p:anim>
                                  </p:childTnLst>
                                </p:cTn>
                              </p:par>
                              <p:par>
                                <p:cTn id="146" presetID="2" presetClass="entr" presetSubtype="8" fill="hold" grpId="0" nodeType="withEffect">
                                  <p:stCondLst>
                                    <p:cond delay="0"/>
                                  </p:stCondLst>
                                  <p:childTnLst>
                                    <p:set>
                                      <p:cBhvr>
                                        <p:cTn id="147" dur="1" fill="hold">
                                          <p:stCondLst>
                                            <p:cond delay="0"/>
                                          </p:stCondLst>
                                        </p:cTn>
                                        <p:tgtEl>
                                          <p:spTgt spid="253989"/>
                                        </p:tgtEl>
                                        <p:attrNameLst>
                                          <p:attrName>style.visibility</p:attrName>
                                        </p:attrNameLst>
                                      </p:cBhvr>
                                      <p:to>
                                        <p:strVal val="visible"/>
                                      </p:to>
                                    </p:set>
                                    <p:anim calcmode="lin" valueType="num">
                                      <p:cBhvr additive="base">
                                        <p:cTn id="148" dur="500" fill="hold"/>
                                        <p:tgtEl>
                                          <p:spTgt spid="253989"/>
                                        </p:tgtEl>
                                        <p:attrNameLst>
                                          <p:attrName>ppt_x</p:attrName>
                                        </p:attrNameLst>
                                      </p:cBhvr>
                                      <p:tavLst>
                                        <p:tav tm="0">
                                          <p:val>
                                            <p:strVal val="0-#ppt_w/2"/>
                                          </p:val>
                                        </p:tav>
                                        <p:tav tm="100000">
                                          <p:val>
                                            <p:strVal val="#ppt_x"/>
                                          </p:val>
                                        </p:tav>
                                      </p:tavLst>
                                    </p:anim>
                                    <p:anim calcmode="lin" valueType="num">
                                      <p:cBhvr additive="base">
                                        <p:cTn id="149" dur="500" fill="hold"/>
                                        <p:tgtEl>
                                          <p:spTgt spid="253989"/>
                                        </p:tgtEl>
                                        <p:attrNameLst>
                                          <p:attrName>ppt_y</p:attrName>
                                        </p:attrNameLst>
                                      </p:cBhvr>
                                      <p:tavLst>
                                        <p:tav tm="0">
                                          <p:val>
                                            <p:strVal val="#ppt_y"/>
                                          </p:val>
                                        </p:tav>
                                        <p:tav tm="100000">
                                          <p:val>
                                            <p:strVal val="#ppt_y"/>
                                          </p:val>
                                        </p:tav>
                                      </p:tavLst>
                                    </p:anim>
                                  </p:childTnLst>
                                </p:cTn>
                              </p:par>
                              <p:par>
                                <p:cTn id="150" presetID="2" presetClass="entr" presetSubtype="8" fill="hold" grpId="0" nodeType="withEffect">
                                  <p:stCondLst>
                                    <p:cond delay="0"/>
                                  </p:stCondLst>
                                  <p:childTnLst>
                                    <p:set>
                                      <p:cBhvr>
                                        <p:cTn id="151" dur="1" fill="hold">
                                          <p:stCondLst>
                                            <p:cond delay="0"/>
                                          </p:stCondLst>
                                        </p:cTn>
                                        <p:tgtEl>
                                          <p:spTgt spid="253990"/>
                                        </p:tgtEl>
                                        <p:attrNameLst>
                                          <p:attrName>style.visibility</p:attrName>
                                        </p:attrNameLst>
                                      </p:cBhvr>
                                      <p:to>
                                        <p:strVal val="visible"/>
                                      </p:to>
                                    </p:set>
                                    <p:anim calcmode="lin" valueType="num">
                                      <p:cBhvr additive="base">
                                        <p:cTn id="152" dur="500" fill="hold"/>
                                        <p:tgtEl>
                                          <p:spTgt spid="253990"/>
                                        </p:tgtEl>
                                        <p:attrNameLst>
                                          <p:attrName>ppt_x</p:attrName>
                                        </p:attrNameLst>
                                      </p:cBhvr>
                                      <p:tavLst>
                                        <p:tav tm="0">
                                          <p:val>
                                            <p:strVal val="0-#ppt_w/2"/>
                                          </p:val>
                                        </p:tav>
                                        <p:tav tm="100000">
                                          <p:val>
                                            <p:strVal val="#ppt_x"/>
                                          </p:val>
                                        </p:tav>
                                      </p:tavLst>
                                    </p:anim>
                                    <p:anim calcmode="lin" valueType="num">
                                      <p:cBhvr additive="base">
                                        <p:cTn id="153" dur="500" fill="hold"/>
                                        <p:tgtEl>
                                          <p:spTgt spid="253990"/>
                                        </p:tgtEl>
                                        <p:attrNameLst>
                                          <p:attrName>ppt_y</p:attrName>
                                        </p:attrNameLst>
                                      </p:cBhvr>
                                      <p:tavLst>
                                        <p:tav tm="0">
                                          <p:val>
                                            <p:strVal val="#ppt_y"/>
                                          </p:val>
                                        </p:tav>
                                        <p:tav tm="100000">
                                          <p:val>
                                            <p:strVal val="#ppt_y"/>
                                          </p:val>
                                        </p:tav>
                                      </p:tavLst>
                                    </p:anim>
                                  </p:childTnLst>
                                </p:cTn>
                              </p:par>
                              <p:par>
                                <p:cTn id="154" presetID="2" presetClass="entr" presetSubtype="8" fill="hold" grpId="0" nodeType="withEffect">
                                  <p:stCondLst>
                                    <p:cond delay="0"/>
                                  </p:stCondLst>
                                  <p:childTnLst>
                                    <p:set>
                                      <p:cBhvr>
                                        <p:cTn id="155" dur="1" fill="hold">
                                          <p:stCondLst>
                                            <p:cond delay="0"/>
                                          </p:stCondLst>
                                        </p:cTn>
                                        <p:tgtEl>
                                          <p:spTgt spid="253991"/>
                                        </p:tgtEl>
                                        <p:attrNameLst>
                                          <p:attrName>style.visibility</p:attrName>
                                        </p:attrNameLst>
                                      </p:cBhvr>
                                      <p:to>
                                        <p:strVal val="visible"/>
                                      </p:to>
                                    </p:set>
                                    <p:anim calcmode="lin" valueType="num">
                                      <p:cBhvr additive="base">
                                        <p:cTn id="156" dur="500" fill="hold"/>
                                        <p:tgtEl>
                                          <p:spTgt spid="253991"/>
                                        </p:tgtEl>
                                        <p:attrNameLst>
                                          <p:attrName>ppt_x</p:attrName>
                                        </p:attrNameLst>
                                      </p:cBhvr>
                                      <p:tavLst>
                                        <p:tav tm="0">
                                          <p:val>
                                            <p:strVal val="0-#ppt_w/2"/>
                                          </p:val>
                                        </p:tav>
                                        <p:tav tm="100000">
                                          <p:val>
                                            <p:strVal val="#ppt_x"/>
                                          </p:val>
                                        </p:tav>
                                      </p:tavLst>
                                    </p:anim>
                                    <p:anim calcmode="lin" valueType="num">
                                      <p:cBhvr additive="base">
                                        <p:cTn id="157" dur="500" fill="hold"/>
                                        <p:tgtEl>
                                          <p:spTgt spid="253991"/>
                                        </p:tgtEl>
                                        <p:attrNameLst>
                                          <p:attrName>ppt_y</p:attrName>
                                        </p:attrNameLst>
                                      </p:cBhvr>
                                      <p:tavLst>
                                        <p:tav tm="0">
                                          <p:val>
                                            <p:strVal val="#ppt_y"/>
                                          </p:val>
                                        </p:tav>
                                        <p:tav tm="100000">
                                          <p:val>
                                            <p:strVal val="#ppt_y"/>
                                          </p:val>
                                        </p:tav>
                                      </p:tavLst>
                                    </p:anim>
                                  </p:childTnLst>
                                </p:cTn>
                              </p:par>
                              <p:par>
                                <p:cTn id="158" presetID="2" presetClass="entr" presetSubtype="8" fill="hold" grpId="0" nodeType="withEffect">
                                  <p:stCondLst>
                                    <p:cond delay="0"/>
                                  </p:stCondLst>
                                  <p:childTnLst>
                                    <p:set>
                                      <p:cBhvr>
                                        <p:cTn id="159" dur="1" fill="hold">
                                          <p:stCondLst>
                                            <p:cond delay="0"/>
                                          </p:stCondLst>
                                        </p:cTn>
                                        <p:tgtEl>
                                          <p:spTgt spid="253992"/>
                                        </p:tgtEl>
                                        <p:attrNameLst>
                                          <p:attrName>style.visibility</p:attrName>
                                        </p:attrNameLst>
                                      </p:cBhvr>
                                      <p:to>
                                        <p:strVal val="visible"/>
                                      </p:to>
                                    </p:set>
                                    <p:anim calcmode="lin" valueType="num">
                                      <p:cBhvr additive="base">
                                        <p:cTn id="160" dur="500" fill="hold"/>
                                        <p:tgtEl>
                                          <p:spTgt spid="253992"/>
                                        </p:tgtEl>
                                        <p:attrNameLst>
                                          <p:attrName>ppt_x</p:attrName>
                                        </p:attrNameLst>
                                      </p:cBhvr>
                                      <p:tavLst>
                                        <p:tav tm="0">
                                          <p:val>
                                            <p:strVal val="0-#ppt_w/2"/>
                                          </p:val>
                                        </p:tav>
                                        <p:tav tm="100000">
                                          <p:val>
                                            <p:strVal val="#ppt_x"/>
                                          </p:val>
                                        </p:tav>
                                      </p:tavLst>
                                    </p:anim>
                                    <p:anim calcmode="lin" valueType="num">
                                      <p:cBhvr additive="base">
                                        <p:cTn id="161" dur="500" fill="hold"/>
                                        <p:tgtEl>
                                          <p:spTgt spid="253992"/>
                                        </p:tgtEl>
                                        <p:attrNameLst>
                                          <p:attrName>ppt_y</p:attrName>
                                        </p:attrNameLst>
                                      </p:cBhvr>
                                      <p:tavLst>
                                        <p:tav tm="0">
                                          <p:val>
                                            <p:strVal val="#ppt_y"/>
                                          </p:val>
                                        </p:tav>
                                        <p:tav tm="100000">
                                          <p:val>
                                            <p:strVal val="#ppt_y"/>
                                          </p:val>
                                        </p:tav>
                                      </p:tavLst>
                                    </p:anim>
                                  </p:childTnLst>
                                </p:cTn>
                              </p:par>
                              <p:par>
                                <p:cTn id="162" presetID="2" presetClass="entr" presetSubtype="8" fill="hold" grpId="0" nodeType="withEffect">
                                  <p:stCondLst>
                                    <p:cond delay="0"/>
                                  </p:stCondLst>
                                  <p:childTnLst>
                                    <p:set>
                                      <p:cBhvr>
                                        <p:cTn id="163" dur="1" fill="hold">
                                          <p:stCondLst>
                                            <p:cond delay="0"/>
                                          </p:stCondLst>
                                        </p:cTn>
                                        <p:tgtEl>
                                          <p:spTgt spid="253993"/>
                                        </p:tgtEl>
                                        <p:attrNameLst>
                                          <p:attrName>style.visibility</p:attrName>
                                        </p:attrNameLst>
                                      </p:cBhvr>
                                      <p:to>
                                        <p:strVal val="visible"/>
                                      </p:to>
                                    </p:set>
                                    <p:anim calcmode="lin" valueType="num">
                                      <p:cBhvr additive="base">
                                        <p:cTn id="164" dur="500" fill="hold"/>
                                        <p:tgtEl>
                                          <p:spTgt spid="253993"/>
                                        </p:tgtEl>
                                        <p:attrNameLst>
                                          <p:attrName>ppt_x</p:attrName>
                                        </p:attrNameLst>
                                      </p:cBhvr>
                                      <p:tavLst>
                                        <p:tav tm="0">
                                          <p:val>
                                            <p:strVal val="0-#ppt_w/2"/>
                                          </p:val>
                                        </p:tav>
                                        <p:tav tm="100000">
                                          <p:val>
                                            <p:strVal val="#ppt_x"/>
                                          </p:val>
                                        </p:tav>
                                      </p:tavLst>
                                    </p:anim>
                                    <p:anim calcmode="lin" valueType="num">
                                      <p:cBhvr additive="base">
                                        <p:cTn id="165" dur="500" fill="hold"/>
                                        <p:tgtEl>
                                          <p:spTgt spid="253993"/>
                                        </p:tgtEl>
                                        <p:attrNameLst>
                                          <p:attrName>ppt_y</p:attrName>
                                        </p:attrNameLst>
                                      </p:cBhvr>
                                      <p:tavLst>
                                        <p:tav tm="0">
                                          <p:val>
                                            <p:strVal val="#ppt_y"/>
                                          </p:val>
                                        </p:tav>
                                        <p:tav tm="100000">
                                          <p:val>
                                            <p:strVal val="#ppt_y"/>
                                          </p:val>
                                        </p:tav>
                                      </p:tavLst>
                                    </p:anim>
                                  </p:childTnLst>
                                </p:cTn>
                              </p:par>
                              <p:par>
                                <p:cTn id="166" presetID="2" presetClass="entr" presetSubtype="8" fill="hold" grpId="0" nodeType="withEffect">
                                  <p:stCondLst>
                                    <p:cond delay="0"/>
                                  </p:stCondLst>
                                  <p:childTnLst>
                                    <p:set>
                                      <p:cBhvr>
                                        <p:cTn id="167" dur="1" fill="hold">
                                          <p:stCondLst>
                                            <p:cond delay="0"/>
                                          </p:stCondLst>
                                        </p:cTn>
                                        <p:tgtEl>
                                          <p:spTgt spid="253994"/>
                                        </p:tgtEl>
                                        <p:attrNameLst>
                                          <p:attrName>style.visibility</p:attrName>
                                        </p:attrNameLst>
                                      </p:cBhvr>
                                      <p:to>
                                        <p:strVal val="visible"/>
                                      </p:to>
                                    </p:set>
                                    <p:anim calcmode="lin" valueType="num">
                                      <p:cBhvr additive="base">
                                        <p:cTn id="168" dur="500" fill="hold"/>
                                        <p:tgtEl>
                                          <p:spTgt spid="253994"/>
                                        </p:tgtEl>
                                        <p:attrNameLst>
                                          <p:attrName>ppt_x</p:attrName>
                                        </p:attrNameLst>
                                      </p:cBhvr>
                                      <p:tavLst>
                                        <p:tav tm="0">
                                          <p:val>
                                            <p:strVal val="0-#ppt_w/2"/>
                                          </p:val>
                                        </p:tav>
                                        <p:tav tm="100000">
                                          <p:val>
                                            <p:strVal val="#ppt_x"/>
                                          </p:val>
                                        </p:tav>
                                      </p:tavLst>
                                    </p:anim>
                                    <p:anim calcmode="lin" valueType="num">
                                      <p:cBhvr additive="base">
                                        <p:cTn id="169" dur="500" fill="hold"/>
                                        <p:tgtEl>
                                          <p:spTgt spid="253994"/>
                                        </p:tgtEl>
                                        <p:attrNameLst>
                                          <p:attrName>ppt_y</p:attrName>
                                        </p:attrNameLst>
                                      </p:cBhvr>
                                      <p:tavLst>
                                        <p:tav tm="0">
                                          <p:val>
                                            <p:strVal val="#ppt_y"/>
                                          </p:val>
                                        </p:tav>
                                        <p:tav tm="100000">
                                          <p:val>
                                            <p:strVal val="#ppt_y"/>
                                          </p:val>
                                        </p:tav>
                                      </p:tavLst>
                                    </p:anim>
                                  </p:childTnLst>
                                </p:cTn>
                              </p:par>
                              <p:par>
                                <p:cTn id="170" presetID="2" presetClass="entr" presetSubtype="8" fill="hold" grpId="0" nodeType="withEffect">
                                  <p:stCondLst>
                                    <p:cond delay="0"/>
                                  </p:stCondLst>
                                  <p:childTnLst>
                                    <p:set>
                                      <p:cBhvr>
                                        <p:cTn id="171" dur="1" fill="hold">
                                          <p:stCondLst>
                                            <p:cond delay="0"/>
                                          </p:stCondLst>
                                        </p:cTn>
                                        <p:tgtEl>
                                          <p:spTgt spid="253995"/>
                                        </p:tgtEl>
                                        <p:attrNameLst>
                                          <p:attrName>style.visibility</p:attrName>
                                        </p:attrNameLst>
                                      </p:cBhvr>
                                      <p:to>
                                        <p:strVal val="visible"/>
                                      </p:to>
                                    </p:set>
                                    <p:anim calcmode="lin" valueType="num">
                                      <p:cBhvr additive="base">
                                        <p:cTn id="172" dur="500" fill="hold"/>
                                        <p:tgtEl>
                                          <p:spTgt spid="253995"/>
                                        </p:tgtEl>
                                        <p:attrNameLst>
                                          <p:attrName>ppt_x</p:attrName>
                                        </p:attrNameLst>
                                      </p:cBhvr>
                                      <p:tavLst>
                                        <p:tav tm="0">
                                          <p:val>
                                            <p:strVal val="0-#ppt_w/2"/>
                                          </p:val>
                                        </p:tav>
                                        <p:tav tm="100000">
                                          <p:val>
                                            <p:strVal val="#ppt_x"/>
                                          </p:val>
                                        </p:tav>
                                      </p:tavLst>
                                    </p:anim>
                                    <p:anim calcmode="lin" valueType="num">
                                      <p:cBhvr additive="base">
                                        <p:cTn id="173" dur="500" fill="hold"/>
                                        <p:tgtEl>
                                          <p:spTgt spid="253995"/>
                                        </p:tgtEl>
                                        <p:attrNameLst>
                                          <p:attrName>ppt_y</p:attrName>
                                        </p:attrNameLst>
                                      </p:cBhvr>
                                      <p:tavLst>
                                        <p:tav tm="0">
                                          <p:val>
                                            <p:strVal val="#ppt_y"/>
                                          </p:val>
                                        </p:tav>
                                        <p:tav tm="100000">
                                          <p:val>
                                            <p:strVal val="#ppt_y"/>
                                          </p:val>
                                        </p:tav>
                                      </p:tavLst>
                                    </p:anim>
                                  </p:childTnLst>
                                </p:cTn>
                              </p:par>
                              <p:par>
                                <p:cTn id="174" presetID="2" presetClass="entr" presetSubtype="8" fill="hold" grpId="0" nodeType="withEffect">
                                  <p:stCondLst>
                                    <p:cond delay="0"/>
                                  </p:stCondLst>
                                  <p:childTnLst>
                                    <p:set>
                                      <p:cBhvr>
                                        <p:cTn id="175" dur="1" fill="hold">
                                          <p:stCondLst>
                                            <p:cond delay="0"/>
                                          </p:stCondLst>
                                        </p:cTn>
                                        <p:tgtEl>
                                          <p:spTgt spid="253996"/>
                                        </p:tgtEl>
                                        <p:attrNameLst>
                                          <p:attrName>style.visibility</p:attrName>
                                        </p:attrNameLst>
                                      </p:cBhvr>
                                      <p:to>
                                        <p:strVal val="visible"/>
                                      </p:to>
                                    </p:set>
                                    <p:anim calcmode="lin" valueType="num">
                                      <p:cBhvr additive="base">
                                        <p:cTn id="176" dur="500" fill="hold"/>
                                        <p:tgtEl>
                                          <p:spTgt spid="253996"/>
                                        </p:tgtEl>
                                        <p:attrNameLst>
                                          <p:attrName>ppt_x</p:attrName>
                                        </p:attrNameLst>
                                      </p:cBhvr>
                                      <p:tavLst>
                                        <p:tav tm="0">
                                          <p:val>
                                            <p:strVal val="0-#ppt_w/2"/>
                                          </p:val>
                                        </p:tav>
                                        <p:tav tm="100000">
                                          <p:val>
                                            <p:strVal val="#ppt_x"/>
                                          </p:val>
                                        </p:tav>
                                      </p:tavLst>
                                    </p:anim>
                                    <p:anim calcmode="lin" valueType="num">
                                      <p:cBhvr additive="base">
                                        <p:cTn id="177" dur="500" fill="hold"/>
                                        <p:tgtEl>
                                          <p:spTgt spid="253996"/>
                                        </p:tgtEl>
                                        <p:attrNameLst>
                                          <p:attrName>ppt_y</p:attrName>
                                        </p:attrNameLst>
                                      </p:cBhvr>
                                      <p:tavLst>
                                        <p:tav tm="0">
                                          <p:val>
                                            <p:strVal val="#ppt_y"/>
                                          </p:val>
                                        </p:tav>
                                        <p:tav tm="100000">
                                          <p:val>
                                            <p:strVal val="#ppt_y"/>
                                          </p:val>
                                        </p:tav>
                                      </p:tavLst>
                                    </p:anim>
                                  </p:childTnLst>
                                </p:cTn>
                              </p:par>
                              <p:par>
                                <p:cTn id="178" presetID="2" presetClass="entr" presetSubtype="8" fill="hold" grpId="0" nodeType="withEffect">
                                  <p:stCondLst>
                                    <p:cond delay="0"/>
                                  </p:stCondLst>
                                  <p:childTnLst>
                                    <p:set>
                                      <p:cBhvr>
                                        <p:cTn id="179" dur="1" fill="hold">
                                          <p:stCondLst>
                                            <p:cond delay="0"/>
                                          </p:stCondLst>
                                        </p:cTn>
                                        <p:tgtEl>
                                          <p:spTgt spid="253997"/>
                                        </p:tgtEl>
                                        <p:attrNameLst>
                                          <p:attrName>style.visibility</p:attrName>
                                        </p:attrNameLst>
                                      </p:cBhvr>
                                      <p:to>
                                        <p:strVal val="visible"/>
                                      </p:to>
                                    </p:set>
                                    <p:anim calcmode="lin" valueType="num">
                                      <p:cBhvr additive="base">
                                        <p:cTn id="180" dur="500" fill="hold"/>
                                        <p:tgtEl>
                                          <p:spTgt spid="253997"/>
                                        </p:tgtEl>
                                        <p:attrNameLst>
                                          <p:attrName>ppt_x</p:attrName>
                                        </p:attrNameLst>
                                      </p:cBhvr>
                                      <p:tavLst>
                                        <p:tav tm="0">
                                          <p:val>
                                            <p:strVal val="0-#ppt_w/2"/>
                                          </p:val>
                                        </p:tav>
                                        <p:tav tm="100000">
                                          <p:val>
                                            <p:strVal val="#ppt_x"/>
                                          </p:val>
                                        </p:tav>
                                      </p:tavLst>
                                    </p:anim>
                                    <p:anim calcmode="lin" valueType="num">
                                      <p:cBhvr additive="base">
                                        <p:cTn id="181" dur="500" fill="hold"/>
                                        <p:tgtEl>
                                          <p:spTgt spid="253997"/>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ntr" presetSubtype="8" fill="hold" nodeType="clickEffect">
                                  <p:stCondLst>
                                    <p:cond delay="0"/>
                                  </p:stCondLst>
                                  <p:childTnLst>
                                    <p:set>
                                      <p:cBhvr>
                                        <p:cTn id="185" dur="1" fill="hold">
                                          <p:stCondLst>
                                            <p:cond delay="0"/>
                                          </p:stCondLst>
                                        </p:cTn>
                                        <p:tgtEl>
                                          <p:spTgt spid="377856"/>
                                        </p:tgtEl>
                                        <p:attrNameLst>
                                          <p:attrName>style.visibility</p:attrName>
                                        </p:attrNameLst>
                                      </p:cBhvr>
                                      <p:to>
                                        <p:strVal val="visible"/>
                                      </p:to>
                                    </p:set>
                                    <p:anim calcmode="lin" valueType="num">
                                      <p:cBhvr additive="base">
                                        <p:cTn id="186" dur="500" fill="hold"/>
                                        <p:tgtEl>
                                          <p:spTgt spid="377856"/>
                                        </p:tgtEl>
                                        <p:attrNameLst>
                                          <p:attrName>ppt_x</p:attrName>
                                        </p:attrNameLst>
                                      </p:cBhvr>
                                      <p:tavLst>
                                        <p:tav tm="0">
                                          <p:val>
                                            <p:strVal val="0-#ppt_w/2"/>
                                          </p:val>
                                        </p:tav>
                                        <p:tav tm="100000">
                                          <p:val>
                                            <p:strVal val="#ppt_x"/>
                                          </p:val>
                                        </p:tav>
                                      </p:tavLst>
                                    </p:anim>
                                    <p:anim calcmode="lin" valueType="num">
                                      <p:cBhvr additive="base">
                                        <p:cTn id="187" dur="500" fill="hold"/>
                                        <p:tgtEl>
                                          <p:spTgt spid="377856"/>
                                        </p:tgtEl>
                                        <p:attrNameLst>
                                          <p:attrName>ppt_y</p:attrName>
                                        </p:attrNameLst>
                                      </p:cBhvr>
                                      <p:tavLst>
                                        <p:tav tm="0">
                                          <p:val>
                                            <p:strVal val="#ppt_y"/>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8" fill="hold" nodeType="clickEffect">
                                  <p:stCondLst>
                                    <p:cond delay="0"/>
                                  </p:stCondLst>
                                  <p:childTnLst>
                                    <p:set>
                                      <p:cBhvr>
                                        <p:cTn id="191" dur="1" fill="hold">
                                          <p:stCondLst>
                                            <p:cond delay="0"/>
                                          </p:stCondLst>
                                        </p:cTn>
                                        <p:tgtEl>
                                          <p:spTgt spid="377857"/>
                                        </p:tgtEl>
                                        <p:attrNameLst>
                                          <p:attrName>style.visibility</p:attrName>
                                        </p:attrNameLst>
                                      </p:cBhvr>
                                      <p:to>
                                        <p:strVal val="visible"/>
                                      </p:to>
                                    </p:set>
                                    <p:anim calcmode="lin" valueType="num">
                                      <p:cBhvr additive="base">
                                        <p:cTn id="192" dur="500" fill="hold"/>
                                        <p:tgtEl>
                                          <p:spTgt spid="377857"/>
                                        </p:tgtEl>
                                        <p:attrNameLst>
                                          <p:attrName>ppt_x</p:attrName>
                                        </p:attrNameLst>
                                      </p:cBhvr>
                                      <p:tavLst>
                                        <p:tav tm="0">
                                          <p:val>
                                            <p:strVal val="0-#ppt_w/2"/>
                                          </p:val>
                                        </p:tav>
                                        <p:tav tm="100000">
                                          <p:val>
                                            <p:strVal val="#ppt_x"/>
                                          </p:val>
                                        </p:tav>
                                      </p:tavLst>
                                    </p:anim>
                                    <p:anim calcmode="lin" valueType="num">
                                      <p:cBhvr additive="base">
                                        <p:cTn id="193" dur="500" fill="hold"/>
                                        <p:tgtEl>
                                          <p:spTgt spid="3778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81" grpId="0" animBg="1"/>
      <p:bldP spid="253982" grpId="0" animBg="1"/>
      <p:bldP spid="253983" grpId="0" animBg="1"/>
      <p:bldP spid="253984" grpId="0" animBg="1"/>
      <p:bldP spid="253985" grpId="0" animBg="1"/>
      <p:bldP spid="253955" grpId="0" animBg="1"/>
      <p:bldP spid="253956" grpId="0" animBg="1"/>
      <p:bldP spid="253957" grpId="0" animBg="1"/>
      <p:bldP spid="253958" grpId="0" animBg="1"/>
      <p:bldP spid="253959" grpId="0" animBg="1"/>
      <p:bldP spid="253960" grpId="0" animBg="1"/>
      <p:bldP spid="253961" grpId="0" animBg="1"/>
      <p:bldP spid="253962" grpId="0" animBg="1"/>
      <p:bldP spid="253963" grpId="0" animBg="1"/>
      <p:bldP spid="253964" grpId="0" animBg="1"/>
      <p:bldP spid="253965" grpId="0"/>
      <p:bldP spid="253966" grpId="0"/>
      <p:bldP spid="253967" grpId="0"/>
      <p:bldP spid="253968" grpId="0"/>
      <p:bldP spid="253969" grpId="0"/>
      <p:bldP spid="253970" grpId="0"/>
      <p:bldP spid="253971" grpId="0" animBg="1"/>
      <p:bldP spid="253972" grpId="0" animBg="1"/>
      <p:bldP spid="253973" grpId="0" animBg="1"/>
      <p:bldP spid="253974" grpId="0" animBg="1"/>
      <p:bldP spid="253975" grpId="0" animBg="1"/>
      <p:bldP spid="253976" grpId="0" animBg="1"/>
      <p:bldP spid="253977" grpId="0" animBg="1"/>
      <p:bldP spid="253978" grpId="0" animBg="1"/>
      <p:bldP spid="253979" grpId="0" animBg="1"/>
      <p:bldP spid="253980" grpId="0" animBg="1"/>
      <p:bldP spid="253986" grpId="0"/>
      <p:bldP spid="253987" grpId="0"/>
      <p:bldP spid="253988" grpId="0"/>
      <p:bldP spid="253989" grpId="0"/>
      <p:bldP spid="253990" grpId="0"/>
      <p:bldP spid="253991" grpId="0"/>
      <p:bldP spid="253992" grpId="0"/>
      <p:bldP spid="253993" grpId="0"/>
      <p:bldP spid="253994" grpId="0"/>
      <p:bldP spid="253995" grpId="0"/>
      <p:bldP spid="253996" grpId="0"/>
      <p:bldP spid="25399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822450" y="609600"/>
            <a:ext cx="5529263" cy="685800"/>
          </a:xfrm>
        </p:spPr>
        <p:txBody>
          <a:bodyPr/>
          <a:lstStyle/>
          <a:p>
            <a:r>
              <a:rPr lang="zh-CN" altLang="en-US" sz="3200" b="1" u="sng">
                <a:solidFill>
                  <a:srgbClr val="003399"/>
                </a:solidFill>
                <a:effectLst>
                  <a:outerShdw blurRad="38100" dist="38100" dir="2700000" algn="tl">
                    <a:srgbClr val="C0C0C0"/>
                  </a:outerShdw>
                </a:effectLst>
                <a:ea typeface="仿宋_GB2312" pitchFamily="49" charset="-122"/>
              </a:rPr>
              <a:t>基于有序顺序表的折半搜索</a:t>
            </a:r>
            <a:endParaRPr lang="zh-CN" altLang="en-US" sz="3200" u="sng">
              <a:ea typeface="黑体" pitchFamily="2" charset="-122"/>
            </a:endParaRPr>
          </a:p>
        </p:txBody>
      </p:sp>
      <p:sp>
        <p:nvSpPr>
          <p:cNvPr id="172035" name="Rectangle 3"/>
          <p:cNvSpPr>
            <a:spLocks noGrp="1" noChangeArrowheads="1"/>
          </p:cNvSpPr>
          <p:nvPr>
            <p:ph type="body" idx="1"/>
          </p:nvPr>
        </p:nvSpPr>
        <p:spPr>
          <a:xfrm>
            <a:off x="547688" y="1284288"/>
            <a:ext cx="7859712" cy="4932362"/>
          </a:xfrm>
        </p:spPr>
        <p:txBody>
          <a:bodyPr/>
          <a:lstStyle/>
          <a:p>
            <a:pPr algn="just">
              <a:buClr>
                <a:srgbClr val="FF6600"/>
              </a:buClr>
              <a:buSzPct val="50000"/>
              <a:buFont typeface="Wingdings" pitchFamily="2" charset="2"/>
              <a:buChar char="n"/>
            </a:pPr>
            <a:r>
              <a:rPr lang="zh-CN" altLang="en-US" sz="2800" b="1" dirty="0" smtClean="0">
                <a:solidFill>
                  <a:srgbClr val="003300"/>
                </a:solidFill>
                <a:effectLst>
                  <a:outerShdw blurRad="38100" dist="38100" dir="2700000" algn="tl">
                    <a:srgbClr val="C0C0C0"/>
                  </a:outerShdw>
                </a:effectLst>
                <a:ea typeface="仿宋_GB2312" pitchFamily="49" charset="-122"/>
              </a:rPr>
              <a:t>设</a:t>
            </a:r>
            <a:r>
              <a:rPr lang="en-US" altLang="zh-CN" sz="2800" b="1" dirty="0" smtClean="0">
                <a:solidFill>
                  <a:schemeClr val="tx2"/>
                </a:solidFill>
                <a:effectLst>
                  <a:outerShdw blurRad="38100" dist="38100" dir="2700000" algn="tl">
                    <a:srgbClr val="C0C0C0"/>
                  </a:outerShdw>
                </a:effectLst>
                <a:ea typeface="仿宋_GB2312" pitchFamily="49" charset="-122"/>
              </a:rPr>
              <a:t>n</a:t>
            </a:r>
            <a:r>
              <a:rPr lang="zh-CN" altLang="en-US" sz="2800" b="1" dirty="0" smtClean="0">
                <a:solidFill>
                  <a:srgbClr val="CC0000"/>
                </a:solidFill>
                <a:effectLst>
                  <a:outerShdw blurRad="38100" dist="38100" dir="2700000" algn="tl">
                    <a:srgbClr val="C0C0C0"/>
                  </a:outerShdw>
                </a:effectLst>
                <a:ea typeface="仿宋_GB2312" pitchFamily="49" charset="-122"/>
              </a:rPr>
              <a:t>个</a:t>
            </a:r>
            <a:r>
              <a:rPr lang="zh-CN" altLang="en-US" sz="2800" b="1" dirty="0">
                <a:solidFill>
                  <a:srgbClr val="CC0000"/>
                </a:solidFill>
                <a:effectLst>
                  <a:outerShdw blurRad="38100" dist="38100" dir="2700000" algn="tl">
                    <a:srgbClr val="C0C0C0"/>
                  </a:outerShdw>
                </a:effectLst>
                <a:ea typeface="仿宋_GB2312" pitchFamily="49" charset="-122"/>
              </a:rPr>
              <a:t>对象</a:t>
            </a:r>
            <a:r>
              <a:rPr lang="zh-CN" altLang="en-US" sz="2800" b="1" dirty="0">
                <a:solidFill>
                  <a:srgbClr val="003300"/>
                </a:solidFill>
                <a:effectLst>
                  <a:outerShdw blurRad="38100" dist="38100" dir="2700000" algn="tl">
                    <a:srgbClr val="C0C0C0"/>
                  </a:outerShdw>
                </a:effectLst>
                <a:ea typeface="仿宋_GB2312" pitchFamily="49" charset="-122"/>
              </a:rPr>
              <a:t>存放在一个有序顺序表中，并按其关键码</a:t>
            </a:r>
            <a:r>
              <a:rPr lang="zh-CN" altLang="en-US" sz="2800" b="1" dirty="0">
                <a:solidFill>
                  <a:srgbClr val="CC0000"/>
                </a:solidFill>
                <a:effectLst>
                  <a:outerShdw blurRad="38100" dist="38100" dir="2700000" algn="tl">
                    <a:srgbClr val="C0C0C0"/>
                  </a:outerShdw>
                </a:effectLst>
                <a:ea typeface="仿宋_GB2312" pitchFamily="49" charset="-122"/>
              </a:rPr>
              <a:t>从小到大排好了序</a:t>
            </a:r>
            <a:r>
              <a:rPr lang="zh-CN" altLang="en-US" sz="2800" b="1" dirty="0">
                <a:solidFill>
                  <a:srgbClr val="003300"/>
                </a:solidFill>
                <a:effectLst>
                  <a:outerShdw blurRad="38100" dist="38100" dir="2700000" algn="tl">
                    <a:srgbClr val="C0C0C0"/>
                  </a:outerShdw>
                </a:effectLst>
                <a:ea typeface="仿宋_GB2312" pitchFamily="49" charset="-122"/>
              </a:rPr>
              <a:t>。</a:t>
            </a:r>
          </a:p>
          <a:p>
            <a:pPr algn="just">
              <a:spcBef>
                <a:spcPct val="30000"/>
              </a:spcBef>
              <a:buClr>
                <a:srgbClr val="FF6600"/>
              </a:buClr>
              <a:buSzPct val="50000"/>
              <a:buFont typeface="Wingdings" pitchFamily="2" charset="2"/>
              <a:buChar char="n"/>
            </a:pPr>
            <a:r>
              <a:rPr lang="zh-CN" altLang="en-US" sz="2800" b="1" dirty="0">
                <a:solidFill>
                  <a:srgbClr val="003300"/>
                </a:solidFill>
                <a:effectLst>
                  <a:outerShdw blurRad="38100" dist="38100" dir="2700000" algn="tl">
                    <a:srgbClr val="C0C0C0"/>
                  </a:outerShdw>
                </a:effectLst>
                <a:ea typeface="仿宋_GB2312" pitchFamily="49" charset="-122"/>
              </a:rPr>
              <a:t>折半搜索时，先求位于搜索区间正中的对象的</a:t>
            </a:r>
            <a:r>
              <a:rPr lang="zh-CN" altLang="en-US" sz="2800" b="1" dirty="0" smtClean="0">
                <a:solidFill>
                  <a:srgbClr val="003300"/>
                </a:solidFill>
                <a:effectLst>
                  <a:outerShdw blurRad="38100" dist="38100" dir="2700000" algn="tl">
                    <a:srgbClr val="C0C0C0"/>
                  </a:outerShdw>
                </a:effectLst>
                <a:ea typeface="仿宋_GB2312" pitchFamily="49" charset="-122"/>
              </a:rPr>
              <a:t>下标</a:t>
            </a:r>
            <a:r>
              <a:rPr lang="en-US" altLang="zh-CN" sz="2800" b="1" dirty="0" smtClean="0">
                <a:solidFill>
                  <a:schemeClr val="tx2"/>
                </a:solidFill>
                <a:effectLst>
                  <a:outerShdw blurRad="38100" dist="38100" dir="2700000" algn="tl">
                    <a:srgbClr val="C0C0C0"/>
                  </a:outerShdw>
                </a:effectLst>
                <a:ea typeface="仿宋_GB2312" pitchFamily="49" charset="-122"/>
              </a:rPr>
              <a:t>mid</a:t>
            </a:r>
            <a:r>
              <a:rPr lang="zh-CN" altLang="en-US" sz="2800" dirty="0" smtClean="0">
                <a:solidFill>
                  <a:srgbClr val="003300"/>
                </a:solidFill>
                <a:effectLst>
                  <a:outerShdw blurRad="38100" dist="38100" dir="2700000" algn="tl">
                    <a:srgbClr val="C0C0C0"/>
                  </a:outerShdw>
                </a:effectLst>
                <a:ea typeface="仿宋_GB2312" pitchFamily="49" charset="-122"/>
              </a:rPr>
              <a:t>，</a:t>
            </a:r>
            <a:r>
              <a:rPr lang="zh-CN" altLang="en-US" sz="2800" b="1" dirty="0">
                <a:solidFill>
                  <a:srgbClr val="003300"/>
                </a:solidFill>
                <a:effectLst>
                  <a:outerShdw blurRad="38100" dist="38100" dir="2700000" algn="tl">
                    <a:srgbClr val="C0C0C0"/>
                  </a:outerShdw>
                </a:effectLst>
                <a:ea typeface="仿宋_GB2312" pitchFamily="49" charset="-122"/>
              </a:rPr>
              <a:t>用其关键码与</a:t>
            </a:r>
            <a:r>
              <a:rPr lang="zh-CN" altLang="en-US" sz="2800" b="1" dirty="0" smtClean="0">
                <a:solidFill>
                  <a:srgbClr val="003300"/>
                </a:solidFill>
                <a:effectLst>
                  <a:outerShdw blurRad="38100" dist="38100" dir="2700000" algn="tl">
                    <a:srgbClr val="C0C0C0"/>
                  </a:outerShdw>
                </a:effectLst>
                <a:ea typeface="仿宋_GB2312" pitchFamily="49" charset="-122"/>
              </a:rPr>
              <a:t>给定值</a:t>
            </a:r>
            <a:r>
              <a:rPr lang="en-US" altLang="zh-CN" sz="2800" b="1" dirty="0" smtClean="0">
                <a:solidFill>
                  <a:schemeClr val="tx2"/>
                </a:solidFill>
                <a:effectLst>
                  <a:outerShdw blurRad="38100" dist="38100" dir="2700000" algn="tl">
                    <a:srgbClr val="C0C0C0"/>
                  </a:outerShdw>
                </a:effectLst>
                <a:ea typeface="仿宋_GB2312" pitchFamily="49" charset="-122"/>
              </a:rPr>
              <a:t>x</a:t>
            </a:r>
            <a:r>
              <a:rPr lang="zh-CN" altLang="en-US" sz="2800" b="1" dirty="0" smtClean="0">
                <a:solidFill>
                  <a:srgbClr val="003300"/>
                </a:solidFill>
                <a:effectLst>
                  <a:outerShdw blurRad="38100" dist="38100" dir="2700000" algn="tl">
                    <a:srgbClr val="C0C0C0"/>
                  </a:outerShdw>
                </a:effectLst>
                <a:ea typeface="仿宋_GB2312" pitchFamily="49" charset="-122"/>
              </a:rPr>
              <a:t>比较</a:t>
            </a:r>
            <a:r>
              <a:rPr lang="zh-CN" altLang="en-US" sz="2800" dirty="0">
                <a:solidFill>
                  <a:srgbClr val="003300"/>
                </a:solidFill>
                <a:effectLst>
                  <a:outerShdw blurRad="38100" dist="38100" dir="2700000" algn="tl">
                    <a:srgbClr val="C0C0C0"/>
                  </a:outerShdw>
                </a:effectLst>
                <a:ea typeface="仿宋_GB2312" pitchFamily="49" charset="-122"/>
              </a:rPr>
              <a:t>：</a:t>
            </a:r>
          </a:p>
          <a:p>
            <a:pPr lvl="1" algn="just">
              <a:spcBef>
                <a:spcPct val="0"/>
              </a:spcBef>
              <a:buClr>
                <a:srgbClr val="009900"/>
              </a:buClr>
              <a:buSzPct val="50000"/>
              <a:buFont typeface="Wingdings" pitchFamily="2" charset="2"/>
              <a:buChar char="u"/>
            </a:pPr>
            <a:r>
              <a:rPr lang="zh-CN" altLang="en-US" dirty="0">
                <a:solidFill>
                  <a:srgbClr val="003300"/>
                </a:solidFill>
                <a:effectLst>
                  <a:outerShdw blurRad="38100" dist="38100" dir="2700000" algn="tl">
                    <a:srgbClr val="C0C0C0"/>
                  </a:outerShdw>
                </a:effectLst>
                <a:ea typeface="仿宋_GB2312" pitchFamily="49" charset="-122"/>
              </a:rPr>
              <a:t> </a:t>
            </a:r>
            <a:r>
              <a:rPr lang="en-US" altLang="zh-CN" sz="2600" b="1" dirty="0">
                <a:solidFill>
                  <a:schemeClr val="tx2"/>
                </a:solidFill>
                <a:effectLst>
                  <a:outerShdw blurRad="38100" dist="38100" dir="2700000" algn="tl">
                    <a:srgbClr val="C0C0C0"/>
                  </a:outerShdw>
                </a:effectLst>
                <a:ea typeface="仿宋_GB2312" pitchFamily="49" charset="-122"/>
              </a:rPr>
              <a:t>Element[mid].</a:t>
            </a:r>
            <a:r>
              <a:rPr lang="en-US" altLang="zh-CN" sz="2600" b="1" dirty="0" smtClean="0">
                <a:solidFill>
                  <a:schemeClr val="tx2"/>
                </a:solidFill>
                <a:effectLst>
                  <a:outerShdw blurRad="38100" dist="38100" dir="2700000" algn="tl">
                    <a:srgbClr val="C0C0C0"/>
                  </a:outerShdw>
                </a:effectLst>
                <a:ea typeface="仿宋_GB2312" pitchFamily="49" charset="-122"/>
              </a:rPr>
              <a:t>key==x</a:t>
            </a:r>
            <a:r>
              <a:rPr lang="zh-CN" altLang="en-US" sz="2600" b="1" dirty="0" smtClean="0">
                <a:solidFill>
                  <a:srgbClr val="003300"/>
                </a:solidFill>
                <a:effectLst>
                  <a:outerShdw blurRad="38100" dist="38100" dir="2700000" algn="tl">
                    <a:srgbClr val="C0C0C0"/>
                  </a:outerShdw>
                </a:effectLst>
                <a:ea typeface="仿宋_GB2312" pitchFamily="49" charset="-122"/>
              </a:rPr>
              <a:t>，</a:t>
            </a:r>
            <a:r>
              <a:rPr lang="zh-CN" altLang="en-US" sz="2600" b="1" dirty="0">
                <a:solidFill>
                  <a:srgbClr val="003300"/>
                </a:solidFill>
                <a:effectLst>
                  <a:outerShdw blurRad="38100" dist="38100" dir="2700000" algn="tl">
                    <a:srgbClr val="C0C0C0"/>
                  </a:outerShdw>
                </a:effectLst>
                <a:ea typeface="仿宋_GB2312" pitchFamily="49" charset="-122"/>
              </a:rPr>
              <a:t>搜索成功</a:t>
            </a:r>
            <a:r>
              <a:rPr lang="zh-CN" altLang="en-US" sz="2600" dirty="0">
                <a:solidFill>
                  <a:srgbClr val="003300"/>
                </a:solidFill>
                <a:effectLst>
                  <a:outerShdw blurRad="38100" dist="38100" dir="2700000" algn="tl">
                    <a:srgbClr val="C0C0C0"/>
                  </a:outerShdw>
                </a:effectLst>
                <a:ea typeface="仿宋_GB2312" pitchFamily="49" charset="-122"/>
              </a:rPr>
              <a:t>；</a:t>
            </a:r>
          </a:p>
          <a:p>
            <a:pPr lvl="1" algn="just">
              <a:spcBef>
                <a:spcPct val="0"/>
              </a:spcBef>
              <a:buClr>
                <a:srgbClr val="009900"/>
              </a:buClr>
              <a:buSzPct val="50000"/>
              <a:buFont typeface="Wingdings" pitchFamily="2" charset="2"/>
              <a:buChar char="u"/>
            </a:pPr>
            <a:r>
              <a:rPr lang="zh-CN" altLang="en-US" sz="2600" dirty="0">
                <a:solidFill>
                  <a:srgbClr val="003300"/>
                </a:solidFill>
                <a:effectLst>
                  <a:outerShdw blurRad="38100" dist="38100" dir="2700000" algn="tl">
                    <a:srgbClr val="C0C0C0"/>
                  </a:outerShdw>
                </a:effectLst>
                <a:ea typeface="仿宋_GB2312" pitchFamily="49" charset="-122"/>
              </a:rPr>
              <a:t> </a:t>
            </a:r>
            <a:r>
              <a:rPr lang="en-US" altLang="zh-CN" sz="2600" b="1" dirty="0">
                <a:solidFill>
                  <a:schemeClr val="tx2"/>
                </a:solidFill>
                <a:effectLst>
                  <a:outerShdw blurRad="38100" dist="38100" dir="2700000" algn="tl">
                    <a:srgbClr val="C0C0C0"/>
                  </a:outerShdw>
                </a:effectLst>
                <a:ea typeface="仿宋_GB2312" pitchFamily="49" charset="-122"/>
              </a:rPr>
              <a:t>Element[mid].</a:t>
            </a:r>
            <a:r>
              <a:rPr lang="en-US" altLang="zh-CN" sz="2600" b="1" dirty="0" smtClean="0">
                <a:solidFill>
                  <a:schemeClr val="tx2"/>
                </a:solidFill>
                <a:effectLst>
                  <a:outerShdw blurRad="38100" dist="38100" dir="2700000" algn="tl">
                    <a:srgbClr val="C0C0C0"/>
                  </a:outerShdw>
                </a:effectLst>
                <a:ea typeface="仿宋_GB2312" pitchFamily="49" charset="-122"/>
              </a:rPr>
              <a:t>key&gt;x</a:t>
            </a:r>
            <a:r>
              <a:rPr lang="zh-CN" altLang="en-US" sz="2600" b="1" dirty="0" smtClean="0">
                <a:solidFill>
                  <a:srgbClr val="003300"/>
                </a:solidFill>
                <a:effectLst>
                  <a:outerShdw blurRad="38100" dist="38100" dir="2700000" algn="tl">
                    <a:srgbClr val="C0C0C0"/>
                  </a:outerShdw>
                </a:effectLst>
                <a:ea typeface="仿宋_GB2312" pitchFamily="49" charset="-122"/>
              </a:rPr>
              <a:t>，</a:t>
            </a:r>
            <a:r>
              <a:rPr lang="zh-CN" altLang="en-US" sz="2600" b="1" dirty="0">
                <a:solidFill>
                  <a:srgbClr val="003300"/>
                </a:solidFill>
                <a:effectLst>
                  <a:outerShdw blurRad="38100" dist="38100" dir="2700000" algn="tl">
                    <a:srgbClr val="C0C0C0"/>
                  </a:outerShdw>
                </a:effectLst>
                <a:ea typeface="仿宋_GB2312" pitchFamily="49" charset="-122"/>
              </a:rPr>
              <a:t>把搜索区间缩小到表的</a:t>
            </a:r>
          </a:p>
          <a:p>
            <a:pPr lvl="1" algn="just">
              <a:spcBef>
                <a:spcPct val="0"/>
              </a:spcBef>
              <a:buClr>
                <a:srgbClr val="009900"/>
              </a:buClr>
              <a:buSzPct val="50000"/>
              <a:buFont typeface="Wingdings" pitchFamily="2" charset="2"/>
              <a:buNone/>
            </a:pPr>
            <a:r>
              <a:rPr lang="zh-CN" altLang="en-US" sz="2600" b="1" dirty="0">
                <a:solidFill>
                  <a:srgbClr val="000099"/>
                </a:solidFill>
                <a:effectLst>
                  <a:outerShdw blurRad="38100" dist="38100" dir="2700000" algn="tl">
                    <a:srgbClr val="C0C0C0"/>
                  </a:outerShdw>
                </a:effectLst>
                <a:ea typeface="仿宋_GB2312" pitchFamily="49" charset="-122"/>
              </a:rPr>
              <a:t>    </a:t>
            </a:r>
            <a:r>
              <a:rPr lang="zh-CN" altLang="en-US" sz="2600" b="1" u="sng" dirty="0">
                <a:solidFill>
                  <a:srgbClr val="000099"/>
                </a:solidFill>
                <a:effectLst>
                  <a:outerShdw blurRad="38100" dist="38100" dir="2700000" algn="tl">
                    <a:srgbClr val="C0C0C0"/>
                  </a:outerShdw>
                </a:effectLst>
                <a:ea typeface="仿宋_GB2312" pitchFamily="49" charset="-122"/>
              </a:rPr>
              <a:t>前半部分</a:t>
            </a:r>
            <a:r>
              <a:rPr lang="zh-CN" altLang="en-US" sz="2600" b="1" dirty="0">
                <a:solidFill>
                  <a:srgbClr val="003300"/>
                </a:solidFill>
                <a:effectLst>
                  <a:outerShdw blurRad="38100" dist="38100" dir="2700000" algn="tl">
                    <a:srgbClr val="C0C0C0"/>
                  </a:outerShdw>
                </a:effectLst>
                <a:ea typeface="仿宋_GB2312" pitchFamily="49" charset="-122"/>
              </a:rPr>
              <a:t>，继续折半搜索</a:t>
            </a:r>
            <a:r>
              <a:rPr lang="zh-CN" altLang="en-US" sz="2600" dirty="0">
                <a:solidFill>
                  <a:srgbClr val="003300"/>
                </a:solidFill>
                <a:effectLst>
                  <a:outerShdw blurRad="38100" dist="38100" dir="2700000" algn="tl">
                    <a:srgbClr val="C0C0C0"/>
                  </a:outerShdw>
                </a:effectLst>
                <a:ea typeface="仿宋_GB2312" pitchFamily="49" charset="-122"/>
              </a:rPr>
              <a:t>；</a:t>
            </a:r>
          </a:p>
          <a:p>
            <a:pPr lvl="1" algn="just">
              <a:spcBef>
                <a:spcPct val="0"/>
              </a:spcBef>
              <a:buClr>
                <a:srgbClr val="009900"/>
              </a:buClr>
              <a:buSzPct val="50000"/>
              <a:buFont typeface="Wingdings" pitchFamily="2" charset="2"/>
              <a:buChar char="u"/>
            </a:pPr>
            <a:r>
              <a:rPr lang="zh-CN" altLang="en-US" sz="2600" dirty="0">
                <a:solidFill>
                  <a:srgbClr val="003300"/>
                </a:solidFill>
                <a:effectLst>
                  <a:outerShdw blurRad="38100" dist="38100" dir="2700000" algn="tl">
                    <a:srgbClr val="C0C0C0"/>
                  </a:outerShdw>
                </a:effectLst>
                <a:ea typeface="仿宋_GB2312" pitchFamily="49" charset="-122"/>
              </a:rPr>
              <a:t> </a:t>
            </a:r>
            <a:r>
              <a:rPr lang="en-US" altLang="zh-CN" sz="2600" b="1" dirty="0">
                <a:solidFill>
                  <a:schemeClr val="tx2"/>
                </a:solidFill>
                <a:effectLst>
                  <a:outerShdw blurRad="38100" dist="38100" dir="2700000" algn="tl">
                    <a:srgbClr val="C0C0C0"/>
                  </a:outerShdw>
                </a:effectLst>
                <a:ea typeface="仿宋_GB2312" pitchFamily="49" charset="-122"/>
              </a:rPr>
              <a:t>Element[mid].</a:t>
            </a:r>
            <a:r>
              <a:rPr lang="en-US" altLang="zh-CN" sz="2600" b="1" dirty="0" smtClean="0">
                <a:solidFill>
                  <a:schemeClr val="tx2"/>
                </a:solidFill>
                <a:effectLst>
                  <a:outerShdw blurRad="38100" dist="38100" dir="2700000" algn="tl">
                    <a:srgbClr val="C0C0C0"/>
                  </a:outerShdw>
                </a:effectLst>
                <a:ea typeface="仿宋_GB2312" pitchFamily="49" charset="-122"/>
              </a:rPr>
              <a:t>key&lt;x</a:t>
            </a:r>
            <a:r>
              <a:rPr lang="zh-CN" altLang="en-US" sz="2600" b="1" dirty="0" smtClean="0">
                <a:solidFill>
                  <a:srgbClr val="003300"/>
                </a:solidFill>
                <a:effectLst>
                  <a:outerShdw blurRad="38100" dist="38100" dir="2700000" algn="tl">
                    <a:srgbClr val="C0C0C0"/>
                  </a:outerShdw>
                </a:effectLst>
                <a:ea typeface="仿宋_GB2312" pitchFamily="49" charset="-122"/>
              </a:rPr>
              <a:t>，</a:t>
            </a:r>
            <a:r>
              <a:rPr lang="zh-CN" altLang="en-US" sz="2600" b="1" dirty="0">
                <a:solidFill>
                  <a:srgbClr val="003300"/>
                </a:solidFill>
                <a:effectLst>
                  <a:outerShdw blurRad="38100" dist="38100" dir="2700000" algn="tl">
                    <a:srgbClr val="C0C0C0"/>
                  </a:outerShdw>
                </a:effectLst>
                <a:ea typeface="仿宋_GB2312" pitchFamily="49" charset="-122"/>
              </a:rPr>
              <a:t>把搜索区间缩小到表的</a:t>
            </a:r>
          </a:p>
          <a:p>
            <a:pPr lvl="1" algn="just">
              <a:spcBef>
                <a:spcPct val="0"/>
              </a:spcBef>
              <a:buClr>
                <a:srgbClr val="009900"/>
              </a:buClr>
              <a:buSzPct val="50000"/>
              <a:buFont typeface="Wingdings" pitchFamily="2" charset="2"/>
              <a:buNone/>
            </a:pPr>
            <a:r>
              <a:rPr lang="zh-CN" altLang="en-US" sz="2600" b="1" dirty="0">
                <a:solidFill>
                  <a:srgbClr val="000099"/>
                </a:solidFill>
                <a:effectLst>
                  <a:outerShdw blurRad="38100" dist="38100" dir="2700000" algn="tl">
                    <a:srgbClr val="C0C0C0"/>
                  </a:outerShdw>
                </a:effectLst>
                <a:ea typeface="仿宋_GB2312" pitchFamily="49" charset="-122"/>
              </a:rPr>
              <a:t>    </a:t>
            </a:r>
            <a:r>
              <a:rPr lang="zh-CN" altLang="en-US" sz="2600" b="1" u="sng" dirty="0">
                <a:solidFill>
                  <a:srgbClr val="000099"/>
                </a:solidFill>
                <a:effectLst>
                  <a:outerShdw blurRad="38100" dist="38100" dir="2700000" algn="tl">
                    <a:srgbClr val="C0C0C0"/>
                  </a:outerShdw>
                </a:effectLst>
                <a:ea typeface="仿宋_GB2312" pitchFamily="49" charset="-122"/>
              </a:rPr>
              <a:t>后半部分</a:t>
            </a:r>
            <a:r>
              <a:rPr lang="zh-CN" altLang="en-US" sz="2600" b="1" dirty="0">
                <a:solidFill>
                  <a:srgbClr val="003300"/>
                </a:solidFill>
                <a:effectLst>
                  <a:outerShdw blurRad="38100" dist="38100" dir="2700000" algn="tl">
                    <a:srgbClr val="C0C0C0"/>
                  </a:outerShdw>
                </a:effectLst>
                <a:ea typeface="仿宋_GB2312" pitchFamily="49" charset="-122"/>
              </a:rPr>
              <a:t>，继续折半搜索。</a:t>
            </a:r>
          </a:p>
          <a:p>
            <a:pPr algn="just">
              <a:spcBef>
                <a:spcPct val="30000"/>
              </a:spcBef>
              <a:buClr>
                <a:srgbClr val="FF6600"/>
              </a:buClr>
              <a:buSzPct val="50000"/>
              <a:buFont typeface="Wingdings" pitchFamily="2" charset="2"/>
              <a:buChar char="n"/>
            </a:pPr>
            <a:r>
              <a:rPr lang="zh-CN" altLang="en-US" sz="2800" b="1" dirty="0">
                <a:solidFill>
                  <a:srgbClr val="003300"/>
                </a:solidFill>
                <a:effectLst>
                  <a:outerShdw blurRad="38100" dist="38100" dir="2700000" algn="tl">
                    <a:srgbClr val="C0C0C0"/>
                  </a:outerShdw>
                </a:effectLst>
                <a:ea typeface="仿宋_GB2312" pitchFamily="49" charset="-122"/>
              </a:rPr>
              <a:t>如果搜索区间已缩小到一个对象，仍未找到想要搜索的对象，则搜索失败。</a:t>
            </a: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25</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checkerboard(across)">
                                      <p:cBhvr>
                                        <p:cTn id="7" dur="500"/>
                                        <p:tgtEl>
                                          <p:spTgt spid="172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2035">
                                            <p:txEl>
                                              <p:pRg st="1" end="1"/>
                                            </p:txEl>
                                          </p:spTgt>
                                        </p:tgtEl>
                                        <p:attrNameLst>
                                          <p:attrName>style.visibility</p:attrName>
                                        </p:attrNameLst>
                                      </p:cBhvr>
                                      <p:to>
                                        <p:strVal val="visible"/>
                                      </p:to>
                                    </p:set>
                                    <p:animEffect transition="in" filter="checkerboard(across)">
                                      <p:cBhvr>
                                        <p:cTn id="12" dur="500"/>
                                        <p:tgtEl>
                                          <p:spTgt spid="172035">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72035">
                                            <p:txEl>
                                              <p:pRg st="2" end="2"/>
                                            </p:txEl>
                                          </p:spTgt>
                                        </p:tgtEl>
                                        <p:attrNameLst>
                                          <p:attrName>style.visibility</p:attrName>
                                        </p:attrNameLst>
                                      </p:cBhvr>
                                      <p:to>
                                        <p:strVal val="visible"/>
                                      </p:to>
                                    </p:set>
                                    <p:animEffect transition="in" filter="checkerboard(across)">
                                      <p:cBhvr>
                                        <p:cTn id="15" dur="500"/>
                                        <p:tgtEl>
                                          <p:spTgt spid="172035">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72035">
                                            <p:txEl>
                                              <p:pRg st="3" end="3"/>
                                            </p:txEl>
                                          </p:spTgt>
                                        </p:tgtEl>
                                        <p:attrNameLst>
                                          <p:attrName>style.visibility</p:attrName>
                                        </p:attrNameLst>
                                      </p:cBhvr>
                                      <p:to>
                                        <p:strVal val="visible"/>
                                      </p:to>
                                    </p:set>
                                    <p:animEffect transition="in" filter="checkerboard(across)">
                                      <p:cBhvr>
                                        <p:cTn id="18" dur="500"/>
                                        <p:tgtEl>
                                          <p:spTgt spid="172035">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72035">
                                            <p:txEl>
                                              <p:pRg st="4" end="4"/>
                                            </p:txEl>
                                          </p:spTgt>
                                        </p:tgtEl>
                                        <p:attrNameLst>
                                          <p:attrName>style.visibility</p:attrName>
                                        </p:attrNameLst>
                                      </p:cBhvr>
                                      <p:to>
                                        <p:strVal val="visible"/>
                                      </p:to>
                                    </p:set>
                                    <p:animEffect transition="in" filter="checkerboard(across)">
                                      <p:cBhvr>
                                        <p:cTn id="21" dur="500"/>
                                        <p:tgtEl>
                                          <p:spTgt spid="172035">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72035">
                                            <p:txEl>
                                              <p:pRg st="5" end="5"/>
                                            </p:txEl>
                                          </p:spTgt>
                                        </p:tgtEl>
                                        <p:attrNameLst>
                                          <p:attrName>style.visibility</p:attrName>
                                        </p:attrNameLst>
                                      </p:cBhvr>
                                      <p:to>
                                        <p:strVal val="visible"/>
                                      </p:to>
                                    </p:set>
                                    <p:animEffect transition="in" filter="checkerboard(across)">
                                      <p:cBhvr>
                                        <p:cTn id="24" dur="500"/>
                                        <p:tgtEl>
                                          <p:spTgt spid="172035">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72035">
                                            <p:txEl>
                                              <p:pRg st="6" end="6"/>
                                            </p:txEl>
                                          </p:spTgt>
                                        </p:tgtEl>
                                        <p:attrNameLst>
                                          <p:attrName>style.visibility</p:attrName>
                                        </p:attrNameLst>
                                      </p:cBhvr>
                                      <p:to>
                                        <p:strVal val="visible"/>
                                      </p:to>
                                    </p:set>
                                    <p:animEffect transition="in" filter="checkerboard(across)">
                                      <p:cBhvr>
                                        <p:cTn id="27" dur="500"/>
                                        <p:tgtEl>
                                          <p:spTgt spid="1720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72035">
                                            <p:txEl>
                                              <p:pRg st="7" end="7"/>
                                            </p:txEl>
                                          </p:spTgt>
                                        </p:tgtEl>
                                        <p:attrNameLst>
                                          <p:attrName>style.visibility</p:attrName>
                                        </p:attrNameLst>
                                      </p:cBhvr>
                                      <p:to>
                                        <p:strVal val="visible"/>
                                      </p:to>
                                    </p:set>
                                    <p:animEffect transition="in" filter="checkerboard(across)">
                                      <p:cBhvr>
                                        <p:cTn id="32" dur="500"/>
                                        <p:tgtEl>
                                          <p:spTgt spid="172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Text Box 2"/>
          <p:cNvSpPr txBox="1">
            <a:spLocks noChangeArrowheads="1"/>
          </p:cNvSpPr>
          <p:nvPr/>
        </p:nvSpPr>
        <p:spPr bwMode="auto">
          <a:xfrm>
            <a:off x="4038600" y="5592763"/>
            <a:ext cx="3200400" cy="579437"/>
          </a:xfrm>
          <a:prstGeom prst="rect">
            <a:avLst/>
          </a:prstGeom>
          <a:noFill/>
          <a:ln w="9525">
            <a:noFill/>
            <a:miter lim="800000"/>
            <a:headEnd/>
            <a:tailEnd/>
          </a:ln>
          <a:effectLst/>
        </p:spPr>
        <p:txBody>
          <a:bodyPr>
            <a:spAutoFit/>
          </a:bodyPr>
          <a:lstStyle/>
          <a:p>
            <a:r>
              <a:rPr lang="zh-CN" altLang="en-US" sz="3200" b="1">
                <a:solidFill>
                  <a:schemeClr val="accent2"/>
                </a:solidFill>
                <a:latin typeface="+mn-lt"/>
                <a:ea typeface="隶书" pitchFamily="49" charset="-122"/>
              </a:rPr>
              <a:t>搜索成功的例子</a:t>
            </a:r>
            <a:endParaRPr lang="zh-CN" altLang="en-US">
              <a:latin typeface="+mn-lt"/>
              <a:ea typeface="隶书" pitchFamily="49" charset="-122"/>
            </a:endParaRPr>
          </a:p>
        </p:txBody>
      </p:sp>
      <p:sp>
        <p:nvSpPr>
          <p:cNvPr id="275459" name="Rectangle 3" descr="白色大理石"/>
          <p:cNvSpPr>
            <a:spLocks noChangeArrowheads="1"/>
          </p:cNvSpPr>
          <p:nvPr/>
        </p:nvSpPr>
        <p:spPr bwMode="auto">
          <a:xfrm>
            <a:off x="2133600" y="914400"/>
            <a:ext cx="5486400" cy="4572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mn-lt"/>
            </a:endParaRPr>
          </a:p>
        </p:txBody>
      </p:sp>
      <p:sp>
        <p:nvSpPr>
          <p:cNvPr id="275460" name="Text Box 4"/>
          <p:cNvSpPr txBox="1">
            <a:spLocks noChangeArrowheads="1"/>
          </p:cNvSpPr>
          <p:nvPr/>
        </p:nvSpPr>
        <p:spPr bwMode="auto">
          <a:xfrm>
            <a:off x="2144713" y="838200"/>
            <a:ext cx="5500687" cy="579438"/>
          </a:xfrm>
          <a:prstGeom prst="rect">
            <a:avLst/>
          </a:prstGeom>
          <a:noFill/>
          <a:ln w="19050">
            <a:noFill/>
            <a:miter lim="800000"/>
            <a:headEnd/>
            <a:tailEnd/>
          </a:ln>
          <a:effectLst/>
        </p:spPr>
        <p:txBody>
          <a:bodyPr wrap="none">
            <a:spAutoFit/>
          </a:bodyPr>
          <a:lstStyle/>
          <a:p>
            <a:r>
              <a:rPr lang="en-US" altLang="zh-CN" sz="3200" b="1" u="none">
                <a:solidFill>
                  <a:schemeClr val="hlink"/>
                </a:solidFill>
                <a:latin typeface="+mn-lt"/>
                <a:ea typeface="隶书" pitchFamily="49" charset="-122"/>
              </a:rPr>
              <a:t> -1   0    1    3    4    6    8   10  12</a:t>
            </a:r>
            <a:endParaRPr lang="en-US" altLang="zh-CN" u="none">
              <a:latin typeface="+mn-lt"/>
              <a:ea typeface="隶书" pitchFamily="49" charset="-122"/>
            </a:endParaRPr>
          </a:p>
        </p:txBody>
      </p:sp>
      <p:sp>
        <p:nvSpPr>
          <p:cNvPr id="275461" name="Line 5"/>
          <p:cNvSpPr>
            <a:spLocks noChangeShapeType="1"/>
          </p:cNvSpPr>
          <p:nvPr/>
        </p:nvSpPr>
        <p:spPr bwMode="auto">
          <a:xfrm>
            <a:off x="70104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62" name="Line 6"/>
          <p:cNvSpPr>
            <a:spLocks noChangeShapeType="1"/>
          </p:cNvSpPr>
          <p:nvPr/>
        </p:nvSpPr>
        <p:spPr bwMode="auto">
          <a:xfrm>
            <a:off x="64008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63" name="Line 7"/>
          <p:cNvSpPr>
            <a:spLocks noChangeShapeType="1"/>
          </p:cNvSpPr>
          <p:nvPr/>
        </p:nvSpPr>
        <p:spPr bwMode="auto">
          <a:xfrm>
            <a:off x="57912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64" name="Line 8"/>
          <p:cNvSpPr>
            <a:spLocks noChangeShapeType="1"/>
          </p:cNvSpPr>
          <p:nvPr/>
        </p:nvSpPr>
        <p:spPr bwMode="auto">
          <a:xfrm>
            <a:off x="51816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65" name="Line 9"/>
          <p:cNvSpPr>
            <a:spLocks noChangeShapeType="1"/>
          </p:cNvSpPr>
          <p:nvPr/>
        </p:nvSpPr>
        <p:spPr bwMode="auto">
          <a:xfrm>
            <a:off x="45720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66" name="Line 10"/>
          <p:cNvSpPr>
            <a:spLocks noChangeShapeType="1"/>
          </p:cNvSpPr>
          <p:nvPr/>
        </p:nvSpPr>
        <p:spPr bwMode="auto">
          <a:xfrm>
            <a:off x="39624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67" name="Line 11"/>
          <p:cNvSpPr>
            <a:spLocks noChangeShapeType="1"/>
          </p:cNvSpPr>
          <p:nvPr/>
        </p:nvSpPr>
        <p:spPr bwMode="auto">
          <a:xfrm>
            <a:off x="33528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68" name="Line 12"/>
          <p:cNvSpPr>
            <a:spLocks noChangeShapeType="1"/>
          </p:cNvSpPr>
          <p:nvPr/>
        </p:nvSpPr>
        <p:spPr bwMode="auto">
          <a:xfrm>
            <a:off x="27432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69" name="Rectangle 13"/>
          <p:cNvSpPr>
            <a:spLocks noChangeArrowheads="1"/>
          </p:cNvSpPr>
          <p:nvPr/>
        </p:nvSpPr>
        <p:spPr bwMode="auto">
          <a:xfrm>
            <a:off x="1371600" y="914400"/>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tx2"/>
                </a:solidFill>
                <a:latin typeface="+mn-lt"/>
                <a:ea typeface="隶书" pitchFamily="49" charset="-122"/>
              </a:rPr>
              <a:t>6</a:t>
            </a:r>
            <a:endParaRPr lang="en-US" altLang="zh-CN" u="none">
              <a:latin typeface="+mn-lt"/>
              <a:ea typeface="隶书" pitchFamily="49" charset="-122"/>
            </a:endParaRPr>
          </a:p>
        </p:txBody>
      </p:sp>
      <p:sp>
        <p:nvSpPr>
          <p:cNvPr id="275470" name="Text Box 14"/>
          <p:cNvSpPr txBox="1">
            <a:spLocks noChangeArrowheads="1"/>
          </p:cNvSpPr>
          <p:nvPr/>
        </p:nvSpPr>
        <p:spPr bwMode="auto">
          <a:xfrm>
            <a:off x="2228850" y="381000"/>
            <a:ext cx="5251450" cy="519113"/>
          </a:xfrm>
          <a:prstGeom prst="rect">
            <a:avLst/>
          </a:prstGeom>
          <a:noFill/>
          <a:ln w="9525">
            <a:noFill/>
            <a:miter lim="800000"/>
            <a:headEnd/>
            <a:tailEnd/>
          </a:ln>
          <a:effectLst/>
        </p:spPr>
        <p:txBody>
          <a:bodyPr wrap="none">
            <a:spAutoFit/>
          </a:bodyPr>
          <a:lstStyle/>
          <a:p>
            <a:r>
              <a:rPr lang="en-US" altLang="zh-CN" sz="2800" b="1" u="none">
                <a:solidFill>
                  <a:srgbClr val="009900"/>
                </a:solidFill>
                <a:latin typeface="+mn-lt"/>
                <a:ea typeface="隶书" pitchFamily="49" charset="-122"/>
              </a:rPr>
              <a:t> 0    1     2     3     4     5     6     7    8</a:t>
            </a:r>
          </a:p>
        </p:txBody>
      </p:sp>
      <p:sp>
        <p:nvSpPr>
          <p:cNvPr id="275471" name="Text Box 15"/>
          <p:cNvSpPr txBox="1">
            <a:spLocks noChangeArrowheads="1"/>
          </p:cNvSpPr>
          <p:nvPr/>
        </p:nvSpPr>
        <p:spPr bwMode="auto">
          <a:xfrm>
            <a:off x="1219200" y="1462088"/>
            <a:ext cx="906017" cy="523220"/>
          </a:xfrm>
          <a:prstGeom prst="rect">
            <a:avLst/>
          </a:prstGeom>
          <a:noFill/>
          <a:ln w="9525">
            <a:noFill/>
            <a:miter lim="800000"/>
            <a:headEnd/>
            <a:tailEnd/>
          </a:ln>
          <a:effectLst/>
        </p:spPr>
        <p:txBody>
          <a:bodyPr wrap="none">
            <a:spAutoFit/>
          </a:bodyPr>
          <a:lstStyle/>
          <a:p>
            <a:r>
              <a:rPr lang="zh-CN" altLang="en-US" sz="2800" b="1" u="none">
                <a:solidFill>
                  <a:schemeClr val="hlink"/>
                </a:solidFill>
                <a:latin typeface="+mn-lt"/>
                <a:ea typeface="隶书" pitchFamily="49" charset="-122"/>
              </a:rPr>
              <a:t>搜索</a:t>
            </a:r>
            <a:endParaRPr lang="zh-CN" altLang="en-US" u="none">
              <a:latin typeface="+mn-lt"/>
              <a:ea typeface="隶书" pitchFamily="49" charset="-122"/>
            </a:endParaRPr>
          </a:p>
        </p:txBody>
      </p:sp>
      <p:sp>
        <p:nvSpPr>
          <p:cNvPr id="275472" name="Line 16"/>
          <p:cNvSpPr>
            <a:spLocks noChangeShapeType="1"/>
          </p:cNvSpPr>
          <p:nvPr/>
        </p:nvSpPr>
        <p:spPr bwMode="auto">
          <a:xfrm flipV="1">
            <a:off x="23622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473" name="Line 17"/>
          <p:cNvSpPr>
            <a:spLocks noChangeShapeType="1"/>
          </p:cNvSpPr>
          <p:nvPr/>
        </p:nvSpPr>
        <p:spPr bwMode="auto">
          <a:xfrm flipV="1">
            <a:off x="48006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474" name="Line 18"/>
          <p:cNvSpPr>
            <a:spLocks noChangeShapeType="1"/>
          </p:cNvSpPr>
          <p:nvPr/>
        </p:nvSpPr>
        <p:spPr bwMode="auto">
          <a:xfrm flipV="1">
            <a:off x="72390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475" name="Text Box 19"/>
          <p:cNvSpPr txBox="1">
            <a:spLocks noChangeArrowheads="1"/>
          </p:cNvSpPr>
          <p:nvPr/>
        </p:nvSpPr>
        <p:spPr bwMode="auto">
          <a:xfrm>
            <a:off x="2362200" y="1524000"/>
            <a:ext cx="7175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low</a:t>
            </a:r>
            <a:endParaRPr lang="en-US" altLang="zh-CN" u="none">
              <a:latin typeface="+mn-lt"/>
              <a:ea typeface="隶书" pitchFamily="49" charset="-122"/>
            </a:endParaRPr>
          </a:p>
        </p:txBody>
      </p:sp>
      <p:sp>
        <p:nvSpPr>
          <p:cNvPr id="275476" name="Text Box 20"/>
          <p:cNvSpPr txBox="1">
            <a:spLocks noChangeArrowheads="1"/>
          </p:cNvSpPr>
          <p:nvPr/>
        </p:nvSpPr>
        <p:spPr bwMode="auto">
          <a:xfrm>
            <a:off x="4027488" y="1538288"/>
            <a:ext cx="777875" cy="519112"/>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mid</a:t>
            </a:r>
            <a:endParaRPr lang="en-US" altLang="zh-CN" u="none">
              <a:latin typeface="+mn-lt"/>
              <a:ea typeface="隶书" pitchFamily="49" charset="-122"/>
            </a:endParaRPr>
          </a:p>
        </p:txBody>
      </p:sp>
      <p:sp>
        <p:nvSpPr>
          <p:cNvPr id="275477" name="Text Box 21"/>
          <p:cNvSpPr txBox="1">
            <a:spLocks noChangeArrowheads="1"/>
          </p:cNvSpPr>
          <p:nvPr/>
        </p:nvSpPr>
        <p:spPr bwMode="auto">
          <a:xfrm>
            <a:off x="7296150" y="1524000"/>
            <a:ext cx="8572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high</a:t>
            </a:r>
            <a:endParaRPr lang="en-US" altLang="zh-CN" u="none">
              <a:latin typeface="+mn-lt"/>
              <a:ea typeface="隶书" pitchFamily="49" charset="-122"/>
            </a:endParaRPr>
          </a:p>
        </p:txBody>
      </p:sp>
      <p:sp>
        <p:nvSpPr>
          <p:cNvPr id="275478" name="Rectangle 22"/>
          <p:cNvSpPr>
            <a:spLocks noChangeArrowheads="1"/>
          </p:cNvSpPr>
          <p:nvPr/>
        </p:nvSpPr>
        <p:spPr bwMode="auto">
          <a:xfrm>
            <a:off x="4953000" y="1600200"/>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tx2"/>
                </a:solidFill>
                <a:latin typeface="+mn-lt"/>
                <a:ea typeface="隶书" pitchFamily="49" charset="-122"/>
              </a:rPr>
              <a:t>6</a:t>
            </a:r>
            <a:endParaRPr lang="en-US" altLang="zh-CN" u="none">
              <a:latin typeface="+mn-lt"/>
              <a:ea typeface="隶书" pitchFamily="49" charset="-122"/>
            </a:endParaRPr>
          </a:p>
        </p:txBody>
      </p:sp>
      <p:sp>
        <p:nvSpPr>
          <p:cNvPr id="275479" name="Rectangle 23" descr="白色大理石"/>
          <p:cNvSpPr>
            <a:spLocks noChangeArrowheads="1"/>
          </p:cNvSpPr>
          <p:nvPr/>
        </p:nvSpPr>
        <p:spPr bwMode="auto">
          <a:xfrm>
            <a:off x="5181600" y="2743200"/>
            <a:ext cx="2438400" cy="4572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mn-lt"/>
            </a:endParaRPr>
          </a:p>
        </p:txBody>
      </p:sp>
      <p:sp>
        <p:nvSpPr>
          <p:cNvPr id="275480" name="Text Box 24"/>
          <p:cNvSpPr txBox="1">
            <a:spLocks noChangeArrowheads="1"/>
          </p:cNvSpPr>
          <p:nvPr/>
        </p:nvSpPr>
        <p:spPr bwMode="auto">
          <a:xfrm>
            <a:off x="5192713" y="2667000"/>
            <a:ext cx="2419350" cy="579438"/>
          </a:xfrm>
          <a:prstGeom prst="rect">
            <a:avLst/>
          </a:prstGeom>
          <a:noFill/>
          <a:ln w="19050">
            <a:noFill/>
            <a:miter lim="800000"/>
            <a:headEnd/>
            <a:tailEnd/>
          </a:ln>
          <a:effectLst/>
        </p:spPr>
        <p:txBody>
          <a:bodyPr wrap="none">
            <a:spAutoFit/>
          </a:bodyPr>
          <a:lstStyle/>
          <a:p>
            <a:r>
              <a:rPr lang="en-US" altLang="zh-CN" sz="3200" b="1" u="none">
                <a:solidFill>
                  <a:schemeClr val="hlink"/>
                </a:solidFill>
                <a:latin typeface="+mn-lt"/>
                <a:ea typeface="隶书" pitchFamily="49" charset="-122"/>
              </a:rPr>
              <a:t> 6    8   10  12</a:t>
            </a:r>
            <a:endParaRPr lang="en-US" altLang="zh-CN" u="none">
              <a:latin typeface="+mn-lt"/>
              <a:ea typeface="隶书" pitchFamily="49" charset="-122"/>
            </a:endParaRPr>
          </a:p>
        </p:txBody>
      </p:sp>
      <p:sp>
        <p:nvSpPr>
          <p:cNvPr id="275481" name="Line 25"/>
          <p:cNvSpPr>
            <a:spLocks noChangeShapeType="1"/>
          </p:cNvSpPr>
          <p:nvPr/>
        </p:nvSpPr>
        <p:spPr bwMode="auto">
          <a:xfrm>
            <a:off x="7010400" y="27432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82" name="Line 26"/>
          <p:cNvSpPr>
            <a:spLocks noChangeShapeType="1"/>
          </p:cNvSpPr>
          <p:nvPr/>
        </p:nvSpPr>
        <p:spPr bwMode="auto">
          <a:xfrm>
            <a:off x="6400800" y="27432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83" name="Line 27"/>
          <p:cNvSpPr>
            <a:spLocks noChangeShapeType="1"/>
          </p:cNvSpPr>
          <p:nvPr/>
        </p:nvSpPr>
        <p:spPr bwMode="auto">
          <a:xfrm>
            <a:off x="5791200" y="27432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275484" name="Text Box 28"/>
          <p:cNvSpPr txBox="1">
            <a:spLocks noChangeArrowheads="1"/>
          </p:cNvSpPr>
          <p:nvPr/>
        </p:nvSpPr>
        <p:spPr bwMode="auto">
          <a:xfrm>
            <a:off x="5251450" y="2224088"/>
            <a:ext cx="22288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latin typeface="+mn-lt"/>
                <a:ea typeface="隶书" pitchFamily="49" charset="-122"/>
              </a:rPr>
              <a:t> 5    6     7     8</a:t>
            </a:r>
          </a:p>
        </p:txBody>
      </p:sp>
      <p:sp>
        <p:nvSpPr>
          <p:cNvPr id="275485" name="Line 29"/>
          <p:cNvSpPr>
            <a:spLocks noChangeShapeType="1"/>
          </p:cNvSpPr>
          <p:nvPr/>
        </p:nvSpPr>
        <p:spPr bwMode="auto">
          <a:xfrm flipV="1">
            <a:off x="5410200" y="32004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486" name="Line 30"/>
          <p:cNvSpPr>
            <a:spLocks noChangeShapeType="1"/>
          </p:cNvSpPr>
          <p:nvPr/>
        </p:nvSpPr>
        <p:spPr bwMode="auto">
          <a:xfrm flipV="1">
            <a:off x="6172200" y="32004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487" name="Line 31"/>
          <p:cNvSpPr>
            <a:spLocks noChangeShapeType="1"/>
          </p:cNvSpPr>
          <p:nvPr/>
        </p:nvSpPr>
        <p:spPr bwMode="auto">
          <a:xfrm flipV="1">
            <a:off x="7239000" y="32004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488" name="Text Box 32"/>
          <p:cNvSpPr txBox="1">
            <a:spLocks noChangeArrowheads="1"/>
          </p:cNvSpPr>
          <p:nvPr/>
        </p:nvSpPr>
        <p:spPr bwMode="auto">
          <a:xfrm>
            <a:off x="4692650" y="3276600"/>
            <a:ext cx="7175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low</a:t>
            </a:r>
            <a:endParaRPr lang="en-US" altLang="zh-CN" u="none">
              <a:latin typeface="+mn-lt"/>
              <a:ea typeface="隶书" pitchFamily="49" charset="-122"/>
            </a:endParaRPr>
          </a:p>
        </p:txBody>
      </p:sp>
      <p:sp>
        <p:nvSpPr>
          <p:cNvPr id="275489" name="Text Box 33"/>
          <p:cNvSpPr txBox="1">
            <a:spLocks noChangeArrowheads="1"/>
          </p:cNvSpPr>
          <p:nvPr/>
        </p:nvSpPr>
        <p:spPr bwMode="auto">
          <a:xfrm>
            <a:off x="5399088" y="3290888"/>
            <a:ext cx="777875" cy="519112"/>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mid</a:t>
            </a:r>
            <a:endParaRPr lang="en-US" altLang="zh-CN" u="none">
              <a:latin typeface="+mn-lt"/>
              <a:ea typeface="隶书" pitchFamily="49" charset="-122"/>
            </a:endParaRPr>
          </a:p>
        </p:txBody>
      </p:sp>
      <p:sp>
        <p:nvSpPr>
          <p:cNvPr id="275490" name="Text Box 34"/>
          <p:cNvSpPr txBox="1">
            <a:spLocks noChangeArrowheads="1"/>
          </p:cNvSpPr>
          <p:nvPr/>
        </p:nvSpPr>
        <p:spPr bwMode="auto">
          <a:xfrm>
            <a:off x="7296150" y="3276600"/>
            <a:ext cx="8572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high</a:t>
            </a:r>
            <a:endParaRPr lang="en-US" altLang="zh-CN" u="none">
              <a:latin typeface="+mn-lt"/>
              <a:ea typeface="隶书" pitchFamily="49" charset="-122"/>
            </a:endParaRPr>
          </a:p>
        </p:txBody>
      </p:sp>
      <p:sp>
        <p:nvSpPr>
          <p:cNvPr id="275491" name="Rectangle 35" descr="白色大理石"/>
          <p:cNvSpPr>
            <a:spLocks noChangeArrowheads="1"/>
          </p:cNvSpPr>
          <p:nvPr/>
        </p:nvSpPr>
        <p:spPr bwMode="auto">
          <a:xfrm>
            <a:off x="5181600" y="4343400"/>
            <a:ext cx="609600" cy="4572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hlink"/>
                </a:solidFill>
                <a:latin typeface="+mn-lt"/>
                <a:ea typeface="隶书" pitchFamily="49" charset="-122"/>
              </a:rPr>
              <a:t>6</a:t>
            </a:r>
            <a:endParaRPr lang="en-US" altLang="zh-CN" u="none">
              <a:latin typeface="+mn-lt"/>
              <a:ea typeface="隶书" pitchFamily="49" charset="-122"/>
            </a:endParaRPr>
          </a:p>
        </p:txBody>
      </p:sp>
      <p:sp>
        <p:nvSpPr>
          <p:cNvPr id="275492" name="Rectangle 36"/>
          <p:cNvSpPr>
            <a:spLocks noChangeArrowheads="1"/>
          </p:cNvSpPr>
          <p:nvPr/>
        </p:nvSpPr>
        <p:spPr bwMode="auto">
          <a:xfrm>
            <a:off x="6019800" y="4343400"/>
            <a:ext cx="609600" cy="457200"/>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tx2"/>
                </a:solidFill>
                <a:latin typeface="+mn-lt"/>
                <a:ea typeface="隶书" pitchFamily="49" charset="-122"/>
              </a:rPr>
              <a:t>6</a:t>
            </a:r>
            <a:endParaRPr lang="en-US" altLang="zh-CN" u="none">
              <a:latin typeface="+mn-lt"/>
              <a:ea typeface="隶书" pitchFamily="49" charset="-122"/>
            </a:endParaRPr>
          </a:p>
        </p:txBody>
      </p:sp>
      <p:sp>
        <p:nvSpPr>
          <p:cNvPr id="275493" name="Text Box 37"/>
          <p:cNvSpPr txBox="1">
            <a:spLocks noChangeArrowheads="1"/>
          </p:cNvSpPr>
          <p:nvPr/>
        </p:nvSpPr>
        <p:spPr bwMode="auto">
          <a:xfrm>
            <a:off x="5257800" y="3824288"/>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latin typeface="+mn-lt"/>
                <a:ea typeface="隶书" pitchFamily="49" charset="-122"/>
              </a:rPr>
              <a:t>5</a:t>
            </a:r>
          </a:p>
        </p:txBody>
      </p:sp>
      <p:sp>
        <p:nvSpPr>
          <p:cNvPr id="275494" name="Text Box 38"/>
          <p:cNvSpPr txBox="1">
            <a:spLocks noChangeArrowheads="1"/>
          </p:cNvSpPr>
          <p:nvPr/>
        </p:nvSpPr>
        <p:spPr bwMode="auto">
          <a:xfrm>
            <a:off x="4419600" y="5105400"/>
            <a:ext cx="7175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low</a:t>
            </a:r>
            <a:endParaRPr lang="en-US" altLang="zh-CN" u="none">
              <a:latin typeface="+mn-lt"/>
              <a:ea typeface="隶书" pitchFamily="49" charset="-122"/>
            </a:endParaRPr>
          </a:p>
        </p:txBody>
      </p:sp>
      <p:sp>
        <p:nvSpPr>
          <p:cNvPr id="275495" name="Text Box 39"/>
          <p:cNvSpPr txBox="1">
            <a:spLocks noChangeArrowheads="1"/>
          </p:cNvSpPr>
          <p:nvPr/>
        </p:nvSpPr>
        <p:spPr bwMode="auto">
          <a:xfrm>
            <a:off x="5126038" y="5119688"/>
            <a:ext cx="777875" cy="519112"/>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mid</a:t>
            </a:r>
            <a:endParaRPr lang="en-US" altLang="zh-CN" u="none">
              <a:latin typeface="+mn-lt"/>
              <a:ea typeface="隶书" pitchFamily="49" charset="-122"/>
            </a:endParaRPr>
          </a:p>
        </p:txBody>
      </p:sp>
      <p:sp>
        <p:nvSpPr>
          <p:cNvPr id="275496" name="Text Box 40"/>
          <p:cNvSpPr txBox="1">
            <a:spLocks noChangeArrowheads="1"/>
          </p:cNvSpPr>
          <p:nvPr/>
        </p:nvSpPr>
        <p:spPr bwMode="auto">
          <a:xfrm>
            <a:off x="5867400" y="5105400"/>
            <a:ext cx="8572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high</a:t>
            </a:r>
            <a:endParaRPr lang="en-US" altLang="zh-CN" u="none">
              <a:latin typeface="+mn-lt"/>
              <a:ea typeface="隶书" pitchFamily="49" charset="-122"/>
            </a:endParaRPr>
          </a:p>
        </p:txBody>
      </p:sp>
      <p:sp>
        <p:nvSpPr>
          <p:cNvPr id="275497" name="Line 41"/>
          <p:cNvSpPr>
            <a:spLocks noChangeShapeType="1"/>
          </p:cNvSpPr>
          <p:nvPr/>
        </p:nvSpPr>
        <p:spPr bwMode="auto">
          <a:xfrm flipV="1">
            <a:off x="5486400" y="4876800"/>
            <a:ext cx="0" cy="3810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498" name="Line 42"/>
          <p:cNvSpPr>
            <a:spLocks noChangeShapeType="1"/>
          </p:cNvSpPr>
          <p:nvPr/>
        </p:nvSpPr>
        <p:spPr bwMode="auto">
          <a:xfrm flipV="1">
            <a:off x="4876800" y="4876800"/>
            <a:ext cx="381000" cy="3810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499" name="Line 43"/>
          <p:cNvSpPr>
            <a:spLocks noChangeShapeType="1"/>
          </p:cNvSpPr>
          <p:nvPr/>
        </p:nvSpPr>
        <p:spPr bwMode="auto">
          <a:xfrm flipH="1" flipV="1">
            <a:off x="5715000" y="4876800"/>
            <a:ext cx="381000" cy="3810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275500" name="Rectangle 44"/>
          <p:cNvSpPr>
            <a:spLocks noChangeArrowheads="1"/>
          </p:cNvSpPr>
          <p:nvPr/>
        </p:nvSpPr>
        <p:spPr bwMode="auto">
          <a:xfrm>
            <a:off x="6324600" y="3429000"/>
            <a:ext cx="609600" cy="457200"/>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tx2"/>
                </a:solidFill>
                <a:latin typeface="+mn-lt"/>
                <a:ea typeface="隶书" pitchFamily="49" charset="-122"/>
              </a:rPr>
              <a:t>6</a:t>
            </a:r>
            <a:endParaRPr lang="en-US" altLang="zh-CN" u="none">
              <a:latin typeface="+mn-lt"/>
              <a:ea typeface="隶书" pitchFamily="49" charset="-122"/>
            </a:endParaRPr>
          </a:p>
        </p:txBody>
      </p:sp>
      <p:sp>
        <p:nvSpPr>
          <p:cNvPr id="45" name="灯片编号占位符 44"/>
          <p:cNvSpPr>
            <a:spLocks noGrp="1"/>
          </p:cNvSpPr>
          <p:nvPr>
            <p:ph type="sldNum" sz="quarter" idx="12"/>
          </p:nvPr>
        </p:nvSpPr>
        <p:spPr/>
        <p:txBody>
          <a:bodyPr/>
          <a:lstStyle/>
          <a:p>
            <a:fld id="{A676A666-26EC-422C-917D-D410A76DDE32}" type="slidenum">
              <a:rPr lang="en-US" altLang="zh-CN" smtClean="0">
                <a:latin typeface="+mn-lt"/>
              </a:rPr>
              <a:pPr/>
              <a:t>26</a:t>
            </a:fld>
            <a:endParaRPr lang="en-US" altLang="zh-CN">
              <a:latin typeface="+mn-lt"/>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75459"/>
                                        </p:tgtEl>
                                        <p:attrNameLst>
                                          <p:attrName>style.visibility</p:attrName>
                                        </p:attrNameLst>
                                      </p:cBhvr>
                                      <p:to>
                                        <p:strVal val="visible"/>
                                      </p:to>
                                    </p:set>
                                    <p:anim calcmode="lin" valueType="num">
                                      <p:cBhvr additive="base">
                                        <p:cTn id="7" dur="500" fill="hold"/>
                                        <p:tgtEl>
                                          <p:spTgt spid="275459"/>
                                        </p:tgtEl>
                                        <p:attrNameLst>
                                          <p:attrName>ppt_x</p:attrName>
                                        </p:attrNameLst>
                                      </p:cBhvr>
                                      <p:tavLst>
                                        <p:tav tm="0">
                                          <p:val>
                                            <p:strVal val="#ppt_x"/>
                                          </p:val>
                                        </p:tav>
                                        <p:tav tm="100000">
                                          <p:val>
                                            <p:strVal val="#ppt_x"/>
                                          </p:val>
                                        </p:tav>
                                      </p:tavLst>
                                    </p:anim>
                                    <p:anim calcmode="lin" valueType="num">
                                      <p:cBhvr additive="base">
                                        <p:cTn id="8" dur="500" fill="hold"/>
                                        <p:tgtEl>
                                          <p:spTgt spid="27545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75460"/>
                                        </p:tgtEl>
                                        <p:attrNameLst>
                                          <p:attrName>style.visibility</p:attrName>
                                        </p:attrNameLst>
                                      </p:cBhvr>
                                      <p:to>
                                        <p:strVal val="visible"/>
                                      </p:to>
                                    </p:set>
                                    <p:anim calcmode="lin" valueType="num">
                                      <p:cBhvr additive="base">
                                        <p:cTn id="11" dur="500" fill="hold"/>
                                        <p:tgtEl>
                                          <p:spTgt spid="275460"/>
                                        </p:tgtEl>
                                        <p:attrNameLst>
                                          <p:attrName>ppt_x</p:attrName>
                                        </p:attrNameLst>
                                      </p:cBhvr>
                                      <p:tavLst>
                                        <p:tav tm="0">
                                          <p:val>
                                            <p:strVal val="#ppt_x"/>
                                          </p:val>
                                        </p:tav>
                                        <p:tav tm="100000">
                                          <p:val>
                                            <p:strVal val="#ppt_x"/>
                                          </p:val>
                                        </p:tav>
                                      </p:tavLst>
                                    </p:anim>
                                    <p:anim calcmode="lin" valueType="num">
                                      <p:cBhvr additive="base">
                                        <p:cTn id="12" dur="500" fill="hold"/>
                                        <p:tgtEl>
                                          <p:spTgt spid="27546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75461"/>
                                        </p:tgtEl>
                                        <p:attrNameLst>
                                          <p:attrName>style.visibility</p:attrName>
                                        </p:attrNameLst>
                                      </p:cBhvr>
                                      <p:to>
                                        <p:strVal val="visible"/>
                                      </p:to>
                                    </p:set>
                                    <p:anim calcmode="lin" valueType="num">
                                      <p:cBhvr additive="base">
                                        <p:cTn id="15" dur="500" fill="hold"/>
                                        <p:tgtEl>
                                          <p:spTgt spid="275461"/>
                                        </p:tgtEl>
                                        <p:attrNameLst>
                                          <p:attrName>ppt_x</p:attrName>
                                        </p:attrNameLst>
                                      </p:cBhvr>
                                      <p:tavLst>
                                        <p:tav tm="0">
                                          <p:val>
                                            <p:strVal val="#ppt_x"/>
                                          </p:val>
                                        </p:tav>
                                        <p:tav tm="100000">
                                          <p:val>
                                            <p:strVal val="#ppt_x"/>
                                          </p:val>
                                        </p:tav>
                                      </p:tavLst>
                                    </p:anim>
                                    <p:anim calcmode="lin" valueType="num">
                                      <p:cBhvr additive="base">
                                        <p:cTn id="16" dur="500" fill="hold"/>
                                        <p:tgtEl>
                                          <p:spTgt spid="27546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75462"/>
                                        </p:tgtEl>
                                        <p:attrNameLst>
                                          <p:attrName>style.visibility</p:attrName>
                                        </p:attrNameLst>
                                      </p:cBhvr>
                                      <p:to>
                                        <p:strVal val="visible"/>
                                      </p:to>
                                    </p:set>
                                    <p:anim calcmode="lin" valueType="num">
                                      <p:cBhvr additive="base">
                                        <p:cTn id="19" dur="500" fill="hold"/>
                                        <p:tgtEl>
                                          <p:spTgt spid="275462"/>
                                        </p:tgtEl>
                                        <p:attrNameLst>
                                          <p:attrName>ppt_x</p:attrName>
                                        </p:attrNameLst>
                                      </p:cBhvr>
                                      <p:tavLst>
                                        <p:tav tm="0">
                                          <p:val>
                                            <p:strVal val="#ppt_x"/>
                                          </p:val>
                                        </p:tav>
                                        <p:tav tm="100000">
                                          <p:val>
                                            <p:strVal val="#ppt_x"/>
                                          </p:val>
                                        </p:tav>
                                      </p:tavLst>
                                    </p:anim>
                                    <p:anim calcmode="lin" valueType="num">
                                      <p:cBhvr additive="base">
                                        <p:cTn id="20" dur="500" fill="hold"/>
                                        <p:tgtEl>
                                          <p:spTgt spid="27546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75463"/>
                                        </p:tgtEl>
                                        <p:attrNameLst>
                                          <p:attrName>style.visibility</p:attrName>
                                        </p:attrNameLst>
                                      </p:cBhvr>
                                      <p:to>
                                        <p:strVal val="visible"/>
                                      </p:to>
                                    </p:set>
                                    <p:anim calcmode="lin" valueType="num">
                                      <p:cBhvr additive="base">
                                        <p:cTn id="23" dur="500" fill="hold"/>
                                        <p:tgtEl>
                                          <p:spTgt spid="275463"/>
                                        </p:tgtEl>
                                        <p:attrNameLst>
                                          <p:attrName>ppt_x</p:attrName>
                                        </p:attrNameLst>
                                      </p:cBhvr>
                                      <p:tavLst>
                                        <p:tav tm="0">
                                          <p:val>
                                            <p:strVal val="#ppt_x"/>
                                          </p:val>
                                        </p:tav>
                                        <p:tav tm="100000">
                                          <p:val>
                                            <p:strVal val="#ppt_x"/>
                                          </p:val>
                                        </p:tav>
                                      </p:tavLst>
                                    </p:anim>
                                    <p:anim calcmode="lin" valueType="num">
                                      <p:cBhvr additive="base">
                                        <p:cTn id="24" dur="500" fill="hold"/>
                                        <p:tgtEl>
                                          <p:spTgt spid="275463"/>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275464"/>
                                        </p:tgtEl>
                                        <p:attrNameLst>
                                          <p:attrName>style.visibility</p:attrName>
                                        </p:attrNameLst>
                                      </p:cBhvr>
                                      <p:to>
                                        <p:strVal val="visible"/>
                                      </p:to>
                                    </p:set>
                                    <p:anim calcmode="lin" valueType="num">
                                      <p:cBhvr additive="base">
                                        <p:cTn id="27" dur="500" fill="hold"/>
                                        <p:tgtEl>
                                          <p:spTgt spid="275464"/>
                                        </p:tgtEl>
                                        <p:attrNameLst>
                                          <p:attrName>ppt_x</p:attrName>
                                        </p:attrNameLst>
                                      </p:cBhvr>
                                      <p:tavLst>
                                        <p:tav tm="0">
                                          <p:val>
                                            <p:strVal val="#ppt_x"/>
                                          </p:val>
                                        </p:tav>
                                        <p:tav tm="100000">
                                          <p:val>
                                            <p:strVal val="#ppt_x"/>
                                          </p:val>
                                        </p:tav>
                                      </p:tavLst>
                                    </p:anim>
                                    <p:anim calcmode="lin" valueType="num">
                                      <p:cBhvr additive="base">
                                        <p:cTn id="28" dur="500" fill="hold"/>
                                        <p:tgtEl>
                                          <p:spTgt spid="275464"/>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275465"/>
                                        </p:tgtEl>
                                        <p:attrNameLst>
                                          <p:attrName>style.visibility</p:attrName>
                                        </p:attrNameLst>
                                      </p:cBhvr>
                                      <p:to>
                                        <p:strVal val="visible"/>
                                      </p:to>
                                    </p:set>
                                    <p:anim calcmode="lin" valueType="num">
                                      <p:cBhvr additive="base">
                                        <p:cTn id="31" dur="500" fill="hold"/>
                                        <p:tgtEl>
                                          <p:spTgt spid="275465"/>
                                        </p:tgtEl>
                                        <p:attrNameLst>
                                          <p:attrName>ppt_x</p:attrName>
                                        </p:attrNameLst>
                                      </p:cBhvr>
                                      <p:tavLst>
                                        <p:tav tm="0">
                                          <p:val>
                                            <p:strVal val="#ppt_x"/>
                                          </p:val>
                                        </p:tav>
                                        <p:tav tm="100000">
                                          <p:val>
                                            <p:strVal val="#ppt_x"/>
                                          </p:val>
                                        </p:tav>
                                      </p:tavLst>
                                    </p:anim>
                                    <p:anim calcmode="lin" valueType="num">
                                      <p:cBhvr additive="base">
                                        <p:cTn id="32" dur="500" fill="hold"/>
                                        <p:tgtEl>
                                          <p:spTgt spid="275465"/>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275466"/>
                                        </p:tgtEl>
                                        <p:attrNameLst>
                                          <p:attrName>style.visibility</p:attrName>
                                        </p:attrNameLst>
                                      </p:cBhvr>
                                      <p:to>
                                        <p:strVal val="visible"/>
                                      </p:to>
                                    </p:set>
                                    <p:anim calcmode="lin" valueType="num">
                                      <p:cBhvr additive="base">
                                        <p:cTn id="35" dur="500" fill="hold"/>
                                        <p:tgtEl>
                                          <p:spTgt spid="275466"/>
                                        </p:tgtEl>
                                        <p:attrNameLst>
                                          <p:attrName>ppt_x</p:attrName>
                                        </p:attrNameLst>
                                      </p:cBhvr>
                                      <p:tavLst>
                                        <p:tav tm="0">
                                          <p:val>
                                            <p:strVal val="#ppt_x"/>
                                          </p:val>
                                        </p:tav>
                                        <p:tav tm="100000">
                                          <p:val>
                                            <p:strVal val="#ppt_x"/>
                                          </p:val>
                                        </p:tav>
                                      </p:tavLst>
                                    </p:anim>
                                    <p:anim calcmode="lin" valueType="num">
                                      <p:cBhvr additive="base">
                                        <p:cTn id="36" dur="500" fill="hold"/>
                                        <p:tgtEl>
                                          <p:spTgt spid="275466"/>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75467"/>
                                        </p:tgtEl>
                                        <p:attrNameLst>
                                          <p:attrName>style.visibility</p:attrName>
                                        </p:attrNameLst>
                                      </p:cBhvr>
                                      <p:to>
                                        <p:strVal val="visible"/>
                                      </p:to>
                                    </p:set>
                                    <p:anim calcmode="lin" valueType="num">
                                      <p:cBhvr additive="base">
                                        <p:cTn id="39" dur="500" fill="hold"/>
                                        <p:tgtEl>
                                          <p:spTgt spid="275467"/>
                                        </p:tgtEl>
                                        <p:attrNameLst>
                                          <p:attrName>ppt_x</p:attrName>
                                        </p:attrNameLst>
                                      </p:cBhvr>
                                      <p:tavLst>
                                        <p:tav tm="0">
                                          <p:val>
                                            <p:strVal val="#ppt_x"/>
                                          </p:val>
                                        </p:tav>
                                        <p:tav tm="100000">
                                          <p:val>
                                            <p:strVal val="#ppt_x"/>
                                          </p:val>
                                        </p:tav>
                                      </p:tavLst>
                                    </p:anim>
                                    <p:anim calcmode="lin" valueType="num">
                                      <p:cBhvr additive="base">
                                        <p:cTn id="40" dur="500" fill="hold"/>
                                        <p:tgtEl>
                                          <p:spTgt spid="275467"/>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75468"/>
                                        </p:tgtEl>
                                        <p:attrNameLst>
                                          <p:attrName>style.visibility</p:attrName>
                                        </p:attrNameLst>
                                      </p:cBhvr>
                                      <p:to>
                                        <p:strVal val="visible"/>
                                      </p:to>
                                    </p:set>
                                    <p:anim calcmode="lin" valueType="num">
                                      <p:cBhvr additive="base">
                                        <p:cTn id="43" dur="500" fill="hold"/>
                                        <p:tgtEl>
                                          <p:spTgt spid="275468"/>
                                        </p:tgtEl>
                                        <p:attrNameLst>
                                          <p:attrName>ppt_x</p:attrName>
                                        </p:attrNameLst>
                                      </p:cBhvr>
                                      <p:tavLst>
                                        <p:tav tm="0">
                                          <p:val>
                                            <p:strVal val="#ppt_x"/>
                                          </p:val>
                                        </p:tav>
                                        <p:tav tm="100000">
                                          <p:val>
                                            <p:strVal val="#ppt_x"/>
                                          </p:val>
                                        </p:tav>
                                      </p:tavLst>
                                    </p:anim>
                                    <p:anim calcmode="lin" valueType="num">
                                      <p:cBhvr additive="base">
                                        <p:cTn id="44" dur="500" fill="hold"/>
                                        <p:tgtEl>
                                          <p:spTgt spid="275468"/>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75469"/>
                                        </p:tgtEl>
                                        <p:attrNameLst>
                                          <p:attrName>style.visibility</p:attrName>
                                        </p:attrNameLst>
                                      </p:cBhvr>
                                      <p:to>
                                        <p:strVal val="visible"/>
                                      </p:to>
                                    </p:set>
                                    <p:anim calcmode="lin" valueType="num">
                                      <p:cBhvr additive="base">
                                        <p:cTn id="47" dur="500" fill="hold"/>
                                        <p:tgtEl>
                                          <p:spTgt spid="275469"/>
                                        </p:tgtEl>
                                        <p:attrNameLst>
                                          <p:attrName>ppt_x</p:attrName>
                                        </p:attrNameLst>
                                      </p:cBhvr>
                                      <p:tavLst>
                                        <p:tav tm="0">
                                          <p:val>
                                            <p:strVal val="#ppt_x"/>
                                          </p:val>
                                        </p:tav>
                                        <p:tav tm="100000">
                                          <p:val>
                                            <p:strVal val="#ppt_x"/>
                                          </p:val>
                                        </p:tav>
                                      </p:tavLst>
                                    </p:anim>
                                    <p:anim calcmode="lin" valueType="num">
                                      <p:cBhvr additive="base">
                                        <p:cTn id="48" dur="500" fill="hold"/>
                                        <p:tgtEl>
                                          <p:spTgt spid="275469"/>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75470"/>
                                        </p:tgtEl>
                                        <p:attrNameLst>
                                          <p:attrName>style.visibility</p:attrName>
                                        </p:attrNameLst>
                                      </p:cBhvr>
                                      <p:to>
                                        <p:strVal val="visible"/>
                                      </p:to>
                                    </p:set>
                                    <p:anim calcmode="lin" valueType="num">
                                      <p:cBhvr additive="base">
                                        <p:cTn id="51" dur="500" fill="hold"/>
                                        <p:tgtEl>
                                          <p:spTgt spid="275470"/>
                                        </p:tgtEl>
                                        <p:attrNameLst>
                                          <p:attrName>ppt_x</p:attrName>
                                        </p:attrNameLst>
                                      </p:cBhvr>
                                      <p:tavLst>
                                        <p:tav tm="0">
                                          <p:val>
                                            <p:strVal val="#ppt_x"/>
                                          </p:val>
                                        </p:tav>
                                        <p:tav tm="100000">
                                          <p:val>
                                            <p:strVal val="#ppt_x"/>
                                          </p:val>
                                        </p:tav>
                                      </p:tavLst>
                                    </p:anim>
                                    <p:anim calcmode="lin" valueType="num">
                                      <p:cBhvr additive="base">
                                        <p:cTn id="52" dur="500" fill="hold"/>
                                        <p:tgtEl>
                                          <p:spTgt spid="275470"/>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275471"/>
                                        </p:tgtEl>
                                        <p:attrNameLst>
                                          <p:attrName>style.visibility</p:attrName>
                                        </p:attrNameLst>
                                      </p:cBhvr>
                                      <p:to>
                                        <p:strVal val="visible"/>
                                      </p:to>
                                    </p:set>
                                    <p:anim calcmode="lin" valueType="num">
                                      <p:cBhvr additive="base">
                                        <p:cTn id="55" dur="500" fill="hold"/>
                                        <p:tgtEl>
                                          <p:spTgt spid="275471"/>
                                        </p:tgtEl>
                                        <p:attrNameLst>
                                          <p:attrName>ppt_x</p:attrName>
                                        </p:attrNameLst>
                                      </p:cBhvr>
                                      <p:tavLst>
                                        <p:tav tm="0">
                                          <p:val>
                                            <p:strVal val="#ppt_x"/>
                                          </p:val>
                                        </p:tav>
                                        <p:tav tm="100000">
                                          <p:val>
                                            <p:strVal val="#ppt_x"/>
                                          </p:val>
                                        </p:tav>
                                      </p:tavLst>
                                    </p:anim>
                                    <p:anim calcmode="lin" valueType="num">
                                      <p:cBhvr additive="base">
                                        <p:cTn id="56" dur="500" fill="hold"/>
                                        <p:tgtEl>
                                          <p:spTgt spid="275471"/>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275472"/>
                                        </p:tgtEl>
                                        <p:attrNameLst>
                                          <p:attrName>style.visibility</p:attrName>
                                        </p:attrNameLst>
                                      </p:cBhvr>
                                      <p:to>
                                        <p:strVal val="visible"/>
                                      </p:to>
                                    </p:set>
                                    <p:anim calcmode="lin" valueType="num">
                                      <p:cBhvr additive="base">
                                        <p:cTn id="59" dur="500" fill="hold"/>
                                        <p:tgtEl>
                                          <p:spTgt spid="275472"/>
                                        </p:tgtEl>
                                        <p:attrNameLst>
                                          <p:attrName>ppt_x</p:attrName>
                                        </p:attrNameLst>
                                      </p:cBhvr>
                                      <p:tavLst>
                                        <p:tav tm="0">
                                          <p:val>
                                            <p:strVal val="#ppt_x"/>
                                          </p:val>
                                        </p:tav>
                                        <p:tav tm="100000">
                                          <p:val>
                                            <p:strVal val="#ppt_x"/>
                                          </p:val>
                                        </p:tav>
                                      </p:tavLst>
                                    </p:anim>
                                    <p:anim calcmode="lin" valueType="num">
                                      <p:cBhvr additive="base">
                                        <p:cTn id="60" dur="500" fill="hold"/>
                                        <p:tgtEl>
                                          <p:spTgt spid="275472"/>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275473"/>
                                        </p:tgtEl>
                                        <p:attrNameLst>
                                          <p:attrName>style.visibility</p:attrName>
                                        </p:attrNameLst>
                                      </p:cBhvr>
                                      <p:to>
                                        <p:strVal val="visible"/>
                                      </p:to>
                                    </p:set>
                                    <p:anim calcmode="lin" valueType="num">
                                      <p:cBhvr additive="base">
                                        <p:cTn id="63" dur="500" fill="hold"/>
                                        <p:tgtEl>
                                          <p:spTgt spid="275473"/>
                                        </p:tgtEl>
                                        <p:attrNameLst>
                                          <p:attrName>ppt_x</p:attrName>
                                        </p:attrNameLst>
                                      </p:cBhvr>
                                      <p:tavLst>
                                        <p:tav tm="0">
                                          <p:val>
                                            <p:strVal val="#ppt_x"/>
                                          </p:val>
                                        </p:tav>
                                        <p:tav tm="100000">
                                          <p:val>
                                            <p:strVal val="#ppt_x"/>
                                          </p:val>
                                        </p:tav>
                                      </p:tavLst>
                                    </p:anim>
                                    <p:anim calcmode="lin" valueType="num">
                                      <p:cBhvr additive="base">
                                        <p:cTn id="64" dur="500" fill="hold"/>
                                        <p:tgtEl>
                                          <p:spTgt spid="275473"/>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75474"/>
                                        </p:tgtEl>
                                        <p:attrNameLst>
                                          <p:attrName>style.visibility</p:attrName>
                                        </p:attrNameLst>
                                      </p:cBhvr>
                                      <p:to>
                                        <p:strVal val="visible"/>
                                      </p:to>
                                    </p:set>
                                    <p:anim calcmode="lin" valueType="num">
                                      <p:cBhvr additive="base">
                                        <p:cTn id="67" dur="500" fill="hold"/>
                                        <p:tgtEl>
                                          <p:spTgt spid="275474"/>
                                        </p:tgtEl>
                                        <p:attrNameLst>
                                          <p:attrName>ppt_x</p:attrName>
                                        </p:attrNameLst>
                                      </p:cBhvr>
                                      <p:tavLst>
                                        <p:tav tm="0">
                                          <p:val>
                                            <p:strVal val="#ppt_x"/>
                                          </p:val>
                                        </p:tav>
                                        <p:tav tm="100000">
                                          <p:val>
                                            <p:strVal val="#ppt_x"/>
                                          </p:val>
                                        </p:tav>
                                      </p:tavLst>
                                    </p:anim>
                                    <p:anim calcmode="lin" valueType="num">
                                      <p:cBhvr additive="base">
                                        <p:cTn id="68" dur="500" fill="hold"/>
                                        <p:tgtEl>
                                          <p:spTgt spid="275474"/>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275475"/>
                                        </p:tgtEl>
                                        <p:attrNameLst>
                                          <p:attrName>style.visibility</p:attrName>
                                        </p:attrNameLst>
                                      </p:cBhvr>
                                      <p:to>
                                        <p:strVal val="visible"/>
                                      </p:to>
                                    </p:set>
                                    <p:anim calcmode="lin" valueType="num">
                                      <p:cBhvr additive="base">
                                        <p:cTn id="71" dur="500" fill="hold"/>
                                        <p:tgtEl>
                                          <p:spTgt spid="275475"/>
                                        </p:tgtEl>
                                        <p:attrNameLst>
                                          <p:attrName>ppt_x</p:attrName>
                                        </p:attrNameLst>
                                      </p:cBhvr>
                                      <p:tavLst>
                                        <p:tav tm="0">
                                          <p:val>
                                            <p:strVal val="#ppt_x"/>
                                          </p:val>
                                        </p:tav>
                                        <p:tav tm="100000">
                                          <p:val>
                                            <p:strVal val="#ppt_x"/>
                                          </p:val>
                                        </p:tav>
                                      </p:tavLst>
                                    </p:anim>
                                    <p:anim calcmode="lin" valueType="num">
                                      <p:cBhvr additive="base">
                                        <p:cTn id="72" dur="500" fill="hold"/>
                                        <p:tgtEl>
                                          <p:spTgt spid="275475"/>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275476"/>
                                        </p:tgtEl>
                                        <p:attrNameLst>
                                          <p:attrName>style.visibility</p:attrName>
                                        </p:attrNameLst>
                                      </p:cBhvr>
                                      <p:to>
                                        <p:strVal val="visible"/>
                                      </p:to>
                                    </p:set>
                                    <p:anim calcmode="lin" valueType="num">
                                      <p:cBhvr additive="base">
                                        <p:cTn id="75" dur="500" fill="hold"/>
                                        <p:tgtEl>
                                          <p:spTgt spid="275476"/>
                                        </p:tgtEl>
                                        <p:attrNameLst>
                                          <p:attrName>ppt_x</p:attrName>
                                        </p:attrNameLst>
                                      </p:cBhvr>
                                      <p:tavLst>
                                        <p:tav tm="0">
                                          <p:val>
                                            <p:strVal val="#ppt_x"/>
                                          </p:val>
                                        </p:tav>
                                        <p:tav tm="100000">
                                          <p:val>
                                            <p:strVal val="#ppt_x"/>
                                          </p:val>
                                        </p:tav>
                                      </p:tavLst>
                                    </p:anim>
                                    <p:anim calcmode="lin" valueType="num">
                                      <p:cBhvr additive="base">
                                        <p:cTn id="76" dur="500" fill="hold"/>
                                        <p:tgtEl>
                                          <p:spTgt spid="275476"/>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275477"/>
                                        </p:tgtEl>
                                        <p:attrNameLst>
                                          <p:attrName>style.visibility</p:attrName>
                                        </p:attrNameLst>
                                      </p:cBhvr>
                                      <p:to>
                                        <p:strVal val="visible"/>
                                      </p:to>
                                    </p:set>
                                    <p:anim calcmode="lin" valueType="num">
                                      <p:cBhvr additive="base">
                                        <p:cTn id="79" dur="500" fill="hold"/>
                                        <p:tgtEl>
                                          <p:spTgt spid="275477"/>
                                        </p:tgtEl>
                                        <p:attrNameLst>
                                          <p:attrName>ppt_x</p:attrName>
                                        </p:attrNameLst>
                                      </p:cBhvr>
                                      <p:tavLst>
                                        <p:tav tm="0">
                                          <p:val>
                                            <p:strVal val="#ppt_x"/>
                                          </p:val>
                                        </p:tav>
                                        <p:tav tm="100000">
                                          <p:val>
                                            <p:strVal val="#ppt_x"/>
                                          </p:val>
                                        </p:tav>
                                      </p:tavLst>
                                    </p:anim>
                                    <p:anim calcmode="lin" valueType="num">
                                      <p:cBhvr additive="base">
                                        <p:cTn id="80" dur="500" fill="hold"/>
                                        <p:tgtEl>
                                          <p:spTgt spid="275477"/>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275478"/>
                                        </p:tgtEl>
                                        <p:attrNameLst>
                                          <p:attrName>style.visibility</p:attrName>
                                        </p:attrNameLst>
                                      </p:cBhvr>
                                      <p:to>
                                        <p:strVal val="visible"/>
                                      </p:to>
                                    </p:set>
                                    <p:anim calcmode="lin" valueType="num">
                                      <p:cBhvr additive="base">
                                        <p:cTn id="83" dur="500" fill="hold"/>
                                        <p:tgtEl>
                                          <p:spTgt spid="275478"/>
                                        </p:tgtEl>
                                        <p:attrNameLst>
                                          <p:attrName>ppt_x</p:attrName>
                                        </p:attrNameLst>
                                      </p:cBhvr>
                                      <p:tavLst>
                                        <p:tav tm="0">
                                          <p:val>
                                            <p:strVal val="#ppt_x"/>
                                          </p:val>
                                        </p:tav>
                                        <p:tav tm="100000">
                                          <p:val>
                                            <p:strVal val="#ppt_x"/>
                                          </p:val>
                                        </p:tav>
                                      </p:tavLst>
                                    </p:anim>
                                    <p:anim calcmode="lin" valueType="num">
                                      <p:cBhvr additive="base">
                                        <p:cTn id="84" dur="500" fill="hold"/>
                                        <p:tgtEl>
                                          <p:spTgt spid="275478"/>
                                        </p:tgtEl>
                                        <p:attrNameLst>
                                          <p:attrName>ppt_y</p:attrName>
                                        </p:attrNameLst>
                                      </p:cBhvr>
                                      <p:tavLst>
                                        <p:tav tm="0">
                                          <p:val>
                                            <p:strVal val="0-#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275479"/>
                                        </p:tgtEl>
                                        <p:attrNameLst>
                                          <p:attrName>style.visibility</p:attrName>
                                        </p:attrNameLst>
                                      </p:cBhvr>
                                      <p:to>
                                        <p:strVal val="visible"/>
                                      </p:to>
                                    </p:set>
                                    <p:anim calcmode="lin" valueType="num">
                                      <p:cBhvr additive="base">
                                        <p:cTn id="89" dur="500" fill="hold"/>
                                        <p:tgtEl>
                                          <p:spTgt spid="275479"/>
                                        </p:tgtEl>
                                        <p:attrNameLst>
                                          <p:attrName>ppt_x</p:attrName>
                                        </p:attrNameLst>
                                      </p:cBhvr>
                                      <p:tavLst>
                                        <p:tav tm="0">
                                          <p:val>
                                            <p:strVal val="0-#ppt_w/2"/>
                                          </p:val>
                                        </p:tav>
                                        <p:tav tm="100000">
                                          <p:val>
                                            <p:strVal val="#ppt_x"/>
                                          </p:val>
                                        </p:tav>
                                      </p:tavLst>
                                    </p:anim>
                                    <p:anim calcmode="lin" valueType="num">
                                      <p:cBhvr additive="base">
                                        <p:cTn id="90" dur="500" fill="hold"/>
                                        <p:tgtEl>
                                          <p:spTgt spid="275479"/>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275480"/>
                                        </p:tgtEl>
                                        <p:attrNameLst>
                                          <p:attrName>style.visibility</p:attrName>
                                        </p:attrNameLst>
                                      </p:cBhvr>
                                      <p:to>
                                        <p:strVal val="visible"/>
                                      </p:to>
                                    </p:set>
                                    <p:anim calcmode="lin" valueType="num">
                                      <p:cBhvr additive="base">
                                        <p:cTn id="93" dur="500" fill="hold"/>
                                        <p:tgtEl>
                                          <p:spTgt spid="275480"/>
                                        </p:tgtEl>
                                        <p:attrNameLst>
                                          <p:attrName>ppt_x</p:attrName>
                                        </p:attrNameLst>
                                      </p:cBhvr>
                                      <p:tavLst>
                                        <p:tav tm="0">
                                          <p:val>
                                            <p:strVal val="0-#ppt_w/2"/>
                                          </p:val>
                                        </p:tav>
                                        <p:tav tm="100000">
                                          <p:val>
                                            <p:strVal val="#ppt_x"/>
                                          </p:val>
                                        </p:tav>
                                      </p:tavLst>
                                    </p:anim>
                                    <p:anim calcmode="lin" valueType="num">
                                      <p:cBhvr additive="base">
                                        <p:cTn id="94" dur="500" fill="hold"/>
                                        <p:tgtEl>
                                          <p:spTgt spid="275480"/>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275481"/>
                                        </p:tgtEl>
                                        <p:attrNameLst>
                                          <p:attrName>style.visibility</p:attrName>
                                        </p:attrNameLst>
                                      </p:cBhvr>
                                      <p:to>
                                        <p:strVal val="visible"/>
                                      </p:to>
                                    </p:set>
                                    <p:anim calcmode="lin" valueType="num">
                                      <p:cBhvr additive="base">
                                        <p:cTn id="97" dur="500" fill="hold"/>
                                        <p:tgtEl>
                                          <p:spTgt spid="275481"/>
                                        </p:tgtEl>
                                        <p:attrNameLst>
                                          <p:attrName>ppt_x</p:attrName>
                                        </p:attrNameLst>
                                      </p:cBhvr>
                                      <p:tavLst>
                                        <p:tav tm="0">
                                          <p:val>
                                            <p:strVal val="0-#ppt_w/2"/>
                                          </p:val>
                                        </p:tav>
                                        <p:tav tm="100000">
                                          <p:val>
                                            <p:strVal val="#ppt_x"/>
                                          </p:val>
                                        </p:tav>
                                      </p:tavLst>
                                    </p:anim>
                                    <p:anim calcmode="lin" valueType="num">
                                      <p:cBhvr additive="base">
                                        <p:cTn id="98" dur="500" fill="hold"/>
                                        <p:tgtEl>
                                          <p:spTgt spid="275481"/>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275482"/>
                                        </p:tgtEl>
                                        <p:attrNameLst>
                                          <p:attrName>style.visibility</p:attrName>
                                        </p:attrNameLst>
                                      </p:cBhvr>
                                      <p:to>
                                        <p:strVal val="visible"/>
                                      </p:to>
                                    </p:set>
                                    <p:anim calcmode="lin" valueType="num">
                                      <p:cBhvr additive="base">
                                        <p:cTn id="101" dur="500" fill="hold"/>
                                        <p:tgtEl>
                                          <p:spTgt spid="275482"/>
                                        </p:tgtEl>
                                        <p:attrNameLst>
                                          <p:attrName>ppt_x</p:attrName>
                                        </p:attrNameLst>
                                      </p:cBhvr>
                                      <p:tavLst>
                                        <p:tav tm="0">
                                          <p:val>
                                            <p:strVal val="0-#ppt_w/2"/>
                                          </p:val>
                                        </p:tav>
                                        <p:tav tm="100000">
                                          <p:val>
                                            <p:strVal val="#ppt_x"/>
                                          </p:val>
                                        </p:tav>
                                      </p:tavLst>
                                    </p:anim>
                                    <p:anim calcmode="lin" valueType="num">
                                      <p:cBhvr additive="base">
                                        <p:cTn id="102" dur="500" fill="hold"/>
                                        <p:tgtEl>
                                          <p:spTgt spid="275482"/>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275483"/>
                                        </p:tgtEl>
                                        <p:attrNameLst>
                                          <p:attrName>style.visibility</p:attrName>
                                        </p:attrNameLst>
                                      </p:cBhvr>
                                      <p:to>
                                        <p:strVal val="visible"/>
                                      </p:to>
                                    </p:set>
                                    <p:anim calcmode="lin" valueType="num">
                                      <p:cBhvr additive="base">
                                        <p:cTn id="105" dur="500" fill="hold"/>
                                        <p:tgtEl>
                                          <p:spTgt spid="275483"/>
                                        </p:tgtEl>
                                        <p:attrNameLst>
                                          <p:attrName>ppt_x</p:attrName>
                                        </p:attrNameLst>
                                      </p:cBhvr>
                                      <p:tavLst>
                                        <p:tav tm="0">
                                          <p:val>
                                            <p:strVal val="0-#ppt_w/2"/>
                                          </p:val>
                                        </p:tav>
                                        <p:tav tm="100000">
                                          <p:val>
                                            <p:strVal val="#ppt_x"/>
                                          </p:val>
                                        </p:tav>
                                      </p:tavLst>
                                    </p:anim>
                                    <p:anim calcmode="lin" valueType="num">
                                      <p:cBhvr additive="base">
                                        <p:cTn id="106" dur="500" fill="hold"/>
                                        <p:tgtEl>
                                          <p:spTgt spid="275483"/>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275484"/>
                                        </p:tgtEl>
                                        <p:attrNameLst>
                                          <p:attrName>style.visibility</p:attrName>
                                        </p:attrNameLst>
                                      </p:cBhvr>
                                      <p:to>
                                        <p:strVal val="visible"/>
                                      </p:to>
                                    </p:set>
                                    <p:anim calcmode="lin" valueType="num">
                                      <p:cBhvr additive="base">
                                        <p:cTn id="109" dur="500" fill="hold"/>
                                        <p:tgtEl>
                                          <p:spTgt spid="275484"/>
                                        </p:tgtEl>
                                        <p:attrNameLst>
                                          <p:attrName>ppt_x</p:attrName>
                                        </p:attrNameLst>
                                      </p:cBhvr>
                                      <p:tavLst>
                                        <p:tav tm="0">
                                          <p:val>
                                            <p:strVal val="0-#ppt_w/2"/>
                                          </p:val>
                                        </p:tav>
                                        <p:tav tm="100000">
                                          <p:val>
                                            <p:strVal val="#ppt_x"/>
                                          </p:val>
                                        </p:tav>
                                      </p:tavLst>
                                    </p:anim>
                                    <p:anim calcmode="lin" valueType="num">
                                      <p:cBhvr additive="base">
                                        <p:cTn id="110" dur="500" fill="hold"/>
                                        <p:tgtEl>
                                          <p:spTgt spid="275484"/>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275485"/>
                                        </p:tgtEl>
                                        <p:attrNameLst>
                                          <p:attrName>style.visibility</p:attrName>
                                        </p:attrNameLst>
                                      </p:cBhvr>
                                      <p:to>
                                        <p:strVal val="visible"/>
                                      </p:to>
                                    </p:set>
                                    <p:anim calcmode="lin" valueType="num">
                                      <p:cBhvr additive="base">
                                        <p:cTn id="113" dur="500" fill="hold"/>
                                        <p:tgtEl>
                                          <p:spTgt spid="275485"/>
                                        </p:tgtEl>
                                        <p:attrNameLst>
                                          <p:attrName>ppt_x</p:attrName>
                                        </p:attrNameLst>
                                      </p:cBhvr>
                                      <p:tavLst>
                                        <p:tav tm="0">
                                          <p:val>
                                            <p:strVal val="0-#ppt_w/2"/>
                                          </p:val>
                                        </p:tav>
                                        <p:tav tm="100000">
                                          <p:val>
                                            <p:strVal val="#ppt_x"/>
                                          </p:val>
                                        </p:tav>
                                      </p:tavLst>
                                    </p:anim>
                                    <p:anim calcmode="lin" valueType="num">
                                      <p:cBhvr additive="base">
                                        <p:cTn id="114" dur="500" fill="hold"/>
                                        <p:tgtEl>
                                          <p:spTgt spid="275485"/>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275486"/>
                                        </p:tgtEl>
                                        <p:attrNameLst>
                                          <p:attrName>style.visibility</p:attrName>
                                        </p:attrNameLst>
                                      </p:cBhvr>
                                      <p:to>
                                        <p:strVal val="visible"/>
                                      </p:to>
                                    </p:set>
                                    <p:anim calcmode="lin" valueType="num">
                                      <p:cBhvr additive="base">
                                        <p:cTn id="117" dur="500" fill="hold"/>
                                        <p:tgtEl>
                                          <p:spTgt spid="275486"/>
                                        </p:tgtEl>
                                        <p:attrNameLst>
                                          <p:attrName>ppt_x</p:attrName>
                                        </p:attrNameLst>
                                      </p:cBhvr>
                                      <p:tavLst>
                                        <p:tav tm="0">
                                          <p:val>
                                            <p:strVal val="0-#ppt_w/2"/>
                                          </p:val>
                                        </p:tav>
                                        <p:tav tm="100000">
                                          <p:val>
                                            <p:strVal val="#ppt_x"/>
                                          </p:val>
                                        </p:tav>
                                      </p:tavLst>
                                    </p:anim>
                                    <p:anim calcmode="lin" valueType="num">
                                      <p:cBhvr additive="base">
                                        <p:cTn id="118" dur="500" fill="hold"/>
                                        <p:tgtEl>
                                          <p:spTgt spid="275486"/>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275487"/>
                                        </p:tgtEl>
                                        <p:attrNameLst>
                                          <p:attrName>style.visibility</p:attrName>
                                        </p:attrNameLst>
                                      </p:cBhvr>
                                      <p:to>
                                        <p:strVal val="visible"/>
                                      </p:to>
                                    </p:set>
                                    <p:anim calcmode="lin" valueType="num">
                                      <p:cBhvr additive="base">
                                        <p:cTn id="121" dur="500" fill="hold"/>
                                        <p:tgtEl>
                                          <p:spTgt spid="275487"/>
                                        </p:tgtEl>
                                        <p:attrNameLst>
                                          <p:attrName>ppt_x</p:attrName>
                                        </p:attrNameLst>
                                      </p:cBhvr>
                                      <p:tavLst>
                                        <p:tav tm="0">
                                          <p:val>
                                            <p:strVal val="0-#ppt_w/2"/>
                                          </p:val>
                                        </p:tav>
                                        <p:tav tm="100000">
                                          <p:val>
                                            <p:strVal val="#ppt_x"/>
                                          </p:val>
                                        </p:tav>
                                      </p:tavLst>
                                    </p:anim>
                                    <p:anim calcmode="lin" valueType="num">
                                      <p:cBhvr additive="base">
                                        <p:cTn id="122" dur="500" fill="hold"/>
                                        <p:tgtEl>
                                          <p:spTgt spid="275487"/>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275488"/>
                                        </p:tgtEl>
                                        <p:attrNameLst>
                                          <p:attrName>style.visibility</p:attrName>
                                        </p:attrNameLst>
                                      </p:cBhvr>
                                      <p:to>
                                        <p:strVal val="visible"/>
                                      </p:to>
                                    </p:set>
                                    <p:anim calcmode="lin" valueType="num">
                                      <p:cBhvr additive="base">
                                        <p:cTn id="125" dur="500" fill="hold"/>
                                        <p:tgtEl>
                                          <p:spTgt spid="275488"/>
                                        </p:tgtEl>
                                        <p:attrNameLst>
                                          <p:attrName>ppt_x</p:attrName>
                                        </p:attrNameLst>
                                      </p:cBhvr>
                                      <p:tavLst>
                                        <p:tav tm="0">
                                          <p:val>
                                            <p:strVal val="0-#ppt_w/2"/>
                                          </p:val>
                                        </p:tav>
                                        <p:tav tm="100000">
                                          <p:val>
                                            <p:strVal val="#ppt_x"/>
                                          </p:val>
                                        </p:tav>
                                      </p:tavLst>
                                    </p:anim>
                                    <p:anim calcmode="lin" valueType="num">
                                      <p:cBhvr additive="base">
                                        <p:cTn id="126" dur="500" fill="hold"/>
                                        <p:tgtEl>
                                          <p:spTgt spid="275488"/>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275489"/>
                                        </p:tgtEl>
                                        <p:attrNameLst>
                                          <p:attrName>style.visibility</p:attrName>
                                        </p:attrNameLst>
                                      </p:cBhvr>
                                      <p:to>
                                        <p:strVal val="visible"/>
                                      </p:to>
                                    </p:set>
                                    <p:anim calcmode="lin" valueType="num">
                                      <p:cBhvr additive="base">
                                        <p:cTn id="129" dur="500" fill="hold"/>
                                        <p:tgtEl>
                                          <p:spTgt spid="275489"/>
                                        </p:tgtEl>
                                        <p:attrNameLst>
                                          <p:attrName>ppt_x</p:attrName>
                                        </p:attrNameLst>
                                      </p:cBhvr>
                                      <p:tavLst>
                                        <p:tav tm="0">
                                          <p:val>
                                            <p:strVal val="0-#ppt_w/2"/>
                                          </p:val>
                                        </p:tav>
                                        <p:tav tm="100000">
                                          <p:val>
                                            <p:strVal val="#ppt_x"/>
                                          </p:val>
                                        </p:tav>
                                      </p:tavLst>
                                    </p:anim>
                                    <p:anim calcmode="lin" valueType="num">
                                      <p:cBhvr additive="base">
                                        <p:cTn id="130" dur="500" fill="hold"/>
                                        <p:tgtEl>
                                          <p:spTgt spid="275489"/>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275490"/>
                                        </p:tgtEl>
                                        <p:attrNameLst>
                                          <p:attrName>style.visibility</p:attrName>
                                        </p:attrNameLst>
                                      </p:cBhvr>
                                      <p:to>
                                        <p:strVal val="visible"/>
                                      </p:to>
                                    </p:set>
                                    <p:anim calcmode="lin" valueType="num">
                                      <p:cBhvr additive="base">
                                        <p:cTn id="133" dur="500" fill="hold"/>
                                        <p:tgtEl>
                                          <p:spTgt spid="275490"/>
                                        </p:tgtEl>
                                        <p:attrNameLst>
                                          <p:attrName>ppt_x</p:attrName>
                                        </p:attrNameLst>
                                      </p:cBhvr>
                                      <p:tavLst>
                                        <p:tav tm="0">
                                          <p:val>
                                            <p:strVal val="0-#ppt_w/2"/>
                                          </p:val>
                                        </p:tav>
                                        <p:tav tm="100000">
                                          <p:val>
                                            <p:strVal val="#ppt_x"/>
                                          </p:val>
                                        </p:tav>
                                      </p:tavLst>
                                    </p:anim>
                                    <p:anim calcmode="lin" valueType="num">
                                      <p:cBhvr additive="base">
                                        <p:cTn id="134" dur="500" fill="hold"/>
                                        <p:tgtEl>
                                          <p:spTgt spid="275490"/>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275500"/>
                                        </p:tgtEl>
                                        <p:attrNameLst>
                                          <p:attrName>style.visibility</p:attrName>
                                        </p:attrNameLst>
                                      </p:cBhvr>
                                      <p:to>
                                        <p:strVal val="visible"/>
                                      </p:to>
                                    </p:set>
                                    <p:anim calcmode="lin" valueType="num">
                                      <p:cBhvr additive="base">
                                        <p:cTn id="137" dur="500" fill="hold"/>
                                        <p:tgtEl>
                                          <p:spTgt spid="275500"/>
                                        </p:tgtEl>
                                        <p:attrNameLst>
                                          <p:attrName>ppt_x</p:attrName>
                                        </p:attrNameLst>
                                      </p:cBhvr>
                                      <p:tavLst>
                                        <p:tav tm="0">
                                          <p:val>
                                            <p:strVal val="0-#ppt_w/2"/>
                                          </p:val>
                                        </p:tav>
                                        <p:tav tm="100000">
                                          <p:val>
                                            <p:strVal val="#ppt_x"/>
                                          </p:val>
                                        </p:tav>
                                      </p:tavLst>
                                    </p:anim>
                                    <p:anim calcmode="lin" valueType="num">
                                      <p:cBhvr additive="base">
                                        <p:cTn id="138" dur="500" fill="hold"/>
                                        <p:tgtEl>
                                          <p:spTgt spid="275500"/>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2" fill="hold" grpId="0" nodeType="clickEffect">
                                  <p:stCondLst>
                                    <p:cond delay="0"/>
                                  </p:stCondLst>
                                  <p:childTnLst>
                                    <p:set>
                                      <p:cBhvr>
                                        <p:cTn id="142" dur="1" fill="hold">
                                          <p:stCondLst>
                                            <p:cond delay="0"/>
                                          </p:stCondLst>
                                        </p:cTn>
                                        <p:tgtEl>
                                          <p:spTgt spid="275491"/>
                                        </p:tgtEl>
                                        <p:attrNameLst>
                                          <p:attrName>style.visibility</p:attrName>
                                        </p:attrNameLst>
                                      </p:cBhvr>
                                      <p:to>
                                        <p:strVal val="visible"/>
                                      </p:to>
                                    </p:set>
                                    <p:anim calcmode="lin" valueType="num">
                                      <p:cBhvr additive="base">
                                        <p:cTn id="143" dur="500" fill="hold"/>
                                        <p:tgtEl>
                                          <p:spTgt spid="275491"/>
                                        </p:tgtEl>
                                        <p:attrNameLst>
                                          <p:attrName>ppt_x</p:attrName>
                                        </p:attrNameLst>
                                      </p:cBhvr>
                                      <p:tavLst>
                                        <p:tav tm="0">
                                          <p:val>
                                            <p:strVal val="1+#ppt_w/2"/>
                                          </p:val>
                                        </p:tav>
                                        <p:tav tm="100000">
                                          <p:val>
                                            <p:strVal val="#ppt_x"/>
                                          </p:val>
                                        </p:tav>
                                      </p:tavLst>
                                    </p:anim>
                                    <p:anim calcmode="lin" valueType="num">
                                      <p:cBhvr additive="base">
                                        <p:cTn id="144" dur="500" fill="hold"/>
                                        <p:tgtEl>
                                          <p:spTgt spid="275491"/>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275492"/>
                                        </p:tgtEl>
                                        <p:attrNameLst>
                                          <p:attrName>style.visibility</p:attrName>
                                        </p:attrNameLst>
                                      </p:cBhvr>
                                      <p:to>
                                        <p:strVal val="visible"/>
                                      </p:to>
                                    </p:set>
                                    <p:anim calcmode="lin" valueType="num">
                                      <p:cBhvr additive="base">
                                        <p:cTn id="147" dur="500" fill="hold"/>
                                        <p:tgtEl>
                                          <p:spTgt spid="275492"/>
                                        </p:tgtEl>
                                        <p:attrNameLst>
                                          <p:attrName>ppt_x</p:attrName>
                                        </p:attrNameLst>
                                      </p:cBhvr>
                                      <p:tavLst>
                                        <p:tav tm="0">
                                          <p:val>
                                            <p:strVal val="1+#ppt_w/2"/>
                                          </p:val>
                                        </p:tav>
                                        <p:tav tm="100000">
                                          <p:val>
                                            <p:strVal val="#ppt_x"/>
                                          </p:val>
                                        </p:tav>
                                      </p:tavLst>
                                    </p:anim>
                                    <p:anim calcmode="lin" valueType="num">
                                      <p:cBhvr additive="base">
                                        <p:cTn id="148" dur="500" fill="hold"/>
                                        <p:tgtEl>
                                          <p:spTgt spid="275492"/>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275494"/>
                                        </p:tgtEl>
                                        <p:attrNameLst>
                                          <p:attrName>style.visibility</p:attrName>
                                        </p:attrNameLst>
                                      </p:cBhvr>
                                      <p:to>
                                        <p:strVal val="visible"/>
                                      </p:to>
                                    </p:set>
                                    <p:anim calcmode="lin" valueType="num">
                                      <p:cBhvr additive="base">
                                        <p:cTn id="151" dur="500" fill="hold"/>
                                        <p:tgtEl>
                                          <p:spTgt spid="275494"/>
                                        </p:tgtEl>
                                        <p:attrNameLst>
                                          <p:attrName>ppt_x</p:attrName>
                                        </p:attrNameLst>
                                      </p:cBhvr>
                                      <p:tavLst>
                                        <p:tav tm="0">
                                          <p:val>
                                            <p:strVal val="1+#ppt_w/2"/>
                                          </p:val>
                                        </p:tav>
                                        <p:tav tm="100000">
                                          <p:val>
                                            <p:strVal val="#ppt_x"/>
                                          </p:val>
                                        </p:tav>
                                      </p:tavLst>
                                    </p:anim>
                                    <p:anim calcmode="lin" valueType="num">
                                      <p:cBhvr additive="base">
                                        <p:cTn id="152" dur="500" fill="hold"/>
                                        <p:tgtEl>
                                          <p:spTgt spid="275494"/>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275495"/>
                                        </p:tgtEl>
                                        <p:attrNameLst>
                                          <p:attrName>style.visibility</p:attrName>
                                        </p:attrNameLst>
                                      </p:cBhvr>
                                      <p:to>
                                        <p:strVal val="visible"/>
                                      </p:to>
                                    </p:set>
                                    <p:anim calcmode="lin" valueType="num">
                                      <p:cBhvr additive="base">
                                        <p:cTn id="155" dur="500" fill="hold"/>
                                        <p:tgtEl>
                                          <p:spTgt spid="275495"/>
                                        </p:tgtEl>
                                        <p:attrNameLst>
                                          <p:attrName>ppt_x</p:attrName>
                                        </p:attrNameLst>
                                      </p:cBhvr>
                                      <p:tavLst>
                                        <p:tav tm="0">
                                          <p:val>
                                            <p:strVal val="1+#ppt_w/2"/>
                                          </p:val>
                                        </p:tav>
                                        <p:tav tm="100000">
                                          <p:val>
                                            <p:strVal val="#ppt_x"/>
                                          </p:val>
                                        </p:tav>
                                      </p:tavLst>
                                    </p:anim>
                                    <p:anim calcmode="lin" valueType="num">
                                      <p:cBhvr additive="base">
                                        <p:cTn id="156" dur="500" fill="hold"/>
                                        <p:tgtEl>
                                          <p:spTgt spid="275495"/>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275496"/>
                                        </p:tgtEl>
                                        <p:attrNameLst>
                                          <p:attrName>style.visibility</p:attrName>
                                        </p:attrNameLst>
                                      </p:cBhvr>
                                      <p:to>
                                        <p:strVal val="visible"/>
                                      </p:to>
                                    </p:set>
                                    <p:anim calcmode="lin" valueType="num">
                                      <p:cBhvr additive="base">
                                        <p:cTn id="159" dur="500" fill="hold"/>
                                        <p:tgtEl>
                                          <p:spTgt spid="275496"/>
                                        </p:tgtEl>
                                        <p:attrNameLst>
                                          <p:attrName>ppt_x</p:attrName>
                                        </p:attrNameLst>
                                      </p:cBhvr>
                                      <p:tavLst>
                                        <p:tav tm="0">
                                          <p:val>
                                            <p:strVal val="1+#ppt_w/2"/>
                                          </p:val>
                                        </p:tav>
                                        <p:tav tm="100000">
                                          <p:val>
                                            <p:strVal val="#ppt_x"/>
                                          </p:val>
                                        </p:tav>
                                      </p:tavLst>
                                    </p:anim>
                                    <p:anim calcmode="lin" valueType="num">
                                      <p:cBhvr additive="base">
                                        <p:cTn id="160" dur="500" fill="hold"/>
                                        <p:tgtEl>
                                          <p:spTgt spid="275496"/>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275497"/>
                                        </p:tgtEl>
                                        <p:attrNameLst>
                                          <p:attrName>style.visibility</p:attrName>
                                        </p:attrNameLst>
                                      </p:cBhvr>
                                      <p:to>
                                        <p:strVal val="visible"/>
                                      </p:to>
                                    </p:set>
                                    <p:anim calcmode="lin" valueType="num">
                                      <p:cBhvr additive="base">
                                        <p:cTn id="163" dur="500" fill="hold"/>
                                        <p:tgtEl>
                                          <p:spTgt spid="275497"/>
                                        </p:tgtEl>
                                        <p:attrNameLst>
                                          <p:attrName>ppt_x</p:attrName>
                                        </p:attrNameLst>
                                      </p:cBhvr>
                                      <p:tavLst>
                                        <p:tav tm="0">
                                          <p:val>
                                            <p:strVal val="1+#ppt_w/2"/>
                                          </p:val>
                                        </p:tav>
                                        <p:tav tm="100000">
                                          <p:val>
                                            <p:strVal val="#ppt_x"/>
                                          </p:val>
                                        </p:tav>
                                      </p:tavLst>
                                    </p:anim>
                                    <p:anim calcmode="lin" valueType="num">
                                      <p:cBhvr additive="base">
                                        <p:cTn id="164" dur="500" fill="hold"/>
                                        <p:tgtEl>
                                          <p:spTgt spid="275497"/>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275498"/>
                                        </p:tgtEl>
                                        <p:attrNameLst>
                                          <p:attrName>style.visibility</p:attrName>
                                        </p:attrNameLst>
                                      </p:cBhvr>
                                      <p:to>
                                        <p:strVal val="visible"/>
                                      </p:to>
                                    </p:set>
                                    <p:anim calcmode="lin" valueType="num">
                                      <p:cBhvr additive="base">
                                        <p:cTn id="167" dur="500" fill="hold"/>
                                        <p:tgtEl>
                                          <p:spTgt spid="275498"/>
                                        </p:tgtEl>
                                        <p:attrNameLst>
                                          <p:attrName>ppt_x</p:attrName>
                                        </p:attrNameLst>
                                      </p:cBhvr>
                                      <p:tavLst>
                                        <p:tav tm="0">
                                          <p:val>
                                            <p:strVal val="1+#ppt_w/2"/>
                                          </p:val>
                                        </p:tav>
                                        <p:tav tm="100000">
                                          <p:val>
                                            <p:strVal val="#ppt_x"/>
                                          </p:val>
                                        </p:tav>
                                      </p:tavLst>
                                    </p:anim>
                                    <p:anim calcmode="lin" valueType="num">
                                      <p:cBhvr additive="base">
                                        <p:cTn id="168" dur="500" fill="hold"/>
                                        <p:tgtEl>
                                          <p:spTgt spid="275498"/>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275499"/>
                                        </p:tgtEl>
                                        <p:attrNameLst>
                                          <p:attrName>style.visibility</p:attrName>
                                        </p:attrNameLst>
                                      </p:cBhvr>
                                      <p:to>
                                        <p:strVal val="visible"/>
                                      </p:to>
                                    </p:set>
                                    <p:anim calcmode="lin" valueType="num">
                                      <p:cBhvr additive="base">
                                        <p:cTn id="171" dur="500" fill="hold"/>
                                        <p:tgtEl>
                                          <p:spTgt spid="275499"/>
                                        </p:tgtEl>
                                        <p:attrNameLst>
                                          <p:attrName>ppt_x</p:attrName>
                                        </p:attrNameLst>
                                      </p:cBhvr>
                                      <p:tavLst>
                                        <p:tav tm="0">
                                          <p:val>
                                            <p:strVal val="1+#ppt_w/2"/>
                                          </p:val>
                                        </p:tav>
                                        <p:tav tm="100000">
                                          <p:val>
                                            <p:strVal val="#ppt_x"/>
                                          </p:val>
                                        </p:tav>
                                      </p:tavLst>
                                    </p:anim>
                                    <p:anim calcmode="lin" valueType="num">
                                      <p:cBhvr additive="base">
                                        <p:cTn id="172" dur="500" fill="hold"/>
                                        <p:tgtEl>
                                          <p:spTgt spid="275499"/>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275493"/>
                                        </p:tgtEl>
                                        <p:attrNameLst>
                                          <p:attrName>style.visibility</p:attrName>
                                        </p:attrNameLst>
                                      </p:cBhvr>
                                      <p:to>
                                        <p:strVal val="visible"/>
                                      </p:to>
                                    </p:set>
                                    <p:anim calcmode="lin" valueType="num">
                                      <p:cBhvr additive="base">
                                        <p:cTn id="175" dur="500" fill="hold"/>
                                        <p:tgtEl>
                                          <p:spTgt spid="275493"/>
                                        </p:tgtEl>
                                        <p:attrNameLst>
                                          <p:attrName>ppt_x</p:attrName>
                                        </p:attrNameLst>
                                      </p:cBhvr>
                                      <p:tavLst>
                                        <p:tav tm="0">
                                          <p:val>
                                            <p:strVal val="1+#ppt_w/2"/>
                                          </p:val>
                                        </p:tav>
                                        <p:tav tm="100000">
                                          <p:val>
                                            <p:strVal val="#ppt_x"/>
                                          </p:val>
                                        </p:tav>
                                      </p:tavLst>
                                    </p:anim>
                                    <p:anim calcmode="lin" valueType="num">
                                      <p:cBhvr additive="base">
                                        <p:cTn id="176" dur="500" fill="hold"/>
                                        <p:tgtEl>
                                          <p:spTgt spid="2754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nimBg="1"/>
      <p:bldP spid="275460" grpId="0"/>
      <p:bldP spid="275461" grpId="0" animBg="1"/>
      <p:bldP spid="275462" grpId="0" animBg="1"/>
      <p:bldP spid="275463" grpId="0" animBg="1"/>
      <p:bldP spid="275464" grpId="0" animBg="1"/>
      <p:bldP spid="275465" grpId="0" animBg="1"/>
      <p:bldP spid="275466" grpId="0" animBg="1"/>
      <p:bldP spid="275467" grpId="0" animBg="1"/>
      <p:bldP spid="275468" grpId="0" animBg="1"/>
      <p:bldP spid="275469" grpId="0" animBg="1"/>
      <p:bldP spid="275470" grpId="0"/>
      <p:bldP spid="275471" grpId="0"/>
      <p:bldP spid="275472" grpId="0" animBg="1"/>
      <p:bldP spid="275473" grpId="0" animBg="1"/>
      <p:bldP spid="275474" grpId="0" animBg="1"/>
      <p:bldP spid="275475" grpId="0"/>
      <p:bldP spid="275476" grpId="0"/>
      <p:bldP spid="275477" grpId="0"/>
      <p:bldP spid="275478" grpId="0" animBg="1"/>
      <p:bldP spid="275479" grpId="0" animBg="1"/>
      <p:bldP spid="275480" grpId="0"/>
      <p:bldP spid="275481" grpId="0" animBg="1"/>
      <p:bldP spid="275482" grpId="0" animBg="1"/>
      <p:bldP spid="275483" grpId="0" animBg="1"/>
      <p:bldP spid="275484" grpId="0"/>
      <p:bldP spid="275485" grpId="0" animBg="1"/>
      <p:bldP spid="275486" grpId="0" animBg="1"/>
      <p:bldP spid="275487" grpId="0" animBg="1"/>
      <p:bldP spid="275488" grpId="0"/>
      <p:bldP spid="275489" grpId="0"/>
      <p:bldP spid="275490" grpId="0"/>
      <p:bldP spid="275491" grpId="0" animBg="1"/>
      <p:bldP spid="275492" grpId="0" animBg="1"/>
      <p:bldP spid="275493" grpId="0"/>
      <p:bldP spid="275494" grpId="0"/>
      <p:bldP spid="275495" grpId="0"/>
      <p:bldP spid="275496" grpId="0"/>
      <p:bldP spid="275497" grpId="0" animBg="1"/>
      <p:bldP spid="275498" grpId="0" animBg="1"/>
      <p:bldP spid="275499" grpId="0" animBg="1"/>
      <p:bldP spid="27550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3059" name="Text Box 3"/>
          <p:cNvSpPr txBox="1">
            <a:spLocks noChangeArrowheads="1"/>
          </p:cNvSpPr>
          <p:nvPr/>
        </p:nvSpPr>
        <p:spPr bwMode="auto">
          <a:xfrm>
            <a:off x="4038600" y="5592763"/>
            <a:ext cx="3200400" cy="579437"/>
          </a:xfrm>
          <a:prstGeom prst="rect">
            <a:avLst/>
          </a:prstGeom>
          <a:noFill/>
          <a:ln w="9525">
            <a:noFill/>
            <a:miter lim="800000"/>
            <a:headEnd/>
            <a:tailEnd/>
          </a:ln>
          <a:effectLst/>
        </p:spPr>
        <p:txBody>
          <a:bodyPr>
            <a:spAutoFit/>
          </a:bodyPr>
          <a:lstStyle/>
          <a:p>
            <a:r>
              <a:rPr lang="zh-CN" altLang="en-US" sz="3200" b="1">
                <a:solidFill>
                  <a:schemeClr val="accent2"/>
                </a:solidFill>
                <a:latin typeface="+mn-lt"/>
                <a:ea typeface="隶书" pitchFamily="49" charset="-122"/>
              </a:rPr>
              <a:t>搜索失败的例子</a:t>
            </a:r>
            <a:endParaRPr lang="zh-CN" altLang="en-US">
              <a:latin typeface="+mn-lt"/>
              <a:ea typeface="隶书" pitchFamily="49" charset="-122"/>
            </a:endParaRPr>
          </a:p>
        </p:txBody>
      </p:sp>
      <p:sp>
        <p:nvSpPr>
          <p:cNvPr id="173060" name="Rectangle 4" descr="白色大理石"/>
          <p:cNvSpPr>
            <a:spLocks noChangeArrowheads="1"/>
          </p:cNvSpPr>
          <p:nvPr/>
        </p:nvSpPr>
        <p:spPr bwMode="auto">
          <a:xfrm>
            <a:off x="2133600" y="914400"/>
            <a:ext cx="5486400" cy="4572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mn-lt"/>
            </a:endParaRPr>
          </a:p>
        </p:txBody>
      </p:sp>
      <p:sp>
        <p:nvSpPr>
          <p:cNvPr id="173061" name="Text Box 5"/>
          <p:cNvSpPr txBox="1">
            <a:spLocks noChangeArrowheads="1"/>
          </p:cNvSpPr>
          <p:nvPr/>
        </p:nvSpPr>
        <p:spPr bwMode="auto">
          <a:xfrm>
            <a:off x="2144713" y="838200"/>
            <a:ext cx="5500687" cy="579438"/>
          </a:xfrm>
          <a:prstGeom prst="rect">
            <a:avLst/>
          </a:prstGeom>
          <a:noFill/>
          <a:ln w="19050">
            <a:noFill/>
            <a:miter lim="800000"/>
            <a:headEnd/>
            <a:tailEnd/>
          </a:ln>
          <a:effectLst/>
        </p:spPr>
        <p:txBody>
          <a:bodyPr wrap="none">
            <a:spAutoFit/>
          </a:bodyPr>
          <a:lstStyle/>
          <a:p>
            <a:r>
              <a:rPr lang="en-US" altLang="zh-CN" sz="3200" b="1" u="none">
                <a:solidFill>
                  <a:schemeClr val="hlink"/>
                </a:solidFill>
                <a:latin typeface="+mn-lt"/>
                <a:ea typeface="隶书" pitchFamily="49" charset="-122"/>
              </a:rPr>
              <a:t> -1   0    1    3    4    6    8   10  12</a:t>
            </a:r>
            <a:endParaRPr lang="en-US" altLang="zh-CN" u="none">
              <a:latin typeface="+mn-lt"/>
              <a:ea typeface="隶书" pitchFamily="49" charset="-122"/>
            </a:endParaRPr>
          </a:p>
        </p:txBody>
      </p:sp>
      <p:sp>
        <p:nvSpPr>
          <p:cNvPr id="173062" name="Line 6"/>
          <p:cNvSpPr>
            <a:spLocks noChangeShapeType="1"/>
          </p:cNvSpPr>
          <p:nvPr/>
        </p:nvSpPr>
        <p:spPr bwMode="auto">
          <a:xfrm>
            <a:off x="70104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63" name="Line 7"/>
          <p:cNvSpPr>
            <a:spLocks noChangeShapeType="1"/>
          </p:cNvSpPr>
          <p:nvPr/>
        </p:nvSpPr>
        <p:spPr bwMode="auto">
          <a:xfrm>
            <a:off x="64008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64" name="Line 8"/>
          <p:cNvSpPr>
            <a:spLocks noChangeShapeType="1"/>
          </p:cNvSpPr>
          <p:nvPr/>
        </p:nvSpPr>
        <p:spPr bwMode="auto">
          <a:xfrm>
            <a:off x="57912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65" name="Line 9"/>
          <p:cNvSpPr>
            <a:spLocks noChangeShapeType="1"/>
          </p:cNvSpPr>
          <p:nvPr/>
        </p:nvSpPr>
        <p:spPr bwMode="auto">
          <a:xfrm>
            <a:off x="51816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66" name="Line 10"/>
          <p:cNvSpPr>
            <a:spLocks noChangeShapeType="1"/>
          </p:cNvSpPr>
          <p:nvPr/>
        </p:nvSpPr>
        <p:spPr bwMode="auto">
          <a:xfrm>
            <a:off x="45720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67" name="Line 11"/>
          <p:cNvSpPr>
            <a:spLocks noChangeShapeType="1"/>
          </p:cNvSpPr>
          <p:nvPr/>
        </p:nvSpPr>
        <p:spPr bwMode="auto">
          <a:xfrm>
            <a:off x="39624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68" name="Line 12"/>
          <p:cNvSpPr>
            <a:spLocks noChangeShapeType="1"/>
          </p:cNvSpPr>
          <p:nvPr/>
        </p:nvSpPr>
        <p:spPr bwMode="auto">
          <a:xfrm>
            <a:off x="33528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69" name="Line 13"/>
          <p:cNvSpPr>
            <a:spLocks noChangeShapeType="1"/>
          </p:cNvSpPr>
          <p:nvPr/>
        </p:nvSpPr>
        <p:spPr bwMode="auto">
          <a:xfrm>
            <a:off x="2743200" y="914400"/>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70" name="Rectangle 14"/>
          <p:cNvSpPr>
            <a:spLocks noChangeArrowheads="1"/>
          </p:cNvSpPr>
          <p:nvPr/>
        </p:nvSpPr>
        <p:spPr bwMode="auto">
          <a:xfrm>
            <a:off x="1371600" y="914400"/>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tx2"/>
                </a:solidFill>
                <a:latin typeface="+mn-lt"/>
                <a:ea typeface="隶书" pitchFamily="49" charset="-122"/>
              </a:rPr>
              <a:t>5</a:t>
            </a:r>
            <a:endParaRPr lang="en-US" altLang="zh-CN" u="none">
              <a:latin typeface="+mn-lt"/>
              <a:ea typeface="隶书" pitchFamily="49" charset="-122"/>
            </a:endParaRPr>
          </a:p>
        </p:txBody>
      </p:sp>
      <p:sp>
        <p:nvSpPr>
          <p:cNvPr id="173071" name="Text Box 15"/>
          <p:cNvSpPr txBox="1">
            <a:spLocks noChangeArrowheads="1"/>
          </p:cNvSpPr>
          <p:nvPr/>
        </p:nvSpPr>
        <p:spPr bwMode="auto">
          <a:xfrm>
            <a:off x="2228850" y="381000"/>
            <a:ext cx="5251450" cy="519113"/>
          </a:xfrm>
          <a:prstGeom prst="rect">
            <a:avLst/>
          </a:prstGeom>
          <a:noFill/>
          <a:ln w="9525">
            <a:noFill/>
            <a:miter lim="800000"/>
            <a:headEnd/>
            <a:tailEnd/>
          </a:ln>
          <a:effectLst/>
        </p:spPr>
        <p:txBody>
          <a:bodyPr wrap="none">
            <a:spAutoFit/>
          </a:bodyPr>
          <a:lstStyle/>
          <a:p>
            <a:r>
              <a:rPr lang="en-US" altLang="zh-CN" sz="2800" b="1" u="none">
                <a:solidFill>
                  <a:srgbClr val="009900"/>
                </a:solidFill>
                <a:latin typeface="+mn-lt"/>
                <a:ea typeface="隶书" pitchFamily="49" charset="-122"/>
              </a:rPr>
              <a:t> 0    1     2     3     4     5     6    7     8</a:t>
            </a:r>
          </a:p>
        </p:txBody>
      </p:sp>
      <p:sp>
        <p:nvSpPr>
          <p:cNvPr id="173073" name="Text Box 17"/>
          <p:cNvSpPr txBox="1">
            <a:spLocks noChangeArrowheads="1"/>
          </p:cNvSpPr>
          <p:nvPr/>
        </p:nvSpPr>
        <p:spPr bwMode="auto">
          <a:xfrm>
            <a:off x="1219200" y="1462088"/>
            <a:ext cx="906017" cy="523220"/>
          </a:xfrm>
          <a:prstGeom prst="rect">
            <a:avLst/>
          </a:prstGeom>
          <a:noFill/>
          <a:ln w="9525">
            <a:noFill/>
            <a:miter lim="800000"/>
            <a:headEnd/>
            <a:tailEnd/>
          </a:ln>
          <a:effectLst/>
        </p:spPr>
        <p:txBody>
          <a:bodyPr wrap="none">
            <a:spAutoFit/>
          </a:bodyPr>
          <a:lstStyle/>
          <a:p>
            <a:r>
              <a:rPr lang="zh-CN" altLang="en-US" sz="2800" b="1" u="none">
                <a:solidFill>
                  <a:schemeClr val="hlink"/>
                </a:solidFill>
                <a:latin typeface="+mn-lt"/>
                <a:ea typeface="隶书" pitchFamily="49" charset="-122"/>
              </a:rPr>
              <a:t>搜索</a:t>
            </a:r>
            <a:endParaRPr lang="zh-CN" altLang="en-US" u="none">
              <a:latin typeface="+mn-lt"/>
              <a:ea typeface="隶书" pitchFamily="49" charset="-122"/>
            </a:endParaRPr>
          </a:p>
        </p:txBody>
      </p:sp>
      <p:sp>
        <p:nvSpPr>
          <p:cNvPr id="173074" name="Line 18"/>
          <p:cNvSpPr>
            <a:spLocks noChangeShapeType="1"/>
          </p:cNvSpPr>
          <p:nvPr/>
        </p:nvSpPr>
        <p:spPr bwMode="auto">
          <a:xfrm flipV="1">
            <a:off x="23622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075" name="Line 19"/>
          <p:cNvSpPr>
            <a:spLocks noChangeShapeType="1"/>
          </p:cNvSpPr>
          <p:nvPr/>
        </p:nvSpPr>
        <p:spPr bwMode="auto">
          <a:xfrm flipV="1">
            <a:off x="48006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076" name="Line 20"/>
          <p:cNvSpPr>
            <a:spLocks noChangeShapeType="1"/>
          </p:cNvSpPr>
          <p:nvPr/>
        </p:nvSpPr>
        <p:spPr bwMode="auto">
          <a:xfrm flipV="1">
            <a:off x="7239000" y="1447800"/>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077" name="Text Box 21"/>
          <p:cNvSpPr txBox="1">
            <a:spLocks noChangeArrowheads="1"/>
          </p:cNvSpPr>
          <p:nvPr/>
        </p:nvSpPr>
        <p:spPr bwMode="auto">
          <a:xfrm>
            <a:off x="2362200" y="1524000"/>
            <a:ext cx="7175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low</a:t>
            </a:r>
            <a:endParaRPr lang="en-US" altLang="zh-CN" u="none">
              <a:latin typeface="+mn-lt"/>
              <a:ea typeface="隶书" pitchFamily="49" charset="-122"/>
            </a:endParaRPr>
          </a:p>
        </p:txBody>
      </p:sp>
      <p:sp>
        <p:nvSpPr>
          <p:cNvPr id="173078" name="Text Box 22"/>
          <p:cNvSpPr txBox="1">
            <a:spLocks noChangeArrowheads="1"/>
          </p:cNvSpPr>
          <p:nvPr/>
        </p:nvSpPr>
        <p:spPr bwMode="auto">
          <a:xfrm>
            <a:off x="4027488" y="1538288"/>
            <a:ext cx="777875" cy="519112"/>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mid</a:t>
            </a:r>
            <a:endParaRPr lang="en-US" altLang="zh-CN" u="none">
              <a:latin typeface="+mn-lt"/>
              <a:ea typeface="隶书" pitchFamily="49" charset="-122"/>
            </a:endParaRPr>
          </a:p>
        </p:txBody>
      </p:sp>
      <p:sp>
        <p:nvSpPr>
          <p:cNvPr id="173079" name="Text Box 23"/>
          <p:cNvSpPr txBox="1">
            <a:spLocks noChangeArrowheads="1"/>
          </p:cNvSpPr>
          <p:nvPr/>
        </p:nvSpPr>
        <p:spPr bwMode="auto">
          <a:xfrm>
            <a:off x="7296150" y="1524000"/>
            <a:ext cx="8572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high</a:t>
            </a:r>
            <a:endParaRPr lang="en-US" altLang="zh-CN" u="none">
              <a:latin typeface="+mn-lt"/>
              <a:ea typeface="隶书" pitchFamily="49" charset="-122"/>
            </a:endParaRPr>
          </a:p>
        </p:txBody>
      </p:sp>
      <p:sp>
        <p:nvSpPr>
          <p:cNvPr id="173080" name="Rectangle 24"/>
          <p:cNvSpPr>
            <a:spLocks noChangeArrowheads="1"/>
          </p:cNvSpPr>
          <p:nvPr/>
        </p:nvSpPr>
        <p:spPr bwMode="auto">
          <a:xfrm>
            <a:off x="4953000" y="1600200"/>
            <a:ext cx="533400" cy="457200"/>
          </a:xfrm>
          <a:prstGeom prst="rect">
            <a:avLst/>
          </a:prstGeom>
          <a:solidFill>
            <a:srgbClr val="FFCC66"/>
          </a:solidFill>
          <a:ln w="19050">
            <a:solidFill>
              <a:srgbClr val="FF6600"/>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tx2"/>
                </a:solidFill>
                <a:latin typeface="+mn-lt"/>
                <a:ea typeface="隶书" pitchFamily="49" charset="-122"/>
              </a:rPr>
              <a:t>5</a:t>
            </a:r>
            <a:endParaRPr lang="en-US" altLang="zh-CN" u="none">
              <a:latin typeface="+mn-lt"/>
              <a:ea typeface="隶书" pitchFamily="49" charset="-122"/>
            </a:endParaRPr>
          </a:p>
        </p:txBody>
      </p:sp>
      <p:sp>
        <p:nvSpPr>
          <p:cNvPr id="173081" name="Rectangle 25" descr="白色大理石"/>
          <p:cNvSpPr>
            <a:spLocks noChangeArrowheads="1"/>
          </p:cNvSpPr>
          <p:nvPr/>
        </p:nvSpPr>
        <p:spPr bwMode="auto">
          <a:xfrm>
            <a:off x="5181600" y="2652713"/>
            <a:ext cx="2438400" cy="4572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endParaRPr lang="zh-CN" altLang="en-US">
              <a:latin typeface="+mn-lt"/>
            </a:endParaRPr>
          </a:p>
        </p:txBody>
      </p:sp>
      <p:sp>
        <p:nvSpPr>
          <p:cNvPr id="173082" name="Text Box 26"/>
          <p:cNvSpPr txBox="1">
            <a:spLocks noChangeArrowheads="1"/>
          </p:cNvSpPr>
          <p:nvPr/>
        </p:nvSpPr>
        <p:spPr bwMode="auto">
          <a:xfrm>
            <a:off x="5192713" y="2576513"/>
            <a:ext cx="2419350" cy="579437"/>
          </a:xfrm>
          <a:prstGeom prst="rect">
            <a:avLst/>
          </a:prstGeom>
          <a:noFill/>
          <a:ln w="19050">
            <a:noFill/>
            <a:miter lim="800000"/>
            <a:headEnd/>
            <a:tailEnd/>
          </a:ln>
          <a:effectLst/>
        </p:spPr>
        <p:txBody>
          <a:bodyPr wrap="none">
            <a:spAutoFit/>
          </a:bodyPr>
          <a:lstStyle/>
          <a:p>
            <a:r>
              <a:rPr lang="en-US" altLang="zh-CN" sz="3200" b="1" u="none">
                <a:solidFill>
                  <a:schemeClr val="hlink"/>
                </a:solidFill>
                <a:latin typeface="+mn-lt"/>
                <a:ea typeface="隶书" pitchFamily="49" charset="-122"/>
              </a:rPr>
              <a:t> 6    8   10  12</a:t>
            </a:r>
            <a:endParaRPr lang="en-US" altLang="zh-CN" u="none">
              <a:latin typeface="+mn-lt"/>
              <a:ea typeface="隶书" pitchFamily="49" charset="-122"/>
            </a:endParaRPr>
          </a:p>
        </p:txBody>
      </p:sp>
      <p:sp>
        <p:nvSpPr>
          <p:cNvPr id="173083" name="Line 27"/>
          <p:cNvSpPr>
            <a:spLocks noChangeShapeType="1"/>
          </p:cNvSpPr>
          <p:nvPr/>
        </p:nvSpPr>
        <p:spPr bwMode="auto">
          <a:xfrm>
            <a:off x="7010400" y="2652713"/>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84" name="Line 28"/>
          <p:cNvSpPr>
            <a:spLocks noChangeShapeType="1"/>
          </p:cNvSpPr>
          <p:nvPr/>
        </p:nvSpPr>
        <p:spPr bwMode="auto">
          <a:xfrm>
            <a:off x="6400800" y="2652713"/>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85" name="Line 29"/>
          <p:cNvSpPr>
            <a:spLocks noChangeShapeType="1"/>
          </p:cNvSpPr>
          <p:nvPr/>
        </p:nvSpPr>
        <p:spPr bwMode="auto">
          <a:xfrm>
            <a:off x="5791200" y="2652713"/>
            <a:ext cx="0" cy="457200"/>
          </a:xfrm>
          <a:prstGeom prst="line">
            <a:avLst/>
          </a:prstGeom>
          <a:noFill/>
          <a:ln w="19050">
            <a:solidFill>
              <a:schemeClr val="tx1"/>
            </a:solidFill>
            <a:round/>
            <a:headEnd/>
            <a:tailEnd/>
          </a:ln>
          <a:effectLst/>
        </p:spPr>
        <p:txBody>
          <a:bodyPr wrap="none" anchor="ctr"/>
          <a:lstStyle/>
          <a:p>
            <a:endParaRPr lang="zh-CN" altLang="en-US">
              <a:latin typeface="+mn-lt"/>
            </a:endParaRPr>
          </a:p>
        </p:txBody>
      </p:sp>
      <p:sp>
        <p:nvSpPr>
          <p:cNvPr id="173086" name="Text Box 30"/>
          <p:cNvSpPr txBox="1">
            <a:spLocks noChangeArrowheads="1"/>
          </p:cNvSpPr>
          <p:nvPr/>
        </p:nvSpPr>
        <p:spPr bwMode="auto">
          <a:xfrm>
            <a:off x="5251450" y="2133600"/>
            <a:ext cx="2228850" cy="519113"/>
          </a:xfrm>
          <a:prstGeom prst="rect">
            <a:avLst/>
          </a:prstGeom>
          <a:noFill/>
          <a:ln w="9525">
            <a:noFill/>
            <a:miter lim="800000"/>
            <a:headEnd/>
            <a:tailEnd/>
          </a:ln>
          <a:effectLst/>
        </p:spPr>
        <p:txBody>
          <a:bodyPr wrap="none">
            <a:spAutoFit/>
          </a:bodyPr>
          <a:lstStyle/>
          <a:p>
            <a:r>
              <a:rPr lang="en-US" altLang="zh-CN" sz="2800" b="1" u="none">
                <a:solidFill>
                  <a:srgbClr val="009900"/>
                </a:solidFill>
                <a:latin typeface="+mn-lt"/>
                <a:ea typeface="隶书" pitchFamily="49" charset="-122"/>
              </a:rPr>
              <a:t> 5    6     7     8</a:t>
            </a:r>
          </a:p>
        </p:txBody>
      </p:sp>
      <p:sp>
        <p:nvSpPr>
          <p:cNvPr id="173088" name="Line 32"/>
          <p:cNvSpPr>
            <a:spLocks noChangeShapeType="1"/>
          </p:cNvSpPr>
          <p:nvPr/>
        </p:nvSpPr>
        <p:spPr bwMode="auto">
          <a:xfrm flipV="1">
            <a:off x="5410200" y="3109913"/>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089" name="Line 33"/>
          <p:cNvSpPr>
            <a:spLocks noChangeShapeType="1"/>
          </p:cNvSpPr>
          <p:nvPr/>
        </p:nvSpPr>
        <p:spPr bwMode="auto">
          <a:xfrm flipV="1">
            <a:off x="6172200" y="3109913"/>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090" name="Line 34"/>
          <p:cNvSpPr>
            <a:spLocks noChangeShapeType="1"/>
          </p:cNvSpPr>
          <p:nvPr/>
        </p:nvSpPr>
        <p:spPr bwMode="auto">
          <a:xfrm flipV="1">
            <a:off x="7239000" y="3109913"/>
            <a:ext cx="0" cy="6096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091" name="Text Box 35"/>
          <p:cNvSpPr txBox="1">
            <a:spLocks noChangeArrowheads="1"/>
          </p:cNvSpPr>
          <p:nvPr/>
        </p:nvSpPr>
        <p:spPr bwMode="auto">
          <a:xfrm>
            <a:off x="4692650" y="3186113"/>
            <a:ext cx="717550" cy="519112"/>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low</a:t>
            </a:r>
            <a:endParaRPr lang="en-US" altLang="zh-CN" u="none">
              <a:latin typeface="+mn-lt"/>
              <a:ea typeface="隶书" pitchFamily="49" charset="-122"/>
            </a:endParaRPr>
          </a:p>
        </p:txBody>
      </p:sp>
      <p:sp>
        <p:nvSpPr>
          <p:cNvPr id="173092" name="Text Box 36"/>
          <p:cNvSpPr txBox="1">
            <a:spLocks noChangeArrowheads="1"/>
          </p:cNvSpPr>
          <p:nvPr/>
        </p:nvSpPr>
        <p:spPr bwMode="auto">
          <a:xfrm>
            <a:off x="5399088" y="3200400"/>
            <a:ext cx="777875"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mid</a:t>
            </a:r>
            <a:endParaRPr lang="en-US" altLang="zh-CN" u="none">
              <a:latin typeface="+mn-lt"/>
              <a:ea typeface="隶书" pitchFamily="49" charset="-122"/>
            </a:endParaRPr>
          </a:p>
        </p:txBody>
      </p:sp>
      <p:sp>
        <p:nvSpPr>
          <p:cNvPr id="173093" name="Text Box 37"/>
          <p:cNvSpPr txBox="1">
            <a:spLocks noChangeArrowheads="1"/>
          </p:cNvSpPr>
          <p:nvPr/>
        </p:nvSpPr>
        <p:spPr bwMode="auto">
          <a:xfrm>
            <a:off x="7296150" y="3186113"/>
            <a:ext cx="857250" cy="519112"/>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high</a:t>
            </a:r>
            <a:endParaRPr lang="en-US" altLang="zh-CN" u="none">
              <a:latin typeface="+mn-lt"/>
              <a:ea typeface="隶书" pitchFamily="49" charset="-122"/>
            </a:endParaRPr>
          </a:p>
        </p:txBody>
      </p:sp>
      <p:sp>
        <p:nvSpPr>
          <p:cNvPr id="173094" name="Rectangle 38" descr="白色大理石"/>
          <p:cNvSpPr>
            <a:spLocks noChangeArrowheads="1"/>
          </p:cNvSpPr>
          <p:nvPr/>
        </p:nvSpPr>
        <p:spPr bwMode="auto">
          <a:xfrm>
            <a:off x="5181600" y="4267200"/>
            <a:ext cx="609600" cy="457200"/>
          </a:xfrm>
          <a:prstGeom prst="rect">
            <a:avLst/>
          </a:prstGeom>
          <a:blipFill dpi="0" rotWithShape="0">
            <a:blip r:embed="rId2" cstate="print"/>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hlink"/>
                </a:solidFill>
                <a:latin typeface="+mn-lt"/>
                <a:ea typeface="隶书" pitchFamily="49" charset="-122"/>
              </a:rPr>
              <a:t>6</a:t>
            </a:r>
            <a:endParaRPr lang="en-US" altLang="zh-CN" u="none">
              <a:latin typeface="+mn-lt"/>
              <a:ea typeface="隶书" pitchFamily="49" charset="-122"/>
            </a:endParaRPr>
          </a:p>
        </p:txBody>
      </p:sp>
      <p:sp>
        <p:nvSpPr>
          <p:cNvPr id="173095" name="Rectangle 39"/>
          <p:cNvSpPr>
            <a:spLocks noChangeArrowheads="1"/>
          </p:cNvSpPr>
          <p:nvPr/>
        </p:nvSpPr>
        <p:spPr bwMode="auto">
          <a:xfrm>
            <a:off x="4343400" y="4267200"/>
            <a:ext cx="609600" cy="457200"/>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tx2"/>
                </a:solidFill>
                <a:latin typeface="+mn-lt"/>
                <a:ea typeface="隶书" pitchFamily="49" charset="-122"/>
              </a:rPr>
              <a:t>5</a:t>
            </a:r>
            <a:endParaRPr lang="en-US" altLang="zh-CN" u="none">
              <a:latin typeface="+mn-lt"/>
              <a:ea typeface="隶书" pitchFamily="49" charset="-122"/>
            </a:endParaRPr>
          </a:p>
        </p:txBody>
      </p:sp>
      <p:sp>
        <p:nvSpPr>
          <p:cNvPr id="173096" name="Text Box 40"/>
          <p:cNvSpPr txBox="1">
            <a:spLocks noChangeArrowheads="1"/>
          </p:cNvSpPr>
          <p:nvPr/>
        </p:nvSpPr>
        <p:spPr bwMode="auto">
          <a:xfrm>
            <a:off x="5257800" y="3748088"/>
            <a:ext cx="361950" cy="519112"/>
          </a:xfrm>
          <a:prstGeom prst="rect">
            <a:avLst/>
          </a:prstGeom>
          <a:noFill/>
          <a:ln w="9525">
            <a:noFill/>
            <a:miter lim="800000"/>
            <a:headEnd/>
            <a:tailEnd/>
          </a:ln>
          <a:effectLst/>
        </p:spPr>
        <p:txBody>
          <a:bodyPr wrap="none">
            <a:spAutoFit/>
          </a:bodyPr>
          <a:lstStyle/>
          <a:p>
            <a:r>
              <a:rPr lang="en-US" altLang="zh-CN" sz="2800" b="1" u="none">
                <a:solidFill>
                  <a:srgbClr val="009900"/>
                </a:solidFill>
                <a:latin typeface="+mn-lt"/>
                <a:ea typeface="隶书" pitchFamily="49" charset="-122"/>
              </a:rPr>
              <a:t>5</a:t>
            </a:r>
          </a:p>
        </p:txBody>
      </p:sp>
      <p:sp>
        <p:nvSpPr>
          <p:cNvPr id="173097" name="Text Box 41"/>
          <p:cNvSpPr txBox="1">
            <a:spLocks noChangeArrowheads="1"/>
          </p:cNvSpPr>
          <p:nvPr/>
        </p:nvSpPr>
        <p:spPr bwMode="auto">
          <a:xfrm>
            <a:off x="4419600" y="5029200"/>
            <a:ext cx="7175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low</a:t>
            </a:r>
            <a:endParaRPr lang="en-US" altLang="zh-CN" u="none">
              <a:latin typeface="+mn-lt"/>
              <a:ea typeface="隶书" pitchFamily="49" charset="-122"/>
            </a:endParaRPr>
          </a:p>
        </p:txBody>
      </p:sp>
      <p:sp>
        <p:nvSpPr>
          <p:cNvPr id="173098" name="Text Box 42"/>
          <p:cNvSpPr txBox="1">
            <a:spLocks noChangeArrowheads="1"/>
          </p:cNvSpPr>
          <p:nvPr/>
        </p:nvSpPr>
        <p:spPr bwMode="auto">
          <a:xfrm>
            <a:off x="5126038" y="5043488"/>
            <a:ext cx="777875" cy="519112"/>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mid</a:t>
            </a:r>
            <a:endParaRPr lang="en-US" altLang="zh-CN" u="none">
              <a:latin typeface="+mn-lt"/>
              <a:ea typeface="隶书" pitchFamily="49" charset="-122"/>
            </a:endParaRPr>
          </a:p>
        </p:txBody>
      </p:sp>
      <p:sp>
        <p:nvSpPr>
          <p:cNvPr id="173099" name="Text Box 43"/>
          <p:cNvSpPr txBox="1">
            <a:spLocks noChangeArrowheads="1"/>
          </p:cNvSpPr>
          <p:nvPr/>
        </p:nvSpPr>
        <p:spPr bwMode="auto">
          <a:xfrm>
            <a:off x="5867400" y="5029200"/>
            <a:ext cx="857250" cy="519113"/>
          </a:xfrm>
          <a:prstGeom prst="rect">
            <a:avLst/>
          </a:prstGeom>
          <a:noFill/>
          <a:ln w="9525">
            <a:noFill/>
            <a:miter lim="800000"/>
            <a:headEnd/>
            <a:tailEnd/>
          </a:ln>
          <a:effectLst/>
        </p:spPr>
        <p:txBody>
          <a:bodyPr wrap="none">
            <a:spAutoFit/>
          </a:bodyPr>
          <a:lstStyle/>
          <a:p>
            <a:r>
              <a:rPr lang="en-US" altLang="zh-CN" sz="2800" b="1" u="none">
                <a:solidFill>
                  <a:schemeClr val="tx2"/>
                </a:solidFill>
                <a:latin typeface="+mn-lt"/>
                <a:ea typeface="隶书" pitchFamily="49" charset="-122"/>
              </a:rPr>
              <a:t>high</a:t>
            </a:r>
            <a:endParaRPr lang="en-US" altLang="zh-CN" u="none">
              <a:latin typeface="+mn-lt"/>
              <a:ea typeface="隶书" pitchFamily="49" charset="-122"/>
            </a:endParaRPr>
          </a:p>
        </p:txBody>
      </p:sp>
      <p:sp>
        <p:nvSpPr>
          <p:cNvPr id="173101" name="Line 45"/>
          <p:cNvSpPr>
            <a:spLocks noChangeShapeType="1"/>
          </p:cNvSpPr>
          <p:nvPr/>
        </p:nvSpPr>
        <p:spPr bwMode="auto">
          <a:xfrm flipV="1">
            <a:off x="5486400" y="4800600"/>
            <a:ext cx="0" cy="3810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102" name="Line 46"/>
          <p:cNvSpPr>
            <a:spLocks noChangeShapeType="1"/>
          </p:cNvSpPr>
          <p:nvPr/>
        </p:nvSpPr>
        <p:spPr bwMode="auto">
          <a:xfrm flipV="1">
            <a:off x="4876800" y="4800600"/>
            <a:ext cx="381000" cy="3810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103" name="Line 47"/>
          <p:cNvSpPr>
            <a:spLocks noChangeShapeType="1"/>
          </p:cNvSpPr>
          <p:nvPr/>
        </p:nvSpPr>
        <p:spPr bwMode="auto">
          <a:xfrm flipH="1" flipV="1">
            <a:off x="5715000" y="4800600"/>
            <a:ext cx="381000" cy="381000"/>
          </a:xfrm>
          <a:prstGeom prst="line">
            <a:avLst/>
          </a:prstGeom>
          <a:noFill/>
          <a:ln w="28575">
            <a:solidFill>
              <a:schemeClr val="tx2"/>
            </a:solidFill>
            <a:round/>
            <a:headEnd/>
            <a:tailEnd type="triangle" w="sm" len="lg"/>
          </a:ln>
          <a:effectLst/>
        </p:spPr>
        <p:txBody>
          <a:bodyPr wrap="none" anchor="ctr"/>
          <a:lstStyle/>
          <a:p>
            <a:endParaRPr lang="zh-CN" altLang="en-US">
              <a:latin typeface="+mn-lt"/>
            </a:endParaRPr>
          </a:p>
        </p:txBody>
      </p:sp>
      <p:sp>
        <p:nvSpPr>
          <p:cNvPr id="173104" name="Rectangle 48"/>
          <p:cNvSpPr>
            <a:spLocks noChangeArrowheads="1"/>
          </p:cNvSpPr>
          <p:nvPr/>
        </p:nvSpPr>
        <p:spPr bwMode="auto">
          <a:xfrm>
            <a:off x="6324600" y="3338513"/>
            <a:ext cx="609600" cy="457200"/>
          </a:xfrm>
          <a:prstGeom prst="rect">
            <a:avLst/>
          </a:prstGeom>
          <a:solidFill>
            <a:srgbClr val="FFCC66"/>
          </a:solidFill>
          <a:ln w="19050">
            <a:solidFill>
              <a:schemeClr val="tx2"/>
            </a:solidFill>
            <a:miter lim="800000"/>
            <a:headEnd/>
            <a:tailEnd/>
          </a:ln>
          <a:effectLst>
            <a:outerShdw dist="107763" dir="2700000" algn="ctr" rotWithShape="0">
              <a:schemeClr val="bg2"/>
            </a:outerShdw>
          </a:effectLst>
        </p:spPr>
        <p:txBody>
          <a:bodyPr wrap="none" anchor="ctr"/>
          <a:lstStyle/>
          <a:p>
            <a:pPr algn="ctr"/>
            <a:r>
              <a:rPr lang="en-US" altLang="zh-CN" sz="3200" b="1" u="none">
                <a:solidFill>
                  <a:schemeClr val="tx2"/>
                </a:solidFill>
                <a:latin typeface="+mn-lt"/>
                <a:ea typeface="隶书" pitchFamily="49" charset="-122"/>
              </a:rPr>
              <a:t>5</a:t>
            </a:r>
            <a:endParaRPr lang="en-US" altLang="zh-CN" u="none">
              <a:latin typeface="+mn-lt"/>
              <a:ea typeface="隶书" pitchFamily="49" charset="-122"/>
            </a:endParaRPr>
          </a:p>
        </p:txBody>
      </p:sp>
      <p:sp>
        <p:nvSpPr>
          <p:cNvPr id="45" name="灯片编号占位符 44"/>
          <p:cNvSpPr>
            <a:spLocks noGrp="1"/>
          </p:cNvSpPr>
          <p:nvPr>
            <p:ph type="sldNum" sz="quarter" idx="12"/>
          </p:nvPr>
        </p:nvSpPr>
        <p:spPr/>
        <p:txBody>
          <a:bodyPr/>
          <a:lstStyle/>
          <a:p>
            <a:fld id="{A676A666-26EC-422C-917D-D410A76DDE32}" type="slidenum">
              <a:rPr lang="en-US" altLang="zh-CN" smtClean="0">
                <a:latin typeface="+mn-lt"/>
              </a:rPr>
              <a:pPr/>
              <a:t>27</a:t>
            </a:fld>
            <a:endParaRPr lang="en-US" altLang="zh-CN">
              <a:latin typeface="+mn-lt"/>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ppt_x"/>
                                          </p:val>
                                        </p:tav>
                                        <p:tav tm="100000">
                                          <p:val>
                                            <p:strVal val="#ppt_x"/>
                                          </p:val>
                                        </p:tav>
                                      </p:tavLst>
                                    </p:anim>
                                    <p:anim calcmode="lin" valueType="num">
                                      <p:cBhvr additive="base">
                                        <p:cTn id="8" dur="500" fill="hold"/>
                                        <p:tgtEl>
                                          <p:spTgt spid="17306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3061"/>
                                        </p:tgtEl>
                                        <p:attrNameLst>
                                          <p:attrName>style.visibility</p:attrName>
                                        </p:attrNameLst>
                                      </p:cBhvr>
                                      <p:to>
                                        <p:strVal val="visible"/>
                                      </p:to>
                                    </p:set>
                                    <p:anim calcmode="lin" valueType="num">
                                      <p:cBhvr additive="base">
                                        <p:cTn id="11" dur="500" fill="hold"/>
                                        <p:tgtEl>
                                          <p:spTgt spid="173061"/>
                                        </p:tgtEl>
                                        <p:attrNameLst>
                                          <p:attrName>ppt_x</p:attrName>
                                        </p:attrNameLst>
                                      </p:cBhvr>
                                      <p:tavLst>
                                        <p:tav tm="0">
                                          <p:val>
                                            <p:strVal val="#ppt_x"/>
                                          </p:val>
                                        </p:tav>
                                        <p:tav tm="100000">
                                          <p:val>
                                            <p:strVal val="#ppt_x"/>
                                          </p:val>
                                        </p:tav>
                                      </p:tavLst>
                                    </p:anim>
                                    <p:anim calcmode="lin" valueType="num">
                                      <p:cBhvr additive="base">
                                        <p:cTn id="12" dur="500" fill="hold"/>
                                        <p:tgtEl>
                                          <p:spTgt spid="173061"/>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73062"/>
                                        </p:tgtEl>
                                        <p:attrNameLst>
                                          <p:attrName>style.visibility</p:attrName>
                                        </p:attrNameLst>
                                      </p:cBhvr>
                                      <p:to>
                                        <p:strVal val="visible"/>
                                      </p:to>
                                    </p:set>
                                    <p:anim calcmode="lin" valueType="num">
                                      <p:cBhvr additive="base">
                                        <p:cTn id="15" dur="500" fill="hold"/>
                                        <p:tgtEl>
                                          <p:spTgt spid="173062"/>
                                        </p:tgtEl>
                                        <p:attrNameLst>
                                          <p:attrName>ppt_x</p:attrName>
                                        </p:attrNameLst>
                                      </p:cBhvr>
                                      <p:tavLst>
                                        <p:tav tm="0">
                                          <p:val>
                                            <p:strVal val="#ppt_x"/>
                                          </p:val>
                                        </p:tav>
                                        <p:tav tm="100000">
                                          <p:val>
                                            <p:strVal val="#ppt_x"/>
                                          </p:val>
                                        </p:tav>
                                      </p:tavLst>
                                    </p:anim>
                                    <p:anim calcmode="lin" valueType="num">
                                      <p:cBhvr additive="base">
                                        <p:cTn id="16" dur="500" fill="hold"/>
                                        <p:tgtEl>
                                          <p:spTgt spid="173062"/>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73063"/>
                                        </p:tgtEl>
                                        <p:attrNameLst>
                                          <p:attrName>style.visibility</p:attrName>
                                        </p:attrNameLst>
                                      </p:cBhvr>
                                      <p:to>
                                        <p:strVal val="visible"/>
                                      </p:to>
                                    </p:set>
                                    <p:anim calcmode="lin" valueType="num">
                                      <p:cBhvr additive="base">
                                        <p:cTn id="19" dur="500" fill="hold"/>
                                        <p:tgtEl>
                                          <p:spTgt spid="173063"/>
                                        </p:tgtEl>
                                        <p:attrNameLst>
                                          <p:attrName>ppt_x</p:attrName>
                                        </p:attrNameLst>
                                      </p:cBhvr>
                                      <p:tavLst>
                                        <p:tav tm="0">
                                          <p:val>
                                            <p:strVal val="#ppt_x"/>
                                          </p:val>
                                        </p:tav>
                                        <p:tav tm="100000">
                                          <p:val>
                                            <p:strVal val="#ppt_x"/>
                                          </p:val>
                                        </p:tav>
                                      </p:tavLst>
                                    </p:anim>
                                    <p:anim calcmode="lin" valueType="num">
                                      <p:cBhvr additive="base">
                                        <p:cTn id="20" dur="500" fill="hold"/>
                                        <p:tgtEl>
                                          <p:spTgt spid="1730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173064"/>
                                        </p:tgtEl>
                                        <p:attrNameLst>
                                          <p:attrName>style.visibility</p:attrName>
                                        </p:attrNameLst>
                                      </p:cBhvr>
                                      <p:to>
                                        <p:strVal val="visible"/>
                                      </p:to>
                                    </p:set>
                                    <p:anim calcmode="lin" valueType="num">
                                      <p:cBhvr additive="base">
                                        <p:cTn id="23" dur="500" fill="hold"/>
                                        <p:tgtEl>
                                          <p:spTgt spid="173064"/>
                                        </p:tgtEl>
                                        <p:attrNameLst>
                                          <p:attrName>ppt_x</p:attrName>
                                        </p:attrNameLst>
                                      </p:cBhvr>
                                      <p:tavLst>
                                        <p:tav tm="0">
                                          <p:val>
                                            <p:strVal val="#ppt_x"/>
                                          </p:val>
                                        </p:tav>
                                        <p:tav tm="100000">
                                          <p:val>
                                            <p:strVal val="#ppt_x"/>
                                          </p:val>
                                        </p:tav>
                                      </p:tavLst>
                                    </p:anim>
                                    <p:anim calcmode="lin" valueType="num">
                                      <p:cBhvr additive="base">
                                        <p:cTn id="24" dur="500" fill="hold"/>
                                        <p:tgtEl>
                                          <p:spTgt spid="173064"/>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73065"/>
                                        </p:tgtEl>
                                        <p:attrNameLst>
                                          <p:attrName>style.visibility</p:attrName>
                                        </p:attrNameLst>
                                      </p:cBhvr>
                                      <p:to>
                                        <p:strVal val="visible"/>
                                      </p:to>
                                    </p:set>
                                    <p:anim calcmode="lin" valueType="num">
                                      <p:cBhvr additive="base">
                                        <p:cTn id="27" dur="500" fill="hold"/>
                                        <p:tgtEl>
                                          <p:spTgt spid="173065"/>
                                        </p:tgtEl>
                                        <p:attrNameLst>
                                          <p:attrName>ppt_x</p:attrName>
                                        </p:attrNameLst>
                                      </p:cBhvr>
                                      <p:tavLst>
                                        <p:tav tm="0">
                                          <p:val>
                                            <p:strVal val="#ppt_x"/>
                                          </p:val>
                                        </p:tav>
                                        <p:tav tm="100000">
                                          <p:val>
                                            <p:strVal val="#ppt_x"/>
                                          </p:val>
                                        </p:tav>
                                      </p:tavLst>
                                    </p:anim>
                                    <p:anim calcmode="lin" valueType="num">
                                      <p:cBhvr additive="base">
                                        <p:cTn id="28" dur="500" fill="hold"/>
                                        <p:tgtEl>
                                          <p:spTgt spid="173065"/>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73066"/>
                                        </p:tgtEl>
                                        <p:attrNameLst>
                                          <p:attrName>style.visibility</p:attrName>
                                        </p:attrNameLst>
                                      </p:cBhvr>
                                      <p:to>
                                        <p:strVal val="visible"/>
                                      </p:to>
                                    </p:set>
                                    <p:anim calcmode="lin" valueType="num">
                                      <p:cBhvr additive="base">
                                        <p:cTn id="31" dur="500" fill="hold"/>
                                        <p:tgtEl>
                                          <p:spTgt spid="173066"/>
                                        </p:tgtEl>
                                        <p:attrNameLst>
                                          <p:attrName>ppt_x</p:attrName>
                                        </p:attrNameLst>
                                      </p:cBhvr>
                                      <p:tavLst>
                                        <p:tav tm="0">
                                          <p:val>
                                            <p:strVal val="#ppt_x"/>
                                          </p:val>
                                        </p:tav>
                                        <p:tav tm="100000">
                                          <p:val>
                                            <p:strVal val="#ppt_x"/>
                                          </p:val>
                                        </p:tav>
                                      </p:tavLst>
                                    </p:anim>
                                    <p:anim calcmode="lin" valueType="num">
                                      <p:cBhvr additive="base">
                                        <p:cTn id="32" dur="500" fill="hold"/>
                                        <p:tgtEl>
                                          <p:spTgt spid="173066"/>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73067"/>
                                        </p:tgtEl>
                                        <p:attrNameLst>
                                          <p:attrName>style.visibility</p:attrName>
                                        </p:attrNameLst>
                                      </p:cBhvr>
                                      <p:to>
                                        <p:strVal val="visible"/>
                                      </p:to>
                                    </p:set>
                                    <p:anim calcmode="lin" valueType="num">
                                      <p:cBhvr additive="base">
                                        <p:cTn id="35" dur="500" fill="hold"/>
                                        <p:tgtEl>
                                          <p:spTgt spid="173067"/>
                                        </p:tgtEl>
                                        <p:attrNameLst>
                                          <p:attrName>ppt_x</p:attrName>
                                        </p:attrNameLst>
                                      </p:cBhvr>
                                      <p:tavLst>
                                        <p:tav tm="0">
                                          <p:val>
                                            <p:strVal val="#ppt_x"/>
                                          </p:val>
                                        </p:tav>
                                        <p:tav tm="100000">
                                          <p:val>
                                            <p:strVal val="#ppt_x"/>
                                          </p:val>
                                        </p:tav>
                                      </p:tavLst>
                                    </p:anim>
                                    <p:anim calcmode="lin" valueType="num">
                                      <p:cBhvr additive="base">
                                        <p:cTn id="36" dur="500" fill="hold"/>
                                        <p:tgtEl>
                                          <p:spTgt spid="173067"/>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73068"/>
                                        </p:tgtEl>
                                        <p:attrNameLst>
                                          <p:attrName>style.visibility</p:attrName>
                                        </p:attrNameLst>
                                      </p:cBhvr>
                                      <p:to>
                                        <p:strVal val="visible"/>
                                      </p:to>
                                    </p:set>
                                    <p:anim calcmode="lin" valueType="num">
                                      <p:cBhvr additive="base">
                                        <p:cTn id="39" dur="500" fill="hold"/>
                                        <p:tgtEl>
                                          <p:spTgt spid="173068"/>
                                        </p:tgtEl>
                                        <p:attrNameLst>
                                          <p:attrName>ppt_x</p:attrName>
                                        </p:attrNameLst>
                                      </p:cBhvr>
                                      <p:tavLst>
                                        <p:tav tm="0">
                                          <p:val>
                                            <p:strVal val="#ppt_x"/>
                                          </p:val>
                                        </p:tav>
                                        <p:tav tm="100000">
                                          <p:val>
                                            <p:strVal val="#ppt_x"/>
                                          </p:val>
                                        </p:tav>
                                      </p:tavLst>
                                    </p:anim>
                                    <p:anim calcmode="lin" valueType="num">
                                      <p:cBhvr additive="base">
                                        <p:cTn id="40" dur="500" fill="hold"/>
                                        <p:tgtEl>
                                          <p:spTgt spid="173068"/>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73069"/>
                                        </p:tgtEl>
                                        <p:attrNameLst>
                                          <p:attrName>style.visibility</p:attrName>
                                        </p:attrNameLst>
                                      </p:cBhvr>
                                      <p:to>
                                        <p:strVal val="visible"/>
                                      </p:to>
                                    </p:set>
                                    <p:anim calcmode="lin" valueType="num">
                                      <p:cBhvr additive="base">
                                        <p:cTn id="43" dur="500" fill="hold"/>
                                        <p:tgtEl>
                                          <p:spTgt spid="173069"/>
                                        </p:tgtEl>
                                        <p:attrNameLst>
                                          <p:attrName>ppt_x</p:attrName>
                                        </p:attrNameLst>
                                      </p:cBhvr>
                                      <p:tavLst>
                                        <p:tav tm="0">
                                          <p:val>
                                            <p:strVal val="#ppt_x"/>
                                          </p:val>
                                        </p:tav>
                                        <p:tav tm="100000">
                                          <p:val>
                                            <p:strVal val="#ppt_x"/>
                                          </p:val>
                                        </p:tav>
                                      </p:tavLst>
                                    </p:anim>
                                    <p:anim calcmode="lin" valueType="num">
                                      <p:cBhvr additive="base">
                                        <p:cTn id="44" dur="500" fill="hold"/>
                                        <p:tgtEl>
                                          <p:spTgt spid="173069"/>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73070"/>
                                        </p:tgtEl>
                                        <p:attrNameLst>
                                          <p:attrName>style.visibility</p:attrName>
                                        </p:attrNameLst>
                                      </p:cBhvr>
                                      <p:to>
                                        <p:strVal val="visible"/>
                                      </p:to>
                                    </p:set>
                                    <p:anim calcmode="lin" valueType="num">
                                      <p:cBhvr additive="base">
                                        <p:cTn id="47" dur="500" fill="hold"/>
                                        <p:tgtEl>
                                          <p:spTgt spid="173070"/>
                                        </p:tgtEl>
                                        <p:attrNameLst>
                                          <p:attrName>ppt_x</p:attrName>
                                        </p:attrNameLst>
                                      </p:cBhvr>
                                      <p:tavLst>
                                        <p:tav tm="0">
                                          <p:val>
                                            <p:strVal val="#ppt_x"/>
                                          </p:val>
                                        </p:tav>
                                        <p:tav tm="100000">
                                          <p:val>
                                            <p:strVal val="#ppt_x"/>
                                          </p:val>
                                        </p:tav>
                                      </p:tavLst>
                                    </p:anim>
                                    <p:anim calcmode="lin" valueType="num">
                                      <p:cBhvr additive="base">
                                        <p:cTn id="48" dur="500" fill="hold"/>
                                        <p:tgtEl>
                                          <p:spTgt spid="173070"/>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73071"/>
                                        </p:tgtEl>
                                        <p:attrNameLst>
                                          <p:attrName>style.visibility</p:attrName>
                                        </p:attrNameLst>
                                      </p:cBhvr>
                                      <p:to>
                                        <p:strVal val="visible"/>
                                      </p:to>
                                    </p:set>
                                    <p:anim calcmode="lin" valueType="num">
                                      <p:cBhvr additive="base">
                                        <p:cTn id="51" dur="500" fill="hold"/>
                                        <p:tgtEl>
                                          <p:spTgt spid="173071"/>
                                        </p:tgtEl>
                                        <p:attrNameLst>
                                          <p:attrName>ppt_x</p:attrName>
                                        </p:attrNameLst>
                                      </p:cBhvr>
                                      <p:tavLst>
                                        <p:tav tm="0">
                                          <p:val>
                                            <p:strVal val="#ppt_x"/>
                                          </p:val>
                                        </p:tav>
                                        <p:tav tm="100000">
                                          <p:val>
                                            <p:strVal val="#ppt_x"/>
                                          </p:val>
                                        </p:tav>
                                      </p:tavLst>
                                    </p:anim>
                                    <p:anim calcmode="lin" valueType="num">
                                      <p:cBhvr additive="base">
                                        <p:cTn id="52" dur="500" fill="hold"/>
                                        <p:tgtEl>
                                          <p:spTgt spid="173071"/>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73073"/>
                                        </p:tgtEl>
                                        <p:attrNameLst>
                                          <p:attrName>style.visibility</p:attrName>
                                        </p:attrNameLst>
                                      </p:cBhvr>
                                      <p:to>
                                        <p:strVal val="visible"/>
                                      </p:to>
                                    </p:set>
                                    <p:anim calcmode="lin" valueType="num">
                                      <p:cBhvr additive="base">
                                        <p:cTn id="55" dur="500" fill="hold"/>
                                        <p:tgtEl>
                                          <p:spTgt spid="173073"/>
                                        </p:tgtEl>
                                        <p:attrNameLst>
                                          <p:attrName>ppt_x</p:attrName>
                                        </p:attrNameLst>
                                      </p:cBhvr>
                                      <p:tavLst>
                                        <p:tav tm="0">
                                          <p:val>
                                            <p:strVal val="#ppt_x"/>
                                          </p:val>
                                        </p:tav>
                                        <p:tav tm="100000">
                                          <p:val>
                                            <p:strVal val="#ppt_x"/>
                                          </p:val>
                                        </p:tav>
                                      </p:tavLst>
                                    </p:anim>
                                    <p:anim calcmode="lin" valueType="num">
                                      <p:cBhvr additive="base">
                                        <p:cTn id="56" dur="500" fill="hold"/>
                                        <p:tgtEl>
                                          <p:spTgt spid="173073"/>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73074"/>
                                        </p:tgtEl>
                                        <p:attrNameLst>
                                          <p:attrName>style.visibility</p:attrName>
                                        </p:attrNameLst>
                                      </p:cBhvr>
                                      <p:to>
                                        <p:strVal val="visible"/>
                                      </p:to>
                                    </p:set>
                                    <p:anim calcmode="lin" valueType="num">
                                      <p:cBhvr additive="base">
                                        <p:cTn id="59" dur="500" fill="hold"/>
                                        <p:tgtEl>
                                          <p:spTgt spid="173074"/>
                                        </p:tgtEl>
                                        <p:attrNameLst>
                                          <p:attrName>ppt_x</p:attrName>
                                        </p:attrNameLst>
                                      </p:cBhvr>
                                      <p:tavLst>
                                        <p:tav tm="0">
                                          <p:val>
                                            <p:strVal val="#ppt_x"/>
                                          </p:val>
                                        </p:tav>
                                        <p:tav tm="100000">
                                          <p:val>
                                            <p:strVal val="#ppt_x"/>
                                          </p:val>
                                        </p:tav>
                                      </p:tavLst>
                                    </p:anim>
                                    <p:anim calcmode="lin" valueType="num">
                                      <p:cBhvr additive="base">
                                        <p:cTn id="60" dur="500" fill="hold"/>
                                        <p:tgtEl>
                                          <p:spTgt spid="173074"/>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73075"/>
                                        </p:tgtEl>
                                        <p:attrNameLst>
                                          <p:attrName>style.visibility</p:attrName>
                                        </p:attrNameLst>
                                      </p:cBhvr>
                                      <p:to>
                                        <p:strVal val="visible"/>
                                      </p:to>
                                    </p:set>
                                    <p:anim calcmode="lin" valueType="num">
                                      <p:cBhvr additive="base">
                                        <p:cTn id="63" dur="500" fill="hold"/>
                                        <p:tgtEl>
                                          <p:spTgt spid="173075"/>
                                        </p:tgtEl>
                                        <p:attrNameLst>
                                          <p:attrName>ppt_x</p:attrName>
                                        </p:attrNameLst>
                                      </p:cBhvr>
                                      <p:tavLst>
                                        <p:tav tm="0">
                                          <p:val>
                                            <p:strVal val="#ppt_x"/>
                                          </p:val>
                                        </p:tav>
                                        <p:tav tm="100000">
                                          <p:val>
                                            <p:strVal val="#ppt_x"/>
                                          </p:val>
                                        </p:tav>
                                      </p:tavLst>
                                    </p:anim>
                                    <p:anim calcmode="lin" valueType="num">
                                      <p:cBhvr additive="base">
                                        <p:cTn id="64" dur="500" fill="hold"/>
                                        <p:tgtEl>
                                          <p:spTgt spid="173075"/>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173076"/>
                                        </p:tgtEl>
                                        <p:attrNameLst>
                                          <p:attrName>style.visibility</p:attrName>
                                        </p:attrNameLst>
                                      </p:cBhvr>
                                      <p:to>
                                        <p:strVal val="visible"/>
                                      </p:to>
                                    </p:set>
                                    <p:anim calcmode="lin" valueType="num">
                                      <p:cBhvr additive="base">
                                        <p:cTn id="67" dur="500" fill="hold"/>
                                        <p:tgtEl>
                                          <p:spTgt spid="173076"/>
                                        </p:tgtEl>
                                        <p:attrNameLst>
                                          <p:attrName>ppt_x</p:attrName>
                                        </p:attrNameLst>
                                      </p:cBhvr>
                                      <p:tavLst>
                                        <p:tav tm="0">
                                          <p:val>
                                            <p:strVal val="#ppt_x"/>
                                          </p:val>
                                        </p:tav>
                                        <p:tav tm="100000">
                                          <p:val>
                                            <p:strVal val="#ppt_x"/>
                                          </p:val>
                                        </p:tav>
                                      </p:tavLst>
                                    </p:anim>
                                    <p:anim calcmode="lin" valueType="num">
                                      <p:cBhvr additive="base">
                                        <p:cTn id="68" dur="500" fill="hold"/>
                                        <p:tgtEl>
                                          <p:spTgt spid="173076"/>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173077"/>
                                        </p:tgtEl>
                                        <p:attrNameLst>
                                          <p:attrName>style.visibility</p:attrName>
                                        </p:attrNameLst>
                                      </p:cBhvr>
                                      <p:to>
                                        <p:strVal val="visible"/>
                                      </p:to>
                                    </p:set>
                                    <p:anim calcmode="lin" valueType="num">
                                      <p:cBhvr additive="base">
                                        <p:cTn id="71" dur="500" fill="hold"/>
                                        <p:tgtEl>
                                          <p:spTgt spid="173077"/>
                                        </p:tgtEl>
                                        <p:attrNameLst>
                                          <p:attrName>ppt_x</p:attrName>
                                        </p:attrNameLst>
                                      </p:cBhvr>
                                      <p:tavLst>
                                        <p:tav tm="0">
                                          <p:val>
                                            <p:strVal val="#ppt_x"/>
                                          </p:val>
                                        </p:tav>
                                        <p:tav tm="100000">
                                          <p:val>
                                            <p:strVal val="#ppt_x"/>
                                          </p:val>
                                        </p:tav>
                                      </p:tavLst>
                                    </p:anim>
                                    <p:anim calcmode="lin" valueType="num">
                                      <p:cBhvr additive="base">
                                        <p:cTn id="72" dur="500" fill="hold"/>
                                        <p:tgtEl>
                                          <p:spTgt spid="173077"/>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0"/>
                                  </p:stCondLst>
                                  <p:childTnLst>
                                    <p:set>
                                      <p:cBhvr>
                                        <p:cTn id="74" dur="1" fill="hold">
                                          <p:stCondLst>
                                            <p:cond delay="0"/>
                                          </p:stCondLst>
                                        </p:cTn>
                                        <p:tgtEl>
                                          <p:spTgt spid="173078"/>
                                        </p:tgtEl>
                                        <p:attrNameLst>
                                          <p:attrName>style.visibility</p:attrName>
                                        </p:attrNameLst>
                                      </p:cBhvr>
                                      <p:to>
                                        <p:strVal val="visible"/>
                                      </p:to>
                                    </p:set>
                                    <p:anim calcmode="lin" valueType="num">
                                      <p:cBhvr additive="base">
                                        <p:cTn id="75" dur="500" fill="hold"/>
                                        <p:tgtEl>
                                          <p:spTgt spid="173078"/>
                                        </p:tgtEl>
                                        <p:attrNameLst>
                                          <p:attrName>ppt_x</p:attrName>
                                        </p:attrNameLst>
                                      </p:cBhvr>
                                      <p:tavLst>
                                        <p:tav tm="0">
                                          <p:val>
                                            <p:strVal val="#ppt_x"/>
                                          </p:val>
                                        </p:tav>
                                        <p:tav tm="100000">
                                          <p:val>
                                            <p:strVal val="#ppt_x"/>
                                          </p:val>
                                        </p:tav>
                                      </p:tavLst>
                                    </p:anim>
                                    <p:anim calcmode="lin" valueType="num">
                                      <p:cBhvr additive="base">
                                        <p:cTn id="76" dur="500" fill="hold"/>
                                        <p:tgtEl>
                                          <p:spTgt spid="173078"/>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173079"/>
                                        </p:tgtEl>
                                        <p:attrNameLst>
                                          <p:attrName>style.visibility</p:attrName>
                                        </p:attrNameLst>
                                      </p:cBhvr>
                                      <p:to>
                                        <p:strVal val="visible"/>
                                      </p:to>
                                    </p:set>
                                    <p:anim calcmode="lin" valueType="num">
                                      <p:cBhvr additive="base">
                                        <p:cTn id="79" dur="500" fill="hold"/>
                                        <p:tgtEl>
                                          <p:spTgt spid="173079"/>
                                        </p:tgtEl>
                                        <p:attrNameLst>
                                          <p:attrName>ppt_x</p:attrName>
                                        </p:attrNameLst>
                                      </p:cBhvr>
                                      <p:tavLst>
                                        <p:tav tm="0">
                                          <p:val>
                                            <p:strVal val="#ppt_x"/>
                                          </p:val>
                                        </p:tav>
                                        <p:tav tm="100000">
                                          <p:val>
                                            <p:strVal val="#ppt_x"/>
                                          </p:val>
                                        </p:tav>
                                      </p:tavLst>
                                    </p:anim>
                                    <p:anim calcmode="lin" valueType="num">
                                      <p:cBhvr additive="base">
                                        <p:cTn id="80" dur="500" fill="hold"/>
                                        <p:tgtEl>
                                          <p:spTgt spid="173079"/>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173080"/>
                                        </p:tgtEl>
                                        <p:attrNameLst>
                                          <p:attrName>style.visibility</p:attrName>
                                        </p:attrNameLst>
                                      </p:cBhvr>
                                      <p:to>
                                        <p:strVal val="visible"/>
                                      </p:to>
                                    </p:set>
                                    <p:anim calcmode="lin" valueType="num">
                                      <p:cBhvr additive="base">
                                        <p:cTn id="83" dur="500" fill="hold"/>
                                        <p:tgtEl>
                                          <p:spTgt spid="173080"/>
                                        </p:tgtEl>
                                        <p:attrNameLst>
                                          <p:attrName>ppt_x</p:attrName>
                                        </p:attrNameLst>
                                      </p:cBhvr>
                                      <p:tavLst>
                                        <p:tav tm="0">
                                          <p:val>
                                            <p:strVal val="#ppt_x"/>
                                          </p:val>
                                        </p:tav>
                                        <p:tav tm="100000">
                                          <p:val>
                                            <p:strVal val="#ppt_x"/>
                                          </p:val>
                                        </p:tav>
                                      </p:tavLst>
                                    </p:anim>
                                    <p:anim calcmode="lin" valueType="num">
                                      <p:cBhvr additive="base">
                                        <p:cTn id="84" dur="500" fill="hold"/>
                                        <p:tgtEl>
                                          <p:spTgt spid="173080"/>
                                        </p:tgtEl>
                                        <p:attrNameLst>
                                          <p:attrName>ppt_y</p:attrName>
                                        </p:attrNameLst>
                                      </p:cBhvr>
                                      <p:tavLst>
                                        <p:tav tm="0">
                                          <p:val>
                                            <p:strVal val="0-#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173081"/>
                                        </p:tgtEl>
                                        <p:attrNameLst>
                                          <p:attrName>style.visibility</p:attrName>
                                        </p:attrNameLst>
                                      </p:cBhvr>
                                      <p:to>
                                        <p:strVal val="visible"/>
                                      </p:to>
                                    </p:set>
                                    <p:anim calcmode="lin" valueType="num">
                                      <p:cBhvr additive="base">
                                        <p:cTn id="89" dur="500" fill="hold"/>
                                        <p:tgtEl>
                                          <p:spTgt spid="173081"/>
                                        </p:tgtEl>
                                        <p:attrNameLst>
                                          <p:attrName>ppt_x</p:attrName>
                                        </p:attrNameLst>
                                      </p:cBhvr>
                                      <p:tavLst>
                                        <p:tav tm="0">
                                          <p:val>
                                            <p:strVal val="0-#ppt_w/2"/>
                                          </p:val>
                                        </p:tav>
                                        <p:tav tm="100000">
                                          <p:val>
                                            <p:strVal val="#ppt_x"/>
                                          </p:val>
                                        </p:tav>
                                      </p:tavLst>
                                    </p:anim>
                                    <p:anim calcmode="lin" valueType="num">
                                      <p:cBhvr additive="base">
                                        <p:cTn id="90" dur="500" fill="hold"/>
                                        <p:tgtEl>
                                          <p:spTgt spid="173081"/>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173082"/>
                                        </p:tgtEl>
                                        <p:attrNameLst>
                                          <p:attrName>style.visibility</p:attrName>
                                        </p:attrNameLst>
                                      </p:cBhvr>
                                      <p:to>
                                        <p:strVal val="visible"/>
                                      </p:to>
                                    </p:set>
                                    <p:anim calcmode="lin" valueType="num">
                                      <p:cBhvr additive="base">
                                        <p:cTn id="93" dur="500" fill="hold"/>
                                        <p:tgtEl>
                                          <p:spTgt spid="173082"/>
                                        </p:tgtEl>
                                        <p:attrNameLst>
                                          <p:attrName>ppt_x</p:attrName>
                                        </p:attrNameLst>
                                      </p:cBhvr>
                                      <p:tavLst>
                                        <p:tav tm="0">
                                          <p:val>
                                            <p:strVal val="0-#ppt_w/2"/>
                                          </p:val>
                                        </p:tav>
                                        <p:tav tm="100000">
                                          <p:val>
                                            <p:strVal val="#ppt_x"/>
                                          </p:val>
                                        </p:tav>
                                      </p:tavLst>
                                    </p:anim>
                                    <p:anim calcmode="lin" valueType="num">
                                      <p:cBhvr additive="base">
                                        <p:cTn id="94" dur="500" fill="hold"/>
                                        <p:tgtEl>
                                          <p:spTgt spid="173082"/>
                                        </p:tgtEl>
                                        <p:attrNameLst>
                                          <p:attrName>ppt_y</p:attrName>
                                        </p:attrNameLst>
                                      </p:cBhvr>
                                      <p:tavLst>
                                        <p:tav tm="0">
                                          <p:val>
                                            <p:strVal val="#ppt_y"/>
                                          </p:val>
                                        </p:tav>
                                        <p:tav tm="100000">
                                          <p:val>
                                            <p:strVal val="#ppt_y"/>
                                          </p:val>
                                        </p:tav>
                                      </p:tavLst>
                                    </p:anim>
                                  </p:childTnLst>
                                </p:cTn>
                              </p:par>
                              <p:par>
                                <p:cTn id="95" presetID="2" presetClass="entr" presetSubtype="8" fill="hold" grpId="0" nodeType="withEffect">
                                  <p:stCondLst>
                                    <p:cond delay="0"/>
                                  </p:stCondLst>
                                  <p:childTnLst>
                                    <p:set>
                                      <p:cBhvr>
                                        <p:cTn id="96" dur="1" fill="hold">
                                          <p:stCondLst>
                                            <p:cond delay="0"/>
                                          </p:stCondLst>
                                        </p:cTn>
                                        <p:tgtEl>
                                          <p:spTgt spid="173083"/>
                                        </p:tgtEl>
                                        <p:attrNameLst>
                                          <p:attrName>style.visibility</p:attrName>
                                        </p:attrNameLst>
                                      </p:cBhvr>
                                      <p:to>
                                        <p:strVal val="visible"/>
                                      </p:to>
                                    </p:set>
                                    <p:anim calcmode="lin" valueType="num">
                                      <p:cBhvr additive="base">
                                        <p:cTn id="97" dur="500" fill="hold"/>
                                        <p:tgtEl>
                                          <p:spTgt spid="173083"/>
                                        </p:tgtEl>
                                        <p:attrNameLst>
                                          <p:attrName>ppt_x</p:attrName>
                                        </p:attrNameLst>
                                      </p:cBhvr>
                                      <p:tavLst>
                                        <p:tav tm="0">
                                          <p:val>
                                            <p:strVal val="0-#ppt_w/2"/>
                                          </p:val>
                                        </p:tav>
                                        <p:tav tm="100000">
                                          <p:val>
                                            <p:strVal val="#ppt_x"/>
                                          </p:val>
                                        </p:tav>
                                      </p:tavLst>
                                    </p:anim>
                                    <p:anim calcmode="lin" valueType="num">
                                      <p:cBhvr additive="base">
                                        <p:cTn id="98" dur="500" fill="hold"/>
                                        <p:tgtEl>
                                          <p:spTgt spid="173083"/>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173084"/>
                                        </p:tgtEl>
                                        <p:attrNameLst>
                                          <p:attrName>style.visibility</p:attrName>
                                        </p:attrNameLst>
                                      </p:cBhvr>
                                      <p:to>
                                        <p:strVal val="visible"/>
                                      </p:to>
                                    </p:set>
                                    <p:anim calcmode="lin" valueType="num">
                                      <p:cBhvr additive="base">
                                        <p:cTn id="101" dur="500" fill="hold"/>
                                        <p:tgtEl>
                                          <p:spTgt spid="173084"/>
                                        </p:tgtEl>
                                        <p:attrNameLst>
                                          <p:attrName>ppt_x</p:attrName>
                                        </p:attrNameLst>
                                      </p:cBhvr>
                                      <p:tavLst>
                                        <p:tav tm="0">
                                          <p:val>
                                            <p:strVal val="0-#ppt_w/2"/>
                                          </p:val>
                                        </p:tav>
                                        <p:tav tm="100000">
                                          <p:val>
                                            <p:strVal val="#ppt_x"/>
                                          </p:val>
                                        </p:tav>
                                      </p:tavLst>
                                    </p:anim>
                                    <p:anim calcmode="lin" valueType="num">
                                      <p:cBhvr additive="base">
                                        <p:cTn id="102" dur="500" fill="hold"/>
                                        <p:tgtEl>
                                          <p:spTgt spid="173084"/>
                                        </p:tgtEl>
                                        <p:attrNameLst>
                                          <p:attrName>ppt_y</p:attrName>
                                        </p:attrNameLst>
                                      </p:cBhvr>
                                      <p:tavLst>
                                        <p:tav tm="0">
                                          <p:val>
                                            <p:strVal val="#ppt_y"/>
                                          </p:val>
                                        </p:tav>
                                        <p:tav tm="100000">
                                          <p:val>
                                            <p:strVal val="#ppt_y"/>
                                          </p:val>
                                        </p:tav>
                                      </p:tavLst>
                                    </p:anim>
                                  </p:childTnLst>
                                </p:cTn>
                              </p:par>
                              <p:par>
                                <p:cTn id="103" presetID="2" presetClass="entr" presetSubtype="8" fill="hold" grpId="0" nodeType="withEffect">
                                  <p:stCondLst>
                                    <p:cond delay="0"/>
                                  </p:stCondLst>
                                  <p:childTnLst>
                                    <p:set>
                                      <p:cBhvr>
                                        <p:cTn id="104" dur="1" fill="hold">
                                          <p:stCondLst>
                                            <p:cond delay="0"/>
                                          </p:stCondLst>
                                        </p:cTn>
                                        <p:tgtEl>
                                          <p:spTgt spid="173085"/>
                                        </p:tgtEl>
                                        <p:attrNameLst>
                                          <p:attrName>style.visibility</p:attrName>
                                        </p:attrNameLst>
                                      </p:cBhvr>
                                      <p:to>
                                        <p:strVal val="visible"/>
                                      </p:to>
                                    </p:set>
                                    <p:anim calcmode="lin" valueType="num">
                                      <p:cBhvr additive="base">
                                        <p:cTn id="105" dur="500" fill="hold"/>
                                        <p:tgtEl>
                                          <p:spTgt spid="173085"/>
                                        </p:tgtEl>
                                        <p:attrNameLst>
                                          <p:attrName>ppt_x</p:attrName>
                                        </p:attrNameLst>
                                      </p:cBhvr>
                                      <p:tavLst>
                                        <p:tav tm="0">
                                          <p:val>
                                            <p:strVal val="0-#ppt_w/2"/>
                                          </p:val>
                                        </p:tav>
                                        <p:tav tm="100000">
                                          <p:val>
                                            <p:strVal val="#ppt_x"/>
                                          </p:val>
                                        </p:tav>
                                      </p:tavLst>
                                    </p:anim>
                                    <p:anim calcmode="lin" valueType="num">
                                      <p:cBhvr additive="base">
                                        <p:cTn id="106" dur="500" fill="hold"/>
                                        <p:tgtEl>
                                          <p:spTgt spid="173085"/>
                                        </p:tgtEl>
                                        <p:attrNameLst>
                                          <p:attrName>ppt_y</p:attrName>
                                        </p:attrNameLst>
                                      </p:cBhvr>
                                      <p:tavLst>
                                        <p:tav tm="0">
                                          <p:val>
                                            <p:strVal val="#ppt_y"/>
                                          </p:val>
                                        </p:tav>
                                        <p:tav tm="100000">
                                          <p:val>
                                            <p:strVal val="#ppt_y"/>
                                          </p:val>
                                        </p:tav>
                                      </p:tavLst>
                                    </p:anim>
                                  </p:childTnLst>
                                </p:cTn>
                              </p:par>
                              <p:par>
                                <p:cTn id="107" presetID="2" presetClass="entr" presetSubtype="8" fill="hold" grpId="0" nodeType="withEffect">
                                  <p:stCondLst>
                                    <p:cond delay="0"/>
                                  </p:stCondLst>
                                  <p:childTnLst>
                                    <p:set>
                                      <p:cBhvr>
                                        <p:cTn id="108" dur="1" fill="hold">
                                          <p:stCondLst>
                                            <p:cond delay="0"/>
                                          </p:stCondLst>
                                        </p:cTn>
                                        <p:tgtEl>
                                          <p:spTgt spid="173086"/>
                                        </p:tgtEl>
                                        <p:attrNameLst>
                                          <p:attrName>style.visibility</p:attrName>
                                        </p:attrNameLst>
                                      </p:cBhvr>
                                      <p:to>
                                        <p:strVal val="visible"/>
                                      </p:to>
                                    </p:set>
                                    <p:anim calcmode="lin" valueType="num">
                                      <p:cBhvr additive="base">
                                        <p:cTn id="109" dur="500" fill="hold"/>
                                        <p:tgtEl>
                                          <p:spTgt spid="173086"/>
                                        </p:tgtEl>
                                        <p:attrNameLst>
                                          <p:attrName>ppt_x</p:attrName>
                                        </p:attrNameLst>
                                      </p:cBhvr>
                                      <p:tavLst>
                                        <p:tav tm="0">
                                          <p:val>
                                            <p:strVal val="0-#ppt_w/2"/>
                                          </p:val>
                                        </p:tav>
                                        <p:tav tm="100000">
                                          <p:val>
                                            <p:strVal val="#ppt_x"/>
                                          </p:val>
                                        </p:tav>
                                      </p:tavLst>
                                    </p:anim>
                                    <p:anim calcmode="lin" valueType="num">
                                      <p:cBhvr additive="base">
                                        <p:cTn id="110" dur="500" fill="hold"/>
                                        <p:tgtEl>
                                          <p:spTgt spid="173086"/>
                                        </p:tgtEl>
                                        <p:attrNameLst>
                                          <p:attrName>ppt_y</p:attrName>
                                        </p:attrNameLst>
                                      </p:cBhvr>
                                      <p:tavLst>
                                        <p:tav tm="0">
                                          <p:val>
                                            <p:strVal val="#ppt_y"/>
                                          </p:val>
                                        </p:tav>
                                        <p:tav tm="100000">
                                          <p:val>
                                            <p:strVal val="#ppt_y"/>
                                          </p:val>
                                        </p:tav>
                                      </p:tavLst>
                                    </p:anim>
                                  </p:childTnLst>
                                </p:cTn>
                              </p:par>
                              <p:par>
                                <p:cTn id="111" presetID="2" presetClass="entr" presetSubtype="8" fill="hold" grpId="0" nodeType="withEffect">
                                  <p:stCondLst>
                                    <p:cond delay="0"/>
                                  </p:stCondLst>
                                  <p:childTnLst>
                                    <p:set>
                                      <p:cBhvr>
                                        <p:cTn id="112" dur="1" fill="hold">
                                          <p:stCondLst>
                                            <p:cond delay="0"/>
                                          </p:stCondLst>
                                        </p:cTn>
                                        <p:tgtEl>
                                          <p:spTgt spid="173088"/>
                                        </p:tgtEl>
                                        <p:attrNameLst>
                                          <p:attrName>style.visibility</p:attrName>
                                        </p:attrNameLst>
                                      </p:cBhvr>
                                      <p:to>
                                        <p:strVal val="visible"/>
                                      </p:to>
                                    </p:set>
                                    <p:anim calcmode="lin" valueType="num">
                                      <p:cBhvr additive="base">
                                        <p:cTn id="113" dur="500" fill="hold"/>
                                        <p:tgtEl>
                                          <p:spTgt spid="173088"/>
                                        </p:tgtEl>
                                        <p:attrNameLst>
                                          <p:attrName>ppt_x</p:attrName>
                                        </p:attrNameLst>
                                      </p:cBhvr>
                                      <p:tavLst>
                                        <p:tav tm="0">
                                          <p:val>
                                            <p:strVal val="0-#ppt_w/2"/>
                                          </p:val>
                                        </p:tav>
                                        <p:tav tm="100000">
                                          <p:val>
                                            <p:strVal val="#ppt_x"/>
                                          </p:val>
                                        </p:tav>
                                      </p:tavLst>
                                    </p:anim>
                                    <p:anim calcmode="lin" valueType="num">
                                      <p:cBhvr additive="base">
                                        <p:cTn id="114" dur="500" fill="hold"/>
                                        <p:tgtEl>
                                          <p:spTgt spid="173088"/>
                                        </p:tgtEl>
                                        <p:attrNameLst>
                                          <p:attrName>ppt_y</p:attrName>
                                        </p:attrNameLst>
                                      </p:cBhvr>
                                      <p:tavLst>
                                        <p:tav tm="0">
                                          <p:val>
                                            <p:strVal val="#ppt_y"/>
                                          </p:val>
                                        </p:tav>
                                        <p:tav tm="100000">
                                          <p:val>
                                            <p:strVal val="#ppt_y"/>
                                          </p:val>
                                        </p:tav>
                                      </p:tavLst>
                                    </p:anim>
                                  </p:childTnLst>
                                </p:cTn>
                              </p:par>
                              <p:par>
                                <p:cTn id="115" presetID="2" presetClass="entr" presetSubtype="8" fill="hold" grpId="0" nodeType="withEffect">
                                  <p:stCondLst>
                                    <p:cond delay="0"/>
                                  </p:stCondLst>
                                  <p:childTnLst>
                                    <p:set>
                                      <p:cBhvr>
                                        <p:cTn id="116" dur="1" fill="hold">
                                          <p:stCondLst>
                                            <p:cond delay="0"/>
                                          </p:stCondLst>
                                        </p:cTn>
                                        <p:tgtEl>
                                          <p:spTgt spid="173089"/>
                                        </p:tgtEl>
                                        <p:attrNameLst>
                                          <p:attrName>style.visibility</p:attrName>
                                        </p:attrNameLst>
                                      </p:cBhvr>
                                      <p:to>
                                        <p:strVal val="visible"/>
                                      </p:to>
                                    </p:set>
                                    <p:anim calcmode="lin" valueType="num">
                                      <p:cBhvr additive="base">
                                        <p:cTn id="117" dur="500" fill="hold"/>
                                        <p:tgtEl>
                                          <p:spTgt spid="173089"/>
                                        </p:tgtEl>
                                        <p:attrNameLst>
                                          <p:attrName>ppt_x</p:attrName>
                                        </p:attrNameLst>
                                      </p:cBhvr>
                                      <p:tavLst>
                                        <p:tav tm="0">
                                          <p:val>
                                            <p:strVal val="0-#ppt_w/2"/>
                                          </p:val>
                                        </p:tav>
                                        <p:tav tm="100000">
                                          <p:val>
                                            <p:strVal val="#ppt_x"/>
                                          </p:val>
                                        </p:tav>
                                      </p:tavLst>
                                    </p:anim>
                                    <p:anim calcmode="lin" valueType="num">
                                      <p:cBhvr additive="base">
                                        <p:cTn id="118" dur="500" fill="hold"/>
                                        <p:tgtEl>
                                          <p:spTgt spid="173089"/>
                                        </p:tgtEl>
                                        <p:attrNameLst>
                                          <p:attrName>ppt_y</p:attrName>
                                        </p:attrNameLst>
                                      </p:cBhvr>
                                      <p:tavLst>
                                        <p:tav tm="0">
                                          <p:val>
                                            <p:strVal val="#ppt_y"/>
                                          </p:val>
                                        </p:tav>
                                        <p:tav tm="100000">
                                          <p:val>
                                            <p:strVal val="#ppt_y"/>
                                          </p:val>
                                        </p:tav>
                                      </p:tavLst>
                                    </p:anim>
                                  </p:childTnLst>
                                </p:cTn>
                              </p:par>
                              <p:par>
                                <p:cTn id="119" presetID="2" presetClass="entr" presetSubtype="8" fill="hold" grpId="0" nodeType="withEffect">
                                  <p:stCondLst>
                                    <p:cond delay="0"/>
                                  </p:stCondLst>
                                  <p:childTnLst>
                                    <p:set>
                                      <p:cBhvr>
                                        <p:cTn id="120" dur="1" fill="hold">
                                          <p:stCondLst>
                                            <p:cond delay="0"/>
                                          </p:stCondLst>
                                        </p:cTn>
                                        <p:tgtEl>
                                          <p:spTgt spid="173090"/>
                                        </p:tgtEl>
                                        <p:attrNameLst>
                                          <p:attrName>style.visibility</p:attrName>
                                        </p:attrNameLst>
                                      </p:cBhvr>
                                      <p:to>
                                        <p:strVal val="visible"/>
                                      </p:to>
                                    </p:set>
                                    <p:anim calcmode="lin" valueType="num">
                                      <p:cBhvr additive="base">
                                        <p:cTn id="121" dur="500" fill="hold"/>
                                        <p:tgtEl>
                                          <p:spTgt spid="173090"/>
                                        </p:tgtEl>
                                        <p:attrNameLst>
                                          <p:attrName>ppt_x</p:attrName>
                                        </p:attrNameLst>
                                      </p:cBhvr>
                                      <p:tavLst>
                                        <p:tav tm="0">
                                          <p:val>
                                            <p:strVal val="0-#ppt_w/2"/>
                                          </p:val>
                                        </p:tav>
                                        <p:tav tm="100000">
                                          <p:val>
                                            <p:strVal val="#ppt_x"/>
                                          </p:val>
                                        </p:tav>
                                      </p:tavLst>
                                    </p:anim>
                                    <p:anim calcmode="lin" valueType="num">
                                      <p:cBhvr additive="base">
                                        <p:cTn id="122" dur="500" fill="hold"/>
                                        <p:tgtEl>
                                          <p:spTgt spid="173090"/>
                                        </p:tgtEl>
                                        <p:attrNameLst>
                                          <p:attrName>ppt_y</p:attrName>
                                        </p:attrNameLst>
                                      </p:cBhvr>
                                      <p:tavLst>
                                        <p:tav tm="0">
                                          <p:val>
                                            <p:strVal val="#ppt_y"/>
                                          </p:val>
                                        </p:tav>
                                        <p:tav tm="100000">
                                          <p:val>
                                            <p:strVal val="#ppt_y"/>
                                          </p:val>
                                        </p:tav>
                                      </p:tavLst>
                                    </p:anim>
                                  </p:childTnLst>
                                </p:cTn>
                              </p:par>
                              <p:par>
                                <p:cTn id="123" presetID="2" presetClass="entr" presetSubtype="8" fill="hold" grpId="0" nodeType="withEffect">
                                  <p:stCondLst>
                                    <p:cond delay="0"/>
                                  </p:stCondLst>
                                  <p:childTnLst>
                                    <p:set>
                                      <p:cBhvr>
                                        <p:cTn id="124" dur="1" fill="hold">
                                          <p:stCondLst>
                                            <p:cond delay="0"/>
                                          </p:stCondLst>
                                        </p:cTn>
                                        <p:tgtEl>
                                          <p:spTgt spid="173091"/>
                                        </p:tgtEl>
                                        <p:attrNameLst>
                                          <p:attrName>style.visibility</p:attrName>
                                        </p:attrNameLst>
                                      </p:cBhvr>
                                      <p:to>
                                        <p:strVal val="visible"/>
                                      </p:to>
                                    </p:set>
                                    <p:anim calcmode="lin" valueType="num">
                                      <p:cBhvr additive="base">
                                        <p:cTn id="125" dur="500" fill="hold"/>
                                        <p:tgtEl>
                                          <p:spTgt spid="173091"/>
                                        </p:tgtEl>
                                        <p:attrNameLst>
                                          <p:attrName>ppt_x</p:attrName>
                                        </p:attrNameLst>
                                      </p:cBhvr>
                                      <p:tavLst>
                                        <p:tav tm="0">
                                          <p:val>
                                            <p:strVal val="0-#ppt_w/2"/>
                                          </p:val>
                                        </p:tav>
                                        <p:tav tm="100000">
                                          <p:val>
                                            <p:strVal val="#ppt_x"/>
                                          </p:val>
                                        </p:tav>
                                      </p:tavLst>
                                    </p:anim>
                                    <p:anim calcmode="lin" valueType="num">
                                      <p:cBhvr additive="base">
                                        <p:cTn id="126" dur="500" fill="hold"/>
                                        <p:tgtEl>
                                          <p:spTgt spid="173091"/>
                                        </p:tgtEl>
                                        <p:attrNameLst>
                                          <p:attrName>ppt_y</p:attrName>
                                        </p:attrNameLst>
                                      </p:cBhvr>
                                      <p:tavLst>
                                        <p:tav tm="0">
                                          <p:val>
                                            <p:strVal val="#ppt_y"/>
                                          </p:val>
                                        </p:tav>
                                        <p:tav tm="100000">
                                          <p:val>
                                            <p:strVal val="#ppt_y"/>
                                          </p:val>
                                        </p:tav>
                                      </p:tavLst>
                                    </p:anim>
                                  </p:childTnLst>
                                </p:cTn>
                              </p:par>
                              <p:par>
                                <p:cTn id="127" presetID="2" presetClass="entr" presetSubtype="8" fill="hold" grpId="0" nodeType="withEffect">
                                  <p:stCondLst>
                                    <p:cond delay="0"/>
                                  </p:stCondLst>
                                  <p:childTnLst>
                                    <p:set>
                                      <p:cBhvr>
                                        <p:cTn id="128" dur="1" fill="hold">
                                          <p:stCondLst>
                                            <p:cond delay="0"/>
                                          </p:stCondLst>
                                        </p:cTn>
                                        <p:tgtEl>
                                          <p:spTgt spid="173092"/>
                                        </p:tgtEl>
                                        <p:attrNameLst>
                                          <p:attrName>style.visibility</p:attrName>
                                        </p:attrNameLst>
                                      </p:cBhvr>
                                      <p:to>
                                        <p:strVal val="visible"/>
                                      </p:to>
                                    </p:set>
                                    <p:anim calcmode="lin" valueType="num">
                                      <p:cBhvr additive="base">
                                        <p:cTn id="129" dur="500" fill="hold"/>
                                        <p:tgtEl>
                                          <p:spTgt spid="173092"/>
                                        </p:tgtEl>
                                        <p:attrNameLst>
                                          <p:attrName>ppt_x</p:attrName>
                                        </p:attrNameLst>
                                      </p:cBhvr>
                                      <p:tavLst>
                                        <p:tav tm="0">
                                          <p:val>
                                            <p:strVal val="0-#ppt_w/2"/>
                                          </p:val>
                                        </p:tav>
                                        <p:tav tm="100000">
                                          <p:val>
                                            <p:strVal val="#ppt_x"/>
                                          </p:val>
                                        </p:tav>
                                      </p:tavLst>
                                    </p:anim>
                                    <p:anim calcmode="lin" valueType="num">
                                      <p:cBhvr additive="base">
                                        <p:cTn id="130" dur="500" fill="hold"/>
                                        <p:tgtEl>
                                          <p:spTgt spid="173092"/>
                                        </p:tgtEl>
                                        <p:attrNameLst>
                                          <p:attrName>ppt_y</p:attrName>
                                        </p:attrNameLst>
                                      </p:cBhvr>
                                      <p:tavLst>
                                        <p:tav tm="0">
                                          <p:val>
                                            <p:strVal val="#ppt_y"/>
                                          </p:val>
                                        </p:tav>
                                        <p:tav tm="100000">
                                          <p:val>
                                            <p:strVal val="#ppt_y"/>
                                          </p:val>
                                        </p:tav>
                                      </p:tavLst>
                                    </p:anim>
                                  </p:childTnLst>
                                </p:cTn>
                              </p:par>
                              <p:par>
                                <p:cTn id="131" presetID="2" presetClass="entr" presetSubtype="8" fill="hold" grpId="0" nodeType="withEffect">
                                  <p:stCondLst>
                                    <p:cond delay="0"/>
                                  </p:stCondLst>
                                  <p:childTnLst>
                                    <p:set>
                                      <p:cBhvr>
                                        <p:cTn id="132" dur="1" fill="hold">
                                          <p:stCondLst>
                                            <p:cond delay="0"/>
                                          </p:stCondLst>
                                        </p:cTn>
                                        <p:tgtEl>
                                          <p:spTgt spid="173093"/>
                                        </p:tgtEl>
                                        <p:attrNameLst>
                                          <p:attrName>style.visibility</p:attrName>
                                        </p:attrNameLst>
                                      </p:cBhvr>
                                      <p:to>
                                        <p:strVal val="visible"/>
                                      </p:to>
                                    </p:set>
                                    <p:anim calcmode="lin" valueType="num">
                                      <p:cBhvr additive="base">
                                        <p:cTn id="133" dur="500" fill="hold"/>
                                        <p:tgtEl>
                                          <p:spTgt spid="173093"/>
                                        </p:tgtEl>
                                        <p:attrNameLst>
                                          <p:attrName>ppt_x</p:attrName>
                                        </p:attrNameLst>
                                      </p:cBhvr>
                                      <p:tavLst>
                                        <p:tav tm="0">
                                          <p:val>
                                            <p:strVal val="0-#ppt_w/2"/>
                                          </p:val>
                                        </p:tav>
                                        <p:tav tm="100000">
                                          <p:val>
                                            <p:strVal val="#ppt_x"/>
                                          </p:val>
                                        </p:tav>
                                      </p:tavLst>
                                    </p:anim>
                                    <p:anim calcmode="lin" valueType="num">
                                      <p:cBhvr additive="base">
                                        <p:cTn id="134" dur="500" fill="hold"/>
                                        <p:tgtEl>
                                          <p:spTgt spid="173093"/>
                                        </p:tgtEl>
                                        <p:attrNameLst>
                                          <p:attrName>ppt_y</p:attrName>
                                        </p:attrNameLst>
                                      </p:cBhvr>
                                      <p:tavLst>
                                        <p:tav tm="0">
                                          <p:val>
                                            <p:strVal val="#ppt_y"/>
                                          </p:val>
                                        </p:tav>
                                        <p:tav tm="100000">
                                          <p:val>
                                            <p:strVal val="#ppt_y"/>
                                          </p:val>
                                        </p:tav>
                                      </p:tavLst>
                                    </p:anim>
                                  </p:childTnLst>
                                </p:cTn>
                              </p:par>
                              <p:par>
                                <p:cTn id="135" presetID="2" presetClass="entr" presetSubtype="8" fill="hold" grpId="0" nodeType="withEffect">
                                  <p:stCondLst>
                                    <p:cond delay="0"/>
                                  </p:stCondLst>
                                  <p:childTnLst>
                                    <p:set>
                                      <p:cBhvr>
                                        <p:cTn id="136" dur="1" fill="hold">
                                          <p:stCondLst>
                                            <p:cond delay="0"/>
                                          </p:stCondLst>
                                        </p:cTn>
                                        <p:tgtEl>
                                          <p:spTgt spid="173104"/>
                                        </p:tgtEl>
                                        <p:attrNameLst>
                                          <p:attrName>style.visibility</p:attrName>
                                        </p:attrNameLst>
                                      </p:cBhvr>
                                      <p:to>
                                        <p:strVal val="visible"/>
                                      </p:to>
                                    </p:set>
                                    <p:anim calcmode="lin" valueType="num">
                                      <p:cBhvr additive="base">
                                        <p:cTn id="137" dur="500" fill="hold"/>
                                        <p:tgtEl>
                                          <p:spTgt spid="173104"/>
                                        </p:tgtEl>
                                        <p:attrNameLst>
                                          <p:attrName>ppt_x</p:attrName>
                                        </p:attrNameLst>
                                      </p:cBhvr>
                                      <p:tavLst>
                                        <p:tav tm="0">
                                          <p:val>
                                            <p:strVal val="0-#ppt_w/2"/>
                                          </p:val>
                                        </p:tav>
                                        <p:tav tm="100000">
                                          <p:val>
                                            <p:strVal val="#ppt_x"/>
                                          </p:val>
                                        </p:tav>
                                      </p:tavLst>
                                    </p:anim>
                                    <p:anim calcmode="lin" valueType="num">
                                      <p:cBhvr additive="base">
                                        <p:cTn id="138" dur="500" fill="hold"/>
                                        <p:tgtEl>
                                          <p:spTgt spid="173104"/>
                                        </p:tgtEl>
                                        <p:attrNameLst>
                                          <p:attrName>ppt_y</p:attrName>
                                        </p:attrNameLst>
                                      </p:cBhvr>
                                      <p:tavLst>
                                        <p:tav tm="0">
                                          <p:val>
                                            <p:strVal val="#ppt_y"/>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2" fill="hold" grpId="0" nodeType="clickEffect">
                                  <p:stCondLst>
                                    <p:cond delay="0"/>
                                  </p:stCondLst>
                                  <p:childTnLst>
                                    <p:set>
                                      <p:cBhvr>
                                        <p:cTn id="142" dur="1" fill="hold">
                                          <p:stCondLst>
                                            <p:cond delay="0"/>
                                          </p:stCondLst>
                                        </p:cTn>
                                        <p:tgtEl>
                                          <p:spTgt spid="173094"/>
                                        </p:tgtEl>
                                        <p:attrNameLst>
                                          <p:attrName>style.visibility</p:attrName>
                                        </p:attrNameLst>
                                      </p:cBhvr>
                                      <p:to>
                                        <p:strVal val="visible"/>
                                      </p:to>
                                    </p:set>
                                    <p:anim calcmode="lin" valueType="num">
                                      <p:cBhvr additive="base">
                                        <p:cTn id="143" dur="500" fill="hold"/>
                                        <p:tgtEl>
                                          <p:spTgt spid="173094"/>
                                        </p:tgtEl>
                                        <p:attrNameLst>
                                          <p:attrName>ppt_x</p:attrName>
                                        </p:attrNameLst>
                                      </p:cBhvr>
                                      <p:tavLst>
                                        <p:tav tm="0">
                                          <p:val>
                                            <p:strVal val="1+#ppt_w/2"/>
                                          </p:val>
                                        </p:tav>
                                        <p:tav tm="100000">
                                          <p:val>
                                            <p:strVal val="#ppt_x"/>
                                          </p:val>
                                        </p:tav>
                                      </p:tavLst>
                                    </p:anim>
                                    <p:anim calcmode="lin" valueType="num">
                                      <p:cBhvr additive="base">
                                        <p:cTn id="144" dur="500" fill="hold"/>
                                        <p:tgtEl>
                                          <p:spTgt spid="173094"/>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173095"/>
                                        </p:tgtEl>
                                        <p:attrNameLst>
                                          <p:attrName>style.visibility</p:attrName>
                                        </p:attrNameLst>
                                      </p:cBhvr>
                                      <p:to>
                                        <p:strVal val="visible"/>
                                      </p:to>
                                    </p:set>
                                    <p:anim calcmode="lin" valueType="num">
                                      <p:cBhvr additive="base">
                                        <p:cTn id="147" dur="500" fill="hold"/>
                                        <p:tgtEl>
                                          <p:spTgt spid="173095"/>
                                        </p:tgtEl>
                                        <p:attrNameLst>
                                          <p:attrName>ppt_x</p:attrName>
                                        </p:attrNameLst>
                                      </p:cBhvr>
                                      <p:tavLst>
                                        <p:tav tm="0">
                                          <p:val>
                                            <p:strVal val="1+#ppt_w/2"/>
                                          </p:val>
                                        </p:tav>
                                        <p:tav tm="100000">
                                          <p:val>
                                            <p:strVal val="#ppt_x"/>
                                          </p:val>
                                        </p:tav>
                                      </p:tavLst>
                                    </p:anim>
                                    <p:anim calcmode="lin" valueType="num">
                                      <p:cBhvr additive="base">
                                        <p:cTn id="148" dur="500" fill="hold"/>
                                        <p:tgtEl>
                                          <p:spTgt spid="173095"/>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73096"/>
                                        </p:tgtEl>
                                        <p:attrNameLst>
                                          <p:attrName>style.visibility</p:attrName>
                                        </p:attrNameLst>
                                      </p:cBhvr>
                                      <p:to>
                                        <p:strVal val="visible"/>
                                      </p:to>
                                    </p:set>
                                    <p:anim calcmode="lin" valueType="num">
                                      <p:cBhvr additive="base">
                                        <p:cTn id="151" dur="500" fill="hold"/>
                                        <p:tgtEl>
                                          <p:spTgt spid="173096"/>
                                        </p:tgtEl>
                                        <p:attrNameLst>
                                          <p:attrName>ppt_x</p:attrName>
                                        </p:attrNameLst>
                                      </p:cBhvr>
                                      <p:tavLst>
                                        <p:tav tm="0">
                                          <p:val>
                                            <p:strVal val="1+#ppt_w/2"/>
                                          </p:val>
                                        </p:tav>
                                        <p:tav tm="100000">
                                          <p:val>
                                            <p:strVal val="#ppt_x"/>
                                          </p:val>
                                        </p:tav>
                                      </p:tavLst>
                                    </p:anim>
                                    <p:anim calcmode="lin" valueType="num">
                                      <p:cBhvr additive="base">
                                        <p:cTn id="152" dur="500" fill="hold"/>
                                        <p:tgtEl>
                                          <p:spTgt spid="173096"/>
                                        </p:tgtEl>
                                        <p:attrNameLst>
                                          <p:attrName>ppt_y</p:attrName>
                                        </p:attrNameLst>
                                      </p:cBhvr>
                                      <p:tavLst>
                                        <p:tav tm="0">
                                          <p:val>
                                            <p:strVal val="#ppt_y"/>
                                          </p:val>
                                        </p:tav>
                                        <p:tav tm="100000">
                                          <p:val>
                                            <p:strVal val="#ppt_y"/>
                                          </p:val>
                                        </p:tav>
                                      </p:tavLst>
                                    </p:anim>
                                  </p:childTnLst>
                                </p:cTn>
                              </p:par>
                              <p:par>
                                <p:cTn id="153" presetID="2" presetClass="entr" presetSubtype="2" fill="hold" grpId="0" nodeType="withEffect">
                                  <p:stCondLst>
                                    <p:cond delay="0"/>
                                  </p:stCondLst>
                                  <p:childTnLst>
                                    <p:set>
                                      <p:cBhvr>
                                        <p:cTn id="154" dur="1" fill="hold">
                                          <p:stCondLst>
                                            <p:cond delay="0"/>
                                          </p:stCondLst>
                                        </p:cTn>
                                        <p:tgtEl>
                                          <p:spTgt spid="173097"/>
                                        </p:tgtEl>
                                        <p:attrNameLst>
                                          <p:attrName>style.visibility</p:attrName>
                                        </p:attrNameLst>
                                      </p:cBhvr>
                                      <p:to>
                                        <p:strVal val="visible"/>
                                      </p:to>
                                    </p:set>
                                    <p:anim calcmode="lin" valueType="num">
                                      <p:cBhvr additive="base">
                                        <p:cTn id="155" dur="500" fill="hold"/>
                                        <p:tgtEl>
                                          <p:spTgt spid="173097"/>
                                        </p:tgtEl>
                                        <p:attrNameLst>
                                          <p:attrName>ppt_x</p:attrName>
                                        </p:attrNameLst>
                                      </p:cBhvr>
                                      <p:tavLst>
                                        <p:tav tm="0">
                                          <p:val>
                                            <p:strVal val="1+#ppt_w/2"/>
                                          </p:val>
                                        </p:tav>
                                        <p:tav tm="100000">
                                          <p:val>
                                            <p:strVal val="#ppt_x"/>
                                          </p:val>
                                        </p:tav>
                                      </p:tavLst>
                                    </p:anim>
                                    <p:anim calcmode="lin" valueType="num">
                                      <p:cBhvr additive="base">
                                        <p:cTn id="156" dur="500" fill="hold"/>
                                        <p:tgtEl>
                                          <p:spTgt spid="173097"/>
                                        </p:tgtEl>
                                        <p:attrNameLst>
                                          <p:attrName>ppt_y</p:attrName>
                                        </p:attrNameLst>
                                      </p:cBhvr>
                                      <p:tavLst>
                                        <p:tav tm="0">
                                          <p:val>
                                            <p:strVal val="#ppt_y"/>
                                          </p:val>
                                        </p:tav>
                                        <p:tav tm="100000">
                                          <p:val>
                                            <p:strVal val="#ppt_y"/>
                                          </p:val>
                                        </p:tav>
                                      </p:tavLst>
                                    </p:anim>
                                  </p:childTnLst>
                                </p:cTn>
                              </p:par>
                              <p:par>
                                <p:cTn id="157" presetID="2" presetClass="entr" presetSubtype="2" fill="hold" grpId="0" nodeType="withEffect">
                                  <p:stCondLst>
                                    <p:cond delay="0"/>
                                  </p:stCondLst>
                                  <p:childTnLst>
                                    <p:set>
                                      <p:cBhvr>
                                        <p:cTn id="158" dur="1" fill="hold">
                                          <p:stCondLst>
                                            <p:cond delay="0"/>
                                          </p:stCondLst>
                                        </p:cTn>
                                        <p:tgtEl>
                                          <p:spTgt spid="173098"/>
                                        </p:tgtEl>
                                        <p:attrNameLst>
                                          <p:attrName>style.visibility</p:attrName>
                                        </p:attrNameLst>
                                      </p:cBhvr>
                                      <p:to>
                                        <p:strVal val="visible"/>
                                      </p:to>
                                    </p:set>
                                    <p:anim calcmode="lin" valueType="num">
                                      <p:cBhvr additive="base">
                                        <p:cTn id="159" dur="500" fill="hold"/>
                                        <p:tgtEl>
                                          <p:spTgt spid="173098"/>
                                        </p:tgtEl>
                                        <p:attrNameLst>
                                          <p:attrName>ppt_x</p:attrName>
                                        </p:attrNameLst>
                                      </p:cBhvr>
                                      <p:tavLst>
                                        <p:tav tm="0">
                                          <p:val>
                                            <p:strVal val="1+#ppt_w/2"/>
                                          </p:val>
                                        </p:tav>
                                        <p:tav tm="100000">
                                          <p:val>
                                            <p:strVal val="#ppt_x"/>
                                          </p:val>
                                        </p:tav>
                                      </p:tavLst>
                                    </p:anim>
                                    <p:anim calcmode="lin" valueType="num">
                                      <p:cBhvr additive="base">
                                        <p:cTn id="160" dur="500" fill="hold"/>
                                        <p:tgtEl>
                                          <p:spTgt spid="173098"/>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73099"/>
                                        </p:tgtEl>
                                        <p:attrNameLst>
                                          <p:attrName>style.visibility</p:attrName>
                                        </p:attrNameLst>
                                      </p:cBhvr>
                                      <p:to>
                                        <p:strVal val="visible"/>
                                      </p:to>
                                    </p:set>
                                    <p:anim calcmode="lin" valueType="num">
                                      <p:cBhvr additive="base">
                                        <p:cTn id="163" dur="500" fill="hold"/>
                                        <p:tgtEl>
                                          <p:spTgt spid="173099"/>
                                        </p:tgtEl>
                                        <p:attrNameLst>
                                          <p:attrName>ppt_x</p:attrName>
                                        </p:attrNameLst>
                                      </p:cBhvr>
                                      <p:tavLst>
                                        <p:tav tm="0">
                                          <p:val>
                                            <p:strVal val="1+#ppt_w/2"/>
                                          </p:val>
                                        </p:tav>
                                        <p:tav tm="100000">
                                          <p:val>
                                            <p:strVal val="#ppt_x"/>
                                          </p:val>
                                        </p:tav>
                                      </p:tavLst>
                                    </p:anim>
                                    <p:anim calcmode="lin" valueType="num">
                                      <p:cBhvr additive="base">
                                        <p:cTn id="164" dur="500" fill="hold"/>
                                        <p:tgtEl>
                                          <p:spTgt spid="173099"/>
                                        </p:tgtEl>
                                        <p:attrNameLst>
                                          <p:attrName>ppt_y</p:attrName>
                                        </p:attrNameLst>
                                      </p:cBhvr>
                                      <p:tavLst>
                                        <p:tav tm="0">
                                          <p:val>
                                            <p:strVal val="#ppt_y"/>
                                          </p:val>
                                        </p:tav>
                                        <p:tav tm="100000">
                                          <p:val>
                                            <p:strVal val="#ppt_y"/>
                                          </p:val>
                                        </p:tav>
                                      </p:tavLst>
                                    </p:anim>
                                  </p:childTnLst>
                                </p:cTn>
                              </p:par>
                              <p:par>
                                <p:cTn id="165" presetID="2" presetClass="entr" presetSubtype="2" fill="hold" grpId="0" nodeType="withEffect">
                                  <p:stCondLst>
                                    <p:cond delay="0"/>
                                  </p:stCondLst>
                                  <p:childTnLst>
                                    <p:set>
                                      <p:cBhvr>
                                        <p:cTn id="166" dur="1" fill="hold">
                                          <p:stCondLst>
                                            <p:cond delay="0"/>
                                          </p:stCondLst>
                                        </p:cTn>
                                        <p:tgtEl>
                                          <p:spTgt spid="173101"/>
                                        </p:tgtEl>
                                        <p:attrNameLst>
                                          <p:attrName>style.visibility</p:attrName>
                                        </p:attrNameLst>
                                      </p:cBhvr>
                                      <p:to>
                                        <p:strVal val="visible"/>
                                      </p:to>
                                    </p:set>
                                    <p:anim calcmode="lin" valueType="num">
                                      <p:cBhvr additive="base">
                                        <p:cTn id="167" dur="500" fill="hold"/>
                                        <p:tgtEl>
                                          <p:spTgt spid="173101"/>
                                        </p:tgtEl>
                                        <p:attrNameLst>
                                          <p:attrName>ppt_x</p:attrName>
                                        </p:attrNameLst>
                                      </p:cBhvr>
                                      <p:tavLst>
                                        <p:tav tm="0">
                                          <p:val>
                                            <p:strVal val="1+#ppt_w/2"/>
                                          </p:val>
                                        </p:tav>
                                        <p:tav tm="100000">
                                          <p:val>
                                            <p:strVal val="#ppt_x"/>
                                          </p:val>
                                        </p:tav>
                                      </p:tavLst>
                                    </p:anim>
                                    <p:anim calcmode="lin" valueType="num">
                                      <p:cBhvr additive="base">
                                        <p:cTn id="168" dur="500" fill="hold"/>
                                        <p:tgtEl>
                                          <p:spTgt spid="173101"/>
                                        </p:tgtEl>
                                        <p:attrNameLst>
                                          <p:attrName>ppt_y</p:attrName>
                                        </p:attrNameLst>
                                      </p:cBhvr>
                                      <p:tavLst>
                                        <p:tav tm="0">
                                          <p:val>
                                            <p:strVal val="#ppt_y"/>
                                          </p:val>
                                        </p:tav>
                                        <p:tav tm="100000">
                                          <p:val>
                                            <p:strVal val="#ppt_y"/>
                                          </p:val>
                                        </p:tav>
                                      </p:tavLst>
                                    </p:anim>
                                  </p:childTnLst>
                                </p:cTn>
                              </p:par>
                              <p:par>
                                <p:cTn id="169" presetID="2" presetClass="entr" presetSubtype="2" fill="hold" grpId="0" nodeType="withEffect">
                                  <p:stCondLst>
                                    <p:cond delay="0"/>
                                  </p:stCondLst>
                                  <p:childTnLst>
                                    <p:set>
                                      <p:cBhvr>
                                        <p:cTn id="170" dur="1" fill="hold">
                                          <p:stCondLst>
                                            <p:cond delay="0"/>
                                          </p:stCondLst>
                                        </p:cTn>
                                        <p:tgtEl>
                                          <p:spTgt spid="173102"/>
                                        </p:tgtEl>
                                        <p:attrNameLst>
                                          <p:attrName>style.visibility</p:attrName>
                                        </p:attrNameLst>
                                      </p:cBhvr>
                                      <p:to>
                                        <p:strVal val="visible"/>
                                      </p:to>
                                    </p:set>
                                    <p:anim calcmode="lin" valueType="num">
                                      <p:cBhvr additive="base">
                                        <p:cTn id="171" dur="500" fill="hold"/>
                                        <p:tgtEl>
                                          <p:spTgt spid="173102"/>
                                        </p:tgtEl>
                                        <p:attrNameLst>
                                          <p:attrName>ppt_x</p:attrName>
                                        </p:attrNameLst>
                                      </p:cBhvr>
                                      <p:tavLst>
                                        <p:tav tm="0">
                                          <p:val>
                                            <p:strVal val="1+#ppt_w/2"/>
                                          </p:val>
                                        </p:tav>
                                        <p:tav tm="100000">
                                          <p:val>
                                            <p:strVal val="#ppt_x"/>
                                          </p:val>
                                        </p:tav>
                                      </p:tavLst>
                                    </p:anim>
                                    <p:anim calcmode="lin" valueType="num">
                                      <p:cBhvr additive="base">
                                        <p:cTn id="172" dur="500" fill="hold"/>
                                        <p:tgtEl>
                                          <p:spTgt spid="173102"/>
                                        </p:tgtEl>
                                        <p:attrNameLst>
                                          <p:attrName>ppt_y</p:attrName>
                                        </p:attrNameLst>
                                      </p:cBhvr>
                                      <p:tavLst>
                                        <p:tav tm="0">
                                          <p:val>
                                            <p:strVal val="#ppt_y"/>
                                          </p:val>
                                        </p:tav>
                                        <p:tav tm="100000">
                                          <p:val>
                                            <p:strVal val="#ppt_y"/>
                                          </p:val>
                                        </p:tav>
                                      </p:tavLst>
                                    </p:anim>
                                  </p:childTnLst>
                                </p:cTn>
                              </p:par>
                              <p:par>
                                <p:cTn id="173" presetID="2" presetClass="entr" presetSubtype="2" fill="hold" grpId="0" nodeType="withEffect">
                                  <p:stCondLst>
                                    <p:cond delay="0"/>
                                  </p:stCondLst>
                                  <p:childTnLst>
                                    <p:set>
                                      <p:cBhvr>
                                        <p:cTn id="174" dur="1" fill="hold">
                                          <p:stCondLst>
                                            <p:cond delay="0"/>
                                          </p:stCondLst>
                                        </p:cTn>
                                        <p:tgtEl>
                                          <p:spTgt spid="173103"/>
                                        </p:tgtEl>
                                        <p:attrNameLst>
                                          <p:attrName>style.visibility</p:attrName>
                                        </p:attrNameLst>
                                      </p:cBhvr>
                                      <p:to>
                                        <p:strVal val="visible"/>
                                      </p:to>
                                    </p:set>
                                    <p:anim calcmode="lin" valueType="num">
                                      <p:cBhvr additive="base">
                                        <p:cTn id="175" dur="500" fill="hold"/>
                                        <p:tgtEl>
                                          <p:spTgt spid="173103"/>
                                        </p:tgtEl>
                                        <p:attrNameLst>
                                          <p:attrName>ppt_x</p:attrName>
                                        </p:attrNameLst>
                                      </p:cBhvr>
                                      <p:tavLst>
                                        <p:tav tm="0">
                                          <p:val>
                                            <p:strVal val="1+#ppt_w/2"/>
                                          </p:val>
                                        </p:tav>
                                        <p:tav tm="100000">
                                          <p:val>
                                            <p:strVal val="#ppt_x"/>
                                          </p:val>
                                        </p:tav>
                                      </p:tavLst>
                                    </p:anim>
                                    <p:anim calcmode="lin" valueType="num">
                                      <p:cBhvr additive="base">
                                        <p:cTn id="176" dur="500" fill="hold"/>
                                        <p:tgtEl>
                                          <p:spTgt spid="173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p:bldP spid="173061" grpId="0"/>
      <p:bldP spid="173062" grpId="0" animBg="1"/>
      <p:bldP spid="173063" grpId="0" animBg="1"/>
      <p:bldP spid="173064" grpId="0" animBg="1"/>
      <p:bldP spid="173065" grpId="0" animBg="1"/>
      <p:bldP spid="173066" grpId="0" animBg="1"/>
      <p:bldP spid="173067" grpId="0" animBg="1"/>
      <p:bldP spid="173068" grpId="0" animBg="1"/>
      <p:bldP spid="173069" grpId="0" animBg="1"/>
      <p:bldP spid="173070" grpId="0" animBg="1"/>
      <p:bldP spid="173071" grpId="0"/>
      <p:bldP spid="173073" grpId="0"/>
      <p:bldP spid="173074" grpId="0" animBg="1"/>
      <p:bldP spid="173075" grpId="0" animBg="1"/>
      <p:bldP spid="173076" grpId="0" animBg="1"/>
      <p:bldP spid="173077" grpId="0"/>
      <p:bldP spid="173078" grpId="0"/>
      <p:bldP spid="173079" grpId="0"/>
      <p:bldP spid="173080" grpId="0" animBg="1"/>
      <p:bldP spid="173081" grpId="0" animBg="1"/>
      <p:bldP spid="173082" grpId="0"/>
      <p:bldP spid="173083" grpId="0" animBg="1"/>
      <p:bldP spid="173084" grpId="0" animBg="1"/>
      <p:bldP spid="173085" grpId="0" animBg="1"/>
      <p:bldP spid="173086" grpId="0"/>
      <p:bldP spid="173088" grpId="0" animBg="1"/>
      <p:bldP spid="173089" grpId="0" animBg="1"/>
      <p:bldP spid="173090" grpId="0" animBg="1"/>
      <p:bldP spid="173091" grpId="0"/>
      <p:bldP spid="173092" grpId="0"/>
      <p:bldP spid="173093" grpId="0"/>
      <p:bldP spid="173094" grpId="0" animBg="1"/>
      <p:bldP spid="173095" grpId="0" animBg="1"/>
      <p:bldP spid="173096" grpId="0"/>
      <p:bldP spid="173097" grpId="0"/>
      <p:bldP spid="173098" grpId="0"/>
      <p:bldP spid="173099" grpId="0"/>
      <p:bldP spid="173101" grpId="0" animBg="1"/>
      <p:bldP spid="173102" grpId="0" animBg="1"/>
      <p:bldP spid="173103" grpId="0" animBg="1"/>
      <p:bldP spid="17310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563563" y="1098550"/>
            <a:ext cx="8001000" cy="3970318"/>
          </a:xfrm>
          <a:prstGeom prst="rect">
            <a:avLst/>
          </a:prstGeom>
          <a:noFill/>
          <a:ln w="9525">
            <a:noFill/>
            <a:miter lim="800000"/>
            <a:headEnd/>
            <a:tailEnd/>
          </a:ln>
          <a:effectLst/>
        </p:spPr>
        <p:txBody>
          <a:bodyPr>
            <a:spAutoFit/>
          </a:bodyPr>
          <a:lstStyle/>
          <a:p>
            <a:r>
              <a:rPr lang="en-US" altLang="zh-CN" sz="2800" b="1" u="none" dirty="0">
                <a:solidFill>
                  <a:srgbClr val="CC0000"/>
                </a:solidFill>
              </a:rPr>
              <a:t>template &lt;class Type&gt; class</a:t>
            </a:r>
            <a:r>
              <a:rPr lang="en-US" altLang="zh-CN" sz="2800" u="none" dirty="0">
                <a:solidFill>
                  <a:srgbClr val="CC0000"/>
                </a:solidFill>
              </a:rPr>
              <a:t> </a:t>
            </a:r>
            <a:r>
              <a:rPr lang="en-US" altLang="zh-CN" sz="2800" u="none" dirty="0" err="1" smtClean="0">
                <a:solidFill>
                  <a:srgbClr val="CC0000"/>
                </a:solidFill>
              </a:rPr>
              <a:t>SortedList</a:t>
            </a:r>
            <a:r>
              <a:rPr lang="en-US" altLang="zh-CN" sz="2800" u="none" dirty="0" smtClean="0">
                <a:solidFill>
                  <a:srgbClr val="CC0000"/>
                </a:solidFill>
              </a:rPr>
              <a:t> </a:t>
            </a:r>
            <a:r>
              <a:rPr lang="en-US" altLang="zh-CN" sz="2800" b="1" u="none" dirty="0">
                <a:solidFill>
                  <a:srgbClr val="CC0000"/>
                </a:solidFill>
              </a:rPr>
              <a:t>: </a:t>
            </a:r>
          </a:p>
          <a:p>
            <a:r>
              <a:rPr lang="en-US" altLang="zh-CN" sz="2800" b="1" u="none" dirty="0">
                <a:solidFill>
                  <a:srgbClr val="CC0000"/>
                </a:solidFill>
              </a:rPr>
              <a:t>                                             </a:t>
            </a:r>
            <a:r>
              <a:rPr lang="en-US" altLang="zh-CN" sz="2800" b="1" u="none" dirty="0" smtClean="0">
                <a:solidFill>
                  <a:srgbClr val="CC0000"/>
                </a:solidFill>
              </a:rPr>
              <a:t>public</a:t>
            </a:r>
            <a:r>
              <a:rPr lang="en-US" altLang="zh-CN" sz="2800" u="none" dirty="0" smtClean="0">
                <a:solidFill>
                  <a:srgbClr val="CC0000"/>
                </a:solidFill>
              </a:rPr>
              <a:t> </a:t>
            </a:r>
            <a:r>
              <a:rPr lang="en-US" altLang="zh-CN" sz="2800" u="none" dirty="0" err="1" smtClean="0">
                <a:solidFill>
                  <a:srgbClr val="CC0000"/>
                </a:solidFill>
              </a:rPr>
              <a:t>SearchList</a:t>
            </a:r>
            <a:r>
              <a:rPr lang="en-US" altLang="zh-CN" sz="2800" u="none" dirty="0" smtClean="0">
                <a:solidFill>
                  <a:srgbClr val="CC0000"/>
                </a:solidFill>
              </a:rPr>
              <a:t> </a:t>
            </a:r>
            <a:r>
              <a:rPr lang="en-US" altLang="zh-CN" sz="2800" b="1" u="none" dirty="0">
                <a:solidFill>
                  <a:srgbClr val="CC0000"/>
                </a:solidFill>
              </a:rPr>
              <a:t>&lt;Type&gt;</a:t>
            </a:r>
          </a:p>
          <a:p>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有序表的类定义，继承了数据表</a:t>
            </a:r>
          </a:p>
          <a:p>
            <a:r>
              <a:rPr lang="zh-CN" altLang="en-US" sz="2800" b="1" u="none" dirty="0">
                <a:solidFill>
                  <a:srgbClr val="CC0000"/>
                </a:solidFill>
              </a:rPr>
              <a:t>   </a:t>
            </a:r>
            <a:r>
              <a:rPr lang="en-US" altLang="zh-CN" sz="2800" b="1" u="none" dirty="0">
                <a:solidFill>
                  <a:srgbClr val="CC0000"/>
                </a:solidFill>
              </a:rPr>
              <a:t>public:</a:t>
            </a:r>
            <a:r>
              <a:rPr lang="en-US" altLang="zh-CN" sz="2800" u="none" dirty="0">
                <a:solidFill>
                  <a:srgbClr val="CC0000"/>
                </a:solidFill>
              </a:rPr>
              <a:t>	</a:t>
            </a:r>
          </a:p>
          <a:p>
            <a:r>
              <a:rPr lang="en-US" altLang="zh-CN" sz="2800" u="none" dirty="0">
                <a:solidFill>
                  <a:srgbClr val="CC0000"/>
                </a:solidFill>
              </a:rPr>
              <a:t>      </a:t>
            </a:r>
            <a:r>
              <a:rPr lang="en-US" altLang="zh-CN" sz="2800" u="none" dirty="0" err="1" smtClean="0">
                <a:solidFill>
                  <a:srgbClr val="CC0000"/>
                </a:solidFill>
              </a:rPr>
              <a:t>SortedList</a:t>
            </a:r>
            <a:r>
              <a:rPr lang="en-US" altLang="zh-CN" sz="2800" b="1" u="none" dirty="0" smtClean="0">
                <a:solidFill>
                  <a:srgbClr val="CC0000"/>
                </a:solidFill>
              </a:rPr>
              <a:t>(</a:t>
            </a:r>
            <a:r>
              <a:rPr lang="en-US" altLang="zh-CN" sz="2800" b="1" u="none" dirty="0" err="1" smtClean="0">
                <a:solidFill>
                  <a:srgbClr val="CC0000"/>
                </a:solidFill>
              </a:rPr>
              <a:t>int</a:t>
            </a:r>
            <a:r>
              <a:rPr lang="en-US" altLang="zh-CN" sz="2800" b="1" u="none" dirty="0" smtClean="0">
                <a:solidFill>
                  <a:srgbClr val="CC0000"/>
                </a:solidFill>
              </a:rPr>
              <a:t> </a:t>
            </a:r>
            <a:r>
              <a:rPr lang="en-US" altLang="zh-CN" sz="2800" u="none" dirty="0" err="1" smtClean="0">
                <a:solidFill>
                  <a:srgbClr val="CC0000"/>
                </a:solidFill>
              </a:rPr>
              <a:t>sz</a:t>
            </a:r>
            <a:r>
              <a:rPr lang="en-US" altLang="zh-CN" sz="2800" u="none" dirty="0" smtClean="0">
                <a:solidFill>
                  <a:srgbClr val="CC0000"/>
                </a:solidFill>
              </a:rPr>
              <a:t>=10</a:t>
            </a:r>
            <a:r>
              <a:rPr lang="en-US" altLang="zh-CN" sz="2800" b="1" u="none" dirty="0">
                <a:solidFill>
                  <a:srgbClr val="CC0000"/>
                </a:solidFill>
              </a:rPr>
              <a:t>) : </a:t>
            </a:r>
          </a:p>
          <a:p>
            <a:r>
              <a:rPr lang="en-US" altLang="zh-CN" sz="2800" b="1" u="none" dirty="0">
                <a:solidFill>
                  <a:srgbClr val="CC0000"/>
                </a:solidFill>
              </a:rPr>
              <a:t>                       </a:t>
            </a:r>
            <a:r>
              <a:rPr lang="en-US" altLang="zh-CN" sz="2800" u="none" dirty="0" err="1" smtClean="0">
                <a:solidFill>
                  <a:srgbClr val="CC0000"/>
                </a:solidFill>
              </a:rPr>
              <a:t>SearchList</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err="1">
                <a:solidFill>
                  <a:srgbClr val="CC0000"/>
                </a:solidFill>
              </a:rPr>
              <a:t>sz</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 }</a:t>
            </a:r>
          </a:p>
          <a:p>
            <a:r>
              <a:rPr lang="en-US" altLang="zh-CN" sz="2800" u="none" dirty="0">
                <a:solidFill>
                  <a:srgbClr val="CC0000"/>
                </a:solidFill>
              </a:rPr>
              <a:t>      </a:t>
            </a:r>
            <a:r>
              <a:rPr lang="en-US" altLang="zh-CN" sz="2800" b="1" u="none" dirty="0" smtClean="0">
                <a:solidFill>
                  <a:srgbClr val="CC0000"/>
                </a:solidFill>
              </a:rPr>
              <a:t>~</a:t>
            </a:r>
            <a:r>
              <a:rPr lang="en-US" altLang="zh-CN" sz="2800" u="none" dirty="0" err="1" smtClean="0">
                <a:solidFill>
                  <a:srgbClr val="CC0000"/>
                </a:solidFill>
              </a:rPr>
              <a:t>SortedList</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 }</a:t>
            </a:r>
            <a:r>
              <a:rPr lang="en-US" altLang="zh-CN" sz="2800" u="none" dirty="0">
                <a:solidFill>
                  <a:srgbClr val="CC0000"/>
                </a:solidFill>
              </a:rPr>
              <a:t>	   </a:t>
            </a:r>
          </a:p>
          <a:p>
            <a:r>
              <a:rPr lang="en-US" altLang="zh-CN" sz="2800" u="none" dirty="0">
                <a:solidFill>
                  <a:srgbClr val="CC0000"/>
                </a:solidFill>
              </a:rPr>
              <a:t>      </a:t>
            </a:r>
            <a:r>
              <a:rPr lang="en-US" altLang="zh-CN" sz="2800" b="1" u="none" dirty="0" err="1">
                <a:solidFill>
                  <a:srgbClr val="CC0000"/>
                </a:solidFill>
              </a:rPr>
              <a:t>int</a:t>
            </a:r>
            <a:r>
              <a:rPr lang="en-US" altLang="zh-CN" sz="2800" u="none" dirty="0">
                <a:solidFill>
                  <a:srgbClr val="CC0000"/>
                </a:solidFill>
              </a:rPr>
              <a:t> </a:t>
            </a:r>
            <a:r>
              <a:rPr lang="en-US" altLang="zh-CN" sz="2800" u="none" dirty="0" err="1" smtClean="0">
                <a:solidFill>
                  <a:srgbClr val="CC0000"/>
                </a:solidFill>
              </a:rPr>
              <a:t>BinarySearch</a:t>
            </a:r>
            <a:r>
              <a:rPr lang="en-US" altLang="zh-CN" sz="2800" b="1" u="none" dirty="0" smtClean="0">
                <a:solidFill>
                  <a:srgbClr val="CC0000"/>
                </a:solidFill>
              </a:rPr>
              <a:t>(const </a:t>
            </a:r>
            <a:r>
              <a:rPr lang="en-US" altLang="zh-CN" sz="2800" b="1" u="none" dirty="0">
                <a:solidFill>
                  <a:srgbClr val="CC0000"/>
                </a:solidFill>
              </a:rPr>
              <a:t>Type &amp;</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const;</a:t>
            </a:r>
          </a:p>
          <a:p>
            <a:r>
              <a:rPr lang="en-US" altLang="zh-CN" sz="2800" b="1" u="none" dirty="0">
                <a:solidFill>
                  <a:srgbClr val="CC0000"/>
                </a:solidFill>
              </a:rPr>
              <a:t>}; </a:t>
            </a:r>
            <a:endParaRPr lang="en-US" altLang="zh-CN" sz="2800" b="1" u="none" dirty="0">
              <a:solidFill>
                <a:srgbClr val="000099"/>
              </a:solidFill>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28</a:t>
            </a:fld>
            <a:endParaRPr lang="en-US" altLang="zh-CN"/>
          </a:p>
        </p:txBody>
      </p:sp>
    </p:spTree>
  </p:cSld>
  <p:clrMapOvr>
    <a:masterClrMapping/>
  </p:clrMapOvr>
  <p:transition>
    <p:split orient="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514350" y="601663"/>
            <a:ext cx="8305800" cy="5643562"/>
          </a:xfrm>
          <a:prstGeom prst="rect">
            <a:avLst/>
          </a:prstGeom>
          <a:noFill/>
          <a:ln w="9525">
            <a:noFill/>
            <a:miter lim="800000"/>
            <a:headEnd/>
            <a:tailEnd/>
          </a:ln>
          <a:effectLst/>
        </p:spPr>
        <p:txBody>
          <a:bodyPr>
            <a:spAutoFit/>
          </a:bodyPr>
          <a:lstStyle/>
          <a:p>
            <a:r>
              <a:rPr lang="en-US" altLang="zh-CN" sz="2800" b="1" u="none" dirty="0">
                <a:solidFill>
                  <a:srgbClr val="CC0000"/>
                </a:solidFill>
              </a:rPr>
              <a:t>template &lt;class Type&gt; </a:t>
            </a:r>
            <a:r>
              <a:rPr lang="en-US" altLang="zh-CN" sz="2800" b="1" u="none" dirty="0" err="1">
                <a:solidFill>
                  <a:srgbClr val="CC0000"/>
                </a:solidFill>
                <a:ea typeface="隶书" pitchFamily="49" charset="-122"/>
              </a:rPr>
              <a:t>int</a:t>
            </a:r>
            <a:r>
              <a:rPr lang="en-US" altLang="zh-CN" sz="2800" u="none" dirty="0">
                <a:solidFill>
                  <a:srgbClr val="CC0000"/>
                </a:solidFill>
                <a:ea typeface="隶书" pitchFamily="49" charset="-122"/>
              </a:rPr>
              <a:t> </a:t>
            </a:r>
            <a:r>
              <a:rPr lang="en-US" altLang="zh-CN" sz="2800" u="none" dirty="0" err="1" smtClean="0">
                <a:solidFill>
                  <a:srgbClr val="CC0000"/>
                </a:solidFill>
                <a:ea typeface="隶书" pitchFamily="49" charset="-122"/>
              </a:rPr>
              <a:t>SortedList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&lt;Type&gt; ::       </a:t>
            </a:r>
            <a:r>
              <a:rPr lang="en-US" altLang="zh-CN" sz="2800" u="none" dirty="0" err="1" smtClean="0">
                <a:solidFill>
                  <a:srgbClr val="CC0000"/>
                </a:solidFill>
              </a:rPr>
              <a:t>BinarySearch</a:t>
            </a:r>
            <a:r>
              <a:rPr lang="en-US" altLang="zh-CN" sz="2800" b="1" u="none" dirty="0" smtClean="0">
                <a:solidFill>
                  <a:srgbClr val="CC0000"/>
                </a:solidFill>
              </a:rPr>
              <a:t>(const </a:t>
            </a:r>
            <a:r>
              <a:rPr lang="en-US" altLang="zh-CN" sz="2800" b="1" u="none" dirty="0">
                <a:solidFill>
                  <a:srgbClr val="CC0000"/>
                </a:solidFill>
              </a:rPr>
              <a:t>Type &amp;</a:t>
            </a:r>
            <a:r>
              <a:rPr lang="en-US" altLang="zh-CN" sz="2800" u="none" dirty="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const</a:t>
            </a:r>
            <a:r>
              <a:rPr lang="en-US" altLang="zh-CN" sz="2800" u="none" dirty="0">
                <a:solidFill>
                  <a:srgbClr val="CC0000"/>
                </a:solidFill>
              </a:rPr>
              <a:t> </a:t>
            </a:r>
            <a:r>
              <a:rPr lang="en-US" altLang="zh-CN" sz="2800" b="1" u="none" dirty="0" err="1">
                <a:solidFill>
                  <a:srgbClr val="CC0000"/>
                </a:solidFill>
              </a:rPr>
              <a:t>int</a:t>
            </a:r>
            <a:r>
              <a:rPr lang="en-US" altLang="zh-CN" sz="2800" b="1" u="none" dirty="0">
                <a:solidFill>
                  <a:srgbClr val="CC0000"/>
                </a:solidFill>
              </a:rPr>
              <a:t> </a:t>
            </a:r>
            <a:r>
              <a:rPr lang="en-US" altLang="zh-CN" sz="2800" u="none" dirty="0">
                <a:solidFill>
                  <a:srgbClr val="CC0000"/>
                </a:solidFill>
              </a:rPr>
              <a:t>low</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b="1" u="none" dirty="0">
                <a:solidFill>
                  <a:srgbClr val="CC0000"/>
                </a:solidFill>
              </a:rPr>
              <a:t>const</a:t>
            </a:r>
            <a:r>
              <a:rPr lang="en-US" altLang="zh-CN" sz="2800" u="none" dirty="0">
                <a:solidFill>
                  <a:srgbClr val="CC0000"/>
                </a:solidFill>
              </a:rPr>
              <a:t> </a:t>
            </a:r>
            <a:r>
              <a:rPr lang="en-US" altLang="zh-CN" sz="2800" b="1" u="none" dirty="0" err="1">
                <a:solidFill>
                  <a:srgbClr val="CC0000"/>
                </a:solidFill>
              </a:rPr>
              <a:t>int</a:t>
            </a:r>
            <a:r>
              <a:rPr lang="en-US" altLang="zh-CN" sz="2800" b="1" u="none" dirty="0">
                <a:solidFill>
                  <a:srgbClr val="CC0000"/>
                </a:solidFill>
              </a:rPr>
              <a:t> </a:t>
            </a:r>
            <a:r>
              <a:rPr lang="en-US" altLang="zh-CN" sz="2800" u="none" dirty="0" smtClean="0">
                <a:solidFill>
                  <a:srgbClr val="CC0000"/>
                </a:solidFill>
              </a:rPr>
              <a:t>high</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const</a:t>
            </a:r>
          </a:p>
          <a:p>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折半搜索的递归算法</a:t>
            </a:r>
            <a:endParaRPr lang="zh-CN" altLang="en-US" sz="2800" u="none" dirty="0">
              <a:solidFill>
                <a:srgbClr val="000099"/>
              </a:solidFill>
            </a:endParaRPr>
          </a:p>
          <a:p>
            <a:r>
              <a:rPr lang="zh-CN" altLang="en-US" sz="2800" u="none" dirty="0"/>
              <a:t>    </a:t>
            </a:r>
            <a:r>
              <a:rPr lang="en-US" altLang="zh-CN" sz="2800" b="1" u="none" dirty="0" err="1">
                <a:solidFill>
                  <a:srgbClr val="CC0000"/>
                </a:solidFill>
              </a:rPr>
              <a:t>int</a:t>
            </a:r>
            <a:r>
              <a:rPr lang="en-US" altLang="zh-CN" sz="2800" b="1" u="none" dirty="0">
                <a:solidFill>
                  <a:srgbClr val="CC0000"/>
                </a:solidFill>
              </a:rPr>
              <a:t> </a:t>
            </a:r>
            <a:r>
              <a:rPr lang="en-US" altLang="zh-CN" sz="2800" u="none" dirty="0" smtClean="0">
                <a:solidFill>
                  <a:srgbClr val="CC0000"/>
                </a:solidFill>
              </a:rPr>
              <a:t>mid</a:t>
            </a:r>
            <a:r>
              <a:rPr lang="en-US" altLang="zh-CN" sz="2800" b="1" u="none" dirty="0" smtClean="0">
                <a:solidFill>
                  <a:srgbClr val="CC0000"/>
                </a:solidFill>
              </a:rPr>
              <a:t>=</a:t>
            </a:r>
            <a:r>
              <a:rPr lang="en-US" altLang="zh-CN" sz="2800" b="1" u="none" dirty="0" smtClean="0">
                <a:solidFill>
                  <a:srgbClr val="CC0000"/>
                </a:solidFill>
                <a:ea typeface="隶书" pitchFamily="49" charset="-122"/>
              </a:rPr>
              <a:t>-</a:t>
            </a:r>
            <a:r>
              <a:rPr lang="en-US" altLang="zh-CN" sz="2800" u="none" dirty="0">
                <a:solidFill>
                  <a:srgbClr val="CC0000"/>
                </a:solidFill>
              </a:rPr>
              <a:t>1</a:t>
            </a:r>
            <a:r>
              <a:rPr lang="en-US" altLang="zh-CN" sz="2800" b="1" u="none" dirty="0">
                <a:solidFill>
                  <a:srgbClr val="CC0000"/>
                </a:solidFill>
              </a:rPr>
              <a:t>;</a:t>
            </a:r>
          </a:p>
          <a:p>
            <a:r>
              <a:rPr lang="en-US" altLang="zh-CN" sz="2800" b="1" u="none" dirty="0">
                <a:solidFill>
                  <a:srgbClr val="CC0000"/>
                </a:solidFill>
              </a:rPr>
              <a:t>    if </a:t>
            </a:r>
            <a:r>
              <a:rPr lang="en-US" altLang="zh-CN" sz="2800" b="1" u="none" dirty="0" smtClean="0">
                <a:solidFill>
                  <a:srgbClr val="CC0000"/>
                </a:solidFill>
              </a:rPr>
              <a:t>(</a:t>
            </a:r>
            <a:r>
              <a:rPr lang="en-US" altLang="zh-CN" sz="2800" u="none" dirty="0" smtClean="0">
                <a:solidFill>
                  <a:srgbClr val="CC0000"/>
                </a:solidFill>
              </a:rPr>
              <a:t>low</a:t>
            </a:r>
            <a:r>
              <a:rPr lang="en-US" altLang="zh-CN" sz="2800" b="1" u="none" dirty="0" smtClean="0">
                <a:solidFill>
                  <a:srgbClr val="CC0000"/>
                </a:solidFill>
              </a:rPr>
              <a:t>&lt;=</a:t>
            </a:r>
            <a:r>
              <a:rPr lang="en-US" altLang="zh-CN" sz="2800" u="none" dirty="0" smtClean="0">
                <a:solidFill>
                  <a:srgbClr val="CC0000"/>
                </a:solidFill>
              </a:rPr>
              <a:t>high</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a:t>
            </a:r>
          </a:p>
          <a:p>
            <a:r>
              <a:rPr lang="en-US" altLang="zh-CN" sz="2800" b="1" u="none" dirty="0">
                <a:solidFill>
                  <a:srgbClr val="CC0000"/>
                </a:solidFill>
              </a:rPr>
              <a:t>      </a:t>
            </a:r>
            <a:r>
              <a:rPr lang="en-US" altLang="zh-CN" sz="2800" u="none" dirty="0" smtClean="0">
                <a:solidFill>
                  <a:srgbClr val="CC0000"/>
                </a:solidFill>
              </a:rPr>
              <a:t>mid</a:t>
            </a:r>
            <a:r>
              <a:rPr lang="en-US" altLang="zh-CN" sz="2800" b="1" u="none" dirty="0" smtClean="0">
                <a:solidFill>
                  <a:srgbClr val="CC0000"/>
                </a:solidFill>
              </a:rPr>
              <a:t>=(</a:t>
            </a:r>
            <a:r>
              <a:rPr lang="en-US" altLang="zh-CN" sz="2800" u="none" dirty="0" err="1" smtClean="0">
                <a:solidFill>
                  <a:srgbClr val="CC0000"/>
                </a:solidFill>
              </a:rPr>
              <a:t>low</a:t>
            </a:r>
            <a:r>
              <a:rPr lang="en-US" altLang="zh-CN" sz="2800" b="1" u="none" dirty="0" err="1" smtClean="0">
                <a:solidFill>
                  <a:srgbClr val="CC0000"/>
                </a:solidFill>
              </a:rPr>
              <a:t>+</a:t>
            </a:r>
            <a:r>
              <a:rPr lang="en-US" altLang="zh-CN" sz="2800" u="none" dirty="0" err="1" smtClean="0">
                <a:solidFill>
                  <a:srgbClr val="CC0000"/>
                </a:solidFill>
              </a:rPr>
              <a:t>high</a:t>
            </a:r>
            <a:r>
              <a:rPr lang="en-US" altLang="zh-CN" sz="2800" b="1" u="none" dirty="0" smtClean="0">
                <a:solidFill>
                  <a:srgbClr val="CC0000"/>
                </a:solidFill>
              </a:rPr>
              <a:t>)/</a:t>
            </a:r>
            <a:r>
              <a:rPr lang="en-US" altLang="zh-CN" sz="2800" u="none" dirty="0" smtClean="0">
                <a:solidFill>
                  <a:srgbClr val="CC0000"/>
                </a:solidFill>
              </a:rPr>
              <a:t>2</a:t>
            </a:r>
            <a:r>
              <a:rPr lang="en-US" altLang="zh-CN" sz="2800" b="1" u="none" dirty="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if</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Element</a:t>
            </a:r>
            <a:r>
              <a:rPr lang="en-US" altLang="zh-CN" sz="2800" b="1" u="none" dirty="0" smtClean="0">
                <a:solidFill>
                  <a:srgbClr val="CC0000"/>
                </a:solidFill>
              </a:rPr>
              <a:t>[</a:t>
            </a:r>
            <a:r>
              <a:rPr lang="en-US" altLang="zh-CN" sz="2800" u="none" dirty="0" smtClean="0">
                <a:solidFill>
                  <a:srgbClr val="CC0000"/>
                </a:solidFill>
              </a:rPr>
              <a:t>mid</a:t>
            </a:r>
            <a:r>
              <a:rPr lang="en-US" altLang="zh-CN" sz="2800" b="1" u="none" dirty="0">
                <a:solidFill>
                  <a:srgbClr val="CC0000"/>
                </a:solidFill>
              </a:rPr>
              <a:t>].</a:t>
            </a:r>
            <a:r>
              <a:rPr lang="en-US" altLang="zh-CN" sz="2800" u="none" dirty="0" smtClean="0">
                <a:solidFill>
                  <a:srgbClr val="CC0000"/>
                </a:solidFill>
              </a:rPr>
              <a:t>key</a:t>
            </a:r>
            <a:r>
              <a:rPr lang="en-US" altLang="zh-CN" sz="2800" b="1" u="none" dirty="0" smtClean="0">
                <a:solidFill>
                  <a:srgbClr val="CC0000"/>
                </a:solidFill>
              </a:rPr>
              <a:t>&lt;</a:t>
            </a:r>
            <a:r>
              <a:rPr lang="en-US" altLang="zh-CN" sz="2800" u="none" dirty="0" smtClean="0">
                <a:solidFill>
                  <a:srgbClr val="CC0000"/>
                </a:solidFill>
              </a:rPr>
              <a:t>x</a:t>
            </a:r>
            <a:r>
              <a:rPr lang="en-US" altLang="zh-CN" sz="2800" b="1" u="none" dirty="0" smtClean="0">
                <a:solidFill>
                  <a:srgbClr val="CC0000"/>
                </a:solidFill>
              </a:rPr>
              <a:t>)</a:t>
            </a:r>
            <a:endParaRPr lang="en-US" altLang="zh-CN" sz="2800" b="1" u="none" dirty="0">
              <a:solidFill>
                <a:srgbClr val="CC0000"/>
              </a:solidFill>
            </a:endParaRPr>
          </a:p>
          <a:p>
            <a:r>
              <a:rPr lang="en-US" altLang="zh-CN" sz="2800" u="none" dirty="0">
                <a:solidFill>
                  <a:srgbClr val="CC0000"/>
                </a:solidFill>
              </a:rPr>
              <a:t>          </a:t>
            </a:r>
            <a:r>
              <a:rPr lang="en-US" altLang="zh-CN" sz="2800" u="none" dirty="0" smtClean="0">
                <a:solidFill>
                  <a:srgbClr val="CC0000"/>
                </a:solidFill>
              </a:rPr>
              <a:t>mid</a:t>
            </a:r>
            <a:r>
              <a:rPr lang="en-US" altLang="zh-CN" sz="2800" b="1" u="none" dirty="0" smtClean="0">
                <a:solidFill>
                  <a:srgbClr val="CC0000"/>
                </a:solidFill>
              </a:rPr>
              <a:t>=</a:t>
            </a:r>
            <a:r>
              <a:rPr lang="en-US" altLang="zh-CN" sz="2800" u="none" dirty="0" err="1" smtClean="0">
                <a:solidFill>
                  <a:srgbClr val="CC0000"/>
                </a:solidFill>
              </a:rPr>
              <a:t>BinarySearch</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mid</a:t>
            </a:r>
            <a:r>
              <a:rPr lang="en-US" altLang="zh-CN" sz="2800" b="1" u="none" dirty="0" smtClean="0">
                <a:solidFill>
                  <a:srgbClr val="CC0000"/>
                </a:solidFill>
              </a:rPr>
              <a:t>+</a:t>
            </a:r>
            <a:r>
              <a:rPr lang="en-US" altLang="zh-CN" sz="2800" u="none" dirty="0" smtClean="0">
                <a:solidFill>
                  <a:srgbClr val="CC0000"/>
                </a:solidFill>
              </a:rPr>
              <a:t>1</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high</a:t>
            </a:r>
            <a:r>
              <a:rPr lang="en-US" altLang="zh-CN" sz="2800" b="1" u="none" dirty="0" smtClean="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else if</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Element</a:t>
            </a:r>
            <a:r>
              <a:rPr lang="en-US" altLang="zh-CN" sz="2800" b="1" u="none" dirty="0" smtClean="0">
                <a:solidFill>
                  <a:srgbClr val="CC0000"/>
                </a:solidFill>
              </a:rPr>
              <a:t>[</a:t>
            </a:r>
            <a:r>
              <a:rPr lang="en-US" altLang="zh-CN" sz="2800" u="none" dirty="0" smtClean="0">
                <a:solidFill>
                  <a:srgbClr val="CC0000"/>
                </a:solidFill>
              </a:rPr>
              <a:t>mid</a:t>
            </a:r>
            <a:r>
              <a:rPr lang="en-US" altLang="zh-CN" sz="2800" b="1" u="none" dirty="0">
                <a:solidFill>
                  <a:srgbClr val="CC0000"/>
                </a:solidFill>
              </a:rPr>
              <a:t>].</a:t>
            </a:r>
            <a:r>
              <a:rPr lang="en-US" altLang="zh-CN" sz="2800" u="none" dirty="0" smtClean="0">
                <a:solidFill>
                  <a:srgbClr val="CC0000"/>
                </a:solidFill>
              </a:rPr>
              <a:t>key</a:t>
            </a:r>
            <a:r>
              <a:rPr lang="en-US" altLang="zh-CN" sz="2800" b="1" u="none" dirty="0" smtClean="0">
                <a:solidFill>
                  <a:srgbClr val="CC0000"/>
                </a:solidFill>
              </a:rPr>
              <a:t>&gt;</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u="none" dirty="0" smtClean="0">
                <a:solidFill>
                  <a:srgbClr val="CC0000"/>
                </a:solidFill>
              </a:rPr>
              <a:t>mid</a:t>
            </a:r>
            <a:r>
              <a:rPr lang="en-US" altLang="zh-CN" sz="2800" b="1" u="none" dirty="0" smtClean="0">
                <a:solidFill>
                  <a:srgbClr val="CC0000"/>
                </a:solidFill>
              </a:rPr>
              <a:t>=</a:t>
            </a:r>
            <a:r>
              <a:rPr lang="en-US" altLang="zh-CN" sz="2800" u="none" dirty="0" err="1" smtClean="0">
                <a:solidFill>
                  <a:srgbClr val="CC0000"/>
                </a:solidFill>
              </a:rPr>
              <a:t>BinarySearch</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a:solidFill>
                  <a:srgbClr val="CC0000"/>
                </a:solidFill>
              </a:rPr>
              <a:t>,</a:t>
            </a:r>
            <a:r>
              <a:rPr lang="en-US" altLang="zh-CN" sz="2800" u="none" dirty="0">
                <a:solidFill>
                  <a:srgbClr val="CC0000"/>
                </a:solidFill>
              </a:rPr>
              <a:t> low</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mid</a:t>
            </a:r>
            <a:r>
              <a:rPr lang="en-US" altLang="zh-CN" sz="2800" b="1" u="none" dirty="0" smtClean="0">
                <a:solidFill>
                  <a:srgbClr val="CC0000"/>
                </a:solidFill>
                <a:ea typeface="隶书" pitchFamily="49" charset="-122"/>
              </a:rPr>
              <a:t>-</a:t>
            </a:r>
            <a:r>
              <a:rPr lang="en-US" altLang="zh-CN" sz="2800" u="none" dirty="0" smtClean="0">
                <a:solidFill>
                  <a:srgbClr val="CC0000"/>
                </a:solidFill>
              </a:rPr>
              <a:t>1</a:t>
            </a:r>
            <a:r>
              <a:rPr lang="en-US" altLang="zh-CN" sz="2800" b="1" u="none" dirty="0" smtClean="0">
                <a:solidFill>
                  <a:srgbClr val="CC0000"/>
                </a:solidFill>
              </a:rPr>
              <a:t>);  </a:t>
            </a:r>
            <a:r>
              <a:rPr lang="en-US" altLang="zh-CN" sz="2800" b="1" u="none" dirty="0">
                <a:solidFill>
                  <a:srgbClr val="CC0000"/>
                </a:solidFill>
              </a:rPr>
              <a:t>}</a:t>
            </a:r>
          </a:p>
          <a:p>
            <a:r>
              <a:rPr lang="en-US" altLang="zh-CN" sz="2800" b="1" u="none" dirty="0">
                <a:solidFill>
                  <a:srgbClr val="CC0000"/>
                </a:solidFill>
              </a:rPr>
              <a:t>    return </a:t>
            </a:r>
            <a:r>
              <a:rPr lang="en-US" altLang="zh-CN" sz="2800" u="none" dirty="0">
                <a:solidFill>
                  <a:srgbClr val="CC0000"/>
                </a:solidFill>
              </a:rPr>
              <a:t>mid</a:t>
            </a:r>
            <a:r>
              <a:rPr lang="en-US" altLang="zh-CN" sz="2800" b="1" u="none" dirty="0">
                <a:solidFill>
                  <a:srgbClr val="CC0000"/>
                </a:solidFill>
              </a:rPr>
              <a:t>;</a:t>
            </a:r>
            <a:endParaRPr lang="en-US" altLang="zh-CN" sz="2800" u="none" dirty="0">
              <a:solidFill>
                <a:srgbClr val="CC0000"/>
              </a:solidFill>
            </a:endParaRPr>
          </a:p>
          <a:p>
            <a:r>
              <a:rPr lang="en-US" altLang="zh-CN" sz="2800" b="1" u="none" dirty="0">
                <a:solidFill>
                  <a:srgbClr val="CC0000"/>
                </a:solidFill>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29</a:t>
            </a:fld>
            <a:endParaRPr lang="en-US" altLang="zh-CN"/>
          </a:p>
        </p:txBody>
      </p:sp>
    </p:spTree>
  </p:cSld>
  <p:clrMapOvr>
    <a:masterClrMapping/>
  </p:clrMapOvr>
  <p:transition>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3</a:t>
            </a:fld>
            <a:endParaRPr lang="en-US" altLang="zh-CN"/>
          </a:p>
        </p:txBody>
      </p:sp>
      <p:sp>
        <p:nvSpPr>
          <p:cNvPr id="3" name="内容占位符 2"/>
          <p:cNvSpPr txBox="1">
            <a:spLocks/>
          </p:cNvSpPr>
          <p:nvPr/>
        </p:nvSpPr>
        <p:spPr>
          <a:xfrm>
            <a:off x="486228" y="932543"/>
            <a:ext cx="8229600" cy="4525963"/>
          </a:xfrm>
          <a:prstGeom prst="rect">
            <a:avLst/>
          </a:prstGeom>
        </p:spPr>
        <p:txBody>
          <a:bodyPr>
            <a:normAutofit fontScale="77500" lnSpcReduction="20000"/>
          </a:bodyPr>
          <a:lstStyle/>
          <a:p>
            <a:pPr marL="342900" marR="0" lvl="0" indent="-342900" algn="just" defTabSz="914400" rtl="0" eaLnBrk="1" fontAlgn="base" latinLnBrk="0" hangingPunct="1">
              <a:lnSpc>
                <a:spcPct val="12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索引</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Index</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是用于支持搜索操作的数据结构及其操作，其目标是提高搜索操作的性能。目前索引被认为是提升大规模数据查询和检索操作性能的最有效的手段之一。</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2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在设计一个索引结构的过程中需要从如下方面进行考虑：</a:t>
            </a:r>
          </a:p>
          <a:p>
            <a:pPr marL="742950" marR="0" lvl="1" indent="-285750" algn="just"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能够实现对大规模数据的管理能力。</a:t>
            </a:r>
          </a:p>
          <a:p>
            <a:pPr marL="742950" marR="0" lvl="1" indent="-285750" algn="just"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能够支持高效地搜索操作。</a:t>
            </a:r>
          </a:p>
          <a:p>
            <a:pPr marL="742950" marR="0" lvl="1" indent="-285750" algn="just"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能够有效地支持频繁的插入、删除和修改操作。</a:t>
            </a:r>
          </a:p>
          <a:p>
            <a:pPr marL="742950" marR="0" lvl="1" indent="-285750" algn="just"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索引结构需要考虑数据存储介质的特点。例如，在以磁盘为存储介质的索引结构应该考虑磁盘按块存取的特点。</a:t>
            </a:r>
          </a:p>
          <a:p>
            <a:pPr marL="742950" marR="0" lvl="1" indent="-285750" algn="just" defTabSz="914400" rtl="0" eaLnBrk="1" fontAlgn="base" latinLnBrk="0" hangingPunct="1">
              <a:lnSpc>
                <a:spcPct val="12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能够有效地支持数据结构本身的特点。</a:t>
            </a:r>
          </a:p>
          <a:p>
            <a:pPr marL="342900" marR="0" lvl="0" indent="-342900" algn="just" defTabSz="914400" rtl="0" eaLnBrk="1" fontAlgn="base" latinLnBrk="0" hangingPunct="1">
              <a:lnSpc>
                <a:spcPct val="120000"/>
              </a:lnSpc>
              <a:spcBef>
                <a:spcPct val="20000"/>
              </a:spcBef>
              <a:spcAft>
                <a:spcPct val="0"/>
              </a:spcAft>
              <a:buClrTx/>
              <a:buSzTx/>
              <a:buFontTx/>
              <a:buChar char="•"/>
              <a:tabLst/>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431800" y="663575"/>
            <a:ext cx="8420100" cy="5643563"/>
          </a:xfrm>
          <a:prstGeom prst="rect">
            <a:avLst/>
          </a:prstGeom>
          <a:noFill/>
          <a:ln w="9525">
            <a:noFill/>
            <a:miter lim="800000"/>
            <a:headEnd/>
            <a:tailEnd/>
          </a:ln>
          <a:effectLst/>
        </p:spPr>
        <p:txBody>
          <a:bodyPr>
            <a:spAutoFit/>
          </a:bodyPr>
          <a:lstStyle/>
          <a:p>
            <a:r>
              <a:rPr lang="en-US" altLang="zh-CN" sz="2800" b="1" u="none" dirty="0" smtClean="0">
                <a:solidFill>
                  <a:srgbClr val="CC0000"/>
                </a:solidFill>
              </a:rPr>
              <a:t>template &lt;class </a:t>
            </a:r>
            <a:r>
              <a:rPr lang="en-US" altLang="zh-CN" sz="2800" b="1" u="none" dirty="0">
                <a:solidFill>
                  <a:srgbClr val="CC0000"/>
                </a:solidFill>
              </a:rPr>
              <a:t>Type&gt; </a:t>
            </a:r>
            <a:r>
              <a:rPr lang="en-US" altLang="zh-CN" sz="2800" b="1" u="none" dirty="0" err="1">
                <a:solidFill>
                  <a:srgbClr val="CC0000"/>
                </a:solidFill>
              </a:rPr>
              <a:t>int</a:t>
            </a:r>
            <a:r>
              <a:rPr lang="en-US" altLang="zh-CN" sz="2800" b="1" u="none" dirty="0">
                <a:solidFill>
                  <a:srgbClr val="CC0000"/>
                </a:solidFill>
              </a:rPr>
              <a:t> </a:t>
            </a:r>
            <a:r>
              <a:rPr lang="en-US" altLang="zh-CN" sz="2800" u="none" dirty="0" err="1" smtClean="0">
                <a:solidFill>
                  <a:srgbClr val="CC0000"/>
                </a:solidFill>
              </a:rPr>
              <a:t>SortedList</a:t>
            </a:r>
            <a:r>
              <a:rPr lang="en-US" altLang="zh-CN" sz="2800" u="none" dirty="0" smtClean="0">
                <a:solidFill>
                  <a:srgbClr val="CC0000"/>
                </a:solidFill>
              </a:rPr>
              <a:t> </a:t>
            </a:r>
            <a:r>
              <a:rPr lang="en-US" altLang="zh-CN" sz="2800" b="1" u="none" dirty="0">
                <a:solidFill>
                  <a:srgbClr val="CC0000"/>
                </a:solidFill>
              </a:rPr>
              <a:t>&lt;Type&gt; ::   </a:t>
            </a:r>
          </a:p>
          <a:p>
            <a:r>
              <a:rPr lang="en-US" altLang="zh-CN" sz="2800" u="none" dirty="0" err="1" smtClean="0">
                <a:solidFill>
                  <a:srgbClr val="CC0000"/>
                </a:solidFill>
              </a:rPr>
              <a:t>BinarySearch</a:t>
            </a:r>
            <a:r>
              <a:rPr lang="en-US" altLang="zh-CN" sz="2800" b="1" u="none" dirty="0" smtClean="0">
                <a:solidFill>
                  <a:srgbClr val="CC0000"/>
                </a:solidFill>
              </a:rPr>
              <a:t>(const </a:t>
            </a:r>
            <a:r>
              <a:rPr lang="en-US" altLang="zh-CN" sz="2800" b="1" u="none" dirty="0">
                <a:solidFill>
                  <a:srgbClr val="CC0000"/>
                </a:solidFill>
              </a:rPr>
              <a:t>Type &amp;</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const {	</a:t>
            </a:r>
            <a:r>
              <a:rPr lang="en-US" altLang="zh-CN" sz="2800" u="none" dirty="0">
                <a:solidFill>
                  <a:srgbClr val="CC0000"/>
                </a:solidFill>
              </a:rPr>
              <a:t>      </a:t>
            </a:r>
          </a:p>
          <a:p>
            <a:r>
              <a:rPr lang="en-US" altLang="zh-CN" sz="2800" b="1" u="none" dirty="0">
                <a:solidFill>
                  <a:srgbClr val="000099"/>
                </a:solidFill>
              </a:rPr>
              <a:t>//</a:t>
            </a:r>
            <a:r>
              <a:rPr lang="zh-CN" altLang="en-US" sz="2800" u="none" dirty="0">
                <a:solidFill>
                  <a:srgbClr val="000099"/>
                </a:solidFill>
                <a:ea typeface="隶书" pitchFamily="49" charset="-122"/>
              </a:rPr>
              <a:t>折半搜索的迭代算法</a:t>
            </a:r>
            <a:r>
              <a:rPr lang="zh-CN" altLang="en-US" sz="2800" u="none" dirty="0">
                <a:solidFill>
                  <a:srgbClr val="CC0000"/>
                </a:solidFill>
                <a:effectLst>
                  <a:outerShdw blurRad="38100" dist="38100" dir="2700000" algn="tl">
                    <a:srgbClr val="C0C0C0"/>
                  </a:outerShdw>
                </a:effectLst>
              </a:rPr>
              <a:t> </a:t>
            </a:r>
          </a:p>
          <a:p>
            <a:r>
              <a:rPr lang="zh-CN" altLang="en-US" sz="2800" u="none" dirty="0">
                <a:solidFill>
                  <a:srgbClr val="CC0000"/>
                </a:solidFill>
              </a:rPr>
              <a:t>    </a:t>
            </a:r>
            <a:r>
              <a:rPr lang="en-US" altLang="zh-CN" sz="2800" b="1" u="none" dirty="0" err="1">
                <a:solidFill>
                  <a:srgbClr val="CC0000"/>
                </a:solidFill>
              </a:rPr>
              <a:t>int</a:t>
            </a:r>
            <a:r>
              <a:rPr lang="en-US" altLang="zh-CN" sz="2800" u="none" dirty="0">
                <a:solidFill>
                  <a:srgbClr val="CC0000"/>
                </a:solidFill>
              </a:rPr>
              <a:t> </a:t>
            </a:r>
            <a:r>
              <a:rPr lang="en-US" altLang="zh-CN" sz="2800" u="none" dirty="0" smtClean="0">
                <a:solidFill>
                  <a:srgbClr val="CC0000"/>
                </a:solidFill>
              </a:rPr>
              <a:t>high</a:t>
            </a:r>
            <a:r>
              <a:rPr lang="en-US" altLang="zh-CN" sz="2800" b="1" u="none" dirty="0" smtClean="0">
                <a:solidFill>
                  <a:srgbClr val="CC0000"/>
                </a:solidFill>
              </a:rPr>
              <a:t>=</a:t>
            </a:r>
            <a:r>
              <a:rPr lang="en-US" altLang="zh-CN" sz="2800" u="none" dirty="0" smtClean="0">
                <a:solidFill>
                  <a:srgbClr val="CC0000"/>
                </a:solidFill>
              </a:rPr>
              <a:t>CurrentSize</a:t>
            </a:r>
            <a:r>
              <a:rPr lang="en-US" altLang="zh-CN" sz="2800" b="1" u="none" dirty="0" smtClean="0">
                <a:solidFill>
                  <a:srgbClr val="CC0000"/>
                </a:solidFill>
                <a:ea typeface="仿宋_GB2312" pitchFamily="49" charset="-122"/>
              </a:rPr>
              <a:t>-</a:t>
            </a:r>
            <a:r>
              <a:rPr lang="en-US" altLang="zh-CN" sz="2800" u="none" dirty="0" smtClean="0">
                <a:solidFill>
                  <a:srgbClr val="CC0000"/>
                </a:solidFill>
              </a:rPr>
              <a:t>1</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low</a:t>
            </a:r>
            <a:r>
              <a:rPr lang="en-US" altLang="zh-CN" sz="2800" b="1" u="none" dirty="0" smtClean="0">
                <a:solidFill>
                  <a:srgbClr val="CC0000"/>
                </a:solidFill>
              </a:rPr>
              <a:t>=</a:t>
            </a:r>
            <a:r>
              <a:rPr lang="en-US" altLang="zh-CN" sz="2800" u="none" dirty="0" smtClean="0">
                <a:solidFill>
                  <a:srgbClr val="CC0000"/>
                </a:solidFill>
              </a:rPr>
              <a:t>0</a:t>
            </a:r>
            <a:r>
              <a:rPr lang="en-US" altLang="zh-CN" sz="2800" b="1" u="none" dirty="0">
                <a:solidFill>
                  <a:srgbClr val="CC0000"/>
                </a:solidFill>
              </a:rPr>
              <a:t>,</a:t>
            </a:r>
            <a:r>
              <a:rPr lang="en-US" altLang="zh-CN" sz="2800" u="none" dirty="0">
                <a:solidFill>
                  <a:srgbClr val="CC0000"/>
                </a:solidFill>
              </a:rPr>
              <a:t>  mid</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b="1" u="none" dirty="0">
                <a:solidFill>
                  <a:srgbClr val="CC0000"/>
                </a:solidFill>
              </a:rPr>
              <a:t>while</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low</a:t>
            </a:r>
            <a:r>
              <a:rPr lang="en-US" altLang="zh-CN" sz="2800" b="1" u="none" dirty="0" smtClean="0">
                <a:solidFill>
                  <a:srgbClr val="CC0000"/>
                </a:solidFill>
              </a:rPr>
              <a:t>&lt;=</a:t>
            </a:r>
            <a:r>
              <a:rPr lang="en-US" altLang="zh-CN" sz="2800" u="none" dirty="0" smtClean="0">
                <a:solidFill>
                  <a:srgbClr val="CC0000"/>
                </a:solidFill>
              </a:rPr>
              <a:t>high</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		</a:t>
            </a:r>
            <a:r>
              <a:rPr lang="en-US" altLang="zh-CN" sz="2800" u="none" dirty="0">
                <a:solidFill>
                  <a:srgbClr val="CC0000"/>
                </a:solidFill>
              </a:rPr>
              <a:t> </a:t>
            </a:r>
          </a:p>
          <a:p>
            <a:r>
              <a:rPr lang="en-US" altLang="zh-CN" sz="2800" u="none" dirty="0">
                <a:solidFill>
                  <a:srgbClr val="CC0000"/>
                </a:solidFill>
              </a:rPr>
              <a:t>        </a:t>
            </a:r>
            <a:r>
              <a:rPr lang="en-US" altLang="zh-CN" sz="2800" u="none" dirty="0" smtClean="0">
                <a:solidFill>
                  <a:srgbClr val="CC0000"/>
                </a:solidFill>
              </a:rPr>
              <a:t>mid</a:t>
            </a:r>
            <a:r>
              <a:rPr lang="en-US" altLang="zh-CN" sz="2800" b="1" u="none" dirty="0" smtClean="0">
                <a:solidFill>
                  <a:srgbClr val="CC0000"/>
                </a:solidFill>
              </a:rPr>
              <a:t>=(</a:t>
            </a:r>
            <a:r>
              <a:rPr lang="en-US" altLang="zh-CN" sz="2800" u="none" dirty="0" err="1" smtClean="0">
                <a:solidFill>
                  <a:srgbClr val="CC0000"/>
                </a:solidFill>
              </a:rPr>
              <a:t>low</a:t>
            </a:r>
            <a:r>
              <a:rPr lang="en-US" altLang="zh-CN" sz="2800" b="1" u="none" dirty="0" err="1" smtClean="0">
                <a:solidFill>
                  <a:srgbClr val="CC0000"/>
                </a:solidFill>
              </a:rPr>
              <a:t>+</a:t>
            </a:r>
            <a:r>
              <a:rPr lang="en-US" altLang="zh-CN" sz="2800" u="none" dirty="0" err="1" smtClean="0">
                <a:solidFill>
                  <a:srgbClr val="CC0000"/>
                </a:solidFill>
              </a:rPr>
              <a:t>high</a:t>
            </a:r>
            <a:r>
              <a:rPr lang="en-US" altLang="zh-CN" sz="2800" b="1" u="none" dirty="0" smtClean="0">
                <a:solidFill>
                  <a:srgbClr val="CC0000"/>
                </a:solidFill>
              </a:rPr>
              <a:t>)/</a:t>
            </a:r>
            <a:r>
              <a:rPr lang="en-US" altLang="zh-CN" sz="2800" u="none" dirty="0" smtClean="0">
                <a:solidFill>
                  <a:srgbClr val="CC0000"/>
                </a:solidFill>
              </a:rPr>
              <a:t>2</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b="1" u="none" dirty="0">
                <a:solidFill>
                  <a:srgbClr val="CC0000"/>
                </a:solidFill>
              </a:rPr>
              <a:t>if </a:t>
            </a:r>
            <a:r>
              <a:rPr lang="en-US" altLang="zh-CN" sz="2800" b="1" u="none" dirty="0" smtClean="0">
                <a:solidFill>
                  <a:srgbClr val="CC0000"/>
                </a:solidFill>
              </a:rPr>
              <a:t>(</a:t>
            </a:r>
            <a:r>
              <a:rPr lang="en-US" altLang="zh-CN" sz="2800" u="none" dirty="0" smtClean="0">
                <a:solidFill>
                  <a:srgbClr val="CC0000"/>
                </a:solidFill>
              </a:rPr>
              <a:t>Element</a:t>
            </a:r>
            <a:r>
              <a:rPr lang="en-US" altLang="zh-CN" sz="2800" b="1" u="none" dirty="0" smtClean="0">
                <a:solidFill>
                  <a:srgbClr val="CC0000"/>
                </a:solidFill>
              </a:rPr>
              <a:t>[</a:t>
            </a:r>
            <a:r>
              <a:rPr lang="en-US" altLang="zh-CN" sz="2800" u="none" dirty="0" smtClean="0">
                <a:solidFill>
                  <a:srgbClr val="CC0000"/>
                </a:solidFill>
              </a:rPr>
              <a:t>mid</a:t>
            </a:r>
            <a:r>
              <a:rPr lang="en-US" altLang="zh-CN" sz="2800" b="1" u="none" dirty="0">
                <a:solidFill>
                  <a:srgbClr val="CC0000"/>
                </a:solidFill>
              </a:rPr>
              <a:t>].</a:t>
            </a:r>
            <a:r>
              <a:rPr lang="en-US" altLang="zh-CN" sz="2800" u="none" dirty="0" smtClean="0">
                <a:solidFill>
                  <a:srgbClr val="CC0000"/>
                </a:solidFill>
              </a:rPr>
              <a:t>key</a:t>
            </a:r>
            <a:r>
              <a:rPr lang="en-US" altLang="zh-CN" sz="2800" b="1" u="none" dirty="0" smtClean="0">
                <a:solidFill>
                  <a:srgbClr val="CC0000"/>
                </a:solidFill>
              </a:rPr>
              <a:t>&lt;</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smtClean="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u="none" dirty="0" smtClean="0">
                <a:solidFill>
                  <a:srgbClr val="CC0000"/>
                </a:solidFill>
              </a:rPr>
              <a:t>low</a:t>
            </a:r>
            <a:r>
              <a:rPr lang="en-US" altLang="zh-CN" sz="2800" b="1" u="none" dirty="0" smtClean="0">
                <a:solidFill>
                  <a:srgbClr val="CC0000"/>
                </a:solidFill>
              </a:rPr>
              <a:t>=</a:t>
            </a:r>
            <a:r>
              <a:rPr lang="en-US" altLang="zh-CN" sz="2800" u="none" dirty="0" smtClean="0">
                <a:solidFill>
                  <a:srgbClr val="CC0000"/>
                </a:solidFill>
              </a:rPr>
              <a:t>mid</a:t>
            </a:r>
            <a:r>
              <a:rPr lang="en-US" altLang="zh-CN" sz="2800" b="1" u="none" dirty="0" smtClean="0">
                <a:solidFill>
                  <a:srgbClr val="CC0000"/>
                </a:solidFill>
              </a:rPr>
              <a:t>+</a:t>
            </a:r>
            <a:r>
              <a:rPr lang="en-US" altLang="zh-CN" sz="2800" u="none" dirty="0" smtClean="0">
                <a:solidFill>
                  <a:srgbClr val="CC0000"/>
                </a:solidFill>
              </a:rPr>
              <a:t>1</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右缩搜索区间</a:t>
            </a:r>
            <a:r>
              <a:rPr lang="zh-CN" altLang="en-US" sz="2800" b="1" u="none" dirty="0">
                <a:solidFill>
                  <a:srgbClr val="CC0000"/>
                </a:solidFill>
              </a:rPr>
              <a:t>	 </a:t>
            </a:r>
          </a:p>
          <a:p>
            <a:r>
              <a:rPr lang="zh-CN" altLang="en-US" sz="2800" b="1" u="none" dirty="0">
                <a:solidFill>
                  <a:srgbClr val="CC0000"/>
                </a:solidFill>
              </a:rPr>
              <a:t>        </a:t>
            </a:r>
            <a:r>
              <a:rPr lang="en-US" altLang="zh-CN" sz="2800" b="1" u="none" dirty="0">
                <a:solidFill>
                  <a:srgbClr val="CC0000"/>
                </a:solidFill>
              </a:rPr>
              <a:t>else</a:t>
            </a:r>
            <a:r>
              <a:rPr lang="en-US" altLang="zh-CN" sz="2800" u="none" dirty="0">
                <a:solidFill>
                  <a:srgbClr val="CC0000"/>
                </a:solidFill>
              </a:rPr>
              <a:t> </a:t>
            </a:r>
            <a:r>
              <a:rPr lang="en-US" altLang="zh-CN" sz="2800" b="1" u="none" dirty="0">
                <a:solidFill>
                  <a:srgbClr val="CC0000"/>
                </a:solidFill>
              </a:rPr>
              <a:t>if</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Element</a:t>
            </a:r>
            <a:r>
              <a:rPr lang="en-US" altLang="zh-CN" sz="2800" b="1" u="none" dirty="0" smtClean="0">
                <a:solidFill>
                  <a:srgbClr val="CC0000"/>
                </a:solidFill>
              </a:rPr>
              <a:t>[</a:t>
            </a:r>
            <a:r>
              <a:rPr lang="en-US" altLang="zh-CN" sz="2800" u="none" dirty="0" smtClean="0">
                <a:solidFill>
                  <a:srgbClr val="CC0000"/>
                </a:solidFill>
              </a:rPr>
              <a:t>mid</a:t>
            </a:r>
            <a:r>
              <a:rPr lang="en-US" altLang="zh-CN" sz="2800" b="1" u="none" dirty="0">
                <a:solidFill>
                  <a:srgbClr val="CC0000"/>
                </a:solidFill>
              </a:rPr>
              <a:t>].</a:t>
            </a:r>
            <a:r>
              <a:rPr lang="en-US" altLang="zh-CN" sz="2800" u="none" dirty="0" smtClean="0">
                <a:solidFill>
                  <a:srgbClr val="CC0000"/>
                </a:solidFill>
              </a:rPr>
              <a:t>key</a:t>
            </a:r>
            <a:r>
              <a:rPr lang="en-US" altLang="zh-CN" sz="2800" b="1" u="none" dirty="0" smtClean="0">
                <a:solidFill>
                  <a:srgbClr val="CC0000"/>
                </a:solidFill>
              </a:rPr>
              <a:t>&gt;</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smtClean="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u="none" dirty="0" smtClean="0">
                <a:solidFill>
                  <a:srgbClr val="CC0000"/>
                </a:solidFill>
              </a:rPr>
              <a:t>high</a:t>
            </a:r>
            <a:r>
              <a:rPr lang="en-US" altLang="zh-CN" sz="2800" b="1" u="none" dirty="0" smtClean="0">
                <a:solidFill>
                  <a:srgbClr val="CC0000"/>
                </a:solidFill>
              </a:rPr>
              <a:t>=</a:t>
            </a:r>
            <a:r>
              <a:rPr lang="en-US" altLang="zh-CN" sz="2800" u="none" dirty="0" smtClean="0">
                <a:solidFill>
                  <a:srgbClr val="CC0000"/>
                </a:solidFill>
              </a:rPr>
              <a:t>mid</a:t>
            </a:r>
            <a:r>
              <a:rPr lang="en-US" altLang="zh-CN" sz="2800" b="1" u="none" dirty="0" smtClean="0">
                <a:solidFill>
                  <a:srgbClr val="CC0000"/>
                </a:solidFill>
                <a:ea typeface="楷体_GB2312" pitchFamily="49" charset="-122"/>
              </a:rPr>
              <a:t>-</a:t>
            </a:r>
            <a:r>
              <a:rPr lang="en-US" altLang="zh-CN" sz="2800" u="none" dirty="0" smtClean="0">
                <a:solidFill>
                  <a:srgbClr val="CC0000"/>
                </a:solidFill>
              </a:rPr>
              <a:t>1</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左缩搜索区间</a:t>
            </a:r>
            <a:endParaRPr lang="zh-CN" altLang="en-US" sz="2800" b="1" u="none" dirty="0">
              <a:solidFill>
                <a:srgbClr val="000099"/>
              </a:solidFill>
            </a:endParaRPr>
          </a:p>
          <a:p>
            <a:r>
              <a:rPr lang="zh-CN" altLang="en-US" sz="2800" u="none" dirty="0">
                <a:solidFill>
                  <a:srgbClr val="CC0000"/>
                </a:solidFill>
              </a:rPr>
              <a:t>        </a:t>
            </a:r>
            <a:r>
              <a:rPr lang="en-US" altLang="zh-CN" sz="2800" b="1" u="none" dirty="0">
                <a:solidFill>
                  <a:srgbClr val="CC0000"/>
                </a:solidFill>
              </a:rPr>
              <a:t>else return </a:t>
            </a:r>
            <a:r>
              <a:rPr lang="en-US" altLang="zh-CN" sz="2800" u="none" dirty="0">
                <a:solidFill>
                  <a:srgbClr val="CC0000"/>
                </a:solidFill>
              </a:rPr>
              <a:t>mid</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搜索成功  </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b="1" u="none" dirty="0">
                <a:solidFill>
                  <a:srgbClr val="CC0000"/>
                </a:solidFill>
              </a:rPr>
              <a:t>return</a:t>
            </a:r>
            <a:r>
              <a:rPr lang="en-US" altLang="zh-CN" sz="2800" u="none" dirty="0">
                <a:solidFill>
                  <a:srgbClr val="CC0000"/>
                </a:solidFill>
              </a:rPr>
              <a:t> </a:t>
            </a:r>
            <a:r>
              <a:rPr lang="en-US" altLang="zh-CN" sz="2800" b="1" u="none" dirty="0">
                <a:solidFill>
                  <a:srgbClr val="CC0000"/>
                </a:solidFill>
                <a:ea typeface="仿宋_GB2312" pitchFamily="49" charset="-122"/>
              </a:rPr>
              <a:t>-</a:t>
            </a:r>
            <a:r>
              <a:rPr lang="en-US" altLang="zh-CN" sz="2800" u="none" dirty="0">
                <a:solidFill>
                  <a:srgbClr val="CC0000"/>
                </a:solidFill>
              </a:rPr>
              <a:t>1</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搜索失败</a:t>
            </a:r>
            <a:endParaRPr lang="zh-CN" altLang="en-US" sz="2800" b="1" u="none" dirty="0">
              <a:solidFill>
                <a:srgbClr val="000099"/>
              </a:solidFill>
            </a:endParaRPr>
          </a:p>
          <a:p>
            <a:r>
              <a:rPr lang="en-US" altLang="zh-CN" sz="2800" b="1" u="none" dirty="0">
                <a:solidFill>
                  <a:srgbClr val="CC0000"/>
                </a:solidFill>
              </a:rPr>
              <a:t>}</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30</a:t>
            </a:fld>
            <a:endParaRPr lang="en-US" altLang="zh-CN"/>
          </a:p>
        </p:txBody>
      </p:sp>
    </p:spTree>
  </p:cSld>
  <p:clrMapOvr>
    <a:masterClrMapping/>
  </p:clrMapOvr>
  <p:transition>
    <p:split orient="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body" idx="1"/>
          </p:nvPr>
        </p:nvSpPr>
        <p:spPr>
          <a:xfrm>
            <a:off x="762000" y="685800"/>
            <a:ext cx="7408863" cy="1219200"/>
          </a:xfrm>
        </p:spPr>
        <p:txBody>
          <a:bodyPr/>
          <a:lstStyle/>
          <a:p>
            <a:pPr algn="ctr">
              <a:buClr>
                <a:srgbClr val="FF6600"/>
              </a:buClr>
              <a:buSzPct val="50000"/>
              <a:buFont typeface="Wingdings" pitchFamily="2" charset="2"/>
              <a:buNone/>
            </a:pPr>
            <a:r>
              <a:rPr lang="zh-CN" altLang="en-US" b="1" u="sng" dirty="0">
                <a:solidFill>
                  <a:srgbClr val="000099"/>
                </a:solidFill>
                <a:effectLst>
                  <a:outerShdw blurRad="38100" dist="38100" dir="2700000" algn="tl">
                    <a:srgbClr val="C0C0C0"/>
                  </a:outerShdw>
                </a:effectLst>
                <a:ea typeface="仿宋_GB2312" pitchFamily="49" charset="-122"/>
              </a:rPr>
              <a:t>有序顺序表的折半搜索的判定树</a:t>
            </a:r>
            <a:r>
              <a:rPr lang="zh-CN" altLang="en-US" b="1" dirty="0">
                <a:solidFill>
                  <a:srgbClr val="000099"/>
                </a:solidFill>
                <a:ea typeface="仿宋_GB2312" pitchFamily="49" charset="-122"/>
              </a:rPr>
              <a:t> </a:t>
            </a:r>
          </a:p>
          <a:p>
            <a:pPr>
              <a:buFont typeface="Wingdings" pitchFamily="2" charset="2"/>
              <a:buNone/>
            </a:pPr>
            <a:r>
              <a:rPr lang="zh-CN" altLang="en-US" b="1" dirty="0">
                <a:solidFill>
                  <a:srgbClr val="000099"/>
                </a:solidFill>
                <a:ea typeface="仿宋_GB2312" pitchFamily="49" charset="-122"/>
              </a:rPr>
              <a:t>                 </a:t>
            </a:r>
            <a:r>
              <a:rPr lang="en-US" altLang="zh-CN" b="1" dirty="0" smtClean="0">
                <a:solidFill>
                  <a:srgbClr val="FF3300"/>
                </a:solidFill>
                <a:ea typeface="仿宋_GB2312" pitchFamily="49" charset="-122"/>
              </a:rPr>
              <a:t>(10</a:t>
            </a:r>
            <a:r>
              <a:rPr lang="en-US" altLang="zh-CN" b="1" dirty="0">
                <a:solidFill>
                  <a:srgbClr val="FF3300"/>
                </a:solidFill>
                <a:ea typeface="仿宋_GB2312" pitchFamily="49" charset="-122"/>
              </a:rPr>
              <a:t>, 20, 30, 40, 50, </a:t>
            </a:r>
            <a:r>
              <a:rPr lang="en-US" altLang="zh-CN" b="1" dirty="0" smtClean="0">
                <a:solidFill>
                  <a:srgbClr val="FF3300"/>
                </a:solidFill>
                <a:ea typeface="仿宋_GB2312" pitchFamily="49" charset="-122"/>
              </a:rPr>
              <a:t>60)</a:t>
            </a:r>
            <a:endParaRPr lang="en-US" altLang="zh-CN" b="1" dirty="0">
              <a:solidFill>
                <a:srgbClr val="000099"/>
              </a:solidFill>
              <a:ea typeface="仿宋_GB2312" pitchFamily="49" charset="-122"/>
            </a:endParaRPr>
          </a:p>
        </p:txBody>
      </p:sp>
      <p:sp>
        <p:nvSpPr>
          <p:cNvPr id="254979" name="Oval 3"/>
          <p:cNvSpPr>
            <a:spLocks noChangeArrowheads="1"/>
          </p:cNvSpPr>
          <p:nvPr/>
        </p:nvSpPr>
        <p:spPr bwMode="auto">
          <a:xfrm>
            <a:off x="1905000" y="32004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10</a:t>
            </a:r>
            <a:endParaRPr lang="en-US" altLang="zh-CN" u="none"/>
          </a:p>
        </p:txBody>
      </p:sp>
      <p:sp>
        <p:nvSpPr>
          <p:cNvPr id="254980" name="Oval 4"/>
          <p:cNvSpPr>
            <a:spLocks noChangeArrowheads="1"/>
          </p:cNvSpPr>
          <p:nvPr/>
        </p:nvSpPr>
        <p:spPr bwMode="auto">
          <a:xfrm>
            <a:off x="5943600" y="32004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50</a:t>
            </a:r>
            <a:endParaRPr lang="en-US" altLang="zh-CN" u="none"/>
          </a:p>
        </p:txBody>
      </p:sp>
      <p:sp>
        <p:nvSpPr>
          <p:cNvPr id="254981" name="Rectangle 5"/>
          <p:cNvSpPr>
            <a:spLocks noChangeArrowheads="1"/>
          </p:cNvSpPr>
          <p:nvPr/>
        </p:nvSpPr>
        <p:spPr bwMode="auto">
          <a:xfrm>
            <a:off x="3352800" y="54864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4982" name="Rectangle 6"/>
          <p:cNvSpPr>
            <a:spLocks noChangeArrowheads="1"/>
          </p:cNvSpPr>
          <p:nvPr/>
        </p:nvSpPr>
        <p:spPr bwMode="auto">
          <a:xfrm>
            <a:off x="1219200" y="43434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4983" name="Rectangle 7"/>
          <p:cNvSpPr>
            <a:spLocks noChangeArrowheads="1"/>
          </p:cNvSpPr>
          <p:nvPr/>
        </p:nvSpPr>
        <p:spPr bwMode="auto">
          <a:xfrm>
            <a:off x="2057400" y="54864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4984" name="Rectangle 8"/>
          <p:cNvSpPr>
            <a:spLocks noChangeArrowheads="1"/>
          </p:cNvSpPr>
          <p:nvPr/>
        </p:nvSpPr>
        <p:spPr bwMode="auto">
          <a:xfrm>
            <a:off x="4419600" y="54864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4985" name="Rectangle 9"/>
          <p:cNvSpPr>
            <a:spLocks noChangeArrowheads="1"/>
          </p:cNvSpPr>
          <p:nvPr/>
        </p:nvSpPr>
        <p:spPr bwMode="auto">
          <a:xfrm>
            <a:off x="5410200" y="54864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4986" name="Rectangle 10"/>
          <p:cNvSpPr>
            <a:spLocks noChangeArrowheads="1"/>
          </p:cNvSpPr>
          <p:nvPr/>
        </p:nvSpPr>
        <p:spPr bwMode="auto">
          <a:xfrm>
            <a:off x="6248400" y="54864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4987" name="Rectangle 11"/>
          <p:cNvSpPr>
            <a:spLocks noChangeArrowheads="1"/>
          </p:cNvSpPr>
          <p:nvPr/>
        </p:nvSpPr>
        <p:spPr bwMode="auto">
          <a:xfrm>
            <a:off x="7315200" y="5486400"/>
            <a:ext cx="533400" cy="381000"/>
          </a:xfrm>
          <a:prstGeom prst="rect">
            <a:avLst/>
          </a:prstGeom>
          <a:solidFill>
            <a:schemeClr val="accent1"/>
          </a:solidFill>
          <a:ln w="38100">
            <a:solidFill>
              <a:schemeClr val="tx1"/>
            </a:solidFill>
            <a:miter lim="800000"/>
            <a:headEnd/>
            <a:tailEnd/>
          </a:ln>
          <a:effectLst/>
        </p:spPr>
        <p:txBody>
          <a:bodyPr wrap="none" anchor="ctr"/>
          <a:lstStyle/>
          <a:p>
            <a:endParaRPr lang="zh-CN" altLang="en-US"/>
          </a:p>
        </p:txBody>
      </p:sp>
      <p:sp>
        <p:nvSpPr>
          <p:cNvPr id="254988" name="Text Box 12"/>
          <p:cNvSpPr txBox="1">
            <a:spLocks noChangeArrowheads="1"/>
          </p:cNvSpPr>
          <p:nvPr/>
        </p:nvSpPr>
        <p:spPr bwMode="auto">
          <a:xfrm>
            <a:off x="1965325" y="3595688"/>
            <a:ext cx="387350" cy="519112"/>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4989" name="Text Box 13"/>
          <p:cNvSpPr txBox="1">
            <a:spLocks noChangeArrowheads="1"/>
          </p:cNvSpPr>
          <p:nvPr/>
        </p:nvSpPr>
        <p:spPr bwMode="auto">
          <a:xfrm>
            <a:off x="3956050" y="2605088"/>
            <a:ext cx="387350" cy="519112"/>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4990" name="Text Box 14"/>
          <p:cNvSpPr txBox="1">
            <a:spLocks noChangeArrowheads="1"/>
          </p:cNvSpPr>
          <p:nvPr/>
        </p:nvSpPr>
        <p:spPr bwMode="auto">
          <a:xfrm>
            <a:off x="5022850" y="4662488"/>
            <a:ext cx="387350" cy="519112"/>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4991" name="Text Box 15"/>
          <p:cNvSpPr txBox="1">
            <a:spLocks noChangeArrowheads="1"/>
          </p:cNvSpPr>
          <p:nvPr/>
        </p:nvSpPr>
        <p:spPr bwMode="auto">
          <a:xfrm>
            <a:off x="2813050" y="4648200"/>
            <a:ext cx="387350" cy="519113"/>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4992" name="Text Box 16"/>
          <p:cNvSpPr txBox="1">
            <a:spLocks noChangeArrowheads="1"/>
          </p:cNvSpPr>
          <p:nvPr/>
        </p:nvSpPr>
        <p:spPr bwMode="auto">
          <a:xfrm>
            <a:off x="6013450" y="3581400"/>
            <a:ext cx="387350" cy="519113"/>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4993" name="Text Box 17"/>
          <p:cNvSpPr txBox="1">
            <a:spLocks noChangeArrowheads="1"/>
          </p:cNvSpPr>
          <p:nvPr/>
        </p:nvSpPr>
        <p:spPr bwMode="auto">
          <a:xfrm>
            <a:off x="6851650" y="4648200"/>
            <a:ext cx="387350" cy="519113"/>
          </a:xfrm>
          <a:prstGeom prst="rect">
            <a:avLst/>
          </a:prstGeom>
          <a:noFill/>
          <a:ln w="9525">
            <a:noFill/>
            <a:miter lim="800000"/>
            <a:headEnd/>
            <a:tailEnd/>
          </a:ln>
          <a:effectLst/>
        </p:spPr>
        <p:txBody>
          <a:bodyPr wrap="none">
            <a:spAutoFit/>
          </a:bodyPr>
          <a:lstStyle/>
          <a:p>
            <a:r>
              <a:rPr lang="en-US" altLang="zh-CN" sz="2800" b="1" u="none">
                <a:solidFill>
                  <a:srgbClr val="0000CC"/>
                </a:solidFill>
                <a:effectLst>
                  <a:outerShdw blurRad="38100" dist="38100" dir="2700000" algn="tl">
                    <a:srgbClr val="C0C0C0"/>
                  </a:outerShdw>
                </a:effectLst>
              </a:rPr>
              <a:t>=</a:t>
            </a:r>
            <a:endParaRPr lang="en-US" altLang="zh-CN" sz="2800" b="1" u="none">
              <a:solidFill>
                <a:srgbClr val="0000CC"/>
              </a:solidFill>
            </a:endParaRPr>
          </a:p>
        </p:txBody>
      </p:sp>
      <p:sp>
        <p:nvSpPr>
          <p:cNvPr id="254994" name="Line 18"/>
          <p:cNvSpPr>
            <a:spLocks noChangeShapeType="1"/>
          </p:cNvSpPr>
          <p:nvPr/>
        </p:nvSpPr>
        <p:spPr bwMode="auto">
          <a:xfrm>
            <a:off x="2362200" y="3657600"/>
            <a:ext cx="533400" cy="609600"/>
          </a:xfrm>
          <a:prstGeom prst="line">
            <a:avLst/>
          </a:prstGeom>
          <a:noFill/>
          <a:ln w="38100">
            <a:solidFill>
              <a:schemeClr val="tx1"/>
            </a:solidFill>
            <a:round/>
            <a:headEnd/>
            <a:tailEnd/>
          </a:ln>
          <a:effectLst/>
        </p:spPr>
        <p:txBody>
          <a:bodyPr wrap="none" anchor="ctr"/>
          <a:lstStyle/>
          <a:p>
            <a:endParaRPr lang="zh-CN" altLang="en-US"/>
          </a:p>
        </p:txBody>
      </p:sp>
      <p:sp>
        <p:nvSpPr>
          <p:cNvPr id="254995" name="Line 19"/>
          <p:cNvSpPr>
            <a:spLocks noChangeShapeType="1"/>
          </p:cNvSpPr>
          <p:nvPr/>
        </p:nvSpPr>
        <p:spPr bwMode="auto">
          <a:xfrm flipH="1">
            <a:off x="1447800" y="3657600"/>
            <a:ext cx="533400" cy="685800"/>
          </a:xfrm>
          <a:prstGeom prst="line">
            <a:avLst/>
          </a:prstGeom>
          <a:noFill/>
          <a:ln w="38100">
            <a:solidFill>
              <a:schemeClr val="tx1"/>
            </a:solidFill>
            <a:round/>
            <a:headEnd/>
            <a:tailEnd/>
          </a:ln>
          <a:effectLst/>
        </p:spPr>
        <p:txBody>
          <a:bodyPr wrap="none" anchor="ctr"/>
          <a:lstStyle/>
          <a:p>
            <a:endParaRPr lang="zh-CN" altLang="en-US"/>
          </a:p>
        </p:txBody>
      </p:sp>
      <p:sp>
        <p:nvSpPr>
          <p:cNvPr id="254996" name="Oval 20"/>
          <p:cNvSpPr>
            <a:spLocks noChangeArrowheads="1"/>
          </p:cNvSpPr>
          <p:nvPr/>
        </p:nvSpPr>
        <p:spPr bwMode="auto">
          <a:xfrm>
            <a:off x="3886200" y="22098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30</a:t>
            </a:r>
            <a:endParaRPr lang="en-US" altLang="zh-CN" u="none"/>
          </a:p>
        </p:txBody>
      </p:sp>
      <p:sp>
        <p:nvSpPr>
          <p:cNvPr id="254997" name="Line 21"/>
          <p:cNvSpPr>
            <a:spLocks noChangeShapeType="1"/>
          </p:cNvSpPr>
          <p:nvPr/>
        </p:nvSpPr>
        <p:spPr bwMode="auto">
          <a:xfrm flipV="1">
            <a:off x="4724400" y="4724400"/>
            <a:ext cx="381000" cy="762000"/>
          </a:xfrm>
          <a:prstGeom prst="line">
            <a:avLst/>
          </a:prstGeom>
          <a:noFill/>
          <a:ln w="38100">
            <a:solidFill>
              <a:schemeClr val="tx1"/>
            </a:solidFill>
            <a:round/>
            <a:headEnd/>
            <a:tailEnd/>
          </a:ln>
          <a:effectLst/>
        </p:spPr>
        <p:txBody>
          <a:bodyPr wrap="none" anchor="ctr"/>
          <a:lstStyle/>
          <a:p>
            <a:endParaRPr lang="zh-CN" altLang="en-US"/>
          </a:p>
        </p:txBody>
      </p:sp>
      <p:sp>
        <p:nvSpPr>
          <p:cNvPr id="254998" name="Line 22"/>
          <p:cNvSpPr>
            <a:spLocks noChangeShapeType="1"/>
          </p:cNvSpPr>
          <p:nvPr/>
        </p:nvSpPr>
        <p:spPr bwMode="auto">
          <a:xfrm flipV="1">
            <a:off x="2362200" y="4724400"/>
            <a:ext cx="533400" cy="762000"/>
          </a:xfrm>
          <a:prstGeom prst="line">
            <a:avLst/>
          </a:prstGeom>
          <a:noFill/>
          <a:ln w="38100">
            <a:solidFill>
              <a:schemeClr val="tx1"/>
            </a:solidFill>
            <a:round/>
            <a:headEnd/>
            <a:tailEnd/>
          </a:ln>
          <a:effectLst/>
        </p:spPr>
        <p:txBody>
          <a:bodyPr wrap="none" anchor="ctr"/>
          <a:lstStyle/>
          <a:p>
            <a:endParaRPr lang="zh-CN" altLang="en-US"/>
          </a:p>
        </p:txBody>
      </p:sp>
      <p:sp>
        <p:nvSpPr>
          <p:cNvPr id="254999" name="Line 23"/>
          <p:cNvSpPr>
            <a:spLocks noChangeShapeType="1"/>
          </p:cNvSpPr>
          <p:nvPr/>
        </p:nvSpPr>
        <p:spPr bwMode="auto">
          <a:xfrm flipV="1">
            <a:off x="6553200" y="4724400"/>
            <a:ext cx="381000" cy="762000"/>
          </a:xfrm>
          <a:prstGeom prst="line">
            <a:avLst/>
          </a:prstGeom>
          <a:noFill/>
          <a:ln w="38100">
            <a:solidFill>
              <a:schemeClr val="tx1"/>
            </a:solidFill>
            <a:round/>
            <a:headEnd/>
            <a:tailEnd/>
          </a:ln>
          <a:effectLst/>
        </p:spPr>
        <p:txBody>
          <a:bodyPr wrap="none" anchor="ctr"/>
          <a:lstStyle/>
          <a:p>
            <a:endParaRPr lang="zh-CN" altLang="en-US"/>
          </a:p>
        </p:txBody>
      </p:sp>
      <p:sp>
        <p:nvSpPr>
          <p:cNvPr id="255000" name="Line 24"/>
          <p:cNvSpPr>
            <a:spLocks noChangeShapeType="1"/>
          </p:cNvSpPr>
          <p:nvPr/>
        </p:nvSpPr>
        <p:spPr bwMode="auto">
          <a:xfrm flipH="1" flipV="1">
            <a:off x="7162800" y="4724400"/>
            <a:ext cx="381000" cy="762000"/>
          </a:xfrm>
          <a:prstGeom prst="line">
            <a:avLst/>
          </a:prstGeom>
          <a:noFill/>
          <a:ln w="38100">
            <a:solidFill>
              <a:schemeClr val="tx1"/>
            </a:solidFill>
            <a:round/>
            <a:headEnd/>
            <a:tailEnd/>
          </a:ln>
          <a:effectLst/>
        </p:spPr>
        <p:txBody>
          <a:bodyPr wrap="none" anchor="ctr"/>
          <a:lstStyle/>
          <a:p>
            <a:endParaRPr lang="zh-CN" altLang="en-US"/>
          </a:p>
        </p:txBody>
      </p:sp>
      <p:sp>
        <p:nvSpPr>
          <p:cNvPr id="255001" name="Line 25"/>
          <p:cNvSpPr>
            <a:spLocks noChangeShapeType="1"/>
          </p:cNvSpPr>
          <p:nvPr/>
        </p:nvSpPr>
        <p:spPr bwMode="auto">
          <a:xfrm>
            <a:off x="6400800" y="3657600"/>
            <a:ext cx="533400" cy="609600"/>
          </a:xfrm>
          <a:prstGeom prst="line">
            <a:avLst/>
          </a:prstGeom>
          <a:noFill/>
          <a:ln w="38100">
            <a:solidFill>
              <a:schemeClr val="tx1"/>
            </a:solidFill>
            <a:round/>
            <a:headEnd/>
            <a:tailEnd/>
          </a:ln>
          <a:effectLst/>
        </p:spPr>
        <p:txBody>
          <a:bodyPr wrap="none" anchor="ctr"/>
          <a:lstStyle/>
          <a:p>
            <a:endParaRPr lang="zh-CN" altLang="en-US"/>
          </a:p>
        </p:txBody>
      </p:sp>
      <p:sp>
        <p:nvSpPr>
          <p:cNvPr id="255002" name="Line 26"/>
          <p:cNvSpPr>
            <a:spLocks noChangeShapeType="1"/>
          </p:cNvSpPr>
          <p:nvPr/>
        </p:nvSpPr>
        <p:spPr bwMode="auto">
          <a:xfrm flipH="1">
            <a:off x="5334000" y="3657600"/>
            <a:ext cx="685800" cy="685800"/>
          </a:xfrm>
          <a:prstGeom prst="line">
            <a:avLst/>
          </a:prstGeom>
          <a:noFill/>
          <a:ln w="38100">
            <a:solidFill>
              <a:schemeClr val="tx1"/>
            </a:solidFill>
            <a:round/>
            <a:headEnd/>
            <a:tailEnd/>
          </a:ln>
          <a:effectLst/>
        </p:spPr>
        <p:txBody>
          <a:bodyPr wrap="none" anchor="ctr"/>
          <a:lstStyle/>
          <a:p>
            <a:endParaRPr lang="zh-CN" altLang="en-US"/>
          </a:p>
        </p:txBody>
      </p:sp>
      <p:sp>
        <p:nvSpPr>
          <p:cNvPr id="255003" name="Line 27"/>
          <p:cNvSpPr>
            <a:spLocks noChangeShapeType="1"/>
          </p:cNvSpPr>
          <p:nvPr/>
        </p:nvSpPr>
        <p:spPr bwMode="auto">
          <a:xfrm flipH="1" flipV="1">
            <a:off x="3124200" y="4724400"/>
            <a:ext cx="457200" cy="762000"/>
          </a:xfrm>
          <a:prstGeom prst="line">
            <a:avLst/>
          </a:prstGeom>
          <a:noFill/>
          <a:ln w="38100">
            <a:solidFill>
              <a:schemeClr val="tx1"/>
            </a:solidFill>
            <a:round/>
            <a:headEnd/>
            <a:tailEnd/>
          </a:ln>
          <a:effectLst/>
        </p:spPr>
        <p:txBody>
          <a:bodyPr wrap="none" anchor="ctr"/>
          <a:lstStyle/>
          <a:p>
            <a:endParaRPr lang="zh-CN" altLang="en-US"/>
          </a:p>
        </p:txBody>
      </p:sp>
      <p:sp>
        <p:nvSpPr>
          <p:cNvPr id="255004" name="Text Box 28"/>
          <p:cNvSpPr txBox="1">
            <a:spLocks noChangeArrowheads="1"/>
          </p:cNvSpPr>
          <p:nvPr/>
        </p:nvSpPr>
        <p:spPr bwMode="auto">
          <a:xfrm>
            <a:off x="2286000" y="46624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p>
        </p:txBody>
      </p:sp>
      <p:sp>
        <p:nvSpPr>
          <p:cNvPr id="255005" name="Text Box 29"/>
          <p:cNvSpPr txBox="1">
            <a:spLocks noChangeArrowheads="1"/>
          </p:cNvSpPr>
          <p:nvPr/>
        </p:nvSpPr>
        <p:spPr bwMode="auto">
          <a:xfrm>
            <a:off x="3194050" y="2286000"/>
            <a:ext cx="3873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p>
        </p:txBody>
      </p:sp>
      <p:sp>
        <p:nvSpPr>
          <p:cNvPr id="255006" name="Text Box 30"/>
          <p:cNvSpPr txBox="1">
            <a:spLocks noChangeArrowheads="1"/>
          </p:cNvSpPr>
          <p:nvPr/>
        </p:nvSpPr>
        <p:spPr bwMode="auto">
          <a:xfrm>
            <a:off x="1447800" y="3429000"/>
            <a:ext cx="3873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p>
        </p:txBody>
      </p:sp>
      <p:sp>
        <p:nvSpPr>
          <p:cNvPr id="255007" name="Text Box 31"/>
          <p:cNvSpPr txBox="1">
            <a:spLocks noChangeArrowheads="1"/>
          </p:cNvSpPr>
          <p:nvPr/>
        </p:nvSpPr>
        <p:spPr bwMode="auto">
          <a:xfrm>
            <a:off x="4572000" y="46624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effectLst>
                <a:outerShdw blurRad="38100" dist="38100" dir="2700000" algn="tl">
                  <a:srgbClr val="C0C0C0"/>
                </a:outerShdw>
              </a:effectLst>
            </a:endParaRPr>
          </a:p>
        </p:txBody>
      </p:sp>
      <p:sp>
        <p:nvSpPr>
          <p:cNvPr id="255008" name="Text Box 32"/>
          <p:cNvSpPr txBox="1">
            <a:spLocks noChangeArrowheads="1"/>
          </p:cNvSpPr>
          <p:nvPr/>
        </p:nvSpPr>
        <p:spPr bwMode="auto">
          <a:xfrm>
            <a:off x="5403850" y="3429000"/>
            <a:ext cx="3873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effectLst>
                <a:outerShdw blurRad="38100" dist="38100" dir="2700000" algn="tl">
                  <a:srgbClr val="C0C0C0"/>
                </a:outerShdw>
              </a:effectLst>
            </a:endParaRPr>
          </a:p>
        </p:txBody>
      </p:sp>
      <p:sp>
        <p:nvSpPr>
          <p:cNvPr id="255009" name="Text Box 33"/>
          <p:cNvSpPr txBox="1">
            <a:spLocks noChangeArrowheads="1"/>
          </p:cNvSpPr>
          <p:nvPr/>
        </p:nvSpPr>
        <p:spPr bwMode="auto">
          <a:xfrm>
            <a:off x="6394450" y="4648200"/>
            <a:ext cx="3873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&lt;</a:t>
            </a:r>
            <a:endParaRPr lang="en-US" altLang="zh-CN" u="none">
              <a:effectLst>
                <a:outerShdw blurRad="38100" dist="38100" dir="2700000" algn="tl">
                  <a:srgbClr val="C0C0C0"/>
                </a:outerShdw>
              </a:effectLst>
            </a:endParaRPr>
          </a:p>
        </p:txBody>
      </p:sp>
      <p:sp>
        <p:nvSpPr>
          <p:cNvPr id="255010" name="Text Box 34"/>
          <p:cNvSpPr txBox="1">
            <a:spLocks noChangeArrowheads="1"/>
          </p:cNvSpPr>
          <p:nvPr/>
        </p:nvSpPr>
        <p:spPr bwMode="auto">
          <a:xfrm>
            <a:off x="4641850" y="23002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5011" name="Text Box 35"/>
          <p:cNvSpPr txBox="1">
            <a:spLocks noChangeArrowheads="1"/>
          </p:cNvSpPr>
          <p:nvPr/>
        </p:nvSpPr>
        <p:spPr bwMode="auto">
          <a:xfrm>
            <a:off x="3346450" y="46624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5012" name="Text Box 36"/>
          <p:cNvSpPr txBox="1">
            <a:spLocks noChangeArrowheads="1"/>
          </p:cNvSpPr>
          <p:nvPr/>
        </p:nvSpPr>
        <p:spPr bwMode="auto">
          <a:xfrm>
            <a:off x="2514600" y="34432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5013" name="Text Box 37"/>
          <p:cNvSpPr txBox="1">
            <a:spLocks noChangeArrowheads="1"/>
          </p:cNvSpPr>
          <p:nvPr/>
        </p:nvSpPr>
        <p:spPr bwMode="auto">
          <a:xfrm>
            <a:off x="6546850" y="3429000"/>
            <a:ext cx="387350" cy="519113"/>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5014" name="Text Box 38"/>
          <p:cNvSpPr txBox="1">
            <a:spLocks noChangeArrowheads="1"/>
          </p:cNvSpPr>
          <p:nvPr/>
        </p:nvSpPr>
        <p:spPr bwMode="auto">
          <a:xfrm>
            <a:off x="5410200" y="46624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5015" name="Text Box 39"/>
          <p:cNvSpPr txBox="1">
            <a:spLocks noChangeArrowheads="1"/>
          </p:cNvSpPr>
          <p:nvPr/>
        </p:nvSpPr>
        <p:spPr bwMode="auto">
          <a:xfrm>
            <a:off x="7315200" y="4662488"/>
            <a:ext cx="387350" cy="519112"/>
          </a:xfrm>
          <a:prstGeom prst="rect">
            <a:avLst/>
          </a:prstGeom>
          <a:noFill/>
          <a:ln w="9525">
            <a:noFill/>
            <a:miter lim="800000"/>
            <a:headEnd/>
            <a:tailEnd/>
          </a:ln>
          <a:effectLst/>
        </p:spPr>
        <p:txBody>
          <a:bodyPr wrap="none">
            <a:spAutoFit/>
          </a:bodyPr>
          <a:lstStyle/>
          <a:p>
            <a:r>
              <a:rPr lang="en-US" altLang="zh-CN" sz="2800" b="1" u="none">
                <a:solidFill>
                  <a:schemeClr val="hlink"/>
                </a:solidFill>
              </a:rPr>
              <a:t>&gt;</a:t>
            </a:r>
            <a:endParaRPr lang="en-US" altLang="zh-CN" u="none"/>
          </a:p>
        </p:txBody>
      </p:sp>
      <p:sp>
        <p:nvSpPr>
          <p:cNvPr id="255016" name="Line 40"/>
          <p:cNvSpPr>
            <a:spLocks noChangeShapeType="1"/>
          </p:cNvSpPr>
          <p:nvPr/>
        </p:nvSpPr>
        <p:spPr bwMode="auto">
          <a:xfrm flipH="1" flipV="1">
            <a:off x="5334000" y="4724400"/>
            <a:ext cx="304800" cy="762000"/>
          </a:xfrm>
          <a:prstGeom prst="line">
            <a:avLst/>
          </a:prstGeom>
          <a:noFill/>
          <a:ln w="38100">
            <a:solidFill>
              <a:schemeClr val="tx1"/>
            </a:solidFill>
            <a:round/>
            <a:headEnd/>
            <a:tailEnd/>
          </a:ln>
          <a:effectLst/>
        </p:spPr>
        <p:txBody>
          <a:bodyPr wrap="none" anchor="ctr"/>
          <a:lstStyle/>
          <a:p>
            <a:endParaRPr lang="zh-CN" altLang="en-US"/>
          </a:p>
        </p:txBody>
      </p:sp>
      <p:sp>
        <p:nvSpPr>
          <p:cNvPr id="255017" name="Line 41"/>
          <p:cNvSpPr>
            <a:spLocks noChangeShapeType="1"/>
          </p:cNvSpPr>
          <p:nvPr/>
        </p:nvSpPr>
        <p:spPr bwMode="auto">
          <a:xfrm flipH="1">
            <a:off x="2362200" y="2590800"/>
            <a:ext cx="1524000" cy="762000"/>
          </a:xfrm>
          <a:prstGeom prst="line">
            <a:avLst/>
          </a:prstGeom>
          <a:noFill/>
          <a:ln w="38100">
            <a:solidFill>
              <a:schemeClr val="tx1"/>
            </a:solidFill>
            <a:round/>
            <a:headEnd/>
            <a:tailEnd/>
          </a:ln>
          <a:effectLst/>
        </p:spPr>
        <p:txBody>
          <a:bodyPr wrap="none" anchor="ctr"/>
          <a:lstStyle/>
          <a:p>
            <a:endParaRPr lang="zh-CN" altLang="en-US"/>
          </a:p>
        </p:txBody>
      </p:sp>
      <p:sp>
        <p:nvSpPr>
          <p:cNvPr id="255018" name="Line 42"/>
          <p:cNvSpPr>
            <a:spLocks noChangeShapeType="1"/>
          </p:cNvSpPr>
          <p:nvPr/>
        </p:nvSpPr>
        <p:spPr bwMode="auto">
          <a:xfrm>
            <a:off x="4419600" y="2590800"/>
            <a:ext cx="1524000" cy="762000"/>
          </a:xfrm>
          <a:prstGeom prst="line">
            <a:avLst/>
          </a:prstGeom>
          <a:noFill/>
          <a:ln w="38100">
            <a:solidFill>
              <a:schemeClr val="tx1"/>
            </a:solidFill>
            <a:round/>
            <a:headEnd/>
            <a:tailEnd/>
          </a:ln>
          <a:effectLst/>
        </p:spPr>
        <p:txBody>
          <a:bodyPr wrap="none" anchor="ctr"/>
          <a:lstStyle/>
          <a:p>
            <a:endParaRPr lang="zh-CN" altLang="en-US"/>
          </a:p>
        </p:txBody>
      </p:sp>
      <p:sp>
        <p:nvSpPr>
          <p:cNvPr id="255019" name="Oval 43"/>
          <p:cNvSpPr>
            <a:spLocks noChangeArrowheads="1"/>
          </p:cNvSpPr>
          <p:nvPr/>
        </p:nvSpPr>
        <p:spPr bwMode="auto">
          <a:xfrm>
            <a:off x="2743200" y="42672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20</a:t>
            </a:r>
            <a:endParaRPr lang="en-US" altLang="zh-CN" u="none"/>
          </a:p>
        </p:txBody>
      </p:sp>
      <p:sp>
        <p:nvSpPr>
          <p:cNvPr id="255020" name="Oval 44"/>
          <p:cNvSpPr>
            <a:spLocks noChangeArrowheads="1"/>
          </p:cNvSpPr>
          <p:nvPr/>
        </p:nvSpPr>
        <p:spPr bwMode="auto">
          <a:xfrm>
            <a:off x="4953000" y="42672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40</a:t>
            </a:r>
            <a:endParaRPr lang="en-US" altLang="zh-CN" u="none"/>
          </a:p>
        </p:txBody>
      </p:sp>
      <p:sp>
        <p:nvSpPr>
          <p:cNvPr id="255021" name="Oval 45"/>
          <p:cNvSpPr>
            <a:spLocks noChangeArrowheads="1"/>
          </p:cNvSpPr>
          <p:nvPr/>
        </p:nvSpPr>
        <p:spPr bwMode="auto">
          <a:xfrm>
            <a:off x="6781800" y="4267200"/>
            <a:ext cx="533400" cy="533400"/>
          </a:xfrm>
          <a:prstGeom prst="ellipse">
            <a:avLst/>
          </a:prstGeom>
          <a:solidFill>
            <a:schemeClr val="accent1"/>
          </a:solidFill>
          <a:ln w="38100">
            <a:solidFill>
              <a:schemeClr val="tx1"/>
            </a:solidFill>
            <a:round/>
            <a:headEnd/>
            <a:tailEnd/>
          </a:ln>
          <a:effectLst/>
        </p:spPr>
        <p:txBody>
          <a:bodyPr wrap="none" anchor="ctr"/>
          <a:lstStyle/>
          <a:p>
            <a:pPr algn="ctr"/>
            <a:r>
              <a:rPr lang="en-US" altLang="zh-CN" sz="2800" b="1" u="none">
                <a:solidFill>
                  <a:srgbClr val="0000CC"/>
                </a:solidFill>
                <a:latin typeface="Arial" charset="0"/>
              </a:rPr>
              <a:t>60</a:t>
            </a:r>
            <a:endParaRPr lang="en-US" altLang="zh-CN" u="none"/>
          </a:p>
        </p:txBody>
      </p:sp>
      <p:sp>
        <p:nvSpPr>
          <p:cNvPr id="255023" name="Text Box 47"/>
          <p:cNvSpPr txBox="1">
            <a:spLocks noChangeArrowheads="1"/>
          </p:cNvSpPr>
          <p:nvPr/>
        </p:nvSpPr>
        <p:spPr bwMode="auto">
          <a:xfrm>
            <a:off x="5257800" y="1995488"/>
            <a:ext cx="3554178" cy="954107"/>
          </a:xfrm>
          <a:prstGeom prst="rect">
            <a:avLst/>
          </a:prstGeom>
          <a:noFill/>
          <a:ln w="9525">
            <a:noFill/>
            <a:miter lim="800000"/>
            <a:headEnd/>
            <a:tailEnd/>
          </a:ln>
          <a:effectLst/>
        </p:spPr>
        <p:txBody>
          <a:bodyPr wrap="none">
            <a:spAutoFit/>
          </a:bodyPr>
          <a:lstStyle/>
          <a:p>
            <a:r>
              <a:rPr lang="en-US" altLang="zh-CN" sz="2800" b="1" i="1" u="none" dirty="0" err="1" smtClean="0"/>
              <a:t>ASL</a:t>
            </a:r>
            <a:r>
              <a:rPr lang="en-US" altLang="zh-CN" sz="2800" b="1" i="1" u="none" baseline="-25000" dirty="0" err="1" smtClean="0"/>
              <a:t>unsucc</a:t>
            </a:r>
            <a:r>
              <a:rPr lang="en-US" altLang="zh-CN" sz="2800" b="1" u="none" dirty="0" smtClean="0"/>
              <a:t>=(</a:t>
            </a:r>
            <a:r>
              <a:rPr lang="en-US" altLang="zh-CN" sz="2800" b="1" u="none" dirty="0"/>
              <a:t>2*1+3*6)/7</a:t>
            </a:r>
          </a:p>
          <a:p>
            <a:r>
              <a:rPr lang="en-US" altLang="zh-CN" sz="2800" b="1" u="none" dirty="0"/>
              <a:t>               </a:t>
            </a:r>
            <a:r>
              <a:rPr lang="en-US" altLang="zh-CN" sz="2800" b="1" u="none" dirty="0" smtClean="0"/>
              <a:t> =20/7 </a:t>
            </a:r>
            <a:endParaRPr lang="en-US" altLang="zh-CN" u="none" dirty="0"/>
          </a:p>
        </p:txBody>
      </p:sp>
      <p:sp>
        <p:nvSpPr>
          <p:cNvPr id="255024" name="Text Box 48"/>
          <p:cNvSpPr txBox="1">
            <a:spLocks noChangeArrowheads="1"/>
          </p:cNvSpPr>
          <p:nvPr/>
        </p:nvSpPr>
        <p:spPr bwMode="auto">
          <a:xfrm>
            <a:off x="309563" y="1836738"/>
            <a:ext cx="2895600" cy="946150"/>
          </a:xfrm>
          <a:prstGeom prst="rect">
            <a:avLst/>
          </a:prstGeom>
          <a:noFill/>
          <a:ln w="9525">
            <a:noFill/>
            <a:miter lim="800000"/>
            <a:headEnd/>
            <a:tailEnd/>
          </a:ln>
          <a:effectLst/>
        </p:spPr>
        <p:txBody>
          <a:bodyPr>
            <a:spAutoFit/>
          </a:bodyPr>
          <a:lstStyle/>
          <a:p>
            <a:r>
              <a:rPr lang="en-US" altLang="zh-CN" sz="2800" b="1" i="1" u="none" dirty="0" err="1" smtClean="0"/>
              <a:t>ASL</a:t>
            </a:r>
            <a:r>
              <a:rPr lang="en-US" altLang="zh-CN" sz="2800" b="1" i="1" u="none" baseline="-25000" dirty="0" err="1" smtClean="0"/>
              <a:t>succ</a:t>
            </a:r>
            <a:r>
              <a:rPr lang="en-US" altLang="zh-CN" sz="2800" b="1" u="none" dirty="0" smtClean="0"/>
              <a:t>=(</a:t>
            </a:r>
            <a:r>
              <a:rPr lang="en-US" altLang="zh-CN" sz="2800" b="1" u="none" dirty="0"/>
              <a:t>1+2*2+</a:t>
            </a:r>
          </a:p>
          <a:p>
            <a:r>
              <a:rPr lang="en-US" altLang="zh-CN" sz="2800" b="1" u="none" dirty="0"/>
              <a:t>  3*3)/</a:t>
            </a:r>
            <a:r>
              <a:rPr lang="en-US" altLang="zh-CN" sz="2800" b="1" u="none" dirty="0" smtClean="0"/>
              <a:t>6=14/6 </a:t>
            </a:r>
            <a:endParaRPr lang="en-US" altLang="zh-CN" u="none" dirty="0"/>
          </a:p>
        </p:txBody>
      </p:sp>
      <p:sp>
        <p:nvSpPr>
          <p:cNvPr id="48" name="灯片编号占位符 47"/>
          <p:cNvSpPr>
            <a:spLocks noGrp="1"/>
          </p:cNvSpPr>
          <p:nvPr>
            <p:ph type="sldNum" sz="quarter" idx="12"/>
          </p:nvPr>
        </p:nvSpPr>
        <p:spPr/>
        <p:txBody>
          <a:bodyPr/>
          <a:lstStyle/>
          <a:p>
            <a:fld id="{CCC81465-2BC0-4388-891C-26893B0BF1E9}" type="slidenum">
              <a:rPr lang="en-US" altLang="zh-CN" smtClean="0"/>
              <a:pPr/>
              <a:t>31</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4978">
                                            <p:txEl>
                                              <p:pRg st="1" end="1"/>
                                            </p:txEl>
                                          </p:spTgt>
                                        </p:tgtEl>
                                        <p:attrNameLst>
                                          <p:attrName>style.visibility</p:attrName>
                                        </p:attrNameLst>
                                      </p:cBhvr>
                                      <p:to>
                                        <p:strVal val="visible"/>
                                      </p:to>
                                    </p:set>
                                    <p:animEffect transition="in" filter="box(in)">
                                      <p:cBhvr>
                                        <p:cTn id="7" dur="500"/>
                                        <p:tgtEl>
                                          <p:spTgt spid="25497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54979"/>
                                        </p:tgtEl>
                                        <p:attrNameLst>
                                          <p:attrName>style.visibility</p:attrName>
                                        </p:attrNameLst>
                                      </p:cBhvr>
                                      <p:to>
                                        <p:strVal val="visible"/>
                                      </p:to>
                                    </p:set>
                                    <p:anim calcmode="lin" valueType="num">
                                      <p:cBhvr additive="base">
                                        <p:cTn id="12" dur="500" fill="hold"/>
                                        <p:tgtEl>
                                          <p:spTgt spid="254979"/>
                                        </p:tgtEl>
                                        <p:attrNameLst>
                                          <p:attrName>ppt_x</p:attrName>
                                        </p:attrNameLst>
                                      </p:cBhvr>
                                      <p:tavLst>
                                        <p:tav tm="0">
                                          <p:val>
                                            <p:strVal val="#ppt_x"/>
                                          </p:val>
                                        </p:tav>
                                        <p:tav tm="100000">
                                          <p:val>
                                            <p:strVal val="#ppt_x"/>
                                          </p:val>
                                        </p:tav>
                                      </p:tavLst>
                                    </p:anim>
                                    <p:anim calcmode="lin" valueType="num">
                                      <p:cBhvr additive="base">
                                        <p:cTn id="13" dur="500" fill="hold"/>
                                        <p:tgtEl>
                                          <p:spTgt spid="254979"/>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54980"/>
                                        </p:tgtEl>
                                        <p:attrNameLst>
                                          <p:attrName>style.visibility</p:attrName>
                                        </p:attrNameLst>
                                      </p:cBhvr>
                                      <p:to>
                                        <p:strVal val="visible"/>
                                      </p:to>
                                    </p:set>
                                    <p:anim calcmode="lin" valueType="num">
                                      <p:cBhvr additive="base">
                                        <p:cTn id="16" dur="500" fill="hold"/>
                                        <p:tgtEl>
                                          <p:spTgt spid="254980"/>
                                        </p:tgtEl>
                                        <p:attrNameLst>
                                          <p:attrName>ppt_x</p:attrName>
                                        </p:attrNameLst>
                                      </p:cBhvr>
                                      <p:tavLst>
                                        <p:tav tm="0">
                                          <p:val>
                                            <p:strVal val="#ppt_x"/>
                                          </p:val>
                                        </p:tav>
                                        <p:tav tm="100000">
                                          <p:val>
                                            <p:strVal val="#ppt_x"/>
                                          </p:val>
                                        </p:tav>
                                      </p:tavLst>
                                    </p:anim>
                                    <p:anim calcmode="lin" valueType="num">
                                      <p:cBhvr additive="base">
                                        <p:cTn id="17" dur="500" fill="hold"/>
                                        <p:tgtEl>
                                          <p:spTgt spid="25498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54981"/>
                                        </p:tgtEl>
                                        <p:attrNameLst>
                                          <p:attrName>style.visibility</p:attrName>
                                        </p:attrNameLst>
                                      </p:cBhvr>
                                      <p:to>
                                        <p:strVal val="visible"/>
                                      </p:to>
                                    </p:set>
                                    <p:anim calcmode="lin" valueType="num">
                                      <p:cBhvr additive="base">
                                        <p:cTn id="20" dur="500" fill="hold"/>
                                        <p:tgtEl>
                                          <p:spTgt spid="254981"/>
                                        </p:tgtEl>
                                        <p:attrNameLst>
                                          <p:attrName>ppt_x</p:attrName>
                                        </p:attrNameLst>
                                      </p:cBhvr>
                                      <p:tavLst>
                                        <p:tav tm="0">
                                          <p:val>
                                            <p:strVal val="#ppt_x"/>
                                          </p:val>
                                        </p:tav>
                                        <p:tav tm="100000">
                                          <p:val>
                                            <p:strVal val="#ppt_x"/>
                                          </p:val>
                                        </p:tav>
                                      </p:tavLst>
                                    </p:anim>
                                    <p:anim calcmode="lin" valueType="num">
                                      <p:cBhvr additive="base">
                                        <p:cTn id="21" dur="500" fill="hold"/>
                                        <p:tgtEl>
                                          <p:spTgt spid="25498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54982"/>
                                        </p:tgtEl>
                                        <p:attrNameLst>
                                          <p:attrName>style.visibility</p:attrName>
                                        </p:attrNameLst>
                                      </p:cBhvr>
                                      <p:to>
                                        <p:strVal val="visible"/>
                                      </p:to>
                                    </p:set>
                                    <p:anim calcmode="lin" valueType="num">
                                      <p:cBhvr additive="base">
                                        <p:cTn id="24" dur="500" fill="hold"/>
                                        <p:tgtEl>
                                          <p:spTgt spid="254982"/>
                                        </p:tgtEl>
                                        <p:attrNameLst>
                                          <p:attrName>ppt_x</p:attrName>
                                        </p:attrNameLst>
                                      </p:cBhvr>
                                      <p:tavLst>
                                        <p:tav tm="0">
                                          <p:val>
                                            <p:strVal val="#ppt_x"/>
                                          </p:val>
                                        </p:tav>
                                        <p:tav tm="100000">
                                          <p:val>
                                            <p:strVal val="#ppt_x"/>
                                          </p:val>
                                        </p:tav>
                                      </p:tavLst>
                                    </p:anim>
                                    <p:anim calcmode="lin" valueType="num">
                                      <p:cBhvr additive="base">
                                        <p:cTn id="25" dur="500" fill="hold"/>
                                        <p:tgtEl>
                                          <p:spTgt spid="25498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54983"/>
                                        </p:tgtEl>
                                        <p:attrNameLst>
                                          <p:attrName>style.visibility</p:attrName>
                                        </p:attrNameLst>
                                      </p:cBhvr>
                                      <p:to>
                                        <p:strVal val="visible"/>
                                      </p:to>
                                    </p:set>
                                    <p:anim calcmode="lin" valueType="num">
                                      <p:cBhvr additive="base">
                                        <p:cTn id="28" dur="500" fill="hold"/>
                                        <p:tgtEl>
                                          <p:spTgt spid="254983"/>
                                        </p:tgtEl>
                                        <p:attrNameLst>
                                          <p:attrName>ppt_x</p:attrName>
                                        </p:attrNameLst>
                                      </p:cBhvr>
                                      <p:tavLst>
                                        <p:tav tm="0">
                                          <p:val>
                                            <p:strVal val="#ppt_x"/>
                                          </p:val>
                                        </p:tav>
                                        <p:tav tm="100000">
                                          <p:val>
                                            <p:strVal val="#ppt_x"/>
                                          </p:val>
                                        </p:tav>
                                      </p:tavLst>
                                    </p:anim>
                                    <p:anim calcmode="lin" valueType="num">
                                      <p:cBhvr additive="base">
                                        <p:cTn id="29" dur="500" fill="hold"/>
                                        <p:tgtEl>
                                          <p:spTgt spid="25498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54984"/>
                                        </p:tgtEl>
                                        <p:attrNameLst>
                                          <p:attrName>style.visibility</p:attrName>
                                        </p:attrNameLst>
                                      </p:cBhvr>
                                      <p:to>
                                        <p:strVal val="visible"/>
                                      </p:to>
                                    </p:set>
                                    <p:anim calcmode="lin" valueType="num">
                                      <p:cBhvr additive="base">
                                        <p:cTn id="32" dur="500" fill="hold"/>
                                        <p:tgtEl>
                                          <p:spTgt spid="254984"/>
                                        </p:tgtEl>
                                        <p:attrNameLst>
                                          <p:attrName>ppt_x</p:attrName>
                                        </p:attrNameLst>
                                      </p:cBhvr>
                                      <p:tavLst>
                                        <p:tav tm="0">
                                          <p:val>
                                            <p:strVal val="#ppt_x"/>
                                          </p:val>
                                        </p:tav>
                                        <p:tav tm="100000">
                                          <p:val>
                                            <p:strVal val="#ppt_x"/>
                                          </p:val>
                                        </p:tav>
                                      </p:tavLst>
                                    </p:anim>
                                    <p:anim calcmode="lin" valueType="num">
                                      <p:cBhvr additive="base">
                                        <p:cTn id="33" dur="500" fill="hold"/>
                                        <p:tgtEl>
                                          <p:spTgt spid="254984"/>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254985"/>
                                        </p:tgtEl>
                                        <p:attrNameLst>
                                          <p:attrName>style.visibility</p:attrName>
                                        </p:attrNameLst>
                                      </p:cBhvr>
                                      <p:to>
                                        <p:strVal val="visible"/>
                                      </p:to>
                                    </p:set>
                                    <p:anim calcmode="lin" valueType="num">
                                      <p:cBhvr additive="base">
                                        <p:cTn id="36" dur="500" fill="hold"/>
                                        <p:tgtEl>
                                          <p:spTgt spid="254985"/>
                                        </p:tgtEl>
                                        <p:attrNameLst>
                                          <p:attrName>ppt_x</p:attrName>
                                        </p:attrNameLst>
                                      </p:cBhvr>
                                      <p:tavLst>
                                        <p:tav tm="0">
                                          <p:val>
                                            <p:strVal val="#ppt_x"/>
                                          </p:val>
                                        </p:tav>
                                        <p:tav tm="100000">
                                          <p:val>
                                            <p:strVal val="#ppt_x"/>
                                          </p:val>
                                        </p:tav>
                                      </p:tavLst>
                                    </p:anim>
                                    <p:anim calcmode="lin" valueType="num">
                                      <p:cBhvr additive="base">
                                        <p:cTn id="37" dur="500" fill="hold"/>
                                        <p:tgtEl>
                                          <p:spTgt spid="254985"/>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254986"/>
                                        </p:tgtEl>
                                        <p:attrNameLst>
                                          <p:attrName>style.visibility</p:attrName>
                                        </p:attrNameLst>
                                      </p:cBhvr>
                                      <p:to>
                                        <p:strVal val="visible"/>
                                      </p:to>
                                    </p:set>
                                    <p:anim calcmode="lin" valueType="num">
                                      <p:cBhvr additive="base">
                                        <p:cTn id="40" dur="500" fill="hold"/>
                                        <p:tgtEl>
                                          <p:spTgt spid="254986"/>
                                        </p:tgtEl>
                                        <p:attrNameLst>
                                          <p:attrName>ppt_x</p:attrName>
                                        </p:attrNameLst>
                                      </p:cBhvr>
                                      <p:tavLst>
                                        <p:tav tm="0">
                                          <p:val>
                                            <p:strVal val="#ppt_x"/>
                                          </p:val>
                                        </p:tav>
                                        <p:tav tm="100000">
                                          <p:val>
                                            <p:strVal val="#ppt_x"/>
                                          </p:val>
                                        </p:tav>
                                      </p:tavLst>
                                    </p:anim>
                                    <p:anim calcmode="lin" valueType="num">
                                      <p:cBhvr additive="base">
                                        <p:cTn id="41" dur="500" fill="hold"/>
                                        <p:tgtEl>
                                          <p:spTgt spid="25498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54987"/>
                                        </p:tgtEl>
                                        <p:attrNameLst>
                                          <p:attrName>style.visibility</p:attrName>
                                        </p:attrNameLst>
                                      </p:cBhvr>
                                      <p:to>
                                        <p:strVal val="visible"/>
                                      </p:to>
                                    </p:set>
                                    <p:anim calcmode="lin" valueType="num">
                                      <p:cBhvr additive="base">
                                        <p:cTn id="44" dur="500" fill="hold"/>
                                        <p:tgtEl>
                                          <p:spTgt spid="254987"/>
                                        </p:tgtEl>
                                        <p:attrNameLst>
                                          <p:attrName>ppt_x</p:attrName>
                                        </p:attrNameLst>
                                      </p:cBhvr>
                                      <p:tavLst>
                                        <p:tav tm="0">
                                          <p:val>
                                            <p:strVal val="#ppt_x"/>
                                          </p:val>
                                        </p:tav>
                                        <p:tav tm="100000">
                                          <p:val>
                                            <p:strVal val="#ppt_x"/>
                                          </p:val>
                                        </p:tav>
                                      </p:tavLst>
                                    </p:anim>
                                    <p:anim calcmode="lin" valueType="num">
                                      <p:cBhvr additive="base">
                                        <p:cTn id="45" dur="500" fill="hold"/>
                                        <p:tgtEl>
                                          <p:spTgt spid="254987"/>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54988"/>
                                        </p:tgtEl>
                                        <p:attrNameLst>
                                          <p:attrName>style.visibility</p:attrName>
                                        </p:attrNameLst>
                                      </p:cBhvr>
                                      <p:to>
                                        <p:strVal val="visible"/>
                                      </p:to>
                                    </p:set>
                                    <p:anim calcmode="lin" valueType="num">
                                      <p:cBhvr additive="base">
                                        <p:cTn id="48" dur="500" fill="hold"/>
                                        <p:tgtEl>
                                          <p:spTgt spid="254988"/>
                                        </p:tgtEl>
                                        <p:attrNameLst>
                                          <p:attrName>ppt_x</p:attrName>
                                        </p:attrNameLst>
                                      </p:cBhvr>
                                      <p:tavLst>
                                        <p:tav tm="0">
                                          <p:val>
                                            <p:strVal val="#ppt_x"/>
                                          </p:val>
                                        </p:tav>
                                        <p:tav tm="100000">
                                          <p:val>
                                            <p:strVal val="#ppt_x"/>
                                          </p:val>
                                        </p:tav>
                                      </p:tavLst>
                                    </p:anim>
                                    <p:anim calcmode="lin" valueType="num">
                                      <p:cBhvr additive="base">
                                        <p:cTn id="49" dur="500" fill="hold"/>
                                        <p:tgtEl>
                                          <p:spTgt spid="25498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54989"/>
                                        </p:tgtEl>
                                        <p:attrNameLst>
                                          <p:attrName>style.visibility</p:attrName>
                                        </p:attrNameLst>
                                      </p:cBhvr>
                                      <p:to>
                                        <p:strVal val="visible"/>
                                      </p:to>
                                    </p:set>
                                    <p:anim calcmode="lin" valueType="num">
                                      <p:cBhvr additive="base">
                                        <p:cTn id="52" dur="500" fill="hold"/>
                                        <p:tgtEl>
                                          <p:spTgt spid="254989"/>
                                        </p:tgtEl>
                                        <p:attrNameLst>
                                          <p:attrName>ppt_x</p:attrName>
                                        </p:attrNameLst>
                                      </p:cBhvr>
                                      <p:tavLst>
                                        <p:tav tm="0">
                                          <p:val>
                                            <p:strVal val="#ppt_x"/>
                                          </p:val>
                                        </p:tav>
                                        <p:tav tm="100000">
                                          <p:val>
                                            <p:strVal val="#ppt_x"/>
                                          </p:val>
                                        </p:tav>
                                      </p:tavLst>
                                    </p:anim>
                                    <p:anim calcmode="lin" valueType="num">
                                      <p:cBhvr additive="base">
                                        <p:cTn id="53" dur="500" fill="hold"/>
                                        <p:tgtEl>
                                          <p:spTgt spid="25498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54990"/>
                                        </p:tgtEl>
                                        <p:attrNameLst>
                                          <p:attrName>style.visibility</p:attrName>
                                        </p:attrNameLst>
                                      </p:cBhvr>
                                      <p:to>
                                        <p:strVal val="visible"/>
                                      </p:to>
                                    </p:set>
                                    <p:anim calcmode="lin" valueType="num">
                                      <p:cBhvr additive="base">
                                        <p:cTn id="56" dur="500" fill="hold"/>
                                        <p:tgtEl>
                                          <p:spTgt spid="254990"/>
                                        </p:tgtEl>
                                        <p:attrNameLst>
                                          <p:attrName>ppt_x</p:attrName>
                                        </p:attrNameLst>
                                      </p:cBhvr>
                                      <p:tavLst>
                                        <p:tav tm="0">
                                          <p:val>
                                            <p:strVal val="#ppt_x"/>
                                          </p:val>
                                        </p:tav>
                                        <p:tav tm="100000">
                                          <p:val>
                                            <p:strVal val="#ppt_x"/>
                                          </p:val>
                                        </p:tav>
                                      </p:tavLst>
                                    </p:anim>
                                    <p:anim calcmode="lin" valueType="num">
                                      <p:cBhvr additive="base">
                                        <p:cTn id="57" dur="500" fill="hold"/>
                                        <p:tgtEl>
                                          <p:spTgt spid="25499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54991"/>
                                        </p:tgtEl>
                                        <p:attrNameLst>
                                          <p:attrName>style.visibility</p:attrName>
                                        </p:attrNameLst>
                                      </p:cBhvr>
                                      <p:to>
                                        <p:strVal val="visible"/>
                                      </p:to>
                                    </p:set>
                                    <p:anim calcmode="lin" valueType="num">
                                      <p:cBhvr additive="base">
                                        <p:cTn id="60" dur="500" fill="hold"/>
                                        <p:tgtEl>
                                          <p:spTgt spid="254991"/>
                                        </p:tgtEl>
                                        <p:attrNameLst>
                                          <p:attrName>ppt_x</p:attrName>
                                        </p:attrNameLst>
                                      </p:cBhvr>
                                      <p:tavLst>
                                        <p:tav tm="0">
                                          <p:val>
                                            <p:strVal val="#ppt_x"/>
                                          </p:val>
                                        </p:tav>
                                        <p:tav tm="100000">
                                          <p:val>
                                            <p:strVal val="#ppt_x"/>
                                          </p:val>
                                        </p:tav>
                                      </p:tavLst>
                                    </p:anim>
                                    <p:anim calcmode="lin" valueType="num">
                                      <p:cBhvr additive="base">
                                        <p:cTn id="61" dur="500" fill="hold"/>
                                        <p:tgtEl>
                                          <p:spTgt spid="254991"/>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54992"/>
                                        </p:tgtEl>
                                        <p:attrNameLst>
                                          <p:attrName>style.visibility</p:attrName>
                                        </p:attrNameLst>
                                      </p:cBhvr>
                                      <p:to>
                                        <p:strVal val="visible"/>
                                      </p:to>
                                    </p:set>
                                    <p:anim calcmode="lin" valueType="num">
                                      <p:cBhvr additive="base">
                                        <p:cTn id="64" dur="500" fill="hold"/>
                                        <p:tgtEl>
                                          <p:spTgt spid="254992"/>
                                        </p:tgtEl>
                                        <p:attrNameLst>
                                          <p:attrName>ppt_x</p:attrName>
                                        </p:attrNameLst>
                                      </p:cBhvr>
                                      <p:tavLst>
                                        <p:tav tm="0">
                                          <p:val>
                                            <p:strVal val="#ppt_x"/>
                                          </p:val>
                                        </p:tav>
                                        <p:tav tm="100000">
                                          <p:val>
                                            <p:strVal val="#ppt_x"/>
                                          </p:val>
                                        </p:tav>
                                      </p:tavLst>
                                    </p:anim>
                                    <p:anim calcmode="lin" valueType="num">
                                      <p:cBhvr additive="base">
                                        <p:cTn id="65" dur="500" fill="hold"/>
                                        <p:tgtEl>
                                          <p:spTgt spid="25499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54993"/>
                                        </p:tgtEl>
                                        <p:attrNameLst>
                                          <p:attrName>style.visibility</p:attrName>
                                        </p:attrNameLst>
                                      </p:cBhvr>
                                      <p:to>
                                        <p:strVal val="visible"/>
                                      </p:to>
                                    </p:set>
                                    <p:anim calcmode="lin" valueType="num">
                                      <p:cBhvr additive="base">
                                        <p:cTn id="68" dur="500" fill="hold"/>
                                        <p:tgtEl>
                                          <p:spTgt spid="254993"/>
                                        </p:tgtEl>
                                        <p:attrNameLst>
                                          <p:attrName>ppt_x</p:attrName>
                                        </p:attrNameLst>
                                      </p:cBhvr>
                                      <p:tavLst>
                                        <p:tav tm="0">
                                          <p:val>
                                            <p:strVal val="#ppt_x"/>
                                          </p:val>
                                        </p:tav>
                                        <p:tav tm="100000">
                                          <p:val>
                                            <p:strVal val="#ppt_x"/>
                                          </p:val>
                                        </p:tav>
                                      </p:tavLst>
                                    </p:anim>
                                    <p:anim calcmode="lin" valueType="num">
                                      <p:cBhvr additive="base">
                                        <p:cTn id="69" dur="500" fill="hold"/>
                                        <p:tgtEl>
                                          <p:spTgt spid="25499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54994"/>
                                        </p:tgtEl>
                                        <p:attrNameLst>
                                          <p:attrName>style.visibility</p:attrName>
                                        </p:attrNameLst>
                                      </p:cBhvr>
                                      <p:to>
                                        <p:strVal val="visible"/>
                                      </p:to>
                                    </p:set>
                                    <p:anim calcmode="lin" valueType="num">
                                      <p:cBhvr additive="base">
                                        <p:cTn id="72" dur="500" fill="hold"/>
                                        <p:tgtEl>
                                          <p:spTgt spid="254994"/>
                                        </p:tgtEl>
                                        <p:attrNameLst>
                                          <p:attrName>ppt_x</p:attrName>
                                        </p:attrNameLst>
                                      </p:cBhvr>
                                      <p:tavLst>
                                        <p:tav tm="0">
                                          <p:val>
                                            <p:strVal val="#ppt_x"/>
                                          </p:val>
                                        </p:tav>
                                        <p:tav tm="100000">
                                          <p:val>
                                            <p:strVal val="#ppt_x"/>
                                          </p:val>
                                        </p:tav>
                                      </p:tavLst>
                                    </p:anim>
                                    <p:anim calcmode="lin" valueType="num">
                                      <p:cBhvr additive="base">
                                        <p:cTn id="73" dur="500" fill="hold"/>
                                        <p:tgtEl>
                                          <p:spTgt spid="254994"/>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254995"/>
                                        </p:tgtEl>
                                        <p:attrNameLst>
                                          <p:attrName>style.visibility</p:attrName>
                                        </p:attrNameLst>
                                      </p:cBhvr>
                                      <p:to>
                                        <p:strVal val="visible"/>
                                      </p:to>
                                    </p:set>
                                    <p:anim calcmode="lin" valueType="num">
                                      <p:cBhvr additive="base">
                                        <p:cTn id="76" dur="500" fill="hold"/>
                                        <p:tgtEl>
                                          <p:spTgt spid="254995"/>
                                        </p:tgtEl>
                                        <p:attrNameLst>
                                          <p:attrName>ppt_x</p:attrName>
                                        </p:attrNameLst>
                                      </p:cBhvr>
                                      <p:tavLst>
                                        <p:tav tm="0">
                                          <p:val>
                                            <p:strVal val="#ppt_x"/>
                                          </p:val>
                                        </p:tav>
                                        <p:tav tm="100000">
                                          <p:val>
                                            <p:strVal val="#ppt_x"/>
                                          </p:val>
                                        </p:tav>
                                      </p:tavLst>
                                    </p:anim>
                                    <p:anim calcmode="lin" valueType="num">
                                      <p:cBhvr additive="base">
                                        <p:cTn id="77" dur="500" fill="hold"/>
                                        <p:tgtEl>
                                          <p:spTgt spid="25499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254996"/>
                                        </p:tgtEl>
                                        <p:attrNameLst>
                                          <p:attrName>style.visibility</p:attrName>
                                        </p:attrNameLst>
                                      </p:cBhvr>
                                      <p:to>
                                        <p:strVal val="visible"/>
                                      </p:to>
                                    </p:set>
                                    <p:anim calcmode="lin" valueType="num">
                                      <p:cBhvr additive="base">
                                        <p:cTn id="80" dur="500" fill="hold"/>
                                        <p:tgtEl>
                                          <p:spTgt spid="254996"/>
                                        </p:tgtEl>
                                        <p:attrNameLst>
                                          <p:attrName>ppt_x</p:attrName>
                                        </p:attrNameLst>
                                      </p:cBhvr>
                                      <p:tavLst>
                                        <p:tav tm="0">
                                          <p:val>
                                            <p:strVal val="#ppt_x"/>
                                          </p:val>
                                        </p:tav>
                                        <p:tav tm="100000">
                                          <p:val>
                                            <p:strVal val="#ppt_x"/>
                                          </p:val>
                                        </p:tav>
                                      </p:tavLst>
                                    </p:anim>
                                    <p:anim calcmode="lin" valueType="num">
                                      <p:cBhvr additive="base">
                                        <p:cTn id="81" dur="500" fill="hold"/>
                                        <p:tgtEl>
                                          <p:spTgt spid="254996"/>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254997"/>
                                        </p:tgtEl>
                                        <p:attrNameLst>
                                          <p:attrName>style.visibility</p:attrName>
                                        </p:attrNameLst>
                                      </p:cBhvr>
                                      <p:to>
                                        <p:strVal val="visible"/>
                                      </p:to>
                                    </p:set>
                                    <p:anim calcmode="lin" valueType="num">
                                      <p:cBhvr additive="base">
                                        <p:cTn id="84" dur="500" fill="hold"/>
                                        <p:tgtEl>
                                          <p:spTgt spid="254997"/>
                                        </p:tgtEl>
                                        <p:attrNameLst>
                                          <p:attrName>ppt_x</p:attrName>
                                        </p:attrNameLst>
                                      </p:cBhvr>
                                      <p:tavLst>
                                        <p:tav tm="0">
                                          <p:val>
                                            <p:strVal val="#ppt_x"/>
                                          </p:val>
                                        </p:tav>
                                        <p:tav tm="100000">
                                          <p:val>
                                            <p:strVal val="#ppt_x"/>
                                          </p:val>
                                        </p:tav>
                                      </p:tavLst>
                                    </p:anim>
                                    <p:anim calcmode="lin" valueType="num">
                                      <p:cBhvr additive="base">
                                        <p:cTn id="85" dur="500" fill="hold"/>
                                        <p:tgtEl>
                                          <p:spTgt spid="254997"/>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254998"/>
                                        </p:tgtEl>
                                        <p:attrNameLst>
                                          <p:attrName>style.visibility</p:attrName>
                                        </p:attrNameLst>
                                      </p:cBhvr>
                                      <p:to>
                                        <p:strVal val="visible"/>
                                      </p:to>
                                    </p:set>
                                    <p:anim calcmode="lin" valueType="num">
                                      <p:cBhvr additive="base">
                                        <p:cTn id="88" dur="500" fill="hold"/>
                                        <p:tgtEl>
                                          <p:spTgt spid="254998"/>
                                        </p:tgtEl>
                                        <p:attrNameLst>
                                          <p:attrName>ppt_x</p:attrName>
                                        </p:attrNameLst>
                                      </p:cBhvr>
                                      <p:tavLst>
                                        <p:tav tm="0">
                                          <p:val>
                                            <p:strVal val="#ppt_x"/>
                                          </p:val>
                                        </p:tav>
                                        <p:tav tm="100000">
                                          <p:val>
                                            <p:strVal val="#ppt_x"/>
                                          </p:val>
                                        </p:tav>
                                      </p:tavLst>
                                    </p:anim>
                                    <p:anim calcmode="lin" valueType="num">
                                      <p:cBhvr additive="base">
                                        <p:cTn id="89" dur="500" fill="hold"/>
                                        <p:tgtEl>
                                          <p:spTgt spid="25499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254999"/>
                                        </p:tgtEl>
                                        <p:attrNameLst>
                                          <p:attrName>style.visibility</p:attrName>
                                        </p:attrNameLst>
                                      </p:cBhvr>
                                      <p:to>
                                        <p:strVal val="visible"/>
                                      </p:to>
                                    </p:set>
                                    <p:anim calcmode="lin" valueType="num">
                                      <p:cBhvr additive="base">
                                        <p:cTn id="92" dur="500" fill="hold"/>
                                        <p:tgtEl>
                                          <p:spTgt spid="254999"/>
                                        </p:tgtEl>
                                        <p:attrNameLst>
                                          <p:attrName>ppt_x</p:attrName>
                                        </p:attrNameLst>
                                      </p:cBhvr>
                                      <p:tavLst>
                                        <p:tav tm="0">
                                          <p:val>
                                            <p:strVal val="#ppt_x"/>
                                          </p:val>
                                        </p:tav>
                                        <p:tav tm="100000">
                                          <p:val>
                                            <p:strVal val="#ppt_x"/>
                                          </p:val>
                                        </p:tav>
                                      </p:tavLst>
                                    </p:anim>
                                    <p:anim calcmode="lin" valueType="num">
                                      <p:cBhvr additive="base">
                                        <p:cTn id="93" dur="500" fill="hold"/>
                                        <p:tgtEl>
                                          <p:spTgt spid="254999"/>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255000"/>
                                        </p:tgtEl>
                                        <p:attrNameLst>
                                          <p:attrName>style.visibility</p:attrName>
                                        </p:attrNameLst>
                                      </p:cBhvr>
                                      <p:to>
                                        <p:strVal val="visible"/>
                                      </p:to>
                                    </p:set>
                                    <p:anim calcmode="lin" valueType="num">
                                      <p:cBhvr additive="base">
                                        <p:cTn id="96" dur="500" fill="hold"/>
                                        <p:tgtEl>
                                          <p:spTgt spid="255000"/>
                                        </p:tgtEl>
                                        <p:attrNameLst>
                                          <p:attrName>ppt_x</p:attrName>
                                        </p:attrNameLst>
                                      </p:cBhvr>
                                      <p:tavLst>
                                        <p:tav tm="0">
                                          <p:val>
                                            <p:strVal val="#ppt_x"/>
                                          </p:val>
                                        </p:tav>
                                        <p:tav tm="100000">
                                          <p:val>
                                            <p:strVal val="#ppt_x"/>
                                          </p:val>
                                        </p:tav>
                                      </p:tavLst>
                                    </p:anim>
                                    <p:anim calcmode="lin" valueType="num">
                                      <p:cBhvr additive="base">
                                        <p:cTn id="97" dur="500" fill="hold"/>
                                        <p:tgtEl>
                                          <p:spTgt spid="255000"/>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255001"/>
                                        </p:tgtEl>
                                        <p:attrNameLst>
                                          <p:attrName>style.visibility</p:attrName>
                                        </p:attrNameLst>
                                      </p:cBhvr>
                                      <p:to>
                                        <p:strVal val="visible"/>
                                      </p:to>
                                    </p:set>
                                    <p:anim calcmode="lin" valueType="num">
                                      <p:cBhvr additive="base">
                                        <p:cTn id="100" dur="500" fill="hold"/>
                                        <p:tgtEl>
                                          <p:spTgt spid="255001"/>
                                        </p:tgtEl>
                                        <p:attrNameLst>
                                          <p:attrName>ppt_x</p:attrName>
                                        </p:attrNameLst>
                                      </p:cBhvr>
                                      <p:tavLst>
                                        <p:tav tm="0">
                                          <p:val>
                                            <p:strVal val="#ppt_x"/>
                                          </p:val>
                                        </p:tav>
                                        <p:tav tm="100000">
                                          <p:val>
                                            <p:strVal val="#ppt_x"/>
                                          </p:val>
                                        </p:tav>
                                      </p:tavLst>
                                    </p:anim>
                                    <p:anim calcmode="lin" valueType="num">
                                      <p:cBhvr additive="base">
                                        <p:cTn id="101" dur="500" fill="hold"/>
                                        <p:tgtEl>
                                          <p:spTgt spid="25500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255002"/>
                                        </p:tgtEl>
                                        <p:attrNameLst>
                                          <p:attrName>style.visibility</p:attrName>
                                        </p:attrNameLst>
                                      </p:cBhvr>
                                      <p:to>
                                        <p:strVal val="visible"/>
                                      </p:to>
                                    </p:set>
                                    <p:anim calcmode="lin" valueType="num">
                                      <p:cBhvr additive="base">
                                        <p:cTn id="104" dur="500" fill="hold"/>
                                        <p:tgtEl>
                                          <p:spTgt spid="255002"/>
                                        </p:tgtEl>
                                        <p:attrNameLst>
                                          <p:attrName>ppt_x</p:attrName>
                                        </p:attrNameLst>
                                      </p:cBhvr>
                                      <p:tavLst>
                                        <p:tav tm="0">
                                          <p:val>
                                            <p:strVal val="#ppt_x"/>
                                          </p:val>
                                        </p:tav>
                                        <p:tav tm="100000">
                                          <p:val>
                                            <p:strVal val="#ppt_x"/>
                                          </p:val>
                                        </p:tav>
                                      </p:tavLst>
                                    </p:anim>
                                    <p:anim calcmode="lin" valueType="num">
                                      <p:cBhvr additive="base">
                                        <p:cTn id="105" dur="500" fill="hold"/>
                                        <p:tgtEl>
                                          <p:spTgt spid="255002"/>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255003"/>
                                        </p:tgtEl>
                                        <p:attrNameLst>
                                          <p:attrName>style.visibility</p:attrName>
                                        </p:attrNameLst>
                                      </p:cBhvr>
                                      <p:to>
                                        <p:strVal val="visible"/>
                                      </p:to>
                                    </p:set>
                                    <p:anim calcmode="lin" valueType="num">
                                      <p:cBhvr additive="base">
                                        <p:cTn id="108" dur="500" fill="hold"/>
                                        <p:tgtEl>
                                          <p:spTgt spid="255003"/>
                                        </p:tgtEl>
                                        <p:attrNameLst>
                                          <p:attrName>ppt_x</p:attrName>
                                        </p:attrNameLst>
                                      </p:cBhvr>
                                      <p:tavLst>
                                        <p:tav tm="0">
                                          <p:val>
                                            <p:strVal val="#ppt_x"/>
                                          </p:val>
                                        </p:tav>
                                        <p:tav tm="100000">
                                          <p:val>
                                            <p:strVal val="#ppt_x"/>
                                          </p:val>
                                        </p:tav>
                                      </p:tavLst>
                                    </p:anim>
                                    <p:anim calcmode="lin" valueType="num">
                                      <p:cBhvr additive="base">
                                        <p:cTn id="109" dur="500" fill="hold"/>
                                        <p:tgtEl>
                                          <p:spTgt spid="255003"/>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255004"/>
                                        </p:tgtEl>
                                        <p:attrNameLst>
                                          <p:attrName>style.visibility</p:attrName>
                                        </p:attrNameLst>
                                      </p:cBhvr>
                                      <p:to>
                                        <p:strVal val="visible"/>
                                      </p:to>
                                    </p:set>
                                    <p:anim calcmode="lin" valueType="num">
                                      <p:cBhvr additive="base">
                                        <p:cTn id="112" dur="500" fill="hold"/>
                                        <p:tgtEl>
                                          <p:spTgt spid="255004"/>
                                        </p:tgtEl>
                                        <p:attrNameLst>
                                          <p:attrName>ppt_x</p:attrName>
                                        </p:attrNameLst>
                                      </p:cBhvr>
                                      <p:tavLst>
                                        <p:tav tm="0">
                                          <p:val>
                                            <p:strVal val="#ppt_x"/>
                                          </p:val>
                                        </p:tav>
                                        <p:tav tm="100000">
                                          <p:val>
                                            <p:strVal val="#ppt_x"/>
                                          </p:val>
                                        </p:tav>
                                      </p:tavLst>
                                    </p:anim>
                                    <p:anim calcmode="lin" valueType="num">
                                      <p:cBhvr additive="base">
                                        <p:cTn id="113" dur="500" fill="hold"/>
                                        <p:tgtEl>
                                          <p:spTgt spid="255004"/>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255005"/>
                                        </p:tgtEl>
                                        <p:attrNameLst>
                                          <p:attrName>style.visibility</p:attrName>
                                        </p:attrNameLst>
                                      </p:cBhvr>
                                      <p:to>
                                        <p:strVal val="visible"/>
                                      </p:to>
                                    </p:set>
                                    <p:anim calcmode="lin" valueType="num">
                                      <p:cBhvr additive="base">
                                        <p:cTn id="116" dur="500" fill="hold"/>
                                        <p:tgtEl>
                                          <p:spTgt spid="255005"/>
                                        </p:tgtEl>
                                        <p:attrNameLst>
                                          <p:attrName>ppt_x</p:attrName>
                                        </p:attrNameLst>
                                      </p:cBhvr>
                                      <p:tavLst>
                                        <p:tav tm="0">
                                          <p:val>
                                            <p:strVal val="#ppt_x"/>
                                          </p:val>
                                        </p:tav>
                                        <p:tav tm="100000">
                                          <p:val>
                                            <p:strVal val="#ppt_x"/>
                                          </p:val>
                                        </p:tav>
                                      </p:tavLst>
                                    </p:anim>
                                    <p:anim calcmode="lin" valueType="num">
                                      <p:cBhvr additive="base">
                                        <p:cTn id="117" dur="500" fill="hold"/>
                                        <p:tgtEl>
                                          <p:spTgt spid="255005"/>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255006"/>
                                        </p:tgtEl>
                                        <p:attrNameLst>
                                          <p:attrName>style.visibility</p:attrName>
                                        </p:attrNameLst>
                                      </p:cBhvr>
                                      <p:to>
                                        <p:strVal val="visible"/>
                                      </p:to>
                                    </p:set>
                                    <p:anim calcmode="lin" valueType="num">
                                      <p:cBhvr additive="base">
                                        <p:cTn id="120" dur="500" fill="hold"/>
                                        <p:tgtEl>
                                          <p:spTgt spid="255006"/>
                                        </p:tgtEl>
                                        <p:attrNameLst>
                                          <p:attrName>ppt_x</p:attrName>
                                        </p:attrNameLst>
                                      </p:cBhvr>
                                      <p:tavLst>
                                        <p:tav tm="0">
                                          <p:val>
                                            <p:strVal val="#ppt_x"/>
                                          </p:val>
                                        </p:tav>
                                        <p:tav tm="100000">
                                          <p:val>
                                            <p:strVal val="#ppt_x"/>
                                          </p:val>
                                        </p:tav>
                                      </p:tavLst>
                                    </p:anim>
                                    <p:anim calcmode="lin" valueType="num">
                                      <p:cBhvr additive="base">
                                        <p:cTn id="121" dur="500" fill="hold"/>
                                        <p:tgtEl>
                                          <p:spTgt spid="255006"/>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0"/>
                                  </p:stCondLst>
                                  <p:childTnLst>
                                    <p:set>
                                      <p:cBhvr>
                                        <p:cTn id="123" dur="1" fill="hold">
                                          <p:stCondLst>
                                            <p:cond delay="0"/>
                                          </p:stCondLst>
                                        </p:cTn>
                                        <p:tgtEl>
                                          <p:spTgt spid="255007"/>
                                        </p:tgtEl>
                                        <p:attrNameLst>
                                          <p:attrName>style.visibility</p:attrName>
                                        </p:attrNameLst>
                                      </p:cBhvr>
                                      <p:to>
                                        <p:strVal val="visible"/>
                                      </p:to>
                                    </p:set>
                                    <p:anim calcmode="lin" valueType="num">
                                      <p:cBhvr additive="base">
                                        <p:cTn id="124" dur="500" fill="hold"/>
                                        <p:tgtEl>
                                          <p:spTgt spid="255007"/>
                                        </p:tgtEl>
                                        <p:attrNameLst>
                                          <p:attrName>ppt_x</p:attrName>
                                        </p:attrNameLst>
                                      </p:cBhvr>
                                      <p:tavLst>
                                        <p:tav tm="0">
                                          <p:val>
                                            <p:strVal val="#ppt_x"/>
                                          </p:val>
                                        </p:tav>
                                        <p:tav tm="100000">
                                          <p:val>
                                            <p:strVal val="#ppt_x"/>
                                          </p:val>
                                        </p:tav>
                                      </p:tavLst>
                                    </p:anim>
                                    <p:anim calcmode="lin" valueType="num">
                                      <p:cBhvr additive="base">
                                        <p:cTn id="125" dur="500" fill="hold"/>
                                        <p:tgtEl>
                                          <p:spTgt spid="255007"/>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255008"/>
                                        </p:tgtEl>
                                        <p:attrNameLst>
                                          <p:attrName>style.visibility</p:attrName>
                                        </p:attrNameLst>
                                      </p:cBhvr>
                                      <p:to>
                                        <p:strVal val="visible"/>
                                      </p:to>
                                    </p:set>
                                    <p:anim calcmode="lin" valueType="num">
                                      <p:cBhvr additive="base">
                                        <p:cTn id="128" dur="500" fill="hold"/>
                                        <p:tgtEl>
                                          <p:spTgt spid="255008"/>
                                        </p:tgtEl>
                                        <p:attrNameLst>
                                          <p:attrName>ppt_x</p:attrName>
                                        </p:attrNameLst>
                                      </p:cBhvr>
                                      <p:tavLst>
                                        <p:tav tm="0">
                                          <p:val>
                                            <p:strVal val="#ppt_x"/>
                                          </p:val>
                                        </p:tav>
                                        <p:tav tm="100000">
                                          <p:val>
                                            <p:strVal val="#ppt_x"/>
                                          </p:val>
                                        </p:tav>
                                      </p:tavLst>
                                    </p:anim>
                                    <p:anim calcmode="lin" valueType="num">
                                      <p:cBhvr additive="base">
                                        <p:cTn id="129" dur="500" fill="hold"/>
                                        <p:tgtEl>
                                          <p:spTgt spid="255008"/>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0"/>
                                  </p:stCondLst>
                                  <p:childTnLst>
                                    <p:set>
                                      <p:cBhvr>
                                        <p:cTn id="131" dur="1" fill="hold">
                                          <p:stCondLst>
                                            <p:cond delay="0"/>
                                          </p:stCondLst>
                                        </p:cTn>
                                        <p:tgtEl>
                                          <p:spTgt spid="255009"/>
                                        </p:tgtEl>
                                        <p:attrNameLst>
                                          <p:attrName>style.visibility</p:attrName>
                                        </p:attrNameLst>
                                      </p:cBhvr>
                                      <p:to>
                                        <p:strVal val="visible"/>
                                      </p:to>
                                    </p:set>
                                    <p:anim calcmode="lin" valueType="num">
                                      <p:cBhvr additive="base">
                                        <p:cTn id="132" dur="500" fill="hold"/>
                                        <p:tgtEl>
                                          <p:spTgt spid="255009"/>
                                        </p:tgtEl>
                                        <p:attrNameLst>
                                          <p:attrName>ppt_x</p:attrName>
                                        </p:attrNameLst>
                                      </p:cBhvr>
                                      <p:tavLst>
                                        <p:tav tm="0">
                                          <p:val>
                                            <p:strVal val="#ppt_x"/>
                                          </p:val>
                                        </p:tav>
                                        <p:tav tm="100000">
                                          <p:val>
                                            <p:strVal val="#ppt_x"/>
                                          </p:val>
                                        </p:tav>
                                      </p:tavLst>
                                    </p:anim>
                                    <p:anim calcmode="lin" valueType="num">
                                      <p:cBhvr additive="base">
                                        <p:cTn id="133" dur="500" fill="hold"/>
                                        <p:tgtEl>
                                          <p:spTgt spid="255009"/>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255010"/>
                                        </p:tgtEl>
                                        <p:attrNameLst>
                                          <p:attrName>style.visibility</p:attrName>
                                        </p:attrNameLst>
                                      </p:cBhvr>
                                      <p:to>
                                        <p:strVal val="visible"/>
                                      </p:to>
                                    </p:set>
                                    <p:anim calcmode="lin" valueType="num">
                                      <p:cBhvr additive="base">
                                        <p:cTn id="136" dur="500" fill="hold"/>
                                        <p:tgtEl>
                                          <p:spTgt spid="255010"/>
                                        </p:tgtEl>
                                        <p:attrNameLst>
                                          <p:attrName>ppt_x</p:attrName>
                                        </p:attrNameLst>
                                      </p:cBhvr>
                                      <p:tavLst>
                                        <p:tav tm="0">
                                          <p:val>
                                            <p:strVal val="#ppt_x"/>
                                          </p:val>
                                        </p:tav>
                                        <p:tav tm="100000">
                                          <p:val>
                                            <p:strVal val="#ppt_x"/>
                                          </p:val>
                                        </p:tav>
                                      </p:tavLst>
                                    </p:anim>
                                    <p:anim calcmode="lin" valueType="num">
                                      <p:cBhvr additive="base">
                                        <p:cTn id="137" dur="500" fill="hold"/>
                                        <p:tgtEl>
                                          <p:spTgt spid="255010"/>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255011"/>
                                        </p:tgtEl>
                                        <p:attrNameLst>
                                          <p:attrName>style.visibility</p:attrName>
                                        </p:attrNameLst>
                                      </p:cBhvr>
                                      <p:to>
                                        <p:strVal val="visible"/>
                                      </p:to>
                                    </p:set>
                                    <p:anim calcmode="lin" valueType="num">
                                      <p:cBhvr additive="base">
                                        <p:cTn id="140" dur="500" fill="hold"/>
                                        <p:tgtEl>
                                          <p:spTgt spid="255011"/>
                                        </p:tgtEl>
                                        <p:attrNameLst>
                                          <p:attrName>ppt_x</p:attrName>
                                        </p:attrNameLst>
                                      </p:cBhvr>
                                      <p:tavLst>
                                        <p:tav tm="0">
                                          <p:val>
                                            <p:strVal val="#ppt_x"/>
                                          </p:val>
                                        </p:tav>
                                        <p:tav tm="100000">
                                          <p:val>
                                            <p:strVal val="#ppt_x"/>
                                          </p:val>
                                        </p:tav>
                                      </p:tavLst>
                                    </p:anim>
                                    <p:anim calcmode="lin" valueType="num">
                                      <p:cBhvr additive="base">
                                        <p:cTn id="141" dur="500" fill="hold"/>
                                        <p:tgtEl>
                                          <p:spTgt spid="255011"/>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255012"/>
                                        </p:tgtEl>
                                        <p:attrNameLst>
                                          <p:attrName>style.visibility</p:attrName>
                                        </p:attrNameLst>
                                      </p:cBhvr>
                                      <p:to>
                                        <p:strVal val="visible"/>
                                      </p:to>
                                    </p:set>
                                    <p:anim calcmode="lin" valueType="num">
                                      <p:cBhvr additive="base">
                                        <p:cTn id="144" dur="500" fill="hold"/>
                                        <p:tgtEl>
                                          <p:spTgt spid="255012"/>
                                        </p:tgtEl>
                                        <p:attrNameLst>
                                          <p:attrName>ppt_x</p:attrName>
                                        </p:attrNameLst>
                                      </p:cBhvr>
                                      <p:tavLst>
                                        <p:tav tm="0">
                                          <p:val>
                                            <p:strVal val="#ppt_x"/>
                                          </p:val>
                                        </p:tav>
                                        <p:tav tm="100000">
                                          <p:val>
                                            <p:strVal val="#ppt_x"/>
                                          </p:val>
                                        </p:tav>
                                      </p:tavLst>
                                    </p:anim>
                                    <p:anim calcmode="lin" valueType="num">
                                      <p:cBhvr additive="base">
                                        <p:cTn id="145" dur="500" fill="hold"/>
                                        <p:tgtEl>
                                          <p:spTgt spid="255012"/>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255013"/>
                                        </p:tgtEl>
                                        <p:attrNameLst>
                                          <p:attrName>style.visibility</p:attrName>
                                        </p:attrNameLst>
                                      </p:cBhvr>
                                      <p:to>
                                        <p:strVal val="visible"/>
                                      </p:to>
                                    </p:set>
                                    <p:anim calcmode="lin" valueType="num">
                                      <p:cBhvr additive="base">
                                        <p:cTn id="148" dur="500" fill="hold"/>
                                        <p:tgtEl>
                                          <p:spTgt spid="255013"/>
                                        </p:tgtEl>
                                        <p:attrNameLst>
                                          <p:attrName>ppt_x</p:attrName>
                                        </p:attrNameLst>
                                      </p:cBhvr>
                                      <p:tavLst>
                                        <p:tav tm="0">
                                          <p:val>
                                            <p:strVal val="#ppt_x"/>
                                          </p:val>
                                        </p:tav>
                                        <p:tav tm="100000">
                                          <p:val>
                                            <p:strVal val="#ppt_x"/>
                                          </p:val>
                                        </p:tav>
                                      </p:tavLst>
                                    </p:anim>
                                    <p:anim calcmode="lin" valueType="num">
                                      <p:cBhvr additive="base">
                                        <p:cTn id="149" dur="500" fill="hold"/>
                                        <p:tgtEl>
                                          <p:spTgt spid="255013"/>
                                        </p:tgtEl>
                                        <p:attrNameLst>
                                          <p:attrName>ppt_y</p:attrName>
                                        </p:attrNameLst>
                                      </p:cBhvr>
                                      <p:tavLst>
                                        <p:tav tm="0">
                                          <p:val>
                                            <p:strVal val="1+#ppt_h/2"/>
                                          </p:val>
                                        </p:tav>
                                        <p:tav tm="100000">
                                          <p:val>
                                            <p:strVal val="#ppt_y"/>
                                          </p:val>
                                        </p:tav>
                                      </p:tavLst>
                                    </p:anim>
                                  </p:childTnLst>
                                </p:cTn>
                              </p:par>
                              <p:par>
                                <p:cTn id="150" presetID="2" presetClass="entr" presetSubtype="4" fill="hold" grpId="0" nodeType="withEffect">
                                  <p:stCondLst>
                                    <p:cond delay="0"/>
                                  </p:stCondLst>
                                  <p:childTnLst>
                                    <p:set>
                                      <p:cBhvr>
                                        <p:cTn id="151" dur="1" fill="hold">
                                          <p:stCondLst>
                                            <p:cond delay="0"/>
                                          </p:stCondLst>
                                        </p:cTn>
                                        <p:tgtEl>
                                          <p:spTgt spid="255014"/>
                                        </p:tgtEl>
                                        <p:attrNameLst>
                                          <p:attrName>style.visibility</p:attrName>
                                        </p:attrNameLst>
                                      </p:cBhvr>
                                      <p:to>
                                        <p:strVal val="visible"/>
                                      </p:to>
                                    </p:set>
                                    <p:anim calcmode="lin" valueType="num">
                                      <p:cBhvr additive="base">
                                        <p:cTn id="152" dur="500" fill="hold"/>
                                        <p:tgtEl>
                                          <p:spTgt spid="255014"/>
                                        </p:tgtEl>
                                        <p:attrNameLst>
                                          <p:attrName>ppt_x</p:attrName>
                                        </p:attrNameLst>
                                      </p:cBhvr>
                                      <p:tavLst>
                                        <p:tav tm="0">
                                          <p:val>
                                            <p:strVal val="#ppt_x"/>
                                          </p:val>
                                        </p:tav>
                                        <p:tav tm="100000">
                                          <p:val>
                                            <p:strVal val="#ppt_x"/>
                                          </p:val>
                                        </p:tav>
                                      </p:tavLst>
                                    </p:anim>
                                    <p:anim calcmode="lin" valueType="num">
                                      <p:cBhvr additive="base">
                                        <p:cTn id="153" dur="500" fill="hold"/>
                                        <p:tgtEl>
                                          <p:spTgt spid="255014"/>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255015"/>
                                        </p:tgtEl>
                                        <p:attrNameLst>
                                          <p:attrName>style.visibility</p:attrName>
                                        </p:attrNameLst>
                                      </p:cBhvr>
                                      <p:to>
                                        <p:strVal val="visible"/>
                                      </p:to>
                                    </p:set>
                                    <p:anim calcmode="lin" valueType="num">
                                      <p:cBhvr additive="base">
                                        <p:cTn id="156" dur="500" fill="hold"/>
                                        <p:tgtEl>
                                          <p:spTgt spid="255015"/>
                                        </p:tgtEl>
                                        <p:attrNameLst>
                                          <p:attrName>ppt_x</p:attrName>
                                        </p:attrNameLst>
                                      </p:cBhvr>
                                      <p:tavLst>
                                        <p:tav tm="0">
                                          <p:val>
                                            <p:strVal val="#ppt_x"/>
                                          </p:val>
                                        </p:tav>
                                        <p:tav tm="100000">
                                          <p:val>
                                            <p:strVal val="#ppt_x"/>
                                          </p:val>
                                        </p:tav>
                                      </p:tavLst>
                                    </p:anim>
                                    <p:anim calcmode="lin" valueType="num">
                                      <p:cBhvr additive="base">
                                        <p:cTn id="157" dur="500" fill="hold"/>
                                        <p:tgtEl>
                                          <p:spTgt spid="255015"/>
                                        </p:tgtEl>
                                        <p:attrNameLst>
                                          <p:attrName>ppt_y</p:attrName>
                                        </p:attrNameLst>
                                      </p:cBhvr>
                                      <p:tavLst>
                                        <p:tav tm="0">
                                          <p:val>
                                            <p:strVal val="1+#ppt_h/2"/>
                                          </p:val>
                                        </p:tav>
                                        <p:tav tm="100000">
                                          <p:val>
                                            <p:strVal val="#ppt_y"/>
                                          </p:val>
                                        </p:tav>
                                      </p:tavLst>
                                    </p:anim>
                                  </p:childTnLst>
                                </p:cTn>
                              </p:par>
                              <p:par>
                                <p:cTn id="158" presetID="2" presetClass="entr" presetSubtype="4" fill="hold" grpId="0" nodeType="withEffect">
                                  <p:stCondLst>
                                    <p:cond delay="0"/>
                                  </p:stCondLst>
                                  <p:childTnLst>
                                    <p:set>
                                      <p:cBhvr>
                                        <p:cTn id="159" dur="1" fill="hold">
                                          <p:stCondLst>
                                            <p:cond delay="0"/>
                                          </p:stCondLst>
                                        </p:cTn>
                                        <p:tgtEl>
                                          <p:spTgt spid="255016"/>
                                        </p:tgtEl>
                                        <p:attrNameLst>
                                          <p:attrName>style.visibility</p:attrName>
                                        </p:attrNameLst>
                                      </p:cBhvr>
                                      <p:to>
                                        <p:strVal val="visible"/>
                                      </p:to>
                                    </p:set>
                                    <p:anim calcmode="lin" valueType="num">
                                      <p:cBhvr additive="base">
                                        <p:cTn id="160" dur="500" fill="hold"/>
                                        <p:tgtEl>
                                          <p:spTgt spid="255016"/>
                                        </p:tgtEl>
                                        <p:attrNameLst>
                                          <p:attrName>ppt_x</p:attrName>
                                        </p:attrNameLst>
                                      </p:cBhvr>
                                      <p:tavLst>
                                        <p:tav tm="0">
                                          <p:val>
                                            <p:strVal val="#ppt_x"/>
                                          </p:val>
                                        </p:tav>
                                        <p:tav tm="100000">
                                          <p:val>
                                            <p:strVal val="#ppt_x"/>
                                          </p:val>
                                        </p:tav>
                                      </p:tavLst>
                                    </p:anim>
                                    <p:anim calcmode="lin" valueType="num">
                                      <p:cBhvr additive="base">
                                        <p:cTn id="161" dur="500" fill="hold"/>
                                        <p:tgtEl>
                                          <p:spTgt spid="255016"/>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255017"/>
                                        </p:tgtEl>
                                        <p:attrNameLst>
                                          <p:attrName>style.visibility</p:attrName>
                                        </p:attrNameLst>
                                      </p:cBhvr>
                                      <p:to>
                                        <p:strVal val="visible"/>
                                      </p:to>
                                    </p:set>
                                    <p:anim calcmode="lin" valueType="num">
                                      <p:cBhvr additive="base">
                                        <p:cTn id="164" dur="500" fill="hold"/>
                                        <p:tgtEl>
                                          <p:spTgt spid="255017"/>
                                        </p:tgtEl>
                                        <p:attrNameLst>
                                          <p:attrName>ppt_x</p:attrName>
                                        </p:attrNameLst>
                                      </p:cBhvr>
                                      <p:tavLst>
                                        <p:tav tm="0">
                                          <p:val>
                                            <p:strVal val="#ppt_x"/>
                                          </p:val>
                                        </p:tav>
                                        <p:tav tm="100000">
                                          <p:val>
                                            <p:strVal val="#ppt_x"/>
                                          </p:val>
                                        </p:tav>
                                      </p:tavLst>
                                    </p:anim>
                                    <p:anim calcmode="lin" valueType="num">
                                      <p:cBhvr additive="base">
                                        <p:cTn id="165" dur="500" fill="hold"/>
                                        <p:tgtEl>
                                          <p:spTgt spid="255017"/>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255018"/>
                                        </p:tgtEl>
                                        <p:attrNameLst>
                                          <p:attrName>style.visibility</p:attrName>
                                        </p:attrNameLst>
                                      </p:cBhvr>
                                      <p:to>
                                        <p:strVal val="visible"/>
                                      </p:to>
                                    </p:set>
                                    <p:anim calcmode="lin" valueType="num">
                                      <p:cBhvr additive="base">
                                        <p:cTn id="168" dur="500" fill="hold"/>
                                        <p:tgtEl>
                                          <p:spTgt spid="255018"/>
                                        </p:tgtEl>
                                        <p:attrNameLst>
                                          <p:attrName>ppt_x</p:attrName>
                                        </p:attrNameLst>
                                      </p:cBhvr>
                                      <p:tavLst>
                                        <p:tav tm="0">
                                          <p:val>
                                            <p:strVal val="#ppt_x"/>
                                          </p:val>
                                        </p:tav>
                                        <p:tav tm="100000">
                                          <p:val>
                                            <p:strVal val="#ppt_x"/>
                                          </p:val>
                                        </p:tav>
                                      </p:tavLst>
                                    </p:anim>
                                    <p:anim calcmode="lin" valueType="num">
                                      <p:cBhvr additive="base">
                                        <p:cTn id="169" dur="500" fill="hold"/>
                                        <p:tgtEl>
                                          <p:spTgt spid="255018"/>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255019"/>
                                        </p:tgtEl>
                                        <p:attrNameLst>
                                          <p:attrName>style.visibility</p:attrName>
                                        </p:attrNameLst>
                                      </p:cBhvr>
                                      <p:to>
                                        <p:strVal val="visible"/>
                                      </p:to>
                                    </p:set>
                                    <p:anim calcmode="lin" valueType="num">
                                      <p:cBhvr additive="base">
                                        <p:cTn id="172" dur="500" fill="hold"/>
                                        <p:tgtEl>
                                          <p:spTgt spid="255019"/>
                                        </p:tgtEl>
                                        <p:attrNameLst>
                                          <p:attrName>ppt_x</p:attrName>
                                        </p:attrNameLst>
                                      </p:cBhvr>
                                      <p:tavLst>
                                        <p:tav tm="0">
                                          <p:val>
                                            <p:strVal val="#ppt_x"/>
                                          </p:val>
                                        </p:tav>
                                        <p:tav tm="100000">
                                          <p:val>
                                            <p:strVal val="#ppt_x"/>
                                          </p:val>
                                        </p:tav>
                                      </p:tavLst>
                                    </p:anim>
                                    <p:anim calcmode="lin" valueType="num">
                                      <p:cBhvr additive="base">
                                        <p:cTn id="173" dur="500" fill="hold"/>
                                        <p:tgtEl>
                                          <p:spTgt spid="255019"/>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255020"/>
                                        </p:tgtEl>
                                        <p:attrNameLst>
                                          <p:attrName>style.visibility</p:attrName>
                                        </p:attrNameLst>
                                      </p:cBhvr>
                                      <p:to>
                                        <p:strVal val="visible"/>
                                      </p:to>
                                    </p:set>
                                    <p:anim calcmode="lin" valueType="num">
                                      <p:cBhvr additive="base">
                                        <p:cTn id="176" dur="500" fill="hold"/>
                                        <p:tgtEl>
                                          <p:spTgt spid="255020"/>
                                        </p:tgtEl>
                                        <p:attrNameLst>
                                          <p:attrName>ppt_x</p:attrName>
                                        </p:attrNameLst>
                                      </p:cBhvr>
                                      <p:tavLst>
                                        <p:tav tm="0">
                                          <p:val>
                                            <p:strVal val="#ppt_x"/>
                                          </p:val>
                                        </p:tav>
                                        <p:tav tm="100000">
                                          <p:val>
                                            <p:strVal val="#ppt_x"/>
                                          </p:val>
                                        </p:tav>
                                      </p:tavLst>
                                    </p:anim>
                                    <p:anim calcmode="lin" valueType="num">
                                      <p:cBhvr additive="base">
                                        <p:cTn id="177" dur="500" fill="hold"/>
                                        <p:tgtEl>
                                          <p:spTgt spid="255020"/>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255021"/>
                                        </p:tgtEl>
                                        <p:attrNameLst>
                                          <p:attrName>style.visibility</p:attrName>
                                        </p:attrNameLst>
                                      </p:cBhvr>
                                      <p:to>
                                        <p:strVal val="visible"/>
                                      </p:to>
                                    </p:set>
                                    <p:anim calcmode="lin" valueType="num">
                                      <p:cBhvr additive="base">
                                        <p:cTn id="180" dur="500" fill="hold"/>
                                        <p:tgtEl>
                                          <p:spTgt spid="255021"/>
                                        </p:tgtEl>
                                        <p:attrNameLst>
                                          <p:attrName>ppt_x</p:attrName>
                                        </p:attrNameLst>
                                      </p:cBhvr>
                                      <p:tavLst>
                                        <p:tav tm="0">
                                          <p:val>
                                            <p:strVal val="#ppt_x"/>
                                          </p:val>
                                        </p:tav>
                                        <p:tav tm="100000">
                                          <p:val>
                                            <p:strVal val="#ppt_x"/>
                                          </p:val>
                                        </p:tav>
                                      </p:tavLst>
                                    </p:anim>
                                    <p:anim calcmode="lin" valueType="num">
                                      <p:cBhvr additive="base">
                                        <p:cTn id="181" dur="500" fill="hold"/>
                                        <p:tgtEl>
                                          <p:spTgt spid="255021"/>
                                        </p:tgtEl>
                                        <p:attrNameLst>
                                          <p:attrName>ppt_y</p:attrName>
                                        </p:attrNameLst>
                                      </p:cBhvr>
                                      <p:tavLst>
                                        <p:tav tm="0">
                                          <p:val>
                                            <p:strVal val="1+#ppt_h/2"/>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presetID="2" presetClass="entr" presetSubtype="8" fill="hold" grpId="0" nodeType="clickEffect">
                                  <p:stCondLst>
                                    <p:cond delay="0"/>
                                  </p:stCondLst>
                                  <p:childTnLst>
                                    <p:set>
                                      <p:cBhvr>
                                        <p:cTn id="185" dur="1" fill="hold">
                                          <p:stCondLst>
                                            <p:cond delay="0"/>
                                          </p:stCondLst>
                                        </p:cTn>
                                        <p:tgtEl>
                                          <p:spTgt spid="255024"/>
                                        </p:tgtEl>
                                        <p:attrNameLst>
                                          <p:attrName>style.visibility</p:attrName>
                                        </p:attrNameLst>
                                      </p:cBhvr>
                                      <p:to>
                                        <p:strVal val="visible"/>
                                      </p:to>
                                    </p:set>
                                    <p:anim calcmode="lin" valueType="num">
                                      <p:cBhvr additive="base">
                                        <p:cTn id="186" dur="500" fill="hold"/>
                                        <p:tgtEl>
                                          <p:spTgt spid="255024"/>
                                        </p:tgtEl>
                                        <p:attrNameLst>
                                          <p:attrName>ppt_x</p:attrName>
                                        </p:attrNameLst>
                                      </p:cBhvr>
                                      <p:tavLst>
                                        <p:tav tm="0">
                                          <p:val>
                                            <p:strVal val="0-#ppt_w/2"/>
                                          </p:val>
                                        </p:tav>
                                        <p:tav tm="100000">
                                          <p:val>
                                            <p:strVal val="#ppt_x"/>
                                          </p:val>
                                        </p:tav>
                                      </p:tavLst>
                                    </p:anim>
                                    <p:anim calcmode="lin" valueType="num">
                                      <p:cBhvr additive="base">
                                        <p:cTn id="187" dur="500" fill="hold"/>
                                        <p:tgtEl>
                                          <p:spTgt spid="255024"/>
                                        </p:tgtEl>
                                        <p:attrNameLst>
                                          <p:attrName>ppt_y</p:attrName>
                                        </p:attrNameLst>
                                      </p:cBhvr>
                                      <p:tavLst>
                                        <p:tav tm="0">
                                          <p:val>
                                            <p:strVal val="#ppt_y"/>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2" presetClass="entr" presetSubtype="2" fill="hold" grpId="0" nodeType="clickEffect">
                                  <p:stCondLst>
                                    <p:cond delay="0"/>
                                  </p:stCondLst>
                                  <p:childTnLst>
                                    <p:set>
                                      <p:cBhvr>
                                        <p:cTn id="191" dur="1" fill="hold">
                                          <p:stCondLst>
                                            <p:cond delay="0"/>
                                          </p:stCondLst>
                                        </p:cTn>
                                        <p:tgtEl>
                                          <p:spTgt spid="255023"/>
                                        </p:tgtEl>
                                        <p:attrNameLst>
                                          <p:attrName>style.visibility</p:attrName>
                                        </p:attrNameLst>
                                      </p:cBhvr>
                                      <p:to>
                                        <p:strVal val="visible"/>
                                      </p:to>
                                    </p:set>
                                    <p:anim calcmode="lin" valueType="num">
                                      <p:cBhvr additive="base">
                                        <p:cTn id="192" dur="500" fill="hold"/>
                                        <p:tgtEl>
                                          <p:spTgt spid="255023"/>
                                        </p:tgtEl>
                                        <p:attrNameLst>
                                          <p:attrName>ppt_x</p:attrName>
                                        </p:attrNameLst>
                                      </p:cBhvr>
                                      <p:tavLst>
                                        <p:tav tm="0">
                                          <p:val>
                                            <p:strVal val="1+#ppt_w/2"/>
                                          </p:val>
                                        </p:tav>
                                        <p:tav tm="100000">
                                          <p:val>
                                            <p:strVal val="#ppt_x"/>
                                          </p:val>
                                        </p:tav>
                                      </p:tavLst>
                                    </p:anim>
                                    <p:anim calcmode="lin" valueType="num">
                                      <p:cBhvr additive="base">
                                        <p:cTn id="193" dur="500" fill="hold"/>
                                        <p:tgtEl>
                                          <p:spTgt spid="2550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animBg="1"/>
      <p:bldP spid="254980" grpId="0" animBg="1"/>
      <p:bldP spid="254981" grpId="0" animBg="1"/>
      <p:bldP spid="254982" grpId="0" animBg="1"/>
      <p:bldP spid="254983" grpId="0" animBg="1"/>
      <p:bldP spid="254984" grpId="0" animBg="1"/>
      <p:bldP spid="254985" grpId="0" animBg="1"/>
      <p:bldP spid="254986" grpId="0" animBg="1"/>
      <p:bldP spid="254987" grpId="0" animBg="1"/>
      <p:bldP spid="254988" grpId="0"/>
      <p:bldP spid="254989" grpId="0"/>
      <p:bldP spid="254990" grpId="0"/>
      <p:bldP spid="254991" grpId="0"/>
      <p:bldP spid="254992" grpId="0"/>
      <p:bldP spid="254993" grpId="0"/>
      <p:bldP spid="254994" grpId="0" animBg="1"/>
      <p:bldP spid="254995" grpId="0" animBg="1"/>
      <p:bldP spid="254996" grpId="0" animBg="1"/>
      <p:bldP spid="254997" grpId="0" animBg="1"/>
      <p:bldP spid="254998" grpId="0" animBg="1"/>
      <p:bldP spid="254999" grpId="0" animBg="1"/>
      <p:bldP spid="255000" grpId="0" animBg="1"/>
      <p:bldP spid="255001" grpId="0" animBg="1"/>
      <p:bldP spid="255002" grpId="0" animBg="1"/>
      <p:bldP spid="255003" grpId="0" animBg="1"/>
      <p:bldP spid="255004" grpId="0"/>
      <p:bldP spid="255005" grpId="0"/>
      <p:bldP spid="255006" grpId="0"/>
      <p:bldP spid="255007" grpId="0"/>
      <p:bldP spid="255008" grpId="0"/>
      <p:bldP spid="255009" grpId="0"/>
      <p:bldP spid="255010" grpId="0"/>
      <p:bldP spid="255011" grpId="0"/>
      <p:bldP spid="255012" grpId="0"/>
      <p:bldP spid="255013" grpId="0"/>
      <p:bldP spid="255014" grpId="0"/>
      <p:bldP spid="255015" grpId="0"/>
      <p:bldP spid="255016" grpId="0" animBg="1"/>
      <p:bldP spid="255017" grpId="0" animBg="1"/>
      <p:bldP spid="255018" grpId="0" animBg="1"/>
      <p:bldP spid="255019" grpId="0" animBg="1"/>
      <p:bldP spid="255020" grpId="0" animBg="1"/>
      <p:bldP spid="255021" grpId="0" animBg="1"/>
      <p:bldP spid="255023" grpId="0"/>
      <p:bldP spid="25502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Line 2"/>
          <p:cNvSpPr>
            <a:spLocks noChangeShapeType="1"/>
          </p:cNvSpPr>
          <p:nvPr/>
        </p:nvSpPr>
        <p:spPr bwMode="auto">
          <a:xfrm>
            <a:off x="3581400" y="5181600"/>
            <a:ext cx="304800" cy="457200"/>
          </a:xfrm>
          <a:prstGeom prst="line">
            <a:avLst/>
          </a:prstGeom>
          <a:noFill/>
          <a:ln w="57150">
            <a:solidFill>
              <a:schemeClr val="hlink"/>
            </a:solidFill>
            <a:round/>
            <a:headEnd/>
            <a:tailEnd/>
          </a:ln>
          <a:effectLst/>
        </p:spPr>
        <p:txBody>
          <a:bodyPr wrap="none" anchor="ctr"/>
          <a:lstStyle/>
          <a:p>
            <a:endParaRPr lang="zh-CN" altLang="en-US"/>
          </a:p>
        </p:txBody>
      </p:sp>
      <p:sp>
        <p:nvSpPr>
          <p:cNvPr id="258051" name="Line 3"/>
          <p:cNvSpPr>
            <a:spLocks noChangeShapeType="1"/>
          </p:cNvSpPr>
          <p:nvPr/>
        </p:nvSpPr>
        <p:spPr bwMode="auto">
          <a:xfrm>
            <a:off x="4800600" y="5181600"/>
            <a:ext cx="304800" cy="457200"/>
          </a:xfrm>
          <a:prstGeom prst="line">
            <a:avLst/>
          </a:prstGeom>
          <a:noFill/>
          <a:ln w="38100">
            <a:solidFill>
              <a:schemeClr val="tx1"/>
            </a:solidFill>
            <a:round/>
            <a:headEnd/>
            <a:tailEnd/>
          </a:ln>
          <a:effectLst/>
        </p:spPr>
        <p:txBody>
          <a:bodyPr wrap="none" anchor="ctr"/>
          <a:lstStyle/>
          <a:p>
            <a:endParaRPr lang="zh-CN" altLang="en-US"/>
          </a:p>
        </p:txBody>
      </p:sp>
      <p:sp>
        <p:nvSpPr>
          <p:cNvPr id="258052" name="Line 4"/>
          <p:cNvSpPr>
            <a:spLocks noChangeShapeType="1"/>
          </p:cNvSpPr>
          <p:nvPr/>
        </p:nvSpPr>
        <p:spPr bwMode="auto">
          <a:xfrm>
            <a:off x="7086600" y="4343400"/>
            <a:ext cx="228600" cy="457200"/>
          </a:xfrm>
          <a:prstGeom prst="line">
            <a:avLst/>
          </a:prstGeom>
          <a:noFill/>
          <a:ln w="38100">
            <a:solidFill>
              <a:schemeClr val="tx1"/>
            </a:solidFill>
            <a:round/>
            <a:headEnd/>
            <a:tailEnd/>
          </a:ln>
          <a:effectLst/>
        </p:spPr>
        <p:txBody>
          <a:bodyPr wrap="none" anchor="ctr"/>
          <a:lstStyle/>
          <a:p>
            <a:endParaRPr lang="zh-CN" altLang="en-US"/>
          </a:p>
        </p:txBody>
      </p:sp>
      <p:sp>
        <p:nvSpPr>
          <p:cNvPr id="258053" name="Line 5"/>
          <p:cNvSpPr>
            <a:spLocks noChangeShapeType="1"/>
          </p:cNvSpPr>
          <p:nvPr/>
        </p:nvSpPr>
        <p:spPr bwMode="auto">
          <a:xfrm>
            <a:off x="2514600" y="4343400"/>
            <a:ext cx="152400" cy="457200"/>
          </a:xfrm>
          <a:prstGeom prst="line">
            <a:avLst/>
          </a:prstGeom>
          <a:noFill/>
          <a:ln w="38100">
            <a:solidFill>
              <a:schemeClr val="tx1"/>
            </a:solidFill>
            <a:round/>
            <a:headEnd/>
            <a:tailEnd/>
          </a:ln>
          <a:effectLst/>
        </p:spPr>
        <p:txBody>
          <a:bodyPr wrap="none" anchor="ctr"/>
          <a:lstStyle/>
          <a:p>
            <a:endParaRPr lang="zh-CN" altLang="en-US"/>
          </a:p>
        </p:txBody>
      </p:sp>
      <p:sp>
        <p:nvSpPr>
          <p:cNvPr id="258054" name="Line 6"/>
          <p:cNvSpPr>
            <a:spLocks noChangeShapeType="1"/>
          </p:cNvSpPr>
          <p:nvPr/>
        </p:nvSpPr>
        <p:spPr bwMode="auto">
          <a:xfrm flipH="1">
            <a:off x="6553200" y="4343400"/>
            <a:ext cx="304800" cy="457200"/>
          </a:xfrm>
          <a:prstGeom prst="line">
            <a:avLst/>
          </a:prstGeom>
          <a:noFill/>
          <a:ln w="38100">
            <a:solidFill>
              <a:schemeClr val="tx1"/>
            </a:solidFill>
            <a:round/>
            <a:headEnd/>
            <a:tailEnd/>
          </a:ln>
          <a:effectLst/>
        </p:spPr>
        <p:txBody>
          <a:bodyPr wrap="none" anchor="ctr"/>
          <a:lstStyle/>
          <a:p>
            <a:endParaRPr lang="zh-CN" altLang="en-US"/>
          </a:p>
        </p:txBody>
      </p:sp>
      <p:sp>
        <p:nvSpPr>
          <p:cNvPr id="258055" name="Line 7"/>
          <p:cNvSpPr>
            <a:spLocks noChangeShapeType="1"/>
          </p:cNvSpPr>
          <p:nvPr/>
        </p:nvSpPr>
        <p:spPr bwMode="auto">
          <a:xfrm flipH="1">
            <a:off x="4343400" y="5181600"/>
            <a:ext cx="228600" cy="457200"/>
          </a:xfrm>
          <a:prstGeom prst="line">
            <a:avLst/>
          </a:prstGeom>
          <a:noFill/>
          <a:ln w="38100">
            <a:solidFill>
              <a:schemeClr val="tx1"/>
            </a:solidFill>
            <a:round/>
            <a:headEnd/>
            <a:tailEnd/>
          </a:ln>
          <a:effectLst/>
        </p:spPr>
        <p:txBody>
          <a:bodyPr wrap="none" anchor="ctr"/>
          <a:lstStyle/>
          <a:p>
            <a:endParaRPr lang="zh-CN" altLang="en-US"/>
          </a:p>
        </p:txBody>
      </p:sp>
      <p:sp>
        <p:nvSpPr>
          <p:cNvPr id="258056" name="Line 8"/>
          <p:cNvSpPr>
            <a:spLocks noChangeShapeType="1"/>
          </p:cNvSpPr>
          <p:nvPr/>
        </p:nvSpPr>
        <p:spPr bwMode="auto">
          <a:xfrm flipH="1">
            <a:off x="3124200" y="5257800"/>
            <a:ext cx="304800" cy="381000"/>
          </a:xfrm>
          <a:prstGeom prst="line">
            <a:avLst/>
          </a:prstGeom>
          <a:noFill/>
          <a:ln w="38100">
            <a:solidFill>
              <a:schemeClr val="tx1"/>
            </a:solidFill>
            <a:round/>
            <a:headEnd/>
            <a:tailEnd/>
          </a:ln>
          <a:effectLst/>
        </p:spPr>
        <p:txBody>
          <a:bodyPr wrap="none" anchor="ctr"/>
          <a:lstStyle/>
          <a:p>
            <a:endParaRPr lang="zh-CN" altLang="en-US"/>
          </a:p>
        </p:txBody>
      </p:sp>
      <p:sp>
        <p:nvSpPr>
          <p:cNvPr id="258057" name="Line 9"/>
          <p:cNvSpPr>
            <a:spLocks noChangeShapeType="1"/>
          </p:cNvSpPr>
          <p:nvPr/>
        </p:nvSpPr>
        <p:spPr bwMode="auto">
          <a:xfrm flipH="1">
            <a:off x="1905000" y="4267200"/>
            <a:ext cx="381000" cy="533400"/>
          </a:xfrm>
          <a:prstGeom prst="line">
            <a:avLst/>
          </a:prstGeom>
          <a:noFill/>
          <a:ln w="38100">
            <a:solidFill>
              <a:schemeClr val="tx1"/>
            </a:solidFill>
            <a:round/>
            <a:headEnd/>
            <a:tailEnd/>
          </a:ln>
          <a:effectLst/>
        </p:spPr>
        <p:txBody>
          <a:bodyPr wrap="none" anchor="ctr"/>
          <a:lstStyle/>
          <a:p>
            <a:endParaRPr lang="zh-CN" altLang="en-US"/>
          </a:p>
        </p:txBody>
      </p:sp>
      <p:sp>
        <p:nvSpPr>
          <p:cNvPr id="258058" name="Line 10"/>
          <p:cNvSpPr>
            <a:spLocks noChangeShapeType="1"/>
          </p:cNvSpPr>
          <p:nvPr/>
        </p:nvSpPr>
        <p:spPr bwMode="auto">
          <a:xfrm>
            <a:off x="4876800" y="2895600"/>
            <a:ext cx="1066800" cy="381000"/>
          </a:xfrm>
          <a:prstGeom prst="line">
            <a:avLst/>
          </a:prstGeom>
          <a:noFill/>
          <a:ln w="57150">
            <a:solidFill>
              <a:srgbClr val="006666"/>
            </a:solidFill>
            <a:round/>
            <a:headEnd/>
            <a:tailEnd/>
          </a:ln>
          <a:effectLst/>
        </p:spPr>
        <p:txBody>
          <a:bodyPr wrap="none" anchor="ctr"/>
          <a:lstStyle/>
          <a:p>
            <a:endParaRPr lang="zh-CN" altLang="en-US"/>
          </a:p>
        </p:txBody>
      </p:sp>
      <p:sp>
        <p:nvSpPr>
          <p:cNvPr id="258059" name="Line 11"/>
          <p:cNvSpPr>
            <a:spLocks noChangeShapeType="1"/>
          </p:cNvSpPr>
          <p:nvPr/>
        </p:nvSpPr>
        <p:spPr bwMode="auto">
          <a:xfrm>
            <a:off x="6400800" y="3581400"/>
            <a:ext cx="381000" cy="381000"/>
          </a:xfrm>
          <a:prstGeom prst="line">
            <a:avLst/>
          </a:prstGeom>
          <a:noFill/>
          <a:ln w="38100">
            <a:solidFill>
              <a:schemeClr val="tx1"/>
            </a:solidFill>
            <a:round/>
            <a:headEnd/>
            <a:tailEnd/>
          </a:ln>
          <a:effectLst/>
        </p:spPr>
        <p:txBody>
          <a:bodyPr wrap="none" anchor="ctr"/>
          <a:lstStyle/>
          <a:p>
            <a:endParaRPr lang="zh-CN" altLang="en-US"/>
          </a:p>
        </p:txBody>
      </p:sp>
      <p:sp>
        <p:nvSpPr>
          <p:cNvPr id="258060" name="Line 12"/>
          <p:cNvSpPr>
            <a:spLocks noChangeShapeType="1"/>
          </p:cNvSpPr>
          <p:nvPr/>
        </p:nvSpPr>
        <p:spPr bwMode="auto">
          <a:xfrm flipH="1">
            <a:off x="3581400" y="2819400"/>
            <a:ext cx="914400" cy="457200"/>
          </a:xfrm>
          <a:prstGeom prst="line">
            <a:avLst/>
          </a:prstGeom>
          <a:noFill/>
          <a:ln w="57150">
            <a:solidFill>
              <a:srgbClr val="0000CC"/>
            </a:solidFill>
            <a:round/>
            <a:headEnd/>
            <a:tailEnd/>
          </a:ln>
          <a:effectLst/>
        </p:spPr>
        <p:txBody>
          <a:bodyPr wrap="none" anchor="ctr"/>
          <a:lstStyle/>
          <a:p>
            <a:endParaRPr lang="zh-CN" altLang="en-US"/>
          </a:p>
        </p:txBody>
      </p:sp>
      <p:sp>
        <p:nvSpPr>
          <p:cNvPr id="258061" name="Line 13"/>
          <p:cNvSpPr>
            <a:spLocks noChangeShapeType="1"/>
          </p:cNvSpPr>
          <p:nvPr/>
        </p:nvSpPr>
        <p:spPr bwMode="auto">
          <a:xfrm>
            <a:off x="4267200" y="4343400"/>
            <a:ext cx="381000" cy="533400"/>
          </a:xfrm>
          <a:prstGeom prst="line">
            <a:avLst/>
          </a:prstGeom>
          <a:noFill/>
          <a:ln w="38100">
            <a:solidFill>
              <a:srgbClr val="0000FF"/>
            </a:solidFill>
            <a:round/>
            <a:headEnd/>
            <a:tailEnd/>
          </a:ln>
          <a:effectLst/>
        </p:spPr>
        <p:txBody>
          <a:bodyPr wrap="none" anchor="ctr"/>
          <a:lstStyle/>
          <a:p>
            <a:endParaRPr lang="zh-CN" altLang="en-US"/>
          </a:p>
        </p:txBody>
      </p:sp>
      <p:sp>
        <p:nvSpPr>
          <p:cNvPr id="258062" name="Line 14"/>
          <p:cNvSpPr>
            <a:spLocks noChangeShapeType="1"/>
          </p:cNvSpPr>
          <p:nvPr/>
        </p:nvSpPr>
        <p:spPr bwMode="auto">
          <a:xfrm flipH="1">
            <a:off x="5715000" y="3581400"/>
            <a:ext cx="304800" cy="381000"/>
          </a:xfrm>
          <a:prstGeom prst="line">
            <a:avLst/>
          </a:prstGeom>
          <a:noFill/>
          <a:ln w="38100">
            <a:solidFill>
              <a:schemeClr val="tx1"/>
            </a:solidFill>
            <a:round/>
            <a:headEnd/>
            <a:tailEnd/>
          </a:ln>
          <a:effectLst/>
        </p:spPr>
        <p:txBody>
          <a:bodyPr wrap="none" anchor="ctr"/>
          <a:lstStyle/>
          <a:p>
            <a:endParaRPr lang="zh-CN" altLang="en-US"/>
          </a:p>
        </p:txBody>
      </p:sp>
      <p:sp>
        <p:nvSpPr>
          <p:cNvPr id="258063" name="Line 15"/>
          <p:cNvSpPr>
            <a:spLocks noChangeShapeType="1"/>
          </p:cNvSpPr>
          <p:nvPr/>
        </p:nvSpPr>
        <p:spPr bwMode="auto">
          <a:xfrm flipH="1">
            <a:off x="3581400" y="4343400"/>
            <a:ext cx="457200" cy="533400"/>
          </a:xfrm>
          <a:prstGeom prst="line">
            <a:avLst/>
          </a:prstGeom>
          <a:noFill/>
          <a:ln w="57150">
            <a:solidFill>
              <a:schemeClr val="hlink"/>
            </a:solidFill>
            <a:round/>
            <a:headEnd/>
            <a:tailEnd/>
          </a:ln>
          <a:effectLst/>
        </p:spPr>
        <p:txBody>
          <a:bodyPr wrap="none" anchor="ctr"/>
          <a:lstStyle/>
          <a:p>
            <a:endParaRPr lang="zh-CN" altLang="en-US"/>
          </a:p>
        </p:txBody>
      </p:sp>
      <p:sp>
        <p:nvSpPr>
          <p:cNvPr id="258064" name="Line 16"/>
          <p:cNvSpPr>
            <a:spLocks noChangeShapeType="1"/>
          </p:cNvSpPr>
          <p:nvPr/>
        </p:nvSpPr>
        <p:spPr bwMode="auto">
          <a:xfrm flipH="1">
            <a:off x="2590800" y="3505200"/>
            <a:ext cx="609600" cy="457200"/>
          </a:xfrm>
          <a:prstGeom prst="line">
            <a:avLst/>
          </a:prstGeom>
          <a:noFill/>
          <a:ln w="38100">
            <a:solidFill>
              <a:schemeClr val="tx1"/>
            </a:solidFill>
            <a:round/>
            <a:headEnd/>
            <a:tailEnd/>
          </a:ln>
          <a:effectLst/>
        </p:spPr>
        <p:txBody>
          <a:bodyPr wrap="none" anchor="ctr"/>
          <a:lstStyle/>
          <a:p>
            <a:endParaRPr lang="zh-CN" altLang="en-US"/>
          </a:p>
        </p:txBody>
      </p:sp>
      <p:sp>
        <p:nvSpPr>
          <p:cNvPr id="258065" name="Line 17"/>
          <p:cNvSpPr>
            <a:spLocks noChangeShapeType="1"/>
          </p:cNvSpPr>
          <p:nvPr/>
        </p:nvSpPr>
        <p:spPr bwMode="auto">
          <a:xfrm>
            <a:off x="3505200" y="3505200"/>
            <a:ext cx="457200" cy="457200"/>
          </a:xfrm>
          <a:prstGeom prst="line">
            <a:avLst/>
          </a:prstGeom>
          <a:noFill/>
          <a:ln w="57150">
            <a:solidFill>
              <a:schemeClr val="hlink"/>
            </a:solidFill>
            <a:round/>
            <a:headEnd/>
            <a:tailEnd/>
          </a:ln>
          <a:effectLst/>
        </p:spPr>
        <p:txBody>
          <a:bodyPr wrap="none" anchor="ctr"/>
          <a:lstStyle/>
          <a:p>
            <a:endParaRPr lang="zh-CN" altLang="en-US"/>
          </a:p>
        </p:txBody>
      </p:sp>
      <p:sp>
        <p:nvSpPr>
          <p:cNvPr id="258066" name="Rectangle 18"/>
          <p:cNvSpPr>
            <a:spLocks noGrp="1" noChangeArrowheads="1"/>
          </p:cNvSpPr>
          <p:nvPr>
            <p:ph type="body" idx="1"/>
          </p:nvPr>
        </p:nvSpPr>
        <p:spPr>
          <a:xfrm>
            <a:off x="464457" y="870857"/>
            <a:ext cx="7866743" cy="1371600"/>
          </a:xfrm>
        </p:spPr>
        <p:txBody>
          <a:bodyPr/>
          <a:lstStyle/>
          <a:p>
            <a:pPr marL="819150" lvl="1">
              <a:buClr>
                <a:srgbClr val="FF6600"/>
              </a:buClr>
              <a:buSzPct val="50000"/>
              <a:buFont typeface="Wingdings" pitchFamily="2" charset="2"/>
              <a:buChar char="u"/>
            </a:pPr>
            <a:r>
              <a:rPr lang="zh-CN" altLang="en-US" b="1" dirty="0">
                <a:solidFill>
                  <a:srgbClr val="0000FF"/>
                </a:solidFill>
                <a:effectLst>
                  <a:outerShdw blurRad="38100" dist="38100" dir="2700000" algn="tl">
                    <a:srgbClr val="C0C0C0"/>
                  </a:outerShdw>
                </a:effectLst>
                <a:ea typeface="仿宋_GB2312" pitchFamily="49" charset="-122"/>
              </a:rPr>
              <a:t>搜索成功时检测指针停留在树中某个结点。</a:t>
            </a:r>
          </a:p>
          <a:p>
            <a:pPr marL="819150" lvl="1">
              <a:buClr>
                <a:srgbClr val="FF6600"/>
              </a:buClr>
              <a:buSzPct val="50000"/>
              <a:buFont typeface="Wingdings" pitchFamily="2" charset="2"/>
              <a:buChar char="u"/>
            </a:pPr>
            <a:r>
              <a:rPr lang="zh-CN" altLang="en-US" b="1" dirty="0">
                <a:solidFill>
                  <a:srgbClr val="0000FF"/>
                </a:solidFill>
                <a:effectLst>
                  <a:outerShdw blurRad="38100" dist="38100" dir="2700000" algn="tl">
                    <a:srgbClr val="C0C0C0"/>
                  </a:outerShdw>
                </a:effectLst>
                <a:ea typeface="仿宋_GB2312" pitchFamily="49" charset="-122"/>
              </a:rPr>
              <a:t>搜索不成功时检测指针停留在某个外结点（失败结点）。</a:t>
            </a:r>
          </a:p>
        </p:txBody>
      </p:sp>
      <p:sp>
        <p:nvSpPr>
          <p:cNvPr id="258067" name="Oval 19"/>
          <p:cNvSpPr>
            <a:spLocks noChangeArrowheads="1"/>
          </p:cNvSpPr>
          <p:nvPr/>
        </p:nvSpPr>
        <p:spPr bwMode="auto">
          <a:xfrm>
            <a:off x="4419600" y="25146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35</a:t>
            </a:r>
            <a:endParaRPr lang="en-US" altLang="zh-CN" u="none"/>
          </a:p>
        </p:txBody>
      </p:sp>
      <p:sp>
        <p:nvSpPr>
          <p:cNvPr id="258068" name="Oval 20"/>
          <p:cNvSpPr>
            <a:spLocks noChangeArrowheads="1"/>
          </p:cNvSpPr>
          <p:nvPr/>
        </p:nvSpPr>
        <p:spPr bwMode="auto">
          <a:xfrm>
            <a:off x="3124200" y="3124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15</a:t>
            </a:r>
            <a:endParaRPr lang="en-US" altLang="zh-CN" u="none"/>
          </a:p>
        </p:txBody>
      </p:sp>
      <p:sp>
        <p:nvSpPr>
          <p:cNvPr id="258069" name="Oval 21"/>
          <p:cNvSpPr>
            <a:spLocks noChangeArrowheads="1"/>
          </p:cNvSpPr>
          <p:nvPr/>
        </p:nvSpPr>
        <p:spPr bwMode="auto">
          <a:xfrm>
            <a:off x="5943600" y="3124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45</a:t>
            </a:r>
            <a:endParaRPr lang="en-US" altLang="zh-CN" u="none"/>
          </a:p>
        </p:txBody>
      </p:sp>
      <p:sp>
        <p:nvSpPr>
          <p:cNvPr id="258070" name="Oval 22"/>
          <p:cNvSpPr>
            <a:spLocks noChangeArrowheads="1"/>
          </p:cNvSpPr>
          <p:nvPr/>
        </p:nvSpPr>
        <p:spPr bwMode="auto">
          <a:xfrm>
            <a:off x="6705600" y="3886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50</a:t>
            </a:r>
            <a:endParaRPr lang="en-US" altLang="zh-CN" u="none"/>
          </a:p>
        </p:txBody>
      </p:sp>
      <p:sp>
        <p:nvSpPr>
          <p:cNvPr id="258071" name="Oval 23"/>
          <p:cNvSpPr>
            <a:spLocks noChangeArrowheads="1"/>
          </p:cNvSpPr>
          <p:nvPr/>
        </p:nvSpPr>
        <p:spPr bwMode="auto">
          <a:xfrm>
            <a:off x="3886200" y="3886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25</a:t>
            </a:r>
            <a:endParaRPr lang="en-US" altLang="zh-CN" u="none"/>
          </a:p>
        </p:txBody>
      </p:sp>
      <p:sp>
        <p:nvSpPr>
          <p:cNvPr id="258072" name="Oval 24"/>
          <p:cNvSpPr>
            <a:spLocks noChangeArrowheads="1"/>
          </p:cNvSpPr>
          <p:nvPr/>
        </p:nvSpPr>
        <p:spPr bwMode="auto">
          <a:xfrm>
            <a:off x="2133600" y="3886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10</a:t>
            </a:r>
            <a:endParaRPr lang="en-US" altLang="zh-CN" u="none"/>
          </a:p>
        </p:txBody>
      </p:sp>
      <p:sp>
        <p:nvSpPr>
          <p:cNvPr id="258073" name="Oval 25"/>
          <p:cNvSpPr>
            <a:spLocks noChangeArrowheads="1"/>
          </p:cNvSpPr>
          <p:nvPr/>
        </p:nvSpPr>
        <p:spPr bwMode="auto">
          <a:xfrm>
            <a:off x="3276600" y="47244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20</a:t>
            </a:r>
            <a:endParaRPr lang="en-US" altLang="zh-CN" u="none"/>
          </a:p>
        </p:txBody>
      </p:sp>
      <p:sp>
        <p:nvSpPr>
          <p:cNvPr id="258074" name="Oval 26"/>
          <p:cNvSpPr>
            <a:spLocks noChangeArrowheads="1"/>
          </p:cNvSpPr>
          <p:nvPr/>
        </p:nvSpPr>
        <p:spPr bwMode="auto">
          <a:xfrm>
            <a:off x="4419600" y="47244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30</a:t>
            </a:r>
            <a:endParaRPr lang="en-US" altLang="zh-CN" u="none"/>
          </a:p>
        </p:txBody>
      </p:sp>
      <p:sp>
        <p:nvSpPr>
          <p:cNvPr id="258075" name="Line 27"/>
          <p:cNvSpPr>
            <a:spLocks noChangeShapeType="1"/>
          </p:cNvSpPr>
          <p:nvPr/>
        </p:nvSpPr>
        <p:spPr bwMode="auto">
          <a:xfrm flipH="1">
            <a:off x="3810000" y="3124200"/>
            <a:ext cx="609600" cy="3048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258076" name="Line 28"/>
          <p:cNvSpPr>
            <a:spLocks noChangeShapeType="1"/>
          </p:cNvSpPr>
          <p:nvPr/>
        </p:nvSpPr>
        <p:spPr bwMode="auto">
          <a:xfrm>
            <a:off x="3505200" y="3733800"/>
            <a:ext cx="304800" cy="304800"/>
          </a:xfrm>
          <a:prstGeom prst="line">
            <a:avLst/>
          </a:prstGeom>
          <a:noFill/>
          <a:ln w="19050">
            <a:solidFill>
              <a:schemeClr val="tx1"/>
            </a:solidFill>
            <a:round/>
            <a:headEnd/>
            <a:tailEnd type="triangle" w="sm" len="lg"/>
          </a:ln>
          <a:effectLst/>
        </p:spPr>
        <p:txBody>
          <a:bodyPr wrap="none" anchor="ctr"/>
          <a:lstStyle/>
          <a:p>
            <a:endParaRPr lang="zh-CN" altLang="en-US"/>
          </a:p>
        </p:txBody>
      </p:sp>
      <p:sp>
        <p:nvSpPr>
          <p:cNvPr id="258077" name="Line 29"/>
          <p:cNvSpPr>
            <a:spLocks noChangeShapeType="1"/>
          </p:cNvSpPr>
          <p:nvPr/>
        </p:nvSpPr>
        <p:spPr bwMode="auto">
          <a:xfrm flipH="1">
            <a:off x="3886200" y="4495800"/>
            <a:ext cx="228600" cy="3048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258078" name="Rectangle 30"/>
          <p:cNvSpPr>
            <a:spLocks noChangeArrowheads="1"/>
          </p:cNvSpPr>
          <p:nvPr/>
        </p:nvSpPr>
        <p:spPr bwMode="auto">
          <a:xfrm>
            <a:off x="1676400" y="48006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79" name="Rectangle 31"/>
          <p:cNvSpPr>
            <a:spLocks noChangeArrowheads="1"/>
          </p:cNvSpPr>
          <p:nvPr/>
        </p:nvSpPr>
        <p:spPr bwMode="auto">
          <a:xfrm>
            <a:off x="2438400" y="48006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80" name="Rectangle 32"/>
          <p:cNvSpPr>
            <a:spLocks noChangeArrowheads="1"/>
          </p:cNvSpPr>
          <p:nvPr/>
        </p:nvSpPr>
        <p:spPr bwMode="auto">
          <a:xfrm>
            <a:off x="2895600" y="56388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81" name="Rectangle 33"/>
          <p:cNvSpPr>
            <a:spLocks noChangeArrowheads="1"/>
          </p:cNvSpPr>
          <p:nvPr/>
        </p:nvSpPr>
        <p:spPr bwMode="auto">
          <a:xfrm>
            <a:off x="3657600" y="56388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82" name="Rectangle 34"/>
          <p:cNvSpPr>
            <a:spLocks noChangeArrowheads="1"/>
          </p:cNvSpPr>
          <p:nvPr/>
        </p:nvSpPr>
        <p:spPr bwMode="auto">
          <a:xfrm>
            <a:off x="4191000" y="56388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83" name="Rectangle 35"/>
          <p:cNvSpPr>
            <a:spLocks noChangeArrowheads="1"/>
          </p:cNvSpPr>
          <p:nvPr/>
        </p:nvSpPr>
        <p:spPr bwMode="auto">
          <a:xfrm>
            <a:off x="4953000" y="56388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84" name="Rectangle 36"/>
          <p:cNvSpPr>
            <a:spLocks noChangeArrowheads="1"/>
          </p:cNvSpPr>
          <p:nvPr/>
        </p:nvSpPr>
        <p:spPr bwMode="auto">
          <a:xfrm>
            <a:off x="5486400" y="39624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85" name="Rectangle 37"/>
          <p:cNvSpPr>
            <a:spLocks noChangeArrowheads="1"/>
          </p:cNvSpPr>
          <p:nvPr/>
        </p:nvSpPr>
        <p:spPr bwMode="auto">
          <a:xfrm>
            <a:off x="6324600" y="48006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86" name="Rectangle 38"/>
          <p:cNvSpPr>
            <a:spLocks noChangeArrowheads="1"/>
          </p:cNvSpPr>
          <p:nvPr/>
        </p:nvSpPr>
        <p:spPr bwMode="auto">
          <a:xfrm>
            <a:off x="7162800" y="4800600"/>
            <a:ext cx="381000" cy="381000"/>
          </a:xfrm>
          <a:prstGeom prst="rect">
            <a:avLst/>
          </a:prstGeom>
          <a:solidFill>
            <a:schemeClr val="folHlink"/>
          </a:solidFill>
          <a:ln w="38100">
            <a:solidFill>
              <a:srgbClr val="FF3300"/>
            </a:solidFill>
            <a:miter lim="800000"/>
            <a:headEnd/>
            <a:tailEnd/>
          </a:ln>
          <a:effectLst/>
        </p:spPr>
        <p:txBody>
          <a:bodyPr wrap="none" anchor="ctr"/>
          <a:lstStyle/>
          <a:p>
            <a:endParaRPr lang="zh-CN" altLang="en-US"/>
          </a:p>
        </p:txBody>
      </p:sp>
      <p:sp>
        <p:nvSpPr>
          <p:cNvPr id="258087" name="Line 39"/>
          <p:cNvSpPr>
            <a:spLocks noChangeShapeType="1"/>
          </p:cNvSpPr>
          <p:nvPr/>
        </p:nvSpPr>
        <p:spPr bwMode="auto">
          <a:xfrm>
            <a:off x="3810000" y="5257800"/>
            <a:ext cx="228600" cy="304800"/>
          </a:xfrm>
          <a:prstGeom prst="line">
            <a:avLst/>
          </a:prstGeom>
          <a:noFill/>
          <a:ln w="28575">
            <a:solidFill>
              <a:schemeClr val="tx1"/>
            </a:solidFill>
            <a:round/>
            <a:headEnd/>
            <a:tailEnd type="triangle" w="sm" len="lg"/>
          </a:ln>
          <a:effectLst/>
        </p:spPr>
        <p:txBody>
          <a:bodyPr wrap="none" anchor="ctr"/>
          <a:lstStyle/>
          <a:p>
            <a:endParaRPr lang="zh-CN" altLang="en-US"/>
          </a:p>
        </p:txBody>
      </p:sp>
      <p:sp>
        <p:nvSpPr>
          <p:cNvPr id="258088" name="Text Box 40"/>
          <p:cNvSpPr txBox="1">
            <a:spLocks noChangeArrowheads="1"/>
          </p:cNvSpPr>
          <p:nvPr/>
        </p:nvSpPr>
        <p:spPr bwMode="auto">
          <a:xfrm>
            <a:off x="1371600" y="5516563"/>
            <a:ext cx="1482725" cy="579437"/>
          </a:xfrm>
          <a:prstGeom prst="rect">
            <a:avLst/>
          </a:prstGeom>
          <a:noFill/>
          <a:ln w="9525">
            <a:noFill/>
            <a:miter lim="800000"/>
            <a:headEnd/>
            <a:tailEnd/>
          </a:ln>
          <a:effectLst/>
        </p:spPr>
        <p:txBody>
          <a:bodyPr>
            <a:spAutoFit/>
          </a:bodyPr>
          <a:lstStyle/>
          <a:p>
            <a:r>
              <a:rPr lang="zh-CN" altLang="en-US" sz="3200" b="1">
                <a:solidFill>
                  <a:srgbClr val="CC3300"/>
                </a:solidFill>
                <a:effectLst>
                  <a:outerShdw blurRad="38100" dist="38100" dir="2700000" algn="tl">
                    <a:srgbClr val="C0C0C0"/>
                  </a:outerShdw>
                </a:effectLst>
                <a:ea typeface="隶书" pitchFamily="49" charset="-122"/>
              </a:rPr>
              <a:t>搜索</a:t>
            </a:r>
            <a:r>
              <a:rPr lang="en-US" altLang="zh-CN" sz="2800">
                <a:solidFill>
                  <a:srgbClr val="CC3300"/>
                </a:solidFill>
                <a:latin typeface="Arial" charset="0"/>
              </a:rPr>
              <a:t>22</a:t>
            </a:r>
            <a:endParaRPr lang="en-US" altLang="zh-CN"/>
          </a:p>
        </p:txBody>
      </p:sp>
      <p:sp>
        <p:nvSpPr>
          <p:cNvPr id="258089" name="Text Box 41"/>
          <p:cNvSpPr txBox="1">
            <a:spLocks noChangeArrowheads="1"/>
          </p:cNvSpPr>
          <p:nvPr/>
        </p:nvSpPr>
        <p:spPr bwMode="auto">
          <a:xfrm>
            <a:off x="6448425" y="2773363"/>
            <a:ext cx="1527175" cy="579437"/>
          </a:xfrm>
          <a:prstGeom prst="rect">
            <a:avLst/>
          </a:prstGeom>
          <a:noFill/>
          <a:ln w="9525">
            <a:noFill/>
            <a:miter lim="800000"/>
            <a:headEnd/>
            <a:tailEnd/>
          </a:ln>
          <a:effectLst/>
        </p:spPr>
        <p:txBody>
          <a:bodyPr>
            <a:spAutoFit/>
          </a:bodyPr>
          <a:lstStyle/>
          <a:p>
            <a:r>
              <a:rPr lang="zh-CN" altLang="en-US" sz="3200" b="1">
                <a:solidFill>
                  <a:srgbClr val="CC3300"/>
                </a:solidFill>
                <a:ea typeface="隶书" pitchFamily="49" charset="-122"/>
              </a:rPr>
              <a:t>搜索</a:t>
            </a:r>
            <a:r>
              <a:rPr lang="en-US" altLang="zh-CN" sz="2800">
                <a:solidFill>
                  <a:srgbClr val="CC3300"/>
                </a:solidFill>
                <a:latin typeface="Arial" charset="0"/>
              </a:rPr>
              <a:t>45</a:t>
            </a:r>
            <a:endParaRPr lang="en-US" altLang="zh-CN"/>
          </a:p>
        </p:txBody>
      </p:sp>
      <p:sp>
        <p:nvSpPr>
          <p:cNvPr id="258090" name="Line 42"/>
          <p:cNvSpPr>
            <a:spLocks noChangeShapeType="1"/>
          </p:cNvSpPr>
          <p:nvPr/>
        </p:nvSpPr>
        <p:spPr bwMode="auto">
          <a:xfrm>
            <a:off x="5029200" y="3124200"/>
            <a:ext cx="762000" cy="304800"/>
          </a:xfrm>
          <a:prstGeom prst="line">
            <a:avLst/>
          </a:prstGeom>
          <a:noFill/>
          <a:ln w="28575">
            <a:solidFill>
              <a:srgbClr val="990099"/>
            </a:solidFill>
            <a:round/>
            <a:headEnd/>
            <a:tailEnd type="triangle" w="sm" len="lg"/>
          </a:ln>
          <a:effectLst/>
        </p:spPr>
        <p:txBody>
          <a:bodyPr wrap="none" anchor="ctr"/>
          <a:lstStyle/>
          <a:p>
            <a:endParaRPr lang="zh-CN" altLang="en-US"/>
          </a:p>
        </p:txBody>
      </p:sp>
      <p:sp>
        <p:nvSpPr>
          <p:cNvPr id="43" name="灯片编号占位符 42"/>
          <p:cNvSpPr>
            <a:spLocks noGrp="1"/>
          </p:cNvSpPr>
          <p:nvPr>
            <p:ph type="sldNum" sz="quarter" idx="12"/>
          </p:nvPr>
        </p:nvSpPr>
        <p:spPr/>
        <p:txBody>
          <a:bodyPr/>
          <a:lstStyle/>
          <a:p>
            <a:fld id="{CCC81465-2BC0-4388-891C-26893B0BF1E9}" type="slidenum">
              <a:rPr lang="en-US" altLang="zh-CN" smtClean="0"/>
              <a:pPr/>
              <a:t>32</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050"/>
                                        </p:tgtEl>
                                        <p:attrNameLst>
                                          <p:attrName>style.visibility</p:attrName>
                                        </p:attrNameLst>
                                      </p:cBhvr>
                                      <p:to>
                                        <p:strVal val="visible"/>
                                      </p:to>
                                    </p:set>
                                    <p:anim calcmode="lin" valueType="num">
                                      <p:cBhvr additive="base">
                                        <p:cTn id="7" dur="500" fill="hold"/>
                                        <p:tgtEl>
                                          <p:spTgt spid="258050"/>
                                        </p:tgtEl>
                                        <p:attrNameLst>
                                          <p:attrName>ppt_x</p:attrName>
                                        </p:attrNameLst>
                                      </p:cBhvr>
                                      <p:tavLst>
                                        <p:tav tm="0">
                                          <p:val>
                                            <p:strVal val="#ppt_x"/>
                                          </p:val>
                                        </p:tav>
                                        <p:tav tm="100000">
                                          <p:val>
                                            <p:strVal val="#ppt_x"/>
                                          </p:val>
                                        </p:tav>
                                      </p:tavLst>
                                    </p:anim>
                                    <p:anim calcmode="lin" valueType="num">
                                      <p:cBhvr additive="base">
                                        <p:cTn id="8" dur="500" fill="hold"/>
                                        <p:tgtEl>
                                          <p:spTgt spid="258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8051"/>
                                        </p:tgtEl>
                                        <p:attrNameLst>
                                          <p:attrName>style.visibility</p:attrName>
                                        </p:attrNameLst>
                                      </p:cBhvr>
                                      <p:to>
                                        <p:strVal val="visible"/>
                                      </p:to>
                                    </p:set>
                                    <p:anim calcmode="lin" valueType="num">
                                      <p:cBhvr additive="base">
                                        <p:cTn id="11" dur="500" fill="hold"/>
                                        <p:tgtEl>
                                          <p:spTgt spid="258051"/>
                                        </p:tgtEl>
                                        <p:attrNameLst>
                                          <p:attrName>ppt_x</p:attrName>
                                        </p:attrNameLst>
                                      </p:cBhvr>
                                      <p:tavLst>
                                        <p:tav tm="0">
                                          <p:val>
                                            <p:strVal val="#ppt_x"/>
                                          </p:val>
                                        </p:tav>
                                        <p:tav tm="100000">
                                          <p:val>
                                            <p:strVal val="#ppt_x"/>
                                          </p:val>
                                        </p:tav>
                                      </p:tavLst>
                                    </p:anim>
                                    <p:anim calcmode="lin" valueType="num">
                                      <p:cBhvr additive="base">
                                        <p:cTn id="12" dur="500" fill="hold"/>
                                        <p:tgtEl>
                                          <p:spTgt spid="2580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8052"/>
                                        </p:tgtEl>
                                        <p:attrNameLst>
                                          <p:attrName>style.visibility</p:attrName>
                                        </p:attrNameLst>
                                      </p:cBhvr>
                                      <p:to>
                                        <p:strVal val="visible"/>
                                      </p:to>
                                    </p:set>
                                    <p:anim calcmode="lin" valueType="num">
                                      <p:cBhvr additive="base">
                                        <p:cTn id="15" dur="500" fill="hold"/>
                                        <p:tgtEl>
                                          <p:spTgt spid="258052"/>
                                        </p:tgtEl>
                                        <p:attrNameLst>
                                          <p:attrName>ppt_x</p:attrName>
                                        </p:attrNameLst>
                                      </p:cBhvr>
                                      <p:tavLst>
                                        <p:tav tm="0">
                                          <p:val>
                                            <p:strVal val="#ppt_x"/>
                                          </p:val>
                                        </p:tav>
                                        <p:tav tm="100000">
                                          <p:val>
                                            <p:strVal val="#ppt_x"/>
                                          </p:val>
                                        </p:tav>
                                      </p:tavLst>
                                    </p:anim>
                                    <p:anim calcmode="lin" valueType="num">
                                      <p:cBhvr additive="base">
                                        <p:cTn id="16" dur="500" fill="hold"/>
                                        <p:tgtEl>
                                          <p:spTgt spid="2580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8053"/>
                                        </p:tgtEl>
                                        <p:attrNameLst>
                                          <p:attrName>style.visibility</p:attrName>
                                        </p:attrNameLst>
                                      </p:cBhvr>
                                      <p:to>
                                        <p:strVal val="visible"/>
                                      </p:to>
                                    </p:set>
                                    <p:anim calcmode="lin" valueType="num">
                                      <p:cBhvr additive="base">
                                        <p:cTn id="19" dur="500" fill="hold"/>
                                        <p:tgtEl>
                                          <p:spTgt spid="258053"/>
                                        </p:tgtEl>
                                        <p:attrNameLst>
                                          <p:attrName>ppt_x</p:attrName>
                                        </p:attrNameLst>
                                      </p:cBhvr>
                                      <p:tavLst>
                                        <p:tav tm="0">
                                          <p:val>
                                            <p:strVal val="#ppt_x"/>
                                          </p:val>
                                        </p:tav>
                                        <p:tav tm="100000">
                                          <p:val>
                                            <p:strVal val="#ppt_x"/>
                                          </p:val>
                                        </p:tav>
                                      </p:tavLst>
                                    </p:anim>
                                    <p:anim calcmode="lin" valueType="num">
                                      <p:cBhvr additive="base">
                                        <p:cTn id="20" dur="500" fill="hold"/>
                                        <p:tgtEl>
                                          <p:spTgt spid="2580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8054"/>
                                        </p:tgtEl>
                                        <p:attrNameLst>
                                          <p:attrName>style.visibility</p:attrName>
                                        </p:attrNameLst>
                                      </p:cBhvr>
                                      <p:to>
                                        <p:strVal val="visible"/>
                                      </p:to>
                                    </p:set>
                                    <p:anim calcmode="lin" valueType="num">
                                      <p:cBhvr additive="base">
                                        <p:cTn id="23" dur="500" fill="hold"/>
                                        <p:tgtEl>
                                          <p:spTgt spid="258054"/>
                                        </p:tgtEl>
                                        <p:attrNameLst>
                                          <p:attrName>ppt_x</p:attrName>
                                        </p:attrNameLst>
                                      </p:cBhvr>
                                      <p:tavLst>
                                        <p:tav tm="0">
                                          <p:val>
                                            <p:strVal val="#ppt_x"/>
                                          </p:val>
                                        </p:tav>
                                        <p:tav tm="100000">
                                          <p:val>
                                            <p:strVal val="#ppt_x"/>
                                          </p:val>
                                        </p:tav>
                                      </p:tavLst>
                                    </p:anim>
                                    <p:anim calcmode="lin" valueType="num">
                                      <p:cBhvr additive="base">
                                        <p:cTn id="24" dur="500" fill="hold"/>
                                        <p:tgtEl>
                                          <p:spTgt spid="2580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8055"/>
                                        </p:tgtEl>
                                        <p:attrNameLst>
                                          <p:attrName>style.visibility</p:attrName>
                                        </p:attrNameLst>
                                      </p:cBhvr>
                                      <p:to>
                                        <p:strVal val="visible"/>
                                      </p:to>
                                    </p:set>
                                    <p:anim calcmode="lin" valueType="num">
                                      <p:cBhvr additive="base">
                                        <p:cTn id="27" dur="500" fill="hold"/>
                                        <p:tgtEl>
                                          <p:spTgt spid="258055"/>
                                        </p:tgtEl>
                                        <p:attrNameLst>
                                          <p:attrName>ppt_x</p:attrName>
                                        </p:attrNameLst>
                                      </p:cBhvr>
                                      <p:tavLst>
                                        <p:tav tm="0">
                                          <p:val>
                                            <p:strVal val="#ppt_x"/>
                                          </p:val>
                                        </p:tav>
                                        <p:tav tm="100000">
                                          <p:val>
                                            <p:strVal val="#ppt_x"/>
                                          </p:val>
                                        </p:tav>
                                      </p:tavLst>
                                    </p:anim>
                                    <p:anim calcmode="lin" valueType="num">
                                      <p:cBhvr additive="base">
                                        <p:cTn id="28" dur="500" fill="hold"/>
                                        <p:tgtEl>
                                          <p:spTgt spid="25805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8056"/>
                                        </p:tgtEl>
                                        <p:attrNameLst>
                                          <p:attrName>style.visibility</p:attrName>
                                        </p:attrNameLst>
                                      </p:cBhvr>
                                      <p:to>
                                        <p:strVal val="visible"/>
                                      </p:to>
                                    </p:set>
                                    <p:anim calcmode="lin" valueType="num">
                                      <p:cBhvr additive="base">
                                        <p:cTn id="31" dur="500" fill="hold"/>
                                        <p:tgtEl>
                                          <p:spTgt spid="258056"/>
                                        </p:tgtEl>
                                        <p:attrNameLst>
                                          <p:attrName>ppt_x</p:attrName>
                                        </p:attrNameLst>
                                      </p:cBhvr>
                                      <p:tavLst>
                                        <p:tav tm="0">
                                          <p:val>
                                            <p:strVal val="#ppt_x"/>
                                          </p:val>
                                        </p:tav>
                                        <p:tav tm="100000">
                                          <p:val>
                                            <p:strVal val="#ppt_x"/>
                                          </p:val>
                                        </p:tav>
                                      </p:tavLst>
                                    </p:anim>
                                    <p:anim calcmode="lin" valueType="num">
                                      <p:cBhvr additive="base">
                                        <p:cTn id="32" dur="500" fill="hold"/>
                                        <p:tgtEl>
                                          <p:spTgt spid="25805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8057"/>
                                        </p:tgtEl>
                                        <p:attrNameLst>
                                          <p:attrName>style.visibility</p:attrName>
                                        </p:attrNameLst>
                                      </p:cBhvr>
                                      <p:to>
                                        <p:strVal val="visible"/>
                                      </p:to>
                                    </p:set>
                                    <p:anim calcmode="lin" valueType="num">
                                      <p:cBhvr additive="base">
                                        <p:cTn id="35" dur="500" fill="hold"/>
                                        <p:tgtEl>
                                          <p:spTgt spid="258057"/>
                                        </p:tgtEl>
                                        <p:attrNameLst>
                                          <p:attrName>ppt_x</p:attrName>
                                        </p:attrNameLst>
                                      </p:cBhvr>
                                      <p:tavLst>
                                        <p:tav tm="0">
                                          <p:val>
                                            <p:strVal val="#ppt_x"/>
                                          </p:val>
                                        </p:tav>
                                        <p:tav tm="100000">
                                          <p:val>
                                            <p:strVal val="#ppt_x"/>
                                          </p:val>
                                        </p:tav>
                                      </p:tavLst>
                                    </p:anim>
                                    <p:anim calcmode="lin" valueType="num">
                                      <p:cBhvr additive="base">
                                        <p:cTn id="36" dur="500" fill="hold"/>
                                        <p:tgtEl>
                                          <p:spTgt spid="25805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8058"/>
                                        </p:tgtEl>
                                        <p:attrNameLst>
                                          <p:attrName>style.visibility</p:attrName>
                                        </p:attrNameLst>
                                      </p:cBhvr>
                                      <p:to>
                                        <p:strVal val="visible"/>
                                      </p:to>
                                    </p:set>
                                    <p:anim calcmode="lin" valueType="num">
                                      <p:cBhvr additive="base">
                                        <p:cTn id="39" dur="500" fill="hold"/>
                                        <p:tgtEl>
                                          <p:spTgt spid="258058"/>
                                        </p:tgtEl>
                                        <p:attrNameLst>
                                          <p:attrName>ppt_x</p:attrName>
                                        </p:attrNameLst>
                                      </p:cBhvr>
                                      <p:tavLst>
                                        <p:tav tm="0">
                                          <p:val>
                                            <p:strVal val="#ppt_x"/>
                                          </p:val>
                                        </p:tav>
                                        <p:tav tm="100000">
                                          <p:val>
                                            <p:strVal val="#ppt_x"/>
                                          </p:val>
                                        </p:tav>
                                      </p:tavLst>
                                    </p:anim>
                                    <p:anim calcmode="lin" valueType="num">
                                      <p:cBhvr additive="base">
                                        <p:cTn id="40" dur="500" fill="hold"/>
                                        <p:tgtEl>
                                          <p:spTgt spid="25805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8059"/>
                                        </p:tgtEl>
                                        <p:attrNameLst>
                                          <p:attrName>style.visibility</p:attrName>
                                        </p:attrNameLst>
                                      </p:cBhvr>
                                      <p:to>
                                        <p:strVal val="visible"/>
                                      </p:to>
                                    </p:set>
                                    <p:anim calcmode="lin" valueType="num">
                                      <p:cBhvr additive="base">
                                        <p:cTn id="43" dur="500" fill="hold"/>
                                        <p:tgtEl>
                                          <p:spTgt spid="258059"/>
                                        </p:tgtEl>
                                        <p:attrNameLst>
                                          <p:attrName>ppt_x</p:attrName>
                                        </p:attrNameLst>
                                      </p:cBhvr>
                                      <p:tavLst>
                                        <p:tav tm="0">
                                          <p:val>
                                            <p:strVal val="#ppt_x"/>
                                          </p:val>
                                        </p:tav>
                                        <p:tav tm="100000">
                                          <p:val>
                                            <p:strVal val="#ppt_x"/>
                                          </p:val>
                                        </p:tav>
                                      </p:tavLst>
                                    </p:anim>
                                    <p:anim calcmode="lin" valueType="num">
                                      <p:cBhvr additive="base">
                                        <p:cTn id="44" dur="500" fill="hold"/>
                                        <p:tgtEl>
                                          <p:spTgt spid="25805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8060"/>
                                        </p:tgtEl>
                                        <p:attrNameLst>
                                          <p:attrName>style.visibility</p:attrName>
                                        </p:attrNameLst>
                                      </p:cBhvr>
                                      <p:to>
                                        <p:strVal val="visible"/>
                                      </p:to>
                                    </p:set>
                                    <p:anim calcmode="lin" valueType="num">
                                      <p:cBhvr additive="base">
                                        <p:cTn id="47" dur="500" fill="hold"/>
                                        <p:tgtEl>
                                          <p:spTgt spid="258060"/>
                                        </p:tgtEl>
                                        <p:attrNameLst>
                                          <p:attrName>ppt_x</p:attrName>
                                        </p:attrNameLst>
                                      </p:cBhvr>
                                      <p:tavLst>
                                        <p:tav tm="0">
                                          <p:val>
                                            <p:strVal val="#ppt_x"/>
                                          </p:val>
                                        </p:tav>
                                        <p:tav tm="100000">
                                          <p:val>
                                            <p:strVal val="#ppt_x"/>
                                          </p:val>
                                        </p:tav>
                                      </p:tavLst>
                                    </p:anim>
                                    <p:anim calcmode="lin" valueType="num">
                                      <p:cBhvr additive="base">
                                        <p:cTn id="48" dur="500" fill="hold"/>
                                        <p:tgtEl>
                                          <p:spTgt spid="25806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8061"/>
                                        </p:tgtEl>
                                        <p:attrNameLst>
                                          <p:attrName>style.visibility</p:attrName>
                                        </p:attrNameLst>
                                      </p:cBhvr>
                                      <p:to>
                                        <p:strVal val="visible"/>
                                      </p:to>
                                    </p:set>
                                    <p:anim calcmode="lin" valueType="num">
                                      <p:cBhvr additive="base">
                                        <p:cTn id="51" dur="500" fill="hold"/>
                                        <p:tgtEl>
                                          <p:spTgt spid="258061"/>
                                        </p:tgtEl>
                                        <p:attrNameLst>
                                          <p:attrName>ppt_x</p:attrName>
                                        </p:attrNameLst>
                                      </p:cBhvr>
                                      <p:tavLst>
                                        <p:tav tm="0">
                                          <p:val>
                                            <p:strVal val="#ppt_x"/>
                                          </p:val>
                                        </p:tav>
                                        <p:tav tm="100000">
                                          <p:val>
                                            <p:strVal val="#ppt_x"/>
                                          </p:val>
                                        </p:tav>
                                      </p:tavLst>
                                    </p:anim>
                                    <p:anim calcmode="lin" valueType="num">
                                      <p:cBhvr additive="base">
                                        <p:cTn id="52" dur="500" fill="hold"/>
                                        <p:tgtEl>
                                          <p:spTgt spid="25806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8062"/>
                                        </p:tgtEl>
                                        <p:attrNameLst>
                                          <p:attrName>style.visibility</p:attrName>
                                        </p:attrNameLst>
                                      </p:cBhvr>
                                      <p:to>
                                        <p:strVal val="visible"/>
                                      </p:to>
                                    </p:set>
                                    <p:anim calcmode="lin" valueType="num">
                                      <p:cBhvr additive="base">
                                        <p:cTn id="55" dur="500" fill="hold"/>
                                        <p:tgtEl>
                                          <p:spTgt spid="258062"/>
                                        </p:tgtEl>
                                        <p:attrNameLst>
                                          <p:attrName>ppt_x</p:attrName>
                                        </p:attrNameLst>
                                      </p:cBhvr>
                                      <p:tavLst>
                                        <p:tav tm="0">
                                          <p:val>
                                            <p:strVal val="#ppt_x"/>
                                          </p:val>
                                        </p:tav>
                                        <p:tav tm="100000">
                                          <p:val>
                                            <p:strVal val="#ppt_x"/>
                                          </p:val>
                                        </p:tav>
                                      </p:tavLst>
                                    </p:anim>
                                    <p:anim calcmode="lin" valueType="num">
                                      <p:cBhvr additive="base">
                                        <p:cTn id="56" dur="500" fill="hold"/>
                                        <p:tgtEl>
                                          <p:spTgt spid="258062"/>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8063"/>
                                        </p:tgtEl>
                                        <p:attrNameLst>
                                          <p:attrName>style.visibility</p:attrName>
                                        </p:attrNameLst>
                                      </p:cBhvr>
                                      <p:to>
                                        <p:strVal val="visible"/>
                                      </p:to>
                                    </p:set>
                                    <p:anim calcmode="lin" valueType="num">
                                      <p:cBhvr additive="base">
                                        <p:cTn id="59" dur="500" fill="hold"/>
                                        <p:tgtEl>
                                          <p:spTgt spid="258063"/>
                                        </p:tgtEl>
                                        <p:attrNameLst>
                                          <p:attrName>ppt_x</p:attrName>
                                        </p:attrNameLst>
                                      </p:cBhvr>
                                      <p:tavLst>
                                        <p:tav tm="0">
                                          <p:val>
                                            <p:strVal val="#ppt_x"/>
                                          </p:val>
                                        </p:tav>
                                        <p:tav tm="100000">
                                          <p:val>
                                            <p:strVal val="#ppt_x"/>
                                          </p:val>
                                        </p:tav>
                                      </p:tavLst>
                                    </p:anim>
                                    <p:anim calcmode="lin" valueType="num">
                                      <p:cBhvr additive="base">
                                        <p:cTn id="60" dur="500" fill="hold"/>
                                        <p:tgtEl>
                                          <p:spTgt spid="25806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8064"/>
                                        </p:tgtEl>
                                        <p:attrNameLst>
                                          <p:attrName>style.visibility</p:attrName>
                                        </p:attrNameLst>
                                      </p:cBhvr>
                                      <p:to>
                                        <p:strVal val="visible"/>
                                      </p:to>
                                    </p:set>
                                    <p:anim calcmode="lin" valueType="num">
                                      <p:cBhvr additive="base">
                                        <p:cTn id="63" dur="500" fill="hold"/>
                                        <p:tgtEl>
                                          <p:spTgt spid="258064"/>
                                        </p:tgtEl>
                                        <p:attrNameLst>
                                          <p:attrName>ppt_x</p:attrName>
                                        </p:attrNameLst>
                                      </p:cBhvr>
                                      <p:tavLst>
                                        <p:tav tm="0">
                                          <p:val>
                                            <p:strVal val="#ppt_x"/>
                                          </p:val>
                                        </p:tav>
                                        <p:tav tm="100000">
                                          <p:val>
                                            <p:strVal val="#ppt_x"/>
                                          </p:val>
                                        </p:tav>
                                      </p:tavLst>
                                    </p:anim>
                                    <p:anim calcmode="lin" valueType="num">
                                      <p:cBhvr additive="base">
                                        <p:cTn id="64" dur="500" fill="hold"/>
                                        <p:tgtEl>
                                          <p:spTgt spid="25806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58065"/>
                                        </p:tgtEl>
                                        <p:attrNameLst>
                                          <p:attrName>style.visibility</p:attrName>
                                        </p:attrNameLst>
                                      </p:cBhvr>
                                      <p:to>
                                        <p:strVal val="visible"/>
                                      </p:to>
                                    </p:set>
                                    <p:anim calcmode="lin" valueType="num">
                                      <p:cBhvr additive="base">
                                        <p:cTn id="67" dur="500" fill="hold"/>
                                        <p:tgtEl>
                                          <p:spTgt spid="258065"/>
                                        </p:tgtEl>
                                        <p:attrNameLst>
                                          <p:attrName>ppt_x</p:attrName>
                                        </p:attrNameLst>
                                      </p:cBhvr>
                                      <p:tavLst>
                                        <p:tav tm="0">
                                          <p:val>
                                            <p:strVal val="#ppt_x"/>
                                          </p:val>
                                        </p:tav>
                                        <p:tav tm="100000">
                                          <p:val>
                                            <p:strVal val="#ppt_x"/>
                                          </p:val>
                                        </p:tav>
                                      </p:tavLst>
                                    </p:anim>
                                    <p:anim calcmode="lin" valueType="num">
                                      <p:cBhvr additive="base">
                                        <p:cTn id="68" dur="500" fill="hold"/>
                                        <p:tgtEl>
                                          <p:spTgt spid="25806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8067"/>
                                        </p:tgtEl>
                                        <p:attrNameLst>
                                          <p:attrName>style.visibility</p:attrName>
                                        </p:attrNameLst>
                                      </p:cBhvr>
                                      <p:to>
                                        <p:strVal val="visible"/>
                                      </p:to>
                                    </p:set>
                                    <p:anim calcmode="lin" valueType="num">
                                      <p:cBhvr additive="base">
                                        <p:cTn id="71" dur="500" fill="hold"/>
                                        <p:tgtEl>
                                          <p:spTgt spid="258067"/>
                                        </p:tgtEl>
                                        <p:attrNameLst>
                                          <p:attrName>ppt_x</p:attrName>
                                        </p:attrNameLst>
                                      </p:cBhvr>
                                      <p:tavLst>
                                        <p:tav tm="0">
                                          <p:val>
                                            <p:strVal val="#ppt_x"/>
                                          </p:val>
                                        </p:tav>
                                        <p:tav tm="100000">
                                          <p:val>
                                            <p:strVal val="#ppt_x"/>
                                          </p:val>
                                        </p:tav>
                                      </p:tavLst>
                                    </p:anim>
                                    <p:anim calcmode="lin" valueType="num">
                                      <p:cBhvr additive="base">
                                        <p:cTn id="72" dur="500" fill="hold"/>
                                        <p:tgtEl>
                                          <p:spTgt spid="258067"/>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8068"/>
                                        </p:tgtEl>
                                        <p:attrNameLst>
                                          <p:attrName>style.visibility</p:attrName>
                                        </p:attrNameLst>
                                      </p:cBhvr>
                                      <p:to>
                                        <p:strVal val="visible"/>
                                      </p:to>
                                    </p:set>
                                    <p:anim calcmode="lin" valueType="num">
                                      <p:cBhvr additive="base">
                                        <p:cTn id="75" dur="500" fill="hold"/>
                                        <p:tgtEl>
                                          <p:spTgt spid="258068"/>
                                        </p:tgtEl>
                                        <p:attrNameLst>
                                          <p:attrName>ppt_x</p:attrName>
                                        </p:attrNameLst>
                                      </p:cBhvr>
                                      <p:tavLst>
                                        <p:tav tm="0">
                                          <p:val>
                                            <p:strVal val="#ppt_x"/>
                                          </p:val>
                                        </p:tav>
                                        <p:tav tm="100000">
                                          <p:val>
                                            <p:strVal val="#ppt_x"/>
                                          </p:val>
                                        </p:tav>
                                      </p:tavLst>
                                    </p:anim>
                                    <p:anim calcmode="lin" valueType="num">
                                      <p:cBhvr additive="base">
                                        <p:cTn id="76" dur="500" fill="hold"/>
                                        <p:tgtEl>
                                          <p:spTgt spid="25806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8069"/>
                                        </p:tgtEl>
                                        <p:attrNameLst>
                                          <p:attrName>style.visibility</p:attrName>
                                        </p:attrNameLst>
                                      </p:cBhvr>
                                      <p:to>
                                        <p:strVal val="visible"/>
                                      </p:to>
                                    </p:set>
                                    <p:anim calcmode="lin" valueType="num">
                                      <p:cBhvr additive="base">
                                        <p:cTn id="79" dur="500" fill="hold"/>
                                        <p:tgtEl>
                                          <p:spTgt spid="258069"/>
                                        </p:tgtEl>
                                        <p:attrNameLst>
                                          <p:attrName>ppt_x</p:attrName>
                                        </p:attrNameLst>
                                      </p:cBhvr>
                                      <p:tavLst>
                                        <p:tav tm="0">
                                          <p:val>
                                            <p:strVal val="#ppt_x"/>
                                          </p:val>
                                        </p:tav>
                                        <p:tav tm="100000">
                                          <p:val>
                                            <p:strVal val="#ppt_x"/>
                                          </p:val>
                                        </p:tav>
                                      </p:tavLst>
                                    </p:anim>
                                    <p:anim calcmode="lin" valueType="num">
                                      <p:cBhvr additive="base">
                                        <p:cTn id="80" dur="500" fill="hold"/>
                                        <p:tgtEl>
                                          <p:spTgt spid="25806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8070"/>
                                        </p:tgtEl>
                                        <p:attrNameLst>
                                          <p:attrName>style.visibility</p:attrName>
                                        </p:attrNameLst>
                                      </p:cBhvr>
                                      <p:to>
                                        <p:strVal val="visible"/>
                                      </p:to>
                                    </p:set>
                                    <p:anim calcmode="lin" valueType="num">
                                      <p:cBhvr additive="base">
                                        <p:cTn id="83" dur="500" fill="hold"/>
                                        <p:tgtEl>
                                          <p:spTgt spid="258070"/>
                                        </p:tgtEl>
                                        <p:attrNameLst>
                                          <p:attrName>ppt_x</p:attrName>
                                        </p:attrNameLst>
                                      </p:cBhvr>
                                      <p:tavLst>
                                        <p:tav tm="0">
                                          <p:val>
                                            <p:strVal val="#ppt_x"/>
                                          </p:val>
                                        </p:tav>
                                        <p:tav tm="100000">
                                          <p:val>
                                            <p:strVal val="#ppt_x"/>
                                          </p:val>
                                        </p:tav>
                                      </p:tavLst>
                                    </p:anim>
                                    <p:anim calcmode="lin" valueType="num">
                                      <p:cBhvr additive="base">
                                        <p:cTn id="84" dur="500" fill="hold"/>
                                        <p:tgtEl>
                                          <p:spTgt spid="258070"/>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8071"/>
                                        </p:tgtEl>
                                        <p:attrNameLst>
                                          <p:attrName>style.visibility</p:attrName>
                                        </p:attrNameLst>
                                      </p:cBhvr>
                                      <p:to>
                                        <p:strVal val="visible"/>
                                      </p:to>
                                    </p:set>
                                    <p:anim calcmode="lin" valueType="num">
                                      <p:cBhvr additive="base">
                                        <p:cTn id="87" dur="500" fill="hold"/>
                                        <p:tgtEl>
                                          <p:spTgt spid="258071"/>
                                        </p:tgtEl>
                                        <p:attrNameLst>
                                          <p:attrName>ppt_x</p:attrName>
                                        </p:attrNameLst>
                                      </p:cBhvr>
                                      <p:tavLst>
                                        <p:tav tm="0">
                                          <p:val>
                                            <p:strVal val="#ppt_x"/>
                                          </p:val>
                                        </p:tav>
                                        <p:tav tm="100000">
                                          <p:val>
                                            <p:strVal val="#ppt_x"/>
                                          </p:val>
                                        </p:tav>
                                      </p:tavLst>
                                    </p:anim>
                                    <p:anim calcmode="lin" valueType="num">
                                      <p:cBhvr additive="base">
                                        <p:cTn id="88" dur="500" fill="hold"/>
                                        <p:tgtEl>
                                          <p:spTgt spid="25807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8072"/>
                                        </p:tgtEl>
                                        <p:attrNameLst>
                                          <p:attrName>style.visibility</p:attrName>
                                        </p:attrNameLst>
                                      </p:cBhvr>
                                      <p:to>
                                        <p:strVal val="visible"/>
                                      </p:to>
                                    </p:set>
                                    <p:anim calcmode="lin" valueType="num">
                                      <p:cBhvr additive="base">
                                        <p:cTn id="91" dur="500" fill="hold"/>
                                        <p:tgtEl>
                                          <p:spTgt spid="258072"/>
                                        </p:tgtEl>
                                        <p:attrNameLst>
                                          <p:attrName>ppt_x</p:attrName>
                                        </p:attrNameLst>
                                      </p:cBhvr>
                                      <p:tavLst>
                                        <p:tav tm="0">
                                          <p:val>
                                            <p:strVal val="#ppt_x"/>
                                          </p:val>
                                        </p:tav>
                                        <p:tav tm="100000">
                                          <p:val>
                                            <p:strVal val="#ppt_x"/>
                                          </p:val>
                                        </p:tav>
                                      </p:tavLst>
                                    </p:anim>
                                    <p:anim calcmode="lin" valueType="num">
                                      <p:cBhvr additive="base">
                                        <p:cTn id="92" dur="500" fill="hold"/>
                                        <p:tgtEl>
                                          <p:spTgt spid="258072"/>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58073"/>
                                        </p:tgtEl>
                                        <p:attrNameLst>
                                          <p:attrName>style.visibility</p:attrName>
                                        </p:attrNameLst>
                                      </p:cBhvr>
                                      <p:to>
                                        <p:strVal val="visible"/>
                                      </p:to>
                                    </p:set>
                                    <p:anim calcmode="lin" valueType="num">
                                      <p:cBhvr additive="base">
                                        <p:cTn id="95" dur="500" fill="hold"/>
                                        <p:tgtEl>
                                          <p:spTgt spid="258073"/>
                                        </p:tgtEl>
                                        <p:attrNameLst>
                                          <p:attrName>ppt_x</p:attrName>
                                        </p:attrNameLst>
                                      </p:cBhvr>
                                      <p:tavLst>
                                        <p:tav tm="0">
                                          <p:val>
                                            <p:strVal val="#ppt_x"/>
                                          </p:val>
                                        </p:tav>
                                        <p:tav tm="100000">
                                          <p:val>
                                            <p:strVal val="#ppt_x"/>
                                          </p:val>
                                        </p:tav>
                                      </p:tavLst>
                                    </p:anim>
                                    <p:anim calcmode="lin" valueType="num">
                                      <p:cBhvr additive="base">
                                        <p:cTn id="96" dur="500" fill="hold"/>
                                        <p:tgtEl>
                                          <p:spTgt spid="258073"/>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58074"/>
                                        </p:tgtEl>
                                        <p:attrNameLst>
                                          <p:attrName>style.visibility</p:attrName>
                                        </p:attrNameLst>
                                      </p:cBhvr>
                                      <p:to>
                                        <p:strVal val="visible"/>
                                      </p:to>
                                    </p:set>
                                    <p:anim calcmode="lin" valueType="num">
                                      <p:cBhvr additive="base">
                                        <p:cTn id="99" dur="500" fill="hold"/>
                                        <p:tgtEl>
                                          <p:spTgt spid="258074"/>
                                        </p:tgtEl>
                                        <p:attrNameLst>
                                          <p:attrName>ppt_x</p:attrName>
                                        </p:attrNameLst>
                                      </p:cBhvr>
                                      <p:tavLst>
                                        <p:tav tm="0">
                                          <p:val>
                                            <p:strVal val="#ppt_x"/>
                                          </p:val>
                                        </p:tav>
                                        <p:tav tm="100000">
                                          <p:val>
                                            <p:strVal val="#ppt_x"/>
                                          </p:val>
                                        </p:tav>
                                      </p:tavLst>
                                    </p:anim>
                                    <p:anim calcmode="lin" valueType="num">
                                      <p:cBhvr additive="base">
                                        <p:cTn id="100" dur="500" fill="hold"/>
                                        <p:tgtEl>
                                          <p:spTgt spid="25807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58078"/>
                                        </p:tgtEl>
                                        <p:attrNameLst>
                                          <p:attrName>style.visibility</p:attrName>
                                        </p:attrNameLst>
                                      </p:cBhvr>
                                      <p:to>
                                        <p:strVal val="visible"/>
                                      </p:to>
                                    </p:set>
                                    <p:anim calcmode="lin" valueType="num">
                                      <p:cBhvr additive="base">
                                        <p:cTn id="103" dur="500" fill="hold"/>
                                        <p:tgtEl>
                                          <p:spTgt spid="258078"/>
                                        </p:tgtEl>
                                        <p:attrNameLst>
                                          <p:attrName>ppt_x</p:attrName>
                                        </p:attrNameLst>
                                      </p:cBhvr>
                                      <p:tavLst>
                                        <p:tav tm="0">
                                          <p:val>
                                            <p:strVal val="#ppt_x"/>
                                          </p:val>
                                        </p:tav>
                                        <p:tav tm="100000">
                                          <p:val>
                                            <p:strVal val="#ppt_x"/>
                                          </p:val>
                                        </p:tav>
                                      </p:tavLst>
                                    </p:anim>
                                    <p:anim calcmode="lin" valueType="num">
                                      <p:cBhvr additive="base">
                                        <p:cTn id="104" dur="500" fill="hold"/>
                                        <p:tgtEl>
                                          <p:spTgt spid="258078"/>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58079"/>
                                        </p:tgtEl>
                                        <p:attrNameLst>
                                          <p:attrName>style.visibility</p:attrName>
                                        </p:attrNameLst>
                                      </p:cBhvr>
                                      <p:to>
                                        <p:strVal val="visible"/>
                                      </p:to>
                                    </p:set>
                                    <p:anim calcmode="lin" valueType="num">
                                      <p:cBhvr additive="base">
                                        <p:cTn id="107" dur="500" fill="hold"/>
                                        <p:tgtEl>
                                          <p:spTgt spid="258079"/>
                                        </p:tgtEl>
                                        <p:attrNameLst>
                                          <p:attrName>ppt_x</p:attrName>
                                        </p:attrNameLst>
                                      </p:cBhvr>
                                      <p:tavLst>
                                        <p:tav tm="0">
                                          <p:val>
                                            <p:strVal val="#ppt_x"/>
                                          </p:val>
                                        </p:tav>
                                        <p:tav tm="100000">
                                          <p:val>
                                            <p:strVal val="#ppt_x"/>
                                          </p:val>
                                        </p:tav>
                                      </p:tavLst>
                                    </p:anim>
                                    <p:anim calcmode="lin" valueType="num">
                                      <p:cBhvr additive="base">
                                        <p:cTn id="108" dur="500" fill="hold"/>
                                        <p:tgtEl>
                                          <p:spTgt spid="258079"/>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58080"/>
                                        </p:tgtEl>
                                        <p:attrNameLst>
                                          <p:attrName>style.visibility</p:attrName>
                                        </p:attrNameLst>
                                      </p:cBhvr>
                                      <p:to>
                                        <p:strVal val="visible"/>
                                      </p:to>
                                    </p:set>
                                    <p:anim calcmode="lin" valueType="num">
                                      <p:cBhvr additive="base">
                                        <p:cTn id="111" dur="500" fill="hold"/>
                                        <p:tgtEl>
                                          <p:spTgt spid="258080"/>
                                        </p:tgtEl>
                                        <p:attrNameLst>
                                          <p:attrName>ppt_x</p:attrName>
                                        </p:attrNameLst>
                                      </p:cBhvr>
                                      <p:tavLst>
                                        <p:tav tm="0">
                                          <p:val>
                                            <p:strVal val="#ppt_x"/>
                                          </p:val>
                                        </p:tav>
                                        <p:tav tm="100000">
                                          <p:val>
                                            <p:strVal val="#ppt_x"/>
                                          </p:val>
                                        </p:tav>
                                      </p:tavLst>
                                    </p:anim>
                                    <p:anim calcmode="lin" valueType="num">
                                      <p:cBhvr additive="base">
                                        <p:cTn id="112" dur="500" fill="hold"/>
                                        <p:tgtEl>
                                          <p:spTgt spid="25808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58081"/>
                                        </p:tgtEl>
                                        <p:attrNameLst>
                                          <p:attrName>style.visibility</p:attrName>
                                        </p:attrNameLst>
                                      </p:cBhvr>
                                      <p:to>
                                        <p:strVal val="visible"/>
                                      </p:to>
                                    </p:set>
                                    <p:anim calcmode="lin" valueType="num">
                                      <p:cBhvr additive="base">
                                        <p:cTn id="115" dur="500" fill="hold"/>
                                        <p:tgtEl>
                                          <p:spTgt spid="258081"/>
                                        </p:tgtEl>
                                        <p:attrNameLst>
                                          <p:attrName>ppt_x</p:attrName>
                                        </p:attrNameLst>
                                      </p:cBhvr>
                                      <p:tavLst>
                                        <p:tav tm="0">
                                          <p:val>
                                            <p:strVal val="#ppt_x"/>
                                          </p:val>
                                        </p:tav>
                                        <p:tav tm="100000">
                                          <p:val>
                                            <p:strVal val="#ppt_x"/>
                                          </p:val>
                                        </p:tav>
                                      </p:tavLst>
                                    </p:anim>
                                    <p:anim calcmode="lin" valueType="num">
                                      <p:cBhvr additive="base">
                                        <p:cTn id="116" dur="500" fill="hold"/>
                                        <p:tgtEl>
                                          <p:spTgt spid="258081"/>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258082"/>
                                        </p:tgtEl>
                                        <p:attrNameLst>
                                          <p:attrName>style.visibility</p:attrName>
                                        </p:attrNameLst>
                                      </p:cBhvr>
                                      <p:to>
                                        <p:strVal val="visible"/>
                                      </p:to>
                                    </p:set>
                                    <p:anim calcmode="lin" valueType="num">
                                      <p:cBhvr additive="base">
                                        <p:cTn id="119" dur="500" fill="hold"/>
                                        <p:tgtEl>
                                          <p:spTgt spid="258082"/>
                                        </p:tgtEl>
                                        <p:attrNameLst>
                                          <p:attrName>ppt_x</p:attrName>
                                        </p:attrNameLst>
                                      </p:cBhvr>
                                      <p:tavLst>
                                        <p:tav tm="0">
                                          <p:val>
                                            <p:strVal val="#ppt_x"/>
                                          </p:val>
                                        </p:tav>
                                        <p:tav tm="100000">
                                          <p:val>
                                            <p:strVal val="#ppt_x"/>
                                          </p:val>
                                        </p:tav>
                                      </p:tavLst>
                                    </p:anim>
                                    <p:anim calcmode="lin" valueType="num">
                                      <p:cBhvr additive="base">
                                        <p:cTn id="120" dur="500" fill="hold"/>
                                        <p:tgtEl>
                                          <p:spTgt spid="25808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58083"/>
                                        </p:tgtEl>
                                        <p:attrNameLst>
                                          <p:attrName>style.visibility</p:attrName>
                                        </p:attrNameLst>
                                      </p:cBhvr>
                                      <p:to>
                                        <p:strVal val="visible"/>
                                      </p:to>
                                    </p:set>
                                    <p:anim calcmode="lin" valueType="num">
                                      <p:cBhvr additive="base">
                                        <p:cTn id="123" dur="500" fill="hold"/>
                                        <p:tgtEl>
                                          <p:spTgt spid="258083"/>
                                        </p:tgtEl>
                                        <p:attrNameLst>
                                          <p:attrName>ppt_x</p:attrName>
                                        </p:attrNameLst>
                                      </p:cBhvr>
                                      <p:tavLst>
                                        <p:tav tm="0">
                                          <p:val>
                                            <p:strVal val="#ppt_x"/>
                                          </p:val>
                                        </p:tav>
                                        <p:tav tm="100000">
                                          <p:val>
                                            <p:strVal val="#ppt_x"/>
                                          </p:val>
                                        </p:tav>
                                      </p:tavLst>
                                    </p:anim>
                                    <p:anim calcmode="lin" valueType="num">
                                      <p:cBhvr additive="base">
                                        <p:cTn id="124" dur="500" fill="hold"/>
                                        <p:tgtEl>
                                          <p:spTgt spid="258083"/>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258084"/>
                                        </p:tgtEl>
                                        <p:attrNameLst>
                                          <p:attrName>style.visibility</p:attrName>
                                        </p:attrNameLst>
                                      </p:cBhvr>
                                      <p:to>
                                        <p:strVal val="visible"/>
                                      </p:to>
                                    </p:set>
                                    <p:anim calcmode="lin" valueType="num">
                                      <p:cBhvr additive="base">
                                        <p:cTn id="127" dur="500" fill="hold"/>
                                        <p:tgtEl>
                                          <p:spTgt spid="258084"/>
                                        </p:tgtEl>
                                        <p:attrNameLst>
                                          <p:attrName>ppt_x</p:attrName>
                                        </p:attrNameLst>
                                      </p:cBhvr>
                                      <p:tavLst>
                                        <p:tav tm="0">
                                          <p:val>
                                            <p:strVal val="#ppt_x"/>
                                          </p:val>
                                        </p:tav>
                                        <p:tav tm="100000">
                                          <p:val>
                                            <p:strVal val="#ppt_x"/>
                                          </p:val>
                                        </p:tav>
                                      </p:tavLst>
                                    </p:anim>
                                    <p:anim calcmode="lin" valueType="num">
                                      <p:cBhvr additive="base">
                                        <p:cTn id="128" dur="500" fill="hold"/>
                                        <p:tgtEl>
                                          <p:spTgt spid="258084"/>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58085"/>
                                        </p:tgtEl>
                                        <p:attrNameLst>
                                          <p:attrName>style.visibility</p:attrName>
                                        </p:attrNameLst>
                                      </p:cBhvr>
                                      <p:to>
                                        <p:strVal val="visible"/>
                                      </p:to>
                                    </p:set>
                                    <p:anim calcmode="lin" valueType="num">
                                      <p:cBhvr additive="base">
                                        <p:cTn id="131" dur="500" fill="hold"/>
                                        <p:tgtEl>
                                          <p:spTgt spid="258085"/>
                                        </p:tgtEl>
                                        <p:attrNameLst>
                                          <p:attrName>ppt_x</p:attrName>
                                        </p:attrNameLst>
                                      </p:cBhvr>
                                      <p:tavLst>
                                        <p:tav tm="0">
                                          <p:val>
                                            <p:strVal val="#ppt_x"/>
                                          </p:val>
                                        </p:tav>
                                        <p:tav tm="100000">
                                          <p:val>
                                            <p:strVal val="#ppt_x"/>
                                          </p:val>
                                        </p:tav>
                                      </p:tavLst>
                                    </p:anim>
                                    <p:anim calcmode="lin" valueType="num">
                                      <p:cBhvr additive="base">
                                        <p:cTn id="132" dur="500" fill="hold"/>
                                        <p:tgtEl>
                                          <p:spTgt spid="258085"/>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258086"/>
                                        </p:tgtEl>
                                        <p:attrNameLst>
                                          <p:attrName>style.visibility</p:attrName>
                                        </p:attrNameLst>
                                      </p:cBhvr>
                                      <p:to>
                                        <p:strVal val="visible"/>
                                      </p:to>
                                    </p:set>
                                    <p:anim calcmode="lin" valueType="num">
                                      <p:cBhvr additive="base">
                                        <p:cTn id="135" dur="500" fill="hold"/>
                                        <p:tgtEl>
                                          <p:spTgt spid="258086"/>
                                        </p:tgtEl>
                                        <p:attrNameLst>
                                          <p:attrName>ppt_x</p:attrName>
                                        </p:attrNameLst>
                                      </p:cBhvr>
                                      <p:tavLst>
                                        <p:tav tm="0">
                                          <p:val>
                                            <p:strVal val="#ppt_x"/>
                                          </p:val>
                                        </p:tav>
                                        <p:tav tm="100000">
                                          <p:val>
                                            <p:strVal val="#ppt_x"/>
                                          </p:val>
                                        </p:tav>
                                      </p:tavLst>
                                    </p:anim>
                                    <p:anim calcmode="lin" valueType="num">
                                      <p:cBhvr additive="base">
                                        <p:cTn id="136" dur="500" fill="hold"/>
                                        <p:tgtEl>
                                          <p:spTgt spid="258086"/>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258088"/>
                                        </p:tgtEl>
                                        <p:attrNameLst>
                                          <p:attrName>style.visibility</p:attrName>
                                        </p:attrNameLst>
                                      </p:cBhvr>
                                      <p:to>
                                        <p:strVal val="visible"/>
                                      </p:to>
                                    </p:set>
                                    <p:anim calcmode="lin" valueType="num">
                                      <p:cBhvr additive="base">
                                        <p:cTn id="141" dur="500" fill="hold"/>
                                        <p:tgtEl>
                                          <p:spTgt spid="258088"/>
                                        </p:tgtEl>
                                        <p:attrNameLst>
                                          <p:attrName>ppt_x</p:attrName>
                                        </p:attrNameLst>
                                      </p:cBhvr>
                                      <p:tavLst>
                                        <p:tav tm="0">
                                          <p:val>
                                            <p:strVal val="0-#ppt_w/2"/>
                                          </p:val>
                                        </p:tav>
                                        <p:tav tm="100000">
                                          <p:val>
                                            <p:strVal val="#ppt_x"/>
                                          </p:val>
                                        </p:tav>
                                      </p:tavLst>
                                    </p:anim>
                                    <p:anim calcmode="lin" valueType="num">
                                      <p:cBhvr additive="base">
                                        <p:cTn id="142" dur="500" fill="hold"/>
                                        <p:tgtEl>
                                          <p:spTgt spid="258088"/>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1" fill="hold" grpId="0" nodeType="clickEffect">
                                  <p:stCondLst>
                                    <p:cond delay="0"/>
                                  </p:stCondLst>
                                  <p:childTnLst>
                                    <p:set>
                                      <p:cBhvr>
                                        <p:cTn id="146" dur="1" fill="hold">
                                          <p:stCondLst>
                                            <p:cond delay="0"/>
                                          </p:stCondLst>
                                        </p:cTn>
                                        <p:tgtEl>
                                          <p:spTgt spid="258075"/>
                                        </p:tgtEl>
                                        <p:attrNameLst>
                                          <p:attrName>style.visibility</p:attrName>
                                        </p:attrNameLst>
                                      </p:cBhvr>
                                      <p:to>
                                        <p:strVal val="visible"/>
                                      </p:to>
                                    </p:set>
                                    <p:anim calcmode="lin" valueType="num">
                                      <p:cBhvr additive="base">
                                        <p:cTn id="147" dur="500" fill="hold"/>
                                        <p:tgtEl>
                                          <p:spTgt spid="258075"/>
                                        </p:tgtEl>
                                        <p:attrNameLst>
                                          <p:attrName>ppt_x</p:attrName>
                                        </p:attrNameLst>
                                      </p:cBhvr>
                                      <p:tavLst>
                                        <p:tav tm="0">
                                          <p:val>
                                            <p:strVal val="#ppt_x"/>
                                          </p:val>
                                        </p:tav>
                                        <p:tav tm="100000">
                                          <p:val>
                                            <p:strVal val="#ppt_x"/>
                                          </p:val>
                                        </p:tav>
                                      </p:tavLst>
                                    </p:anim>
                                    <p:anim calcmode="lin" valueType="num">
                                      <p:cBhvr additive="base">
                                        <p:cTn id="148" dur="500" fill="hold"/>
                                        <p:tgtEl>
                                          <p:spTgt spid="258075"/>
                                        </p:tgtEl>
                                        <p:attrNameLst>
                                          <p:attrName>ppt_y</p:attrName>
                                        </p:attrNameLst>
                                      </p:cBhvr>
                                      <p:tavLst>
                                        <p:tav tm="0">
                                          <p:val>
                                            <p:strVal val="0-#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1" fill="hold" grpId="0" nodeType="clickEffect">
                                  <p:stCondLst>
                                    <p:cond delay="0"/>
                                  </p:stCondLst>
                                  <p:childTnLst>
                                    <p:set>
                                      <p:cBhvr>
                                        <p:cTn id="152" dur="1" fill="hold">
                                          <p:stCondLst>
                                            <p:cond delay="0"/>
                                          </p:stCondLst>
                                        </p:cTn>
                                        <p:tgtEl>
                                          <p:spTgt spid="258076"/>
                                        </p:tgtEl>
                                        <p:attrNameLst>
                                          <p:attrName>style.visibility</p:attrName>
                                        </p:attrNameLst>
                                      </p:cBhvr>
                                      <p:to>
                                        <p:strVal val="visible"/>
                                      </p:to>
                                    </p:set>
                                    <p:anim calcmode="lin" valueType="num">
                                      <p:cBhvr additive="base">
                                        <p:cTn id="153" dur="500" fill="hold"/>
                                        <p:tgtEl>
                                          <p:spTgt spid="258076"/>
                                        </p:tgtEl>
                                        <p:attrNameLst>
                                          <p:attrName>ppt_x</p:attrName>
                                        </p:attrNameLst>
                                      </p:cBhvr>
                                      <p:tavLst>
                                        <p:tav tm="0">
                                          <p:val>
                                            <p:strVal val="#ppt_x"/>
                                          </p:val>
                                        </p:tav>
                                        <p:tav tm="100000">
                                          <p:val>
                                            <p:strVal val="#ppt_x"/>
                                          </p:val>
                                        </p:tav>
                                      </p:tavLst>
                                    </p:anim>
                                    <p:anim calcmode="lin" valueType="num">
                                      <p:cBhvr additive="base">
                                        <p:cTn id="154" dur="500" fill="hold"/>
                                        <p:tgtEl>
                                          <p:spTgt spid="258076"/>
                                        </p:tgtEl>
                                        <p:attrNameLst>
                                          <p:attrName>ppt_y</p:attrName>
                                        </p:attrNameLst>
                                      </p:cBhvr>
                                      <p:tavLst>
                                        <p:tav tm="0">
                                          <p:val>
                                            <p:strVal val="0-#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1" fill="hold" grpId="0" nodeType="clickEffect">
                                  <p:stCondLst>
                                    <p:cond delay="0"/>
                                  </p:stCondLst>
                                  <p:childTnLst>
                                    <p:set>
                                      <p:cBhvr>
                                        <p:cTn id="158" dur="1" fill="hold">
                                          <p:stCondLst>
                                            <p:cond delay="0"/>
                                          </p:stCondLst>
                                        </p:cTn>
                                        <p:tgtEl>
                                          <p:spTgt spid="258077"/>
                                        </p:tgtEl>
                                        <p:attrNameLst>
                                          <p:attrName>style.visibility</p:attrName>
                                        </p:attrNameLst>
                                      </p:cBhvr>
                                      <p:to>
                                        <p:strVal val="visible"/>
                                      </p:to>
                                    </p:set>
                                    <p:anim calcmode="lin" valueType="num">
                                      <p:cBhvr additive="base">
                                        <p:cTn id="159" dur="500" fill="hold"/>
                                        <p:tgtEl>
                                          <p:spTgt spid="258077"/>
                                        </p:tgtEl>
                                        <p:attrNameLst>
                                          <p:attrName>ppt_x</p:attrName>
                                        </p:attrNameLst>
                                      </p:cBhvr>
                                      <p:tavLst>
                                        <p:tav tm="0">
                                          <p:val>
                                            <p:strVal val="#ppt_x"/>
                                          </p:val>
                                        </p:tav>
                                        <p:tav tm="100000">
                                          <p:val>
                                            <p:strVal val="#ppt_x"/>
                                          </p:val>
                                        </p:tav>
                                      </p:tavLst>
                                    </p:anim>
                                    <p:anim calcmode="lin" valueType="num">
                                      <p:cBhvr additive="base">
                                        <p:cTn id="160" dur="500" fill="hold"/>
                                        <p:tgtEl>
                                          <p:spTgt spid="258077"/>
                                        </p:tgtEl>
                                        <p:attrNameLst>
                                          <p:attrName>ppt_y</p:attrName>
                                        </p:attrNameLst>
                                      </p:cBhvr>
                                      <p:tavLst>
                                        <p:tav tm="0">
                                          <p:val>
                                            <p:strVal val="0-#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1" fill="hold" grpId="0" nodeType="clickEffect">
                                  <p:stCondLst>
                                    <p:cond delay="0"/>
                                  </p:stCondLst>
                                  <p:childTnLst>
                                    <p:set>
                                      <p:cBhvr>
                                        <p:cTn id="164" dur="1" fill="hold">
                                          <p:stCondLst>
                                            <p:cond delay="0"/>
                                          </p:stCondLst>
                                        </p:cTn>
                                        <p:tgtEl>
                                          <p:spTgt spid="258087"/>
                                        </p:tgtEl>
                                        <p:attrNameLst>
                                          <p:attrName>style.visibility</p:attrName>
                                        </p:attrNameLst>
                                      </p:cBhvr>
                                      <p:to>
                                        <p:strVal val="visible"/>
                                      </p:to>
                                    </p:set>
                                    <p:anim calcmode="lin" valueType="num">
                                      <p:cBhvr additive="base">
                                        <p:cTn id="165" dur="500" fill="hold"/>
                                        <p:tgtEl>
                                          <p:spTgt spid="258087"/>
                                        </p:tgtEl>
                                        <p:attrNameLst>
                                          <p:attrName>ppt_x</p:attrName>
                                        </p:attrNameLst>
                                      </p:cBhvr>
                                      <p:tavLst>
                                        <p:tav tm="0">
                                          <p:val>
                                            <p:strVal val="#ppt_x"/>
                                          </p:val>
                                        </p:tav>
                                        <p:tav tm="100000">
                                          <p:val>
                                            <p:strVal val="#ppt_x"/>
                                          </p:val>
                                        </p:tav>
                                      </p:tavLst>
                                    </p:anim>
                                    <p:anim calcmode="lin" valueType="num">
                                      <p:cBhvr additive="base">
                                        <p:cTn id="166" dur="500" fill="hold"/>
                                        <p:tgtEl>
                                          <p:spTgt spid="258087"/>
                                        </p:tgtEl>
                                        <p:attrNameLst>
                                          <p:attrName>ppt_y</p:attrName>
                                        </p:attrNameLst>
                                      </p:cBhvr>
                                      <p:tavLst>
                                        <p:tav tm="0">
                                          <p:val>
                                            <p:strVal val="0-#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2" fill="hold" grpId="1" nodeType="clickEffect">
                                  <p:stCondLst>
                                    <p:cond delay="0"/>
                                  </p:stCondLst>
                                  <p:childTnLst>
                                    <p:set>
                                      <p:cBhvr>
                                        <p:cTn id="170" dur="1" fill="hold">
                                          <p:stCondLst>
                                            <p:cond delay="0"/>
                                          </p:stCondLst>
                                        </p:cTn>
                                        <p:tgtEl>
                                          <p:spTgt spid="258089"/>
                                        </p:tgtEl>
                                        <p:attrNameLst>
                                          <p:attrName>style.visibility</p:attrName>
                                        </p:attrNameLst>
                                      </p:cBhvr>
                                      <p:to>
                                        <p:strVal val="visible"/>
                                      </p:to>
                                    </p:set>
                                    <p:anim calcmode="lin" valueType="num">
                                      <p:cBhvr additive="base">
                                        <p:cTn id="171" dur="500" fill="hold"/>
                                        <p:tgtEl>
                                          <p:spTgt spid="258089"/>
                                        </p:tgtEl>
                                        <p:attrNameLst>
                                          <p:attrName>ppt_x</p:attrName>
                                        </p:attrNameLst>
                                      </p:cBhvr>
                                      <p:tavLst>
                                        <p:tav tm="0">
                                          <p:val>
                                            <p:strVal val="1+#ppt_w/2"/>
                                          </p:val>
                                        </p:tav>
                                        <p:tav tm="100000">
                                          <p:val>
                                            <p:strVal val="#ppt_x"/>
                                          </p:val>
                                        </p:tav>
                                      </p:tavLst>
                                    </p:anim>
                                    <p:anim calcmode="lin" valueType="num">
                                      <p:cBhvr additive="base">
                                        <p:cTn id="172" dur="500" fill="hold"/>
                                        <p:tgtEl>
                                          <p:spTgt spid="258089"/>
                                        </p:tgtEl>
                                        <p:attrNameLst>
                                          <p:attrName>ppt_y</p:attrName>
                                        </p:attrNameLst>
                                      </p:cBhvr>
                                      <p:tavLst>
                                        <p:tav tm="0">
                                          <p:val>
                                            <p:strVal val="#ppt_y"/>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1" fill="hold" grpId="0" nodeType="clickEffect">
                                  <p:stCondLst>
                                    <p:cond delay="0"/>
                                  </p:stCondLst>
                                  <p:childTnLst>
                                    <p:set>
                                      <p:cBhvr>
                                        <p:cTn id="176" dur="1" fill="hold">
                                          <p:stCondLst>
                                            <p:cond delay="0"/>
                                          </p:stCondLst>
                                        </p:cTn>
                                        <p:tgtEl>
                                          <p:spTgt spid="258090"/>
                                        </p:tgtEl>
                                        <p:attrNameLst>
                                          <p:attrName>style.visibility</p:attrName>
                                        </p:attrNameLst>
                                      </p:cBhvr>
                                      <p:to>
                                        <p:strVal val="visible"/>
                                      </p:to>
                                    </p:set>
                                    <p:anim calcmode="lin" valueType="num">
                                      <p:cBhvr additive="base">
                                        <p:cTn id="177" dur="500" fill="hold"/>
                                        <p:tgtEl>
                                          <p:spTgt spid="258090"/>
                                        </p:tgtEl>
                                        <p:attrNameLst>
                                          <p:attrName>ppt_x</p:attrName>
                                        </p:attrNameLst>
                                      </p:cBhvr>
                                      <p:tavLst>
                                        <p:tav tm="0">
                                          <p:val>
                                            <p:strVal val="#ppt_x"/>
                                          </p:val>
                                        </p:tav>
                                        <p:tav tm="100000">
                                          <p:val>
                                            <p:strVal val="#ppt_x"/>
                                          </p:val>
                                        </p:tav>
                                      </p:tavLst>
                                    </p:anim>
                                    <p:anim calcmode="lin" valueType="num">
                                      <p:cBhvr additive="base">
                                        <p:cTn id="178" dur="500" fill="hold"/>
                                        <p:tgtEl>
                                          <p:spTgt spid="25809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nimBg="1"/>
      <p:bldP spid="258051" grpId="0" animBg="1"/>
      <p:bldP spid="258052" grpId="0" animBg="1"/>
      <p:bldP spid="258053" grpId="0" animBg="1"/>
      <p:bldP spid="258054" grpId="0" animBg="1"/>
      <p:bldP spid="258055" grpId="0" animBg="1"/>
      <p:bldP spid="258056" grpId="0" animBg="1"/>
      <p:bldP spid="258057" grpId="0" animBg="1"/>
      <p:bldP spid="258058" grpId="0" animBg="1"/>
      <p:bldP spid="258059" grpId="0" animBg="1"/>
      <p:bldP spid="258060" grpId="0" animBg="1"/>
      <p:bldP spid="258061" grpId="0" animBg="1"/>
      <p:bldP spid="258062" grpId="0" animBg="1"/>
      <p:bldP spid="258063" grpId="0" animBg="1"/>
      <p:bldP spid="258064" grpId="0" animBg="1"/>
      <p:bldP spid="258065" grpId="0" animBg="1"/>
      <p:bldP spid="258067" grpId="0" animBg="1"/>
      <p:bldP spid="258068" grpId="0" animBg="1"/>
      <p:bldP spid="258069" grpId="0" animBg="1"/>
      <p:bldP spid="258070" grpId="0" animBg="1"/>
      <p:bldP spid="258071" grpId="0" animBg="1"/>
      <p:bldP spid="258072" grpId="0" animBg="1"/>
      <p:bldP spid="258073" grpId="0" animBg="1"/>
      <p:bldP spid="258074" grpId="0" animBg="1"/>
      <p:bldP spid="258075" grpId="0" animBg="1"/>
      <p:bldP spid="258076" grpId="0" animBg="1"/>
      <p:bldP spid="258077" grpId="0" animBg="1"/>
      <p:bldP spid="258078" grpId="0" animBg="1"/>
      <p:bldP spid="258079" grpId="0" animBg="1"/>
      <p:bldP spid="258080" grpId="0" animBg="1"/>
      <p:bldP spid="258081" grpId="0" animBg="1"/>
      <p:bldP spid="258082" grpId="0" animBg="1"/>
      <p:bldP spid="258083" grpId="0" animBg="1"/>
      <p:bldP spid="258084" grpId="0" animBg="1"/>
      <p:bldP spid="258085" grpId="0" animBg="1"/>
      <p:bldP spid="258086" grpId="0" animBg="1"/>
      <p:bldP spid="258087" grpId="0" animBg="1"/>
      <p:bldP spid="258088" grpId="0"/>
      <p:bldP spid="258089" grpId="1"/>
      <p:bldP spid="25809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8" name="Rectangle 6"/>
          <p:cNvSpPr>
            <a:spLocks noGrp="1" noChangeArrowheads="1"/>
          </p:cNvSpPr>
          <p:nvPr>
            <p:ph type="title"/>
          </p:nvPr>
        </p:nvSpPr>
        <p:spPr>
          <a:xfrm>
            <a:off x="2514600" y="533400"/>
            <a:ext cx="3962400" cy="457200"/>
          </a:xfrm>
        </p:spPr>
        <p:txBody>
          <a:bodyPr/>
          <a:lstStyle/>
          <a:p>
            <a:pPr algn="l"/>
            <a:r>
              <a:rPr lang="zh-CN" altLang="en-US" sz="3600" b="1" u="sng">
                <a:effectLst>
                  <a:outerShdw blurRad="38100" dist="38100" dir="2700000" algn="tl">
                    <a:srgbClr val="C0C0C0"/>
                  </a:outerShdw>
                </a:effectLst>
                <a:ea typeface="仿宋_GB2312" pitchFamily="49" charset="-122"/>
              </a:rPr>
              <a:t>折半搜索性能分析</a:t>
            </a:r>
            <a:endParaRPr lang="zh-CN" altLang="en-US" u="sng"/>
          </a:p>
        </p:txBody>
      </p:sp>
      <p:sp>
        <p:nvSpPr>
          <p:cNvPr id="177159" name="Rectangle 7"/>
          <p:cNvSpPr>
            <a:spLocks noGrp="1" noChangeArrowheads="1"/>
          </p:cNvSpPr>
          <p:nvPr>
            <p:ph type="body" idx="1"/>
          </p:nvPr>
        </p:nvSpPr>
        <p:spPr>
          <a:xfrm>
            <a:off x="457200" y="1219200"/>
            <a:ext cx="8015288" cy="5262563"/>
          </a:xfrm>
        </p:spPr>
        <p:txBody>
          <a:bodyPr/>
          <a:lstStyle/>
          <a:p>
            <a:pPr algn="just">
              <a:buClr>
                <a:srgbClr val="FF6600"/>
              </a:buClr>
              <a:buSzPct val="50000"/>
              <a:buFont typeface="Wingdings" pitchFamily="2" charset="2"/>
              <a:buChar char="n"/>
            </a:pPr>
            <a:r>
              <a:rPr lang="zh-CN" altLang="en-US" b="1" dirty="0">
                <a:solidFill>
                  <a:srgbClr val="003300"/>
                </a:solidFill>
                <a:effectLst>
                  <a:outerShdw blurRad="38100" dist="38100" dir="2700000" algn="tl">
                    <a:srgbClr val="C0C0C0"/>
                  </a:outerShdw>
                </a:effectLst>
                <a:ea typeface="仿宋_GB2312" pitchFamily="49" charset="-122"/>
              </a:rPr>
              <a:t>若</a:t>
            </a:r>
            <a:r>
              <a:rPr lang="zh-CN" altLang="en-US" b="1" dirty="0" smtClean="0">
                <a:solidFill>
                  <a:srgbClr val="003300"/>
                </a:solidFill>
                <a:effectLst>
                  <a:outerShdw blurRad="38100" dist="38100" dir="2700000" algn="tl">
                    <a:srgbClr val="C0C0C0"/>
                  </a:outerShdw>
                </a:effectLst>
                <a:ea typeface="仿宋_GB2312" pitchFamily="49" charset="-122"/>
              </a:rPr>
              <a:t>设</a:t>
            </a:r>
            <a:r>
              <a:rPr lang="en-US" altLang="zh-CN" b="1" i="1" dirty="0" smtClean="0">
                <a:solidFill>
                  <a:srgbClr val="CC0000"/>
                </a:solidFill>
                <a:effectLst>
                  <a:outerShdw blurRad="38100" dist="38100" dir="2700000" algn="tl">
                    <a:srgbClr val="C0C0C0"/>
                  </a:outerShdw>
                </a:effectLst>
                <a:ea typeface="仿宋_GB2312" pitchFamily="49" charset="-122"/>
              </a:rPr>
              <a:t>n</a:t>
            </a:r>
            <a:r>
              <a:rPr lang="en-US" altLang="zh-CN" b="1" dirty="0" smtClean="0">
                <a:solidFill>
                  <a:srgbClr val="CC0000"/>
                </a:solidFill>
                <a:effectLst>
                  <a:outerShdw blurRad="38100" dist="38100" dir="2700000" algn="tl">
                    <a:srgbClr val="C0C0C0"/>
                  </a:outerShdw>
                </a:effectLst>
                <a:ea typeface="仿宋_GB2312" pitchFamily="49" charset="-122"/>
              </a:rPr>
              <a:t>=2</a:t>
            </a:r>
            <a:r>
              <a:rPr lang="en-US" altLang="zh-CN" b="1" i="1" baseline="30000" dirty="0" smtClean="0">
                <a:solidFill>
                  <a:srgbClr val="CC0000"/>
                </a:solidFill>
                <a:effectLst>
                  <a:outerShdw blurRad="38100" dist="38100" dir="2700000" algn="tl">
                    <a:srgbClr val="C0C0C0"/>
                  </a:outerShdw>
                </a:effectLst>
                <a:ea typeface="仿宋_GB2312" pitchFamily="49" charset="-122"/>
              </a:rPr>
              <a:t>h</a:t>
            </a:r>
            <a:r>
              <a:rPr lang="en-US" altLang="zh-CN" b="1" dirty="0" smtClean="0">
                <a:solidFill>
                  <a:srgbClr val="CC0000"/>
                </a:solidFill>
                <a:effectLst>
                  <a:outerShdw blurRad="38100" dist="38100" dir="2700000" algn="tl">
                    <a:srgbClr val="C0C0C0"/>
                  </a:outerShdw>
                </a:effectLst>
                <a:ea typeface="仿宋_GB2312" pitchFamily="49" charset="-122"/>
              </a:rPr>
              <a:t>-1</a:t>
            </a:r>
            <a:r>
              <a:rPr lang="zh-CN" altLang="en-US" b="1" dirty="0" smtClean="0">
                <a:solidFill>
                  <a:srgbClr val="003300"/>
                </a:solidFill>
                <a:effectLst>
                  <a:outerShdw blurRad="38100" dist="38100" dir="2700000" algn="tl">
                    <a:srgbClr val="C0C0C0"/>
                  </a:outerShdw>
                </a:effectLst>
                <a:ea typeface="仿宋_GB2312" pitchFamily="49" charset="-122"/>
              </a:rPr>
              <a:t>，</a:t>
            </a:r>
            <a:r>
              <a:rPr lang="zh-CN" altLang="en-US" b="1" dirty="0">
                <a:solidFill>
                  <a:srgbClr val="003300"/>
                </a:solidFill>
                <a:effectLst>
                  <a:outerShdw blurRad="38100" dist="38100" dir="2700000" algn="tl">
                    <a:srgbClr val="C0C0C0"/>
                  </a:outerShdw>
                </a:effectLst>
                <a:ea typeface="仿宋_GB2312" pitchFamily="49" charset="-122"/>
              </a:rPr>
              <a:t>则描述折半搜索的判定树是高度</a:t>
            </a:r>
            <a:r>
              <a:rPr lang="zh-CN" altLang="en-US" b="1" dirty="0" smtClean="0">
                <a:solidFill>
                  <a:srgbClr val="003300"/>
                </a:solidFill>
                <a:effectLst>
                  <a:outerShdw blurRad="38100" dist="38100" dir="2700000" algn="tl">
                    <a:srgbClr val="C0C0C0"/>
                  </a:outerShdw>
                </a:effectLst>
                <a:ea typeface="仿宋_GB2312" pitchFamily="49" charset="-122"/>
              </a:rPr>
              <a:t>为</a:t>
            </a:r>
            <a:r>
              <a:rPr lang="en-US" altLang="zh-CN" b="1" i="1" dirty="0" smtClean="0">
                <a:solidFill>
                  <a:srgbClr val="CC0000"/>
                </a:solidFill>
                <a:effectLst>
                  <a:outerShdw blurRad="38100" dist="38100" dir="2700000" algn="tl">
                    <a:srgbClr val="C0C0C0"/>
                  </a:outerShdw>
                </a:effectLst>
                <a:ea typeface="仿宋_GB2312" pitchFamily="49" charset="-122"/>
              </a:rPr>
              <a:t>h</a:t>
            </a:r>
            <a:r>
              <a:rPr lang="en-US" altLang="zh-CN" b="1" dirty="0" smtClean="0">
                <a:solidFill>
                  <a:srgbClr val="CC0000"/>
                </a:solidFill>
                <a:effectLst>
                  <a:outerShdw blurRad="38100" dist="38100" dir="2700000" algn="tl">
                    <a:srgbClr val="C0C0C0"/>
                  </a:outerShdw>
                </a:effectLst>
                <a:ea typeface="仿宋_GB2312" pitchFamily="49" charset="-122"/>
              </a:rPr>
              <a:t>-1</a:t>
            </a:r>
            <a:r>
              <a:rPr lang="zh-CN" altLang="en-US" b="1" dirty="0" smtClean="0">
                <a:solidFill>
                  <a:srgbClr val="003300"/>
                </a:solidFill>
                <a:effectLst>
                  <a:outerShdw blurRad="38100" dist="38100" dir="2700000" algn="tl">
                    <a:srgbClr val="C0C0C0"/>
                  </a:outerShdw>
                </a:effectLst>
                <a:ea typeface="仿宋_GB2312" pitchFamily="49" charset="-122"/>
              </a:rPr>
              <a:t>的</a:t>
            </a:r>
            <a:r>
              <a:rPr lang="zh-CN" altLang="en-US" b="1" dirty="0">
                <a:solidFill>
                  <a:srgbClr val="003300"/>
                </a:solidFill>
                <a:effectLst>
                  <a:outerShdw blurRad="38100" dist="38100" dir="2700000" algn="tl">
                    <a:srgbClr val="C0C0C0"/>
                  </a:outerShdw>
                </a:effectLst>
                <a:ea typeface="仿宋_GB2312" pitchFamily="49" charset="-122"/>
              </a:rPr>
              <a:t>满二叉树。</a:t>
            </a:r>
          </a:p>
          <a:p>
            <a:pPr algn="just">
              <a:spcBef>
                <a:spcPct val="0"/>
              </a:spcBef>
              <a:buClr>
                <a:srgbClr val="FF6600"/>
              </a:buClr>
              <a:buSzPct val="50000"/>
              <a:buFont typeface="Wingdings" pitchFamily="2" charset="2"/>
              <a:buNone/>
            </a:pPr>
            <a:r>
              <a:rPr lang="zh-CN" altLang="en-US" b="1" dirty="0">
                <a:solidFill>
                  <a:srgbClr val="003300"/>
                </a:solidFill>
                <a:effectLst>
                  <a:outerShdw blurRad="38100" dist="38100" dir="2700000" algn="tl">
                    <a:srgbClr val="C0C0C0"/>
                  </a:outerShdw>
                </a:effectLst>
                <a:ea typeface="仿宋_GB2312" pitchFamily="49" charset="-122"/>
              </a:rPr>
              <a:t>             </a:t>
            </a:r>
            <a:r>
              <a:rPr lang="en-US" altLang="zh-CN" b="1" dirty="0" smtClean="0">
                <a:solidFill>
                  <a:srgbClr val="CC0000"/>
                </a:solidFill>
                <a:effectLst>
                  <a:outerShdw blurRad="38100" dist="38100" dir="2700000" algn="tl">
                    <a:srgbClr val="C0C0C0"/>
                  </a:outerShdw>
                </a:effectLst>
                <a:ea typeface="仿宋_GB2312" pitchFamily="49" charset="-122"/>
              </a:rPr>
              <a:t>2</a:t>
            </a:r>
            <a:r>
              <a:rPr lang="en-US" altLang="zh-CN" b="1" i="1" baseline="30000" dirty="0" smtClean="0">
                <a:solidFill>
                  <a:srgbClr val="CC0000"/>
                </a:solidFill>
                <a:effectLst>
                  <a:outerShdw blurRad="38100" dist="38100" dir="2700000" algn="tl">
                    <a:srgbClr val="C0C0C0"/>
                  </a:outerShdw>
                </a:effectLst>
                <a:ea typeface="仿宋_GB2312" pitchFamily="49" charset="-122"/>
              </a:rPr>
              <a:t>h</a:t>
            </a:r>
            <a:r>
              <a:rPr lang="en-US" altLang="zh-CN" b="1" dirty="0" smtClean="0">
                <a:solidFill>
                  <a:srgbClr val="CC0000"/>
                </a:solidFill>
                <a:effectLst>
                  <a:outerShdw blurRad="38100" dist="38100" dir="2700000" algn="tl">
                    <a:srgbClr val="C0C0C0"/>
                  </a:outerShdw>
                </a:effectLst>
                <a:ea typeface="仿宋_GB2312" pitchFamily="49" charset="-122"/>
              </a:rPr>
              <a:t>=</a:t>
            </a:r>
            <a:r>
              <a:rPr lang="en-US" altLang="zh-CN" b="1" i="1" dirty="0" smtClean="0">
                <a:solidFill>
                  <a:srgbClr val="CC0000"/>
                </a:solidFill>
                <a:effectLst>
                  <a:outerShdw blurRad="38100" dist="38100" dir="2700000" algn="tl">
                    <a:srgbClr val="C0C0C0"/>
                  </a:outerShdw>
                </a:effectLst>
                <a:ea typeface="仿宋_GB2312" pitchFamily="49" charset="-122"/>
              </a:rPr>
              <a:t>n</a:t>
            </a:r>
            <a:r>
              <a:rPr lang="en-US" altLang="zh-CN" b="1" dirty="0" smtClean="0">
                <a:solidFill>
                  <a:srgbClr val="CC0000"/>
                </a:solidFill>
                <a:effectLst>
                  <a:outerShdw blurRad="38100" dist="38100" dir="2700000" algn="tl">
                    <a:srgbClr val="C0C0C0"/>
                  </a:outerShdw>
                </a:effectLst>
                <a:ea typeface="仿宋_GB2312" pitchFamily="49" charset="-122"/>
              </a:rPr>
              <a:t>+1</a:t>
            </a:r>
            <a:r>
              <a:rPr lang="en-US" altLang="zh-CN" b="1" dirty="0">
                <a:solidFill>
                  <a:srgbClr val="CC0000"/>
                </a:solidFill>
                <a:effectLst>
                  <a:outerShdw blurRad="38100" dist="38100" dir="2700000" algn="tl">
                    <a:srgbClr val="C0C0C0"/>
                  </a:outerShdw>
                </a:effectLst>
                <a:ea typeface="仿宋_GB2312" pitchFamily="49" charset="-122"/>
              </a:rPr>
              <a:t>, </a:t>
            </a:r>
            <a:r>
              <a:rPr lang="en-US" altLang="zh-CN" b="1" i="1" dirty="0" smtClean="0">
                <a:solidFill>
                  <a:srgbClr val="CC0000"/>
                </a:solidFill>
                <a:effectLst>
                  <a:outerShdw blurRad="38100" dist="38100" dir="2700000" algn="tl">
                    <a:srgbClr val="C0C0C0"/>
                  </a:outerShdw>
                </a:effectLst>
                <a:ea typeface="仿宋_GB2312" pitchFamily="49" charset="-122"/>
              </a:rPr>
              <a:t>h</a:t>
            </a:r>
            <a:r>
              <a:rPr lang="en-US" altLang="zh-CN" b="1" dirty="0" smtClean="0">
                <a:solidFill>
                  <a:srgbClr val="CC0000"/>
                </a:solidFill>
                <a:effectLst>
                  <a:outerShdw blurRad="38100" dist="38100" dir="2700000" algn="tl">
                    <a:srgbClr val="C0C0C0"/>
                  </a:outerShdw>
                </a:effectLst>
                <a:ea typeface="仿宋_GB2312" pitchFamily="49" charset="-122"/>
              </a:rPr>
              <a:t>=log</a:t>
            </a:r>
            <a:r>
              <a:rPr lang="en-US" altLang="zh-CN" b="1" baseline="-25000" dirty="0" smtClean="0">
                <a:solidFill>
                  <a:srgbClr val="CC0000"/>
                </a:solidFill>
                <a:effectLst>
                  <a:outerShdw blurRad="38100" dist="38100" dir="2700000" algn="tl">
                    <a:srgbClr val="C0C0C0"/>
                  </a:outerShdw>
                </a:effectLst>
                <a:ea typeface="仿宋_GB2312" pitchFamily="49" charset="-122"/>
              </a:rPr>
              <a:t>2</a:t>
            </a:r>
            <a:r>
              <a:rPr lang="en-US" altLang="zh-CN" b="1" dirty="0" smtClean="0">
                <a:solidFill>
                  <a:srgbClr val="CC0000"/>
                </a:solidFill>
                <a:effectLst>
                  <a:outerShdw blurRad="38100" dist="38100" dir="2700000" algn="tl">
                    <a:srgbClr val="C0C0C0"/>
                  </a:outerShdw>
                </a:effectLst>
                <a:ea typeface="仿宋_GB2312" pitchFamily="49" charset="-122"/>
              </a:rPr>
              <a:t>(</a:t>
            </a:r>
            <a:r>
              <a:rPr lang="en-US" altLang="zh-CN" b="1" i="1" dirty="0" smtClean="0">
                <a:solidFill>
                  <a:srgbClr val="CC0000"/>
                </a:solidFill>
                <a:effectLst>
                  <a:outerShdw blurRad="38100" dist="38100" dir="2700000" algn="tl">
                    <a:srgbClr val="C0C0C0"/>
                  </a:outerShdw>
                </a:effectLst>
                <a:ea typeface="仿宋_GB2312" pitchFamily="49" charset="-122"/>
              </a:rPr>
              <a:t>n</a:t>
            </a:r>
            <a:r>
              <a:rPr lang="en-US" altLang="zh-CN" b="1" dirty="0" smtClean="0">
                <a:solidFill>
                  <a:srgbClr val="CC0000"/>
                </a:solidFill>
                <a:effectLst>
                  <a:outerShdw blurRad="38100" dist="38100" dir="2700000" algn="tl">
                    <a:srgbClr val="C0C0C0"/>
                  </a:outerShdw>
                </a:effectLst>
                <a:ea typeface="仿宋_GB2312" pitchFamily="49" charset="-122"/>
              </a:rPr>
              <a:t>+1</a:t>
            </a:r>
            <a:r>
              <a:rPr lang="en-US" altLang="zh-CN" b="1" dirty="0">
                <a:solidFill>
                  <a:srgbClr val="CC0000"/>
                </a:solidFill>
                <a:effectLst>
                  <a:outerShdw blurRad="38100" dist="38100" dir="2700000" algn="tl">
                    <a:srgbClr val="C0C0C0"/>
                  </a:outerShdw>
                </a:effectLst>
                <a:ea typeface="仿宋_GB2312" pitchFamily="49" charset="-122"/>
              </a:rPr>
              <a:t>)</a:t>
            </a:r>
            <a:endParaRPr lang="en-US" altLang="zh-CN" b="1" dirty="0">
              <a:solidFill>
                <a:srgbClr val="003300"/>
              </a:solidFill>
              <a:effectLst>
                <a:outerShdw blurRad="38100" dist="38100" dir="2700000" algn="tl">
                  <a:srgbClr val="C0C0C0"/>
                </a:outerShdw>
              </a:effectLst>
              <a:ea typeface="仿宋_GB2312" pitchFamily="49" charset="-122"/>
            </a:endParaRPr>
          </a:p>
          <a:p>
            <a:pPr algn="just">
              <a:spcBef>
                <a:spcPct val="30000"/>
              </a:spcBef>
              <a:buClr>
                <a:srgbClr val="FF6600"/>
              </a:buClr>
              <a:buSzPct val="50000"/>
              <a:buFont typeface="Wingdings" pitchFamily="2" charset="2"/>
              <a:buChar char="n"/>
            </a:pPr>
            <a:r>
              <a:rPr lang="zh-CN" altLang="en-US" b="1" dirty="0">
                <a:solidFill>
                  <a:srgbClr val="003300"/>
                </a:solidFill>
                <a:effectLst>
                  <a:outerShdw blurRad="38100" dist="38100" dir="2700000" algn="tl">
                    <a:srgbClr val="C0C0C0"/>
                  </a:outerShdw>
                </a:effectLst>
                <a:ea typeface="仿宋_GB2312" pitchFamily="49" charset="-122"/>
              </a:rPr>
              <a:t>第</a:t>
            </a:r>
            <a:r>
              <a:rPr lang="en-US" altLang="zh-CN" b="1" dirty="0">
                <a:solidFill>
                  <a:srgbClr val="CC0000"/>
                </a:solidFill>
                <a:effectLst>
                  <a:outerShdw blurRad="38100" dist="38100" dir="2700000" algn="tl">
                    <a:srgbClr val="C0C0C0"/>
                  </a:outerShdw>
                </a:effectLst>
                <a:ea typeface="仿宋_GB2312" pitchFamily="49" charset="-122"/>
              </a:rPr>
              <a:t>0</a:t>
            </a:r>
            <a:r>
              <a:rPr lang="zh-CN" altLang="en-US" b="1" dirty="0">
                <a:solidFill>
                  <a:srgbClr val="003300"/>
                </a:solidFill>
                <a:effectLst>
                  <a:outerShdw blurRad="38100" dist="38100" dir="2700000" algn="tl">
                    <a:srgbClr val="C0C0C0"/>
                  </a:outerShdw>
                </a:effectLst>
                <a:ea typeface="仿宋_GB2312" pitchFamily="49" charset="-122"/>
              </a:rPr>
              <a:t>层结点有</a:t>
            </a:r>
            <a:r>
              <a:rPr lang="en-US" altLang="zh-CN" b="1" dirty="0">
                <a:solidFill>
                  <a:srgbClr val="CC0000"/>
                </a:solidFill>
                <a:effectLst>
                  <a:outerShdw blurRad="38100" dist="38100" dir="2700000" algn="tl">
                    <a:srgbClr val="C0C0C0"/>
                  </a:outerShdw>
                </a:effectLst>
                <a:ea typeface="仿宋_GB2312" pitchFamily="49" charset="-122"/>
              </a:rPr>
              <a:t>1</a:t>
            </a:r>
            <a:r>
              <a:rPr lang="zh-CN" altLang="en-US" b="1" dirty="0">
                <a:solidFill>
                  <a:srgbClr val="003300"/>
                </a:solidFill>
                <a:effectLst>
                  <a:outerShdw blurRad="38100" dist="38100" dir="2700000" algn="tl">
                    <a:srgbClr val="C0C0C0"/>
                  </a:outerShdw>
                </a:effectLst>
                <a:ea typeface="仿宋_GB2312" pitchFamily="49" charset="-122"/>
              </a:rPr>
              <a:t>个，搜索第</a:t>
            </a:r>
            <a:r>
              <a:rPr lang="en-US" altLang="zh-CN" b="1" dirty="0">
                <a:solidFill>
                  <a:srgbClr val="CC0000"/>
                </a:solidFill>
                <a:effectLst>
                  <a:outerShdw blurRad="38100" dist="38100" dir="2700000" algn="tl">
                    <a:srgbClr val="C0C0C0"/>
                  </a:outerShdw>
                </a:effectLst>
                <a:ea typeface="仿宋_GB2312" pitchFamily="49" charset="-122"/>
              </a:rPr>
              <a:t>0</a:t>
            </a:r>
            <a:r>
              <a:rPr lang="zh-CN" altLang="en-US" b="1" dirty="0">
                <a:solidFill>
                  <a:srgbClr val="003300"/>
                </a:solidFill>
                <a:effectLst>
                  <a:outerShdw blurRad="38100" dist="38100" dir="2700000" algn="tl">
                    <a:srgbClr val="C0C0C0"/>
                  </a:outerShdw>
                </a:effectLst>
                <a:ea typeface="仿宋_GB2312" pitchFamily="49" charset="-122"/>
              </a:rPr>
              <a:t>层结点要比较</a:t>
            </a:r>
            <a:r>
              <a:rPr lang="en-US" altLang="zh-CN" b="1" dirty="0">
                <a:solidFill>
                  <a:srgbClr val="CC0000"/>
                </a:solidFill>
                <a:effectLst>
                  <a:outerShdw blurRad="38100" dist="38100" dir="2700000" algn="tl">
                    <a:srgbClr val="C0C0C0"/>
                  </a:outerShdw>
                </a:effectLst>
                <a:ea typeface="仿宋_GB2312" pitchFamily="49" charset="-122"/>
              </a:rPr>
              <a:t>1</a:t>
            </a:r>
            <a:r>
              <a:rPr lang="zh-CN" altLang="en-US" b="1" dirty="0">
                <a:solidFill>
                  <a:srgbClr val="003300"/>
                </a:solidFill>
                <a:effectLst>
                  <a:outerShdw blurRad="38100" dist="38100" dir="2700000" algn="tl">
                    <a:srgbClr val="C0C0C0"/>
                  </a:outerShdw>
                </a:effectLst>
                <a:ea typeface="仿宋_GB2312" pitchFamily="49" charset="-122"/>
              </a:rPr>
              <a:t>次；第</a:t>
            </a:r>
            <a:r>
              <a:rPr lang="en-US" altLang="zh-CN" b="1" dirty="0">
                <a:solidFill>
                  <a:srgbClr val="CC0000"/>
                </a:solidFill>
                <a:effectLst>
                  <a:outerShdw blurRad="38100" dist="38100" dir="2700000" algn="tl">
                    <a:srgbClr val="C0C0C0"/>
                  </a:outerShdw>
                </a:effectLst>
                <a:ea typeface="仿宋_GB2312" pitchFamily="49" charset="-122"/>
              </a:rPr>
              <a:t>1</a:t>
            </a:r>
            <a:r>
              <a:rPr lang="zh-CN" altLang="en-US" b="1" dirty="0">
                <a:solidFill>
                  <a:srgbClr val="003300"/>
                </a:solidFill>
                <a:effectLst>
                  <a:outerShdw blurRad="38100" dist="38100" dir="2700000" algn="tl">
                    <a:srgbClr val="C0C0C0"/>
                  </a:outerShdw>
                </a:effectLst>
                <a:ea typeface="仿宋_GB2312" pitchFamily="49" charset="-122"/>
              </a:rPr>
              <a:t>层结点有</a:t>
            </a:r>
            <a:r>
              <a:rPr lang="en-US" altLang="zh-CN" b="1" dirty="0">
                <a:solidFill>
                  <a:srgbClr val="CC0000"/>
                </a:solidFill>
                <a:effectLst>
                  <a:outerShdw blurRad="38100" dist="38100" dir="2700000" algn="tl">
                    <a:srgbClr val="C0C0C0"/>
                  </a:outerShdw>
                </a:effectLst>
                <a:ea typeface="仿宋_GB2312" pitchFamily="49" charset="-122"/>
              </a:rPr>
              <a:t>2</a:t>
            </a:r>
            <a:r>
              <a:rPr lang="zh-CN" altLang="en-US" b="1" dirty="0">
                <a:solidFill>
                  <a:srgbClr val="003300"/>
                </a:solidFill>
                <a:effectLst>
                  <a:outerShdw blurRad="38100" dist="38100" dir="2700000" algn="tl">
                    <a:srgbClr val="C0C0C0"/>
                  </a:outerShdw>
                </a:effectLst>
                <a:ea typeface="仿宋_GB2312" pitchFamily="49" charset="-122"/>
              </a:rPr>
              <a:t>个，搜索第</a:t>
            </a:r>
            <a:r>
              <a:rPr lang="en-US" altLang="zh-CN" b="1" dirty="0">
                <a:solidFill>
                  <a:srgbClr val="CC0000"/>
                </a:solidFill>
                <a:effectLst>
                  <a:outerShdw blurRad="38100" dist="38100" dir="2700000" algn="tl">
                    <a:srgbClr val="C0C0C0"/>
                  </a:outerShdw>
                </a:effectLst>
                <a:ea typeface="仿宋_GB2312" pitchFamily="49" charset="-122"/>
              </a:rPr>
              <a:t>1</a:t>
            </a:r>
            <a:r>
              <a:rPr lang="zh-CN" altLang="en-US" b="1" dirty="0">
                <a:solidFill>
                  <a:srgbClr val="003300"/>
                </a:solidFill>
                <a:effectLst>
                  <a:outerShdw blurRad="38100" dist="38100" dir="2700000" algn="tl">
                    <a:srgbClr val="C0C0C0"/>
                  </a:outerShdw>
                </a:effectLst>
                <a:ea typeface="仿宋_GB2312" pitchFamily="49" charset="-122"/>
              </a:rPr>
              <a:t>层结点要比较</a:t>
            </a:r>
            <a:r>
              <a:rPr lang="en-US" altLang="zh-CN" b="1" dirty="0">
                <a:solidFill>
                  <a:srgbClr val="CC0000"/>
                </a:solidFill>
                <a:effectLst>
                  <a:outerShdw blurRad="38100" dist="38100" dir="2700000" algn="tl">
                    <a:srgbClr val="C0C0C0"/>
                  </a:outerShdw>
                </a:effectLst>
                <a:ea typeface="仿宋_GB2312" pitchFamily="49" charset="-122"/>
              </a:rPr>
              <a:t>2</a:t>
            </a:r>
            <a:r>
              <a:rPr lang="zh-CN" altLang="en-US" b="1" dirty="0">
                <a:solidFill>
                  <a:srgbClr val="003300"/>
                </a:solidFill>
                <a:effectLst>
                  <a:outerShdw blurRad="38100" dist="38100" dir="2700000" algn="tl">
                    <a:srgbClr val="C0C0C0"/>
                  </a:outerShdw>
                </a:effectLst>
                <a:ea typeface="仿宋_GB2312" pitchFamily="49" charset="-122"/>
              </a:rPr>
              <a:t>次；</a:t>
            </a:r>
            <a:r>
              <a:rPr lang="en-US" altLang="zh-CN" b="1" dirty="0">
                <a:solidFill>
                  <a:srgbClr val="003300"/>
                </a:solidFill>
                <a:effectLst>
                  <a:outerShdw blurRad="38100" dist="38100" dir="2700000" algn="tl">
                    <a:srgbClr val="C0C0C0"/>
                  </a:outerShdw>
                </a:effectLst>
                <a:ea typeface="仿宋_GB2312" pitchFamily="49" charset="-122"/>
              </a:rPr>
              <a:t>…</a:t>
            </a:r>
            <a:r>
              <a:rPr lang="zh-CN" altLang="en-US" b="1" dirty="0">
                <a:solidFill>
                  <a:srgbClr val="003300"/>
                </a:solidFill>
                <a:effectLst>
                  <a:outerShdw blurRad="38100" dist="38100" dir="2700000" algn="tl">
                    <a:srgbClr val="C0C0C0"/>
                  </a:outerShdw>
                </a:effectLst>
                <a:ea typeface="仿宋_GB2312" pitchFamily="49" charset="-122"/>
              </a:rPr>
              <a:t>，第 </a:t>
            </a:r>
            <a:r>
              <a:rPr lang="en-US" altLang="zh-CN" b="1" i="1" dirty="0" err="1">
                <a:solidFill>
                  <a:srgbClr val="CC0000"/>
                </a:solidFill>
                <a:effectLst>
                  <a:outerShdw blurRad="38100" dist="38100" dir="2700000" algn="tl">
                    <a:srgbClr val="C0C0C0"/>
                  </a:outerShdw>
                </a:effectLst>
                <a:ea typeface="仿宋_GB2312" pitchFamily="49" charset="-122"/>
              </a:rPr>
              <a:t>i</a:t>
            </a:r>
            <a:r>
              <a:rPr lang="en-US" altLang="zh-CN" b="1" i="1" dirty="0">
                <a:solidFill>
                  <a:srgbClr val="003300"/>
                </a:solidFill>
                <a:effectLst>
                  <a:outerShdw blurRad="38100" dist="38100" dir="2700000" algn="tl">
                    <a:srgbClr val="C0C0C0"/>
                  </a:outerShdw>
                </a:effectLst>
                <a:ea typeface="仿宋_GB2312" pitchFamily="49" charset="-122"/>
              </a:rPr>
              <a:t> </a:t>
            </a:r>
            <a:r>
              <a:rPr lang="en-US" altLang="zh-CN" b="1" dirty="0" smtClean="0">
                <a:solidFill>
                  <a:srgbClr val="003300"/>
                </a:solidFill>
                <a:effectLst>
                  <a:outerShdw blurRad="38100" dist="38100" dir="2700000" algn="tl">
                    <a:srgbClr val="C0C0C0"/>
                  </a:outerShdw>
                </a:effectLst>
                <a:ea typeface="仿宋_GB2312" pitchFamily="49" charset="-122"/>
              </a:rPr>
              <a:t>(</a:t>
            </a:r>
            <a:r>
              <a:rPr lang="en-US" altLang="zh-CN" b="1" dirty="0" smtClean="0">
                <a:solidFill>
                  <a:srgbClr val="CC0000"/>
                </a:solidFill>
                <a:effectLst>
                  <a:outerShdw blurRad="38100" dist="38100" dir="2700000" algn="tl">
                    <a:srgbClr val="C0C0C0"/>
                  </a:outerShdw>
                </a:effectLst>
                <a:ea typeface="仿宋_GB2312" pitchFamily="49" charset="-122"/>
              </a:rPr>
              <a:t>0</a:t>
            </a:r>
            <a:r>
              <a:rPr lang="en-US" altLang="en-US" b="1" dirty="0" smtClean="0">
                <a:solidFill>
                  <a:srgbClr val="CC0000"/>
                </a:solidFill>
                <a:effectLst>
                  <a:outerShdw blurRad="38100" dist="38100" dir="2700000" algn="tl">
                    <a:srgbClr val="C0C0C0"/>
                  </a:outerShdw>
                </a:effectLst>
                <a:sym typeface="Symbol" pitchFamily="18" charset="2"/>
              </a:rPr>
              <a:t>≤</a:t>
            </a:r>
            <a:r>
              <a:rPr lang="en-US" altLang="zh-CN" b="1" i="1" dirty="0" smtClean="0">
                <a:solidFill>
                  <a:srgbClr val="CC0000"/>
                </a:solidFill>
                <a:effectLst>
                  <a:outerShdw blurRad="38100" dist="38100" dir="2700000" algn="tl">
                    <a:srgbClr val="C0C0C0"/>
                  </a:outerShdw>
                </a:effectLst>
                <a:ea typeface="仿宋_GB2312" pitchFamily="49" charset="-122"/>
              </a:rPr>
              <a:t>i</a:t>
            </a:r>
            <a:r>
              <a:rPr lang="en-US" altLang="zh-CN" b="1" dirty="0" smtClean="0">
                <a:solidFill>
                  <a:srgbClr val="CC0000"/>
                </a:solidFill>
                <a:effectLst>
                  <a:outerShdw blurRad="38100" dist="38100" dir="2700000" algn="tl">
                    <a:srgbClr val="C0C0C0"/>
                  </a:outerShdw>
                </a:effectLst>
                <a:ea typeface="仿宋_GB2312" pitchFamily="49" charset="-122"/>
                <a:sym typeface="Symbol" pitchFamily="18" charset="2"/>
              </a:rPr>
              <a:t></a:t>
            </a:r>
            <a:r>
              <a:rPr lang="en-US" altLang="zh-CN" b="1" i="1" dirty="0" smtClean="0">
                <a:solidFill>
                  <a:srgbClr val="CC0000"/>
                </a:solidFill>
                <a:effectLst>
                  <a:outerShdw blurRad="38100" dist="38100" dir="2700000" algn="tl">
                    <a:srgbClr val="C0C0C0"/>
                  </a:outerShdw>
                </a:effectLst>
                <a:ea typeface="仿宋_GB2312" pitchFamily="49" charset="-122"/>
              </a:rPr>
              <a:t>h</a:t>
            </a:r>
            <a:r>
              <a:rPr lang="en-US" altLang="zh-CN" b="1" dirty="0" smtClean="0">
                <a:solidFill>
                  <a:srgbClr val="003300"/>
                </a:solidFill>
                <a:effectLst>
                  <a:outerShdw blurRad="38100" dist="38100" dir="2700000" algn="tl">
                    <a:srgbClr val="C0C0C0"/>
                  </a:outerShdw>
                </a:effectLst>
                <a:ea typeface="仿宋_GB2312" pitchFamily="49" charset="-122"/>
              </a:rPr>
              <a:t>) </a:t>
            </a:r>
            <a:r>
              <a:rPr lang="zh-CN" altLang="en-US" b="1" dirty="0">
                <a:solidFill>
                  <a:srgbClr val="003300"/>
                </a:solidFill>
                <a:effectLst>
                  <a:outerShdw blurRad="38100" dist="38100" dir="2700000" algn="tl">
                    <a:srgbClr val="C0C0C0"/>
                  </a:outerShdw>
                </a:effectLst>
                <a:ea typeface="仿宋_GB2312" pitchFamily="49" charset="-122"/>
              </a:rPr>
              <a:t>层结点</a:t>
            </a:r>
            <a:r>
              <a:rPr lang="zh-CN" altLang="en-US" b="1" dirty="0" smtClean="0">
                <a:solidFill>
                  <a:srgbClr val="003300"/>
                </a:solidFill>
                <a:effectLst>
                  <a:outerShdw blurRad="38100" dist="38100" dir="2700000" algn="tl">
                    <a:srgbClr val="C0C0C0"/>
                  </a:outerShdw>
                </a:effectLst>
                <a:ea typeface="仿宋_GB2312" pitchFamily="49" charset="-122"/>
              </a:rPr>
              <a:t>有</a:t>
            </a:r>
            <a:r>
              <a:rPr lang="en-US" altLang="zh-CN" b="1" dirty="0" smtClean="0">
                <a:solidFill>
                  <a:srgbClr val="CC0000"/>
                </a:solidFill>
                <a:effectLst>
                  <a:outerShdw blurRad="38100" dist="38100" dir="2700000" algn="tl">
                    <a:srgbClr val="C0C0C0"/>
                  </a:outerShdw>
                </a:effectLst>
                <a:ea typeface="仿宋_GB2312" pitchFamily="49" charset="-122"/>
              </a:rPr>
              <a:t>2</a:t>
            </a:r>
            <a:r>
              <a:rPr lang="en-US" altLang="zh-CN" b="1" i="1" baseline="30000" dirty="0" smtClean="0">
                <a:solidFill>
                  <a:srgbClr val="CC0000"/>
                </a:solidFill>
                <a:effectLst>
                  <a:outerShdw blurRad="38100" dist="38100" dir="2700000" algn="tl">
                    <a:srgbClr val="C0C0C0"/>
                  </a:outerShdw>
                </a:effectLst>
                <a:ea typeface="仿宋_GB2312" pitchFamily="49" charset="-122"/>
              </a:rPr>
              <a:t>i</a:t>
            </a:r>
            <a:r>
              <a:rPr lang="zh-CN" altLang="en-US" b="1" dirty="0" smtClean="0">
                <a:solidFill>
                  <a:srgbClr val="003300"/>
                </a:solidFill>
                <a:effectLst>
                  <a:outerShdw blurRad="38100" dist="38100" dir="2700000" algn="tl">
                    <a:srgbClr val="C0C0C0"/>
                  </a:outerShdw>
                </a:effectLst>
                <a:ea typeface="仿宋_GB2312" pitchFamily="49" charset="-122"/>
              </a:rPr>
              <a:t>个</a:t>
            </a:r>
            <a:r>
              <a:rPr lang="zh-CN" altLang="en-US" b="1" dirty="0">
                <a:solidFill>
                  <a:srgbClr val="003300"/>
                </a:solidFill>
                <a:effectLst>
                  <a:outerShdw blurRad="38100" dist="38100" dir="2700000" algn="tl">
                    <a:srgbClr val="C0C0C0"/>
                  </a:outerShdw>
                </a:effectLst>
                <a:ea typeface="仿宋_GB2312" pitchFamily="49" charset="-122"/>
              </a:rPr>
              <a:t>，搜索</a:t>
            </a:r>
            <a:r>
              <a:rPr lang="zh-CN" altLang="en-US" b="1" dirty="0" smtClean="0">
                <a:solidFill>
                  <a:srgbClr val="003300"/>
                </a:solidFill>
                <a:effectLst>
                  <a:outerShdw blurRad="38100" dist="38100" dir="2700000" algn="tl">
                    <a:srgbClr val="C0C0C0"/>
                  </a:outerShdw>
                </a:effectLst>
                <a:ea typeface="仿宋_GB2312" pitchFamily="49" charset="-122"/>
              </a:rPr>
              <a:t>第</a:t>
            </a:r>
            <a:r>
              <a:rPr lang="en-US" altLang="zh-CN" b="1" i="1" dirty="0" err="1" smtClean="0">
                <a:solidFill>
                  <a:srgbClr val="CC0000"/>
                </a:solidFill>
                <a:effectLst>
                  <a:outerShdw blurRad="38100" dist="38100" dir="2700000" algn="tl">
                    <a:srgbClr val="C0C0C0"/>
                  </a:outerShdw>
                </a:effectLst>
                <a:ea typeface="仿宋_GB2312" pitchFamily="49" charset="-122"/>
              </a:rPr>
              <a:t>i</a:t>
            </a:r>
            <a:r>
              <a:rPr lang="zh-CN" altLang="en-US" b="1" dirty="0" smtClean="0">
                <a:solidFill>
                  <a:srgbClr val="003300"/>
                </a:solidFill>
                <a:effectLst>
                  <a:outerShdw blurRad="38100" dist="38100" dir="2700000" algn="tl">
                    <a:srgbClr val="C0C0C0"/>
                  </a:outerShdw>
                </a:effectLst>
                <a:ea typeface="仿宋_GB2312" pitchFamily="49" charset="-122"/>
              </a:rPr>
              <a:t>层</a:t>
            </a:r>
            <a:r>
              <a:rPr lang="zh-CN" altLang="en-US" b="1" dirty="0">
                <a:solidFill>
                  <a:srgbClr val="003300"/>
                </a:solidFill>
                <a:effectLst>
                  <a:outerShdw blurRad="38100" dist="38100" dir="2700000" algn="tl">
                    <a:srgbClr val="C0C0C0"/>
                  </a:outerShdw>
                </a:effectLst>
                <a:ea typeface="仿宋_GB2312" pitchFamily="49" charset="-122"/>
              </a:rPr>
              <a:t>结点要</a:t>
            </a:r>
            <a:r>
              <a:rPr lang="zh-CN" altLang="en-US" b="1" dirty="0" smtClean="0">
                <a:solidFill>
                  <a:srgbClr val="003300"/>
                </a:solidFill>
                <a:effectLst>
                  <a:outerShdw blurRad="38100" dist="38100" dir="2700000" algn="tl">
                    <a:srgbClr val="C0C0C0"/>
                  </a:outerShdw>
                </a:effectLst>
                <a:ea typeface="仿宋_GB2312" pitchFamily="49" charset="-122"/>
              </a:rPr>
              <a:t>比较</a:t>
            </a:r>
            <a:r>
              <a:rPr lang="en-US" altLang="zh-CN" b="1" i="1" dirty="0" smtClean="0">
                <a:solidFill>
                  <a:srgbClr val="CC0000"/>
                </a:solidFill>
                <a:effectLst>
                  <a:outerShdw blurRad="38100" dist="38100" dir="2700000" algn="tl">
                    <a:srgbClr val="C0C0C0"/>
                  </a:outerShdw>
                </a:effectLst>
                <a:ea typeface="仿宋_GB2312" pitchFamily="49" charset="-122"/>
              </a:rPr>
              <a:t>i</a:t>
            </a:r>
            <a:r>
              <a:rPr lang="en-US" altLang="zh-CN" b="1" dirty="0" smtClean="0">
                <a:solidFill>
                  <a:srgbClr val="CC0000"/>
                </a:solidFill>
                <a:effectLst>
                  <a:outerShdw blurRad="38100" dist="38100" dir="2700000" algn="tl">
                    <a:srgbClr val="C0C0C0"/>
                  </a:outerShdw>
                </a:effectLst>
                <a:ea typeface="仿宋_GB2312" pitchFamily="49" charset="-122"/>
              </a:rPr>
              <a:t>+1</a:t>
            </a:r>
            <a:r>
              <a:rPr lang="zh-CN" altLang="en-US" b="1" dirty="0" smtClean="0">
                <a:solidFill>
                  <a:srgbClr val="003300"/>
                </a:solidFill>
                <a:effectLst>
                  <a:outerShdw blurRad="38100" dist="38100" dir="2700000" algn="tl">
                    <a:srgbClr val="C0C0C0"/>
                  </a:outerShdw>
                </a:effectLst>
                <a:ea typeface="仿宋_GB2312" pitchFamily="49" charset="-122"/>
              </a:rPr>
              <a:t>次</a:t>
            </a:r>
            <a:r>
              <a:rPr lang="zh-CN" altLang="en-US" b="1" dirty="0">
                <a:solidFill>
                  <a:srgbClr val="003300"/>
                </a:solidFill>
                <a:effectLst>
                  <a:outerShdw blurRad="38100" dist="38100" dir="2700000" algn="tl">
                    <a:srgbClr val="C0C0C0"/>
                  </a:outerShdw>
                </a:effectLst>
                <a:ea typeface="仿宋_GB2312" pitchFamily="49" charset="-122"/>
              </a:rPr>
              <a:t>，</a:t>
            </a:r>
            <a:r>
              <a:rPr lang="en-US" altLang="zh-CN" b="1" dirty="0">
                <a:solidFill>
                  <a:srgbClr val="003300"/>
                </a:solidFill>
                <a:effectLst>
                  <a:outerShdw blurRad="38100" dist="38100" dir="2700000" algn="tl">
                    <a:srgbClr val="C0C0C0"/>
                  </a:outerShdw>
                </a:effectLst>
                <a:ea typeface="仿宋_GB2312" pitchFamily="49" charset="-122"/>
              </a:rPr>
              <a:t>…</a:t>
            </a:r>
            <a:r>
              <a:rPr lang="zh-CN" altLang="en-US" b="1" dirty="0">
                <a:solidFill>
                  <a:srgbClr val="003300"/>
                </a:solidFill>
                <a:effectLst>
                  <a:outerShdw blurRad="38100" dist="38100" dir="2700000" algn="tl">
                    <a:srgbClr val="C0C0C0"/>
                  </a:outerShdw>
                </a:effectLst>
                <a:ea typeface="仿宋_GB2312" pitchFamily="49" charset="-122"/>
              </a:rPr>
              <a:t>。</a:t>
            </a:r>
          </a:p>
          <a:p>
            <a:pPr algn="just">
              <a:spcBef>
                <a:spcPct val="30000"/>
              </a:spcBef>
              <a:buClr>
                <a:srgbClr val="FF6600"/>
              </a:buClr>
              <a:buSzPct val="50000"/>
              <a:buFont typeface="Wingdings" pitchFamily="2" charset="2"/>
              <a:buChar char="n"/>
            </a:pPr>
            <a:r>
              <a:rPr lang="zh-CN" altLang="en-US" b="1" dirty="0">
                <a:solidFill>
                  <a:srgbClr val="003300"/>
                </a:solidFill>
                <a:effectLst>
                  <a:outerShdw blurRad="38100" dist="38100" dir="2700000" algn="tl">
                    <a:srgbClr val="C0C0C0"/>
                  </a:outerShdw>
                </a:effectLst>
                <a:ea typeface="仿宋_GB2312" pitchFamily="49" charset="-122"/>
              </a:rPr>
              <a:t>假定每个结点的搜索概率相等，</a:t>
            </a:r>
            <a:r>
              <a:rPr lang="zh-CN" altLang="en-US" b="1" dirty="0" smtClean="0">
                <a:solidFill>
                  <a:srgbClr val="003300"/>
                </a:solidFill>
                <a:effectLst>
                  <a:outerShdw blurRad="38100" dist="38100" dir="2700000" algn="tl">
                    <a:srgbClr val="C0C0C0"/>
                  </a:outerShdw>
                </a:effectLst>
                <a:ea typeface="仿宋_GB2312" pitchFamily="49" charset="-122"/>
              </a:rPr>
              <a:t>即</a:t>
            </a:r>
            <a:r>
              <a:rPr lang="en-US" altLang="zh-CN" b="1" i="1" dirty="0" smtClean="0">
                <a:solidFill>
                  <a:srgbClr val="CC0000"/>
                </a:solidFill>
                <a:effectLst>
                  <a:outerShdw blurRad="38100" dist="38100" dir="2700000" algn="tl">
                    <a:srgbClr val="C0C0C0"/>
                  </a:outerShdw>
                </a:effectLst>
                <a:ea typeface="仿宋_GB2312" pitchFamily="49" charset="-122"/>
              </a:rPr>
              <a:t>p</a:t>
            </a:r>
            <a:r>
              <a:rPr lang="en-US" altLang="zh-CN" b="1" i="1" baseline="-25000" dirty="0" smtClean="0">
                <a:solidFill>
                  <a:srgbClr val="CC0000"/>
                </a:solidFill>
                <a:effectLst>
                  <a:outerShdw blurRad="38100" dist="38100" dir="2700000" algn="tl">
                    <a:srgbClr val="C0C0C0"/>
                  </a:outerShdw>
                </a:effectLst>
                <a:ea typeface="仿宋_GB2312" pitchFamily="49" charset="-122"/>
              </a:rPr>
              <a:t>i</a:t>
            </a:r>
            <a:r>
              <a:rPr lang="en-US" altLang="zh-CN" b="1" dirty="0" smtClean="0">
                <a:solidFill>
                  <a:srgbClr val="CC0000"/>
                </a:solidFill>
                <a:effectLst>
                  <a:outerShdw blurRad="38100" dist="38100" dir="2700000" algn="tl">
                    <a:srgbClr val="C0C0C0"/>
                  </a:outerShdw>
                </a:effectLst>
                <a:ea typeface="仿宋_GB2312" pitchFamily="49" charset="-122"/>
              </a:rPr>
              <a:t>=1/</a:t>
            </a:r>
            <a:r>
              <a:rPr lang="en-US" altLang="zh-CN" b="1" i="1" dirty="0" smtClean="0">
                <a:solidFill>
                  <a:srgbClr val="CC0000"/>
                </a:solidFill>
                <a:effectLst>
                  <a:outerShdw blurRad="38100" dist="38100" dir="2700000" algn="tl">
                    <a:srgbClr val="C0C0C0"/>
                  </a:outerShdw>
                </a:effectLst>
                <a:ea typeface="仿宋_GB2312" pitchFamily="49" charset="-122"/>
              </a:rPr>
              <a:t>n</a:t>
            </a:r>
            <a:r>
              <a:rPr lang="zh-CN" altLang="en-US" b="1" dirty="0">
                <a:solidFill>
                  <a:srgbClr val="003300"/>
                </a:solidFill>
                <a:effectLst>
                  <a:outerShdw blurRad="38100" dist="38100" dir="2700000" algn="tl">
                    <a:srgbClr val="C0C0C0"/>
                  </a:outerShdw>
                </a:effectLst>
                <a:ea typeface="仿宋_GB2312" pitchFamily="49" charset="-122"/>
              </a:rPr>
              <a:t>，则搜索成功的平均搜索长度为</a:t>
            </a: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33</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7159">
                                            <p:txEl>
                                              <p:pRg st="0" end="0"/>
                                            </p:txEl>
                                          </p:spTgt>
                                        </p:tgtEl>
                                        <p:attrNameLst>
                                          <p:attrName>style.visibility</p:attrName>
                                        </p:attrNameLst>
                                      </p:cBhvr>
                                      <p:to>
                                        <p:strVal val="visible"/>
                                      </p:to>
                                    </p:set>
                                    <p:animEffect transition="in" filter="checkerboard(across)">
                                      <p:cBhvr>
                                        <p:cTn id="7" dur="500"/>
                                        <p:tgtEl>
                                          <p:spTgt spid="17715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7159">
                                            <p:txEl>
                                              <p:pRg st="1" end="1"/>
                                            </p:txEl>
                                          </p:spTgt>
                                        </p:tgtEl>
                                        <p:attrNameLst>
                                          <p:attrName>style.visibility</p:attrName>
                                        </p:attrNameLst>
                                      </p:cBhvr>
                                      <p:to>
                                        <p:strVal val="visible"/>
                                      </p:to>
                                    </p:set>
                                    <p:animEffect transition="in" filter="checkerboard(across)">
                                      <p:cBhvr>
                                        <p:cTn id="10" dur="500"/>
                                        <p:tgtEl>
                                          <p:spTgt spid="1771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77159">
                                            <p:txEl>
                                              <p:pRg st="2" end="2"/>
                                            </p:txEl>
                                          </p:spTgt>
                                        </p:tgtEl>
                                        <p:attrNameLst>
                                          <p:attrName>style.visibility</p:attrName>
                                        </p:attrNameLst>
                                      </p:cBhvr>
                                      <p:to>
                                        <p:strVal val="visible"/>
                                      </p:to>
                                    </p:set>
                                    <p:animEffect transition="in" filter="checkerboard(across)">
                                      <p:cBhvr>
                                        <p:cTn id="15" dur="500"/>
                                        <p:tgtEl>
                                          <p:spTgt spid="17715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77159">
                                            <p:txEl>
                                              <p:pRg st="3" end="3"/>
                                            </p:txEl>
                                          </p:spTgt>
                                        </p:tgtEl>
                                        <p:attrNameLst>
                                          <p:attrName>style.visibility</p:attrName>
                                        </p:attrNameLst>
                                      </p:cBhvr>
                                      <p:to>
                                        <p:strVal val="visible"/>
                                      </p:to>
                                    </p:set>
                                    <p:animEffect transition="in" filter="checkerboard(across)">
                                      <p:cBhvr>
                                        <p:cTn id="20" dur="500"/>
                                        <p:tgtEl>
                                          <p:spTgt spid="1771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8187" name="Picture 11"/>
          <p:cNvPicPr>
            <a:picLocks noChangeAspect="1" noChangeArrowheads="1"/>
          </p:cNvPicPr>
          <p:nvPr/>
        </p:nvPicPr>
        <p:blipFill>
          <a:blip r:embed="rId3" cstate="print"/>
          <a:srcRect/>
          <a:stretch>
            <a:fillRect/>
          </a:stretch>
        </p:blipFill>
        <p:spPr bwMode="auto">
          <a:xfrm>
            <a:off x="1289050" y="706438"/>
            <a:ext cx="6181725" cy="1400175"/>
          </a:xfrm>
          <a:prstGeom prst="rect">
            <a:avLst/>
          </a:prstGeom>
          <a:noFill/>
        </p:spPr>
      </p:pic>
      <p:graphicFrame>
        <p:nvGraphicFramePr>
          <p:cNvPr id="178179" name="Object 3"/>
          <p:cNvGraphicFramePr>
            <a:graphicFrameLocks noChangeAspect="1"/>
          </p:cNvGraphicFramePr>
          <p:nvPr/>
        </p:nvGraphicFramePr>
        <p:xfrm>
          <a:off x="1050925" y="2640013"/>
          <a:ext cx="7483475" cy="1246187"/>
        </p:xfrm>
        <a:graphic>
          <a:graphicData uri="http://schemas.openxmlformats.org/presentationml/2006/ole">
            <p:oleObj spid="_x0000_s178179" name="公式" r:id="rId4" imgW="3098520" imgH="482400" progId="Equation.3">
              <p:embed/>
            </p:oleObj>
          </a:graphicData>
        </a:graphic>
      </p:graphicFrame>
      <p:graphicFrame>
        <p:nvGraphicFramePr>
          <p:cNvPr id="178180" name="Object 4"/>
          <p:cNvGraphicFramePr>
            <a:graphicFrameLocks noChangeAspect="1"/>
          </p:cNvGraphicFramePr>
          <p:nvPr/>
        </p:nvGraphicFramePr>
        <p:xfrm>
          <a:off x="842963" y="4267200"/>
          <a:ext cx="7915275" cy="2057400"/>
        </p:xfrm>
        <a:graphic>
          <a:graphicData uri="http://schemas.openxmlformats.org/presentationml/2006/ole">
            <p:oleObj spid="_x0000_s178180" name="公式" r:id="rId5" imgW="3403440" imgH="812520" progId="Equation.3">
              <p:embed/>
            </p:oleObj>
          </a:graphicData>
        </a:graphic>
      </p:graphicFrame>
      <p:sp>
        <p:nvSpPr>
          <p:cNvPr id="178181" name="Text Box 5"/>
          <p:cNvSpPr txBox="1">
            <a:spLocks noChangeArrowheads="1"/>
          </p:cNvSpPr>
          <p:nvPr/>
        </p:nvSpPr>
        <p:spPr bwMode="auto">
          <a:xfrm>
            <a:off x="342900" y="457200"/>
            <a:ext cx="8229600" cy="457200"/>
          </a:xfrm>
          <a:prstGeom prst="rect">
            <a:avLst/>
          </a:prstGeom>
          <a:noFill/>
          <a:ln w="9525">
            <a:noFill/>
            <a:miter lim="800000"/>
            <a:headEnd/>
            <a:tailEnd/>
          </a:ln>
          <a:effectLst/>
        </p:spPr>
        <p:txBody>
          <a:bodyPr>
            <a:spAutoFit/>
          </a:bodyPr>
          <a:lstStyle/>
          <a:p>
            <a:pPr>
              <a:spcBef>
                <a:spcPct val="50000"/>
              </a:spcBef>
            </a:pPr>
            <a:endParaRPr lang="zh-CN" altLang="zh-CN" u="none"/>
          </a:p>
        </p:txBody>
      </p:sp>
      <p:sp>
        <p:nvSpPr>
          <p:cNvPr id="178182" name="Text Box 6"/>
          <p:cNvSpPr txBox="1">
            <a:spLocks noChangeArrowheads="1"/>
          </p:cNvSpPr>
          <p:nvPr/>
        </p:nvSpPr>
        <p:spPr bwMode="auto">
          <a:xfrm>
            <a:off x="533400" y="2057400"/>
            <a:ext cx="3962400" cy="519113"/>
          </a:xfrm>
          <a:prstGeom prst="rect">
            <a:avLst/>
          </a:prstGeom>
          <a:noFill/>
          <a:ln w="9525">
            <a:noFill/>
            <a:miter lim="800000"/>
            <a:headEnd/>
            <a:tailEnd/>
          </a:ln>
          <a:effectLst/>
        </p:spPr>
        <p:txBody>
          <a:bodyPr>
            <a:spAutoFit/>
          </a:bodyPr>
          <a:lstStyle/>
          <a:p>
            <a:r>
              <a:rPr lang="zh-CN" altLang="en-US" sz="2800" b="1" u="none">
                <a:solidFill>
                  <a:srgbClr val="000099"/>
                </a:solidFill>
                <a:effectLst>
                  <a:outerShdw blurRad="38100" dist="38100" dir="2700000" algn="tl">
                    <a:srgbClr val="C0C0C0"/>
                  </a:outerShdw>
                </a:effectLst>
                <a:ea typeface="仿宋_GB2312" pitchFamily="49" charset="-122"/>
              </a:rPr>
              <a:t>可以用归纳法证明</a:t>
            </a:r>
            <a:endParaRPr lang="zh-CN" altLang="en-US" sz="2800" u="none">
              <a:solidFill>
                <a:srgbClr val="000099"/>
              </a:solidFill>
            </a:endParaRPr>
          </a:p>
        </p:txBody>
      </p:sp>
      <p:sp>
        <p:nvSpPr>
          <p:cNvPr id="178183" name="Text Box 7"/>
          <p:cNvSpPr txBox="1">
            <a:spLocks noChangeArrowheads="1"/>
          </p:cNvSpPr>
          <p:nvPr/>
        </p:nvSpPr>
        <p:spPr bwMode="auto">
          <a:xfrm>
            <a:off x="609600" y="3840163"/>
            <a:ext cx="1100138" cy="519112"/>
          </a:xfrm>
          <a:prstGeom prst="rect">
            <a:avLst/>
          </a:prstGeom>
          <a:noFill/>
          <a:ln w="9525">
            <a:noFill/>
            <a:miter lim="800000"/>
            <a:headEnd/>
            <a:tailEnd/>
          </a:ln>
          <a:effectLst/>
        </p:spPr>
        <p:txBody>
          <a:bodyPr>
            <a:spAutoFit/>
          </a:bodyPr>
          <a:lstStyle/>
          <a:p>
            <a:r>
              <a:rPr lang="zh-CN" altLang="en-US" sz="2800" b="1" u="none">
                <a:solidFill>
                  <a:srgbClr val="000099"/>
                </a:solidFill>
                <a:effectLst>
                  <a:outerShdw blurRad="38100" dist="38100" dir="2700000" algn="tl">
                    <a:srgbClr val="C0C0C0"/>
                  </a:outerShdw>
                </a:effectLst>
                <a:ea typeface="仿宋_GB2312" pitchFamily="49" charset="-122"/>
              </a:rPr>
              <a:t>这样</a:t>
            </a:r>
            <a:endParaRPr lang="zh-CN" altLang="en-US" sz="2800" u="none">
              <a:solidFill>
                <a:srgbClr val="000099"/>
              </a:solidFill>
            </a:endParaRPr>
          </a:p>
        </p:txBody>
      </p:sp>
      <p:sp>
        <p:nvSpPr>
          <p:cNvPr id="9" name="灯片编号占位符 1"/>
          <p:cNvSpPr>
            <a:spLocks noGrp="1"/>
          </p:cNvSpPr>
          <p:nvPr>
            <p:ph type="sldNum" sz="quarter" idx="12"/>
          </p:nvPr>
        </p:nvSpPr>
        <p:spPr>
          <a:xfrm>
            <a:off x="6553200" y="6248400"/>
            <a:ext cx="1905000" cy="457200"/>
          </a:xfrm>
        </p:spPr>
        <p:txBody>
          <a:bodyPr/>
          <a:lstStyle/>
          <a:p>
            <a:fld id="{A676A666-26EC-422C-917D-D410A76DDE32}" type="slidenum">
              <a:rPr lang="en-US" altLang="zh-CN" smtClean="0"/>
              <a:pPr/>
              <a:t>34</a:t>
            </a:fld>
            <a:endParaRPr lang="en-US" altLang="zh-CN" dirty="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8182"/>
                                        </p:tgtEl>
                                        <p:attrNameLst>
                                          <p:attrName>style.visibility</p:attrName>
                                        </p:attrNameLst>
                                      </p:cBhvr>
                                      <p:to>
                                        <p:strVal val="visible"/>
                                      </p:to>
                                    </p:set>
                                    <p:animEffect transition="in" filter="checkerboard(across)">
                                      <p:cBhvr>
                                        <p:cTn id="7" dur="500"/>
                                        <p:tgtEl>
                                          <p:spTgt spid="178182"/>
                                        </p:tgtEl>
                                      </p:cBhvr>
                                    </p:animEffect>
                                  </p:childTnLst>
                                </p:cTn>
                              </p:par>
                              <p:par>
                                <p:cTn id="8" presetID="5" presetClass="entr" presetSubtype="10" fill="hold" nodeType="withEffect">
                                  <p:stCondLst>
                                    <p:cond delay="0"/>
                                  </p:stCondLst>
                                  <p:childTnLst>
                                    <p:set>
                                      <p:cBhvr>
                                        <p:cTn id="9" dur="1" fill="hold">
                                          <p:stCondLst>
                                            <p:cond delay="0"/>
                                          </p:stCondLst>
                                        </p:cTn>
                                        <p:tgtEl>
                                          <p:spTgt spid="178179"/>
                                        </p:tgtEl>
                                        <p:attrNameLst>
                                          <p:attrName>style.visibility</p:attrName>
                                        </p:attrNameLst>
                                      </p:cBhvr>
                                      <p:to>
                                        <p:strVal val="visible"/>
                                      </p:to>
                                    </p:set>
                                    <p:animEffect transition="in" filter="checkerboard(across)">
                                      <p:cBhvr>
                                        <p:cTn id="10" dur="500"/>
                                        <p:tgtEl>
                                          <p:spTgt spid="17817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78183"/>
                                        </p:tgtEl>
                                        <p:attrNameLst>
                                          <p:attrName>style.visibility</p:attrName>
                                        </p:attrNameLst>
                                      </p:cBhvr>
                                      <p:to>
                                        <p:strVal val="visible"/>
                                      </p:to>
                                    </p:set>
                                    <p:animEffect transition="in" filter="checkerboard(across)">
                                      <p:cBhvr>
                                        <p:cTn id="15" dur="500"/>
                                        <p:tgtEl>
                                          <p:spTgt spid="178183"/>
                                        </p:tgtEl>
                                      </p:cBhvr>
                                    </p:animEffect>
                                  </p:childTnLst>
                                </p:cTn>
                              </p:par>
                              <p:par>
                                <p:cTn id="16" presetID="5" presetClass="entr" presetSubtype="10" fill="hold" nodeType="withEffect">
                                  <p:stCondLst>
                                    <p:cond delay="0"/>
                                  </p:stCondLst>
                                  <p:childTnLst>
                                    <p:set>
                                      <p:cBhvr>
                                        <p:cTn id="17" dur="1" fill="hold">
                                          <p:stCondLst>
                                            <p:cond delay="0"/>
                                          </p:stCondLst>
                                        </p:cTn>
                                        <p:tgtEl>
                                          <p:spTgt spid="178180"/>
                                        </p:tgtEl>
                                        <p:attrNameLst>
                                          <p:attrName>style.visibility</p:attrName>
                                        </p:attrNameLst>
                                      </p:cBhvr>
                                      <p:to>
                                        <p:strVal val="visible"/>
                                      </p:to>
                                    </p:set>
                                    <p:animEffect transition="in" filter="checkerboard(across)">
                                      <p:cBhvr>
                                        <p:cTn id="18" dur="500"/>
                                        <p:tgtEl>
                                          <p:spTgt spid="17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2" grpId="0"/>
      <p:bldP spid="1781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35</a:t>
            </a:fld>
            <a:endParaRPr lang="en-US" altLang="zh-CN"/>
          </a:p>
        </p:txBody>
      </p:sp>
      <p:sp>
        <p:nvSpPr>
          <p:cNvPr id="3" name="标题 1"/>
          <p:cNvSpPr txBox="1">
            <a:spLocks/>
          </p:cNvSpPr>
          <p:nvPr/>
        </p:nvSpPr>
        <p:spPr>
          <a:xfrm>
            <a:off x="235527" y="427038"/>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例</a:t>
            </a:r>
            <a:r>
              <a:rPr kumimoji="1" lang="en-US" altLang="zh-CN"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1</a:t>
            </a:r>
            <a:endParaRPr kumimoji="1"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57200" y="1253837"/>
            <a:ext cx="8007927"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设有一个有序的线性表</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{0, 1, 2, 3, 4, 5, 6, 7, 8, 9, 10, 11}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，需要搜索关键字为</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8</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的数据。</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首先，和线性表的中间位置的数据</a:t>
            </a:r>
            <a:r>
              <a:rPr kumimoji="1" lang="en-US" altLang="zh-CN" sz="2800" b="1" i="0" u="none" strike="noStrike" kern="0" cap="none" spc="0" normalizeH="0" baseline="0" noProof="0" dirty="0" smtClean="0">
                <a:ln>
                  <a:noFill/>
                </a:ln>
                <a:solidFill>
                  <a:srgbClr val="006600"/>
                </a:solidFill>
                <a:effectLst/>
                <a:uLnTx/>
                <a:uFillTx/>
                <a:latin typeface="+mn-lt"/>
                <a:ea typeface="+mn-ea"/>
              </a:rPr>
              <a:t>5</a:t>
            </a:r>
            <a:r>
              <a:rPr kumimoji="1" lang="zh-CN" altLang="en-US" sz="2800" b="1" i="0" u="none" strike="noStrike" kern="0" cap="none" spc="0" normalizeH="0" baseline="0" noProof="0" dirty="0" smtClean="0">
                <a:ln>
                  <a:noFill/>
                </a:ln>
                <a:solidFill>
                  <a:srgbClr val="006600"/>
                </a:solidFill>
                <a:effectLst/>
                <a:uLnTx/>
                <a:uFillTx/>
                <a:latin typeface="+mn-lt"/>
                <a:ea typeface="+mn-ea"/>
              </a:rPr>
              <a:t>进行比较，发现它比</a:t>
            </a:r>
            <a:r>
              <a:rPr kumimoji="1" lang="en-US" altLang="zh-CN" sz="2800" b="1" i="0" u="none" strike="noStrike" kern="0" cap="none" spc="0" normalizeH="0" baseline="0" noProof="0" dirty="0" smtClean="0">
                <a:ln>
                  <a:noFill/>
                </a:ln>
                <a:solidFill>
                  <a:srgbClr val="006600"/>
                </a:solidFill>
                <a:effectLst/>
                <a:uLnTx/>
                <a:uFillTx/>
                <a:latin typeface="+mn-lt"/>
                <a:ea typeface="+mn-ea"/>
              </a:rPr>
              <a:t>5</a:t>
            </a:r>
            <a:r>
              <a:rPr kumimoji="1" lang="zh-CN" altLang="en-US" sz="2800" b="1" i="0" u="none" strike="noStrike" kern="0" cap="none" spc="0" normalizeH="0" baseline="0" noProof="0" dirty="0" smtClean="0">
                <a:ln>
                  <a:noFill/>
                </a:ln>
                <a:solidFill>
                  <a:srgbClr val="006600"/>
                </a:solidFill>
                <a:effectLst/>
                <a:uLnTx/>
                <a:uFillTx/>
                <a:latin typeface="+mn-lt"/>
                <a:ea typeface="+mn-ea"/>
              </a:rPr>
              <a:t>大，所以第二次就和后面一半（即</a:t>
            </a:r>
            <a:r>
              <a:rPr kumimoji="1" lang="en-US" altLang="zh-CN" sz="2800" b="1" i="0" u="none" strike="noStrike" kern="0" cap="none" spc="0" normalizeH="0" baseline="0" noProof="0" dirty="0" smtClean="0">
                <a:ln>
                  <a:noFill/>
                </a:ln>
                <a:solidFill>
                  <a:srgbClr val="006600"/>
                </a:solidFill>
                <a:effectLst/>
                <a:uLnTx/>
                <a:uFillTx/>
                <a:latin typeface="+mn-lt"/>
                <a:ea typeface="+mn-ea"/>
              </a:rPr>
              <a:t>6-11</a:t>
            </a:r>
            <a:r>
              <a:rPr kumimoji="1" lang="zh-CN" altLang="en-US" sz="2800" b="1" i="0" u="none" strike="noStrike" kern="0" cap="none" spc="0" normalizeH="0" baseline="0" noProof="0" dirty="0" smtClean="0">
                <a:ln>
                  <a:noFill/>
                </a:ln>
                <a:solidFill>
                  <a:srgbClr val="006600"/>
                </a:solidFill>
                <a:effectLst/>
                <a:uLnTx/>
                <a:uFillTx/>
                <a:latin typeface="+mn-lt"/>
                <a:ea typeface="+mn-ea"/>
              </a:rPr>
              <a:t>）的中间结点</a:t>
            </a:r>
            <a:r>
              <a:rPr kumimoji="1" lang="en-US" altLang="zh-CN" sz="2800" b="1" i="0" u="none" strike="noStrike" kern="0" cap="none" spc="0" normalizeH="0" baseline="0" noProof="0" dirty="0" smtClean="0">
                <a:ln>
                  <a:noFill/>
                </a:ln>
                <a:solidFill>
                  <a:srgbClr val="006600"/>
                </a:solidFill>
                <a:effectLst/>
                <a:uLnTx/>
                <a:uFillTx/>
                <a:latin typeface="+mn-lt"/>
                <a:ea typeface="+mn-ea"/>
              </a:rPr>
              <a:t>8</a:t>
            </a:r>
            <a:r>
              <a:rPr kumimoji="1" lang="zh-CN" altLang="en-US" sz="2800" b="1" i="0" u="none" strike="noStrike" kern="0" cap="none" spc="0" normalizeH="0" baseline="0" noProof="0" dirty="0" smtClean="0">
                <a:ln>
                  <a:noFill/>
                </a:ln>
                <a:solidFill>
                  <a:srgbClr val="006600"/>
                </a:solidFill>
                <a:effectLst/>
                <a:uLnTx/>
                <a:uFillTx/>
                <a:latin typeface="+mn-lt"/>
                <a:ea typeface="+mn-ea"/>
              </a:rPr>
              <a:t>进行比较。</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7030A0"/>
                </a:solidFill>
                <a:effectLst/>
                <a:uLnTx/>
                <a:uFillTx/>
                <a:latin typeface="+mn-lt"/>
                <a:ea typeface="+mn-ea"/>
              </a:rPr>
              <a:t>这样，通过</a:t>
            </a:r>
            <a:r>
              <a:rPr kumimoji="1" lang="en-US" altLang="zh-CN" sz="2400" b="1" i="0" u="none" strike="noStrike" kern="0" cap="none" spc="0" normalizeH="0" baseline="0" noProof="0" dirty="0" smtClean="0">
                <a:ln>
                  <a:noFill/>
                </a:ln>
                <a:solidFill>
                  <a:srgbClr val="7030A0"/>
                </a:solidFill>
                <a:effectLst/>
                <a:uLnTx/>
                <a:uFillTx/>
                <a:latin typeface="+mn-lt"/>
                <a:ea typeface="+mn-ea"/>
              </a:rPr>
              <a:t>2</a:t>
            </a:r>
            <a:r>
              <a:rPr kumimoji="1" lang="zh-CN" altLang="en-US" sz="2400" b="1" i="0" u="none" strike="noStrike" kern="0" cap="none" spc="0" normalizeH="0" baseline="0" noProof="0" dirty="0" smtClean="0">
                <a:ln>
                  <a:noFill/>
                </a:ln>
                <a:solidFill>
                  <a:srgbClr val="7030A0"/>
                </a:solidFill>
                <a:effectLst/>
                <a:uLnTx/>
                <a:uFillTx/>
                <a:latin typeface="+mn-lt"/>
                <a:ea typeface="+mn-ea"/>
              </a:rPr>
              <a:t>次比较就可以搜索到最终的数据。</a:t>
            </a:r>
            <a:endParaRPr kumimoji="1" lang="en-US" altLang="zh-CN" sz="2400" b="1" i="0" u="none" strike="noStrike" kern="0" cap="none" spc="0" normalizeH="0" baseline="0" noProof="0" dirty="0" smtClean="0">
              <a:ln>
                <a:noFill/>
              </a:ln>
              <a:solidFill>
                <a:srgbClr val="7030A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7030A0"/>
                </a:solidFill>
                <a:effectLst/>
                <a:uLnTx/>
                <a:uFillTx/>
                <a:latin typeface="+mn-lt"/>
                <a:ea typeface="+mn-ea"/>
              </a:rPr>
              <a:t>而如果采用顺序搜索的方法，则需要经过</a:t>
            </a:r>
            <a:r>
              <a:rPr kumimoji="1" lang="en-US" altLang="zh-CN" sz="2400" b="1" i="0" u="none" strike="noStrike" kern="0" cap="none" spc="0" normalizeH="0" baseline="0" noProof="0" dirty="0" smtClean="0">
                <a:ln>
                  <a:noFill/>
                </a:ln>
                <a:solidFill>
                  <a:srgbClr val="7030A0"/>
                </a:solidFill>
                <a:effectLst/>
                <a:uLnTx/>
                <a:uFillTx/>
                <a:latin typeface="+mn-lt"/>
                <a:ea typeface="+mn-ea"/>
              </a:rPr>
              <a:t>9</a:t>
            </a:r>
            <a:r>
              <a:rPr kumimoji="1" lang="zh-CN" altLang="en-US" sz="2400" b="1" i="0" u="none" strike="noStrike" kern="0" cap="none" spc="0" normalizeH="0" baseline="0" noProof="0" dirty="0" smtClean="0">
                <a:ln>
                  <a:noFill/>
                </a:ln>
                <a:solidFill>
                  <a:srgbClr val="7030A0"/>
                </a:solidFill>
                <a:effectLst/>
                <a:uLnTx/>
                <a:uFillTx/>
                <a:latin typeface="+mn-lt"/>
                <a:ea typeface="+mn-ea"/>
              </a:rPr>
              <a:t>次比较才能找到。</a:t>
            </a:r>
          </a:p>
        </p:txBody>
      </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36</a:t>
            </a:fld>
            <a:endParaRPr lang="en-US" altLang="zh-CN"/>
          </a:p>
        </p:txBody>
      </p:sp>
      <p:sp>
        <p:nvSpPr>
          <p:cNvPr id="3" name="标题 1"/>
          <p:cNvSpPr txBox="1">
            <a:spLocks/>
          </p:cNvSpPr>
          <p:nvPr/>
        </p:nvSpPr>
        <p:spPr>
          <a:xfrm>
            <a:off x="239486" y="608466"/>
            <a:ext cx="8229600" cy="1143000"/>
          </a:xfrm>
          <a:prstGeom prst="rect">
            <a:avLst/>
          </a:prstGeom>
        </p:spPr>
        <p:txBody>
          <a:bodyP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插值搜索</a:t>
            </a:r>
            <a:endParaRPr kumimoji="1" lang="zh-CN" altLang="en-US" sz="40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370115" y="1527629"/>
            <a:ext cx="8352971"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如果事先已经知道数据的分布情况，就可以充分利用数据的分布情况提高搜索的性能。</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其基本思路是根据搜索数据的取值预估被搜索数据在数据结构中的位置。</a:t>
            </a:r>
            <a:endParaRPr kumimoji="1" lang="en-US" altLang="zh-CN" sz="2800" b="1" i="0" u="none" strike="noStrike" kern="0" cap="none" spc="0" normalizeH="0" baseline="0" noProof="0" dirty="0" smtClean="0">
              <a:ln>
                <a:noFill/>
              </a:ln>
              <a:solidFill>
                <a:srgbClr val="FF0000"/>
              </a:solidFill>
              <a:effectLst/>
              <a:uLnTx/>
              <a:uFillTx/>
              <a:latin typeface="+mn-lt"/>
              <a:ea typeface="+mn-ea"/>
            </a:endParaRPr>
          </a:p>
          <a:p>
            <a:pPr marL="742950" lvl="1" indent="-285750" algn="just">
              <a:spcBef>
                <a:spcPct val="20000"/>
              </a:spcBef>
              <a:buFontTx/>
              <a:buChar char="–"/>
              <a:defRPr/>
            </a:pPr>
            <a:r>
              <a:rPr lang="zh-CN" altLang="en-US" sz="2800" b="1" u="none" dirty="0" smtClean="0">
                <a:solidFill>
                  <a:srgbClr val="FF0000"/>
                </a:solidFill>
              </a:rPr>
              <a:t>与折半查找的主要差别在于中点的计算充分考虑了检索数据的取值和数据的分布。</a:t>
            </a:r>
            <a:endParaRPr kumimoji="1" lang="zh-CN" altLang="en-US" sz="2800" b="1" i="0" u="none" strike="noStrike" kern="0" cap="none" spc="0" normalizeH="0" baseline="0" noProof="0" dirty="0">
              <a:ln>
                <a:noFill/>
              </a:ln>
              <a:solidFill>
                <a:srgbClr val="FF0000"/>
              </a:solidFill>
              <a:effectLst/>
              <a:uLnTx/>
              <a:uFillTx/>
              <a:latin typeface="+mn-lt"/>
              <a:ea typeface="+mn-ea"/>
            </a:endParaRPr>
          </a:p>
        </p:txBody>
      </p:sp>
    </p:spTree>
  </p:cSld>
  <p:clrMapOvr>
    <a:masterClrMapping/>
  </p:clrMapOvr>
  <p:transition>
    <p:split orient="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37</a:t>
            </a:fld>
            <a:endParaRPr lang="en-US" altLang="zh-CN"/>
          </a:p>
        </p:txBody>
      </p:sp>
      <p:sp>
        <p:nvSpPr>
          <p:cNvPr id="3" name="标题 1"/>
          <p:cNvSpPr txBox="1">
            <a:spLocks/>
          </p:cNvSpPr>
          <p:nvPr/>
        </p:nvSpPr>
        <p:spPr>
          <a:xfrm>
            <a:off x="428830" y="252868"/>
            <a:ext cx="8229600" cy="654276"/>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插值搜索算法</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513937" y="855353"/>
            <a:ext cx="8229600" cy="4525963"/>
          </a:xfrm>
          <a:prstGeom prst="rect">
            <a:avLst/>
          </a:prstGeom>
        </p:spPr>
        <p:txBody>
          <a:bodyPr>
            <a:noAutofit/>
          </a:bodyPr>
          <a:lstStyle/>
          <a:p>
            <a:pPr marL="342900" lvl="0" indent="-342900">
              <a:spcBef>
                <a:spcPts val="0"/>
              </a:spcBef>
              <a:buFontTx/>
              <a:buChar char="•"/>
            </a:pPr>
            <a:r>
              <a:rPr kumimoji="1" lang="en-US" sz="2000" b="1" i="0" u="none" strike="noStrike" kern="0" cap="none" spc="0" normalizeH="0" baseline="0" noProof="0" dirty="0" smtClean="0">
                <a:ln>
                  <a:noFill/>
                </a:ln>
                <a:solidFill>
                  <a:schemeClr val="tx2"/>
                </a:solidFill>
                <a:effectLst/>
                <a:uLnTx/>
                <a:uFillTx/>
                <a:latin typeface="+mn-lt"/>
                <a:ea typeface="+mn-ea"/>
                <a:cs typeface="+mn-cs"/>
              </a:rPr>
              <a:t>template &lt;class </a:t>
            </a:r>
            <a:r>
              <a:rPr kumimoji="1" lang="en-US" sz="2000" b="1" i="0" u="none" strike="noStrike" kern="0" cap="none" spc="0" normalizeH="0" baseline="0" noProof="0" dirty="0" err="1" smtClean="0">
                <a:ln>
                  <a:noFill/>
                </a:ln>
                <a:solidFill>
                  <a:schemeClr val="tx2"/>
                </a:solidFill>
                <a:effectLst/>
                <a:uLnTx/>
                <a:uFillTx/>
                <a:latin typeface="+mn-lt"/>
                <a:ea typeface="+mn-ea"/>
                <a:cs typeface="+mn-cs"/>
              </a:rPr>
              <a:t>ElementType</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err="1" smtClean="0">
                <a:ln>
                  <a:noFill/>
                </a:ln>
                <a:solidFill>
                  <a:schemeClr val="tx2"/>
                </a:solidFill>
                <a:effectLst/>
                <a:uLnTx/>
                <a:uFillTx/>
                <a:latin typeface="+mn-lt"/>
                <a:ea typeface="+mn-ea"/>
                <a:cs typeface="+mn-cs"/>
              </a:rPr>
              <a:t>int</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t>
            </a:r>
            <a:r>
              <a:rPr kumimoji="1" lang="en-US" sz="2000" b="0" i="0" u="none" strike="noStrike" kern="0" cap="none" spc="0" normalizeH="0" baseline="0" noProof="0" dirty="0" smtClean="0">
                <a:ln>
                  <a:noFill/>
                </a:ln>
                <a:solidFill>
                  <a:schemeClr val="tx2"/>
                </a:solidFill>
                <a:effectLst/>
                <a:uLnTx/>
                <a:uFillTx/>
                <a:latin typeface="+mn-lt"/>
                <a:ea typeface="+mn-ea"/>
                <a:cs typeface="+mn-cs"/>
              </a:rPr>
              <a:t>List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&lt;Element Type&gt;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lang="en-US" altLang="zh-CN" sz="2000" b="1" u="none" kern="0" dirty="0" smtClean="0">
                <a:solidFill>
                  <a:schemeClr val="tx2"/>
                </a:solidFill>
              </a:rPr>
              <a:t>::</a:t>
            </a:r>
            <a:r>
              <a:rPr lang="en-US" altLang="zh-CN" sz="2000" u="none" kern="0" dirty="0" smtClean="0">
                <a:solidFill>
                  <a:schemeClr val="tx2"/>
                </a:solidFill>
              </a:rPr>
              <a:t> </a:t>
            </a:r>
            <a:r>
              <a:rPr kumimoji="1" lang="en-US" sz="2000" b="0" i="0" u="none" strike="noStrike" kern="0" cap="none" spc="0" normalizeH="0" baseline="0" noProof="0" dirty="0" smtClean="0">
                <a:ln>
                  <a:noFill/>
                </a:ln>
                <a:solidFill>
                  <a:schemeClr val="tx2"/>
                </a:solidFill>
                <a:effectLst/>
                <a:uLnTx/>
                <a:uFillTx/>
                <a:latin typeface="+mn-lt"/>
                <a:ea typeface="+mn-ea"/>
                <a:cs typeface="+mn-cs"/>
              </a:rPr>
              <a:t>search</a:t>
            </a:r>
            <a:r>
              <a:rPr kumimoji="1" lang="en-US" sz="2000" b="1" i="0" u="none" strike="noStrike" kern="0" cap="none" spc="0" normalizeH="0" baseline="0" noProof="0" dirty="0" smtClean="0">
                <a:ln>
                  <a:noFill/>
                </a:ln>
                <a:solidFill>
                  <a:schemeClr val="tx2"/>
                </a:solidFill>
                <a:effectLst/>
                <a:uLnTx/>
                <a:uFillTx/>
                <a:latin typeface="+mn-lt"/>
                <a:ea typeface="+mn-ea"/>
                <a:cs typeface="+mn-cs"/>
              </a:rPr>
              <a:t>(Element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n</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err="1" smtClean="0">
                <a:ln>
                  <a:noFill/>
                </a:ln>
                <a:solidFill>
                  <a:schemeClr val="tx2"/>
                </a:solidFill>
                <a:effectLst/>
                <a:uLnTx/>
                <a:uFillTx/>
                <a:latin typeface="+mn-lt"/>
                <a:ea typeface="+mn-ea"/>
                <a:cs typeface="+mn-cs"/>
              </a:rPr>
              <a:t>int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i</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0</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err="1" smtClean="0">
                <a:ln>
                  <a:noFill/>
                </a:ln>
                <a:solidFill>
                  <a:schemeClr val="tx2"/>
                </a:solidFill>
                <a:effectLst/>
                <a:uLnTx/>
                <a:uFillTx/>
                <a:latin typeface="+mn-lt"/>
                <a:ea typeface="+mn-ea"/>
                <a:cs typeface="+mn-cs"/>
              </a:rPr>
              <a:t>int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low</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0</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t>
            </a:r>
            <a:r>
              <a:rPr kumimoji="1" lang="en-US" sz="2000" b="0" i="0" u="none" strike="noStrike" kern="0" cap="none" spc="0" normalizeH="0" baseline="0" noProof="0" dirty="0" smtClean="0">
                <a:ln>
                  <a:noFill/>
                </a:ln>
                <a:solidFill>
                  <a:schemeClr val="tx2"/>
                </a:solidFill>
                <a:effectLst/>
                <a:uLnTx/>
                <a:uFillTx/>
                <a:latin typeface="+mn-lt"/>
                <a:ea typeface="+mn-ea"/>
                <a:cs typeface="+mn-cs"/>
              </a:rPr>
              <a:t>high</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length</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1</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tmp</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low</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0</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high</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m</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lvl="0" indent="-342900">
              <a:spcBef>
                <a:spcPts val="0"/>
              </a:spcBef>
              <a:buFontTx/>
              <a:buChar char="•"/>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while (</a:t>
            </a:r>
            <a:r>
              <a:rPr kumimoji="1" lang="en-US" sz="2000" b="0" i="0" u="none" strike="noStrike" kern="0" cap="none" spc="0" normalizeH="0" baseline="0" noProof="0" dirty="0" smtClean="0">
                <a:ln>
                  <a:noFill/>
                </a:ln>
                <a:solidFill>
                  <a:schemeClr val="tx2"/>
                </a:solidFill>
                <a:effectLst/>
                <a:uLnTx/>
                <a:uFillTx/>
                <a:latin typeface="+mn-lt"/>
                <a:ea typeface="+mn-ea"/>
                <a:cs typeface="+mn-cs"/>
              </a:rPr>
              <a:t>low</a:t>
            </a:r>
            <a:r>
              <a:rPr kumimoji="1" lang="en-US" sz="2000" b="1" i="0" u="none" strike="noStrike" kern="0" cap="none" spc="0" normalizeH="0" baseline="0" noProof="0" dirty="0" smtClean="0">
                <a:ln>
                  <a:noFill/>
                </a:ln>
                <a:solidFill>
                  <a:schemeClr val="tx2"/>
                </a:solidFill>
                <a:effectLst/>
                <a:uLnTx/>
                <a:uFillTx/>
                <a:latin typeface="+mn-lt"/>
                <a:ea typeface="+mn-ea"/>
                <a:cs typeface="+mn-cs"/>
              </a:rPr>
              <a:t>&lt;=</a:t>
            </a:r>
            <a:r>
              <a:rPr kumimoji="1" lang="en-US" sz="2000" b="0" i="0" u="none" strike="noStrike" kern="0" cap="none" spc="0" normalizeH="0" baseline="0" noProof="0" dirty="0" smtClean="0">
                <a:ln>
                  <a:noFill/>
                </a:ln>
                <a:solidFill>
                  <a:schemeClr val="tx2"/>
                </a:solidFill>
                <a:effectLst/>
                <a:uLnTx/>
                <a:uFillTx/>
                <a:latin typeface="+mn-lt"/>
                <a:ea typeface="+mn-ea"/>
                <a:cs typeface="+mn-cs"/>
              </a:rPr>
              <a:t>high</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p>
          <a:p>
            <a:pPr marL="342900" lvl="0" indent="-342900">
              <a:spcBef>
                <a:spcPts val="0"/>
              </a:spcBef>
              <a:buFontTx/>
              <a:buChar char="•"/>
              <a:defRPr/>
            </a:pPr>
            <a:r>
              <a:rPr lang="en-US" altLang="zh-CN" sz="2000" b="1" u="none" kern="0" dirty="0" smtClean="0">
                <a:solidFill>
                  <a:schemeClr val="tx2"/>
                </a:solidFill>
                <a:latin typeface="+mn-lt"/>
                <a:ea typeface="+mn-ea"/>
              </a:rPr>
              <a:t>          </a:t>
            </a:r>
            <a:r>
              <a:rPr lang="en-US" altLang="zh-CN" sz="2000" b="1" u="none" dirty="0" smtClean="0">
                <a:solidFill>
                  <a:schemeClr val="accent2"/>
                </a:solidFill>
                <a:latin typeface="+mn-lt"/>
                <a:ea typeface="隶书" pitchFamily="49" charset="-122"/>
              </a:rPr>
              <a:t>//</a:t>
            </a:r>
            <a:r>
              <a:rPr lang="zh-CN" altLang="en-US" sz="2000" u="none" dirty="0" smtClean="0">
                <a:solidFill>
                  <a:schemeClr val="accent2"/>
                </a:solidFill>
                <a:latin typeface="+mn-lt"/>
                <a:ea typeface="隶书" pitchFamily="49" charset="-122"/>
              </a:rPr>
              <a:t>先根据插值公式计算中值，假设数据是均匀分布</a:t>
            </a:r>
            <a:endParaRPr kumimoji="1" lang="zh-CN" altLang="en-US" sz="2000" i="0" u="none" strike="noStrike" kern="0" cap="none" spc="0" normalizeH="0" baseline="0" noProof="0" dirty="0" smtClean="0">
              <a:ln>
                <a:noFill/>
              </a:ln>
              <a:solidFill>
                <a:schemeClr val="accent2"/>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if (</a:t>
            </a:r>
            <a:r>
              <a:rPr kumimoji="1" lang="en-US" sz="2000" b="0" i="0" u="none" strike="noStrike" kern="0" cap="none" spc="0" normalizeH="0" baseline="0" noProof="0" dirty="0" smtClean="0">
                <a:ln>
                  <a:noFill/>
                </a:ln>
                <a:solidFill>
                  <a:schemeClr val="tx2"/>
                </a:solidFill>
                <a:effectLst/>
                <a:uLnTx/>
                <a:uFillTx/>
                <a:latin typeface="+mn-lt"/>
                <a:ea typeface="+mn-ea"/>
                <a:cs typeface="+mn-cs"/>
              </a:rPr>
              <a:t>n</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getvalue</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i</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i</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else</a:t>
            </a:r>
            <a:r>
              <a:rPr kumimoji="1" lang="en-US" altLang="zh-CN" sz="2000" b="1"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lvl="0" indent="-342900">
              <a:spcBef>
                <a:spcPts val="0"/>
              </a:spcBef>
              <a:buFontTx/>
              <a:buChar char="•"/>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lang="en-US" altLang="zh-CN" sz="2000" u="none" dirty="0" smtClean="0">
                <a:solidFill>
                  <a:srgbClr val="FF0000"/>
                </a:solidFill>
              </a:rPr>
              <a:t>            </a:t>
            </a:r>
            <a:r>
              <a:rPr lang="en-US" altLang="zh-CN" sz="2000" u="none" dirty="0" err="1" smtClean="0">
                <a:solidFill>
                  <a:srgbClr val="FF0000"/>
                </a:solidFill>
              </a:rPr>
              <a:t>tmp</a:t>
            </a:r>
            <a:r>
              <a:rPr lang="en-US" altLang="zh-CN" sz="2000" b="1" u="none" dirty="0" smtClean="0">
                <a:solidFill>
                  <a:srgbClr val="FF0000"/>
                </a:solidFill>
              </a:rPr>
              <a:t>=(</a:t>
            </a:r>
            <a:r>
              <a:rPr lang="en-US" altLang="zh-CN" sz="2000" u="none" dirty="0" smtClean="0">
                <a:solidFill>
                  <a:srgbClr val="FF0000"/>
                </a:solidFill>
              </a:rPr>
              <a:t>n</a:t>
            </a:r>
            <a:r>
              <a:rPr lang="en-US" altLang="zh-CN" sz="2000" b="1" u="none" dirty="0" smtClean="0">
                <a:solidFill>
                  <a:srgbClr val="FF0000"/>
                </a:solidFill>
              </a:rPr>
              <a:t>-</a:t>
            </a:r>
            <a:r>
              <a:rPr lang="en-US" altLang="zh-CN" sz="2000" u="none" dirty="0" err="1" smtClean="0">
                <a:solidFill>
                  <a:srgbClr val="FF0000"/>
                </a:solidFill>
              </a:rPr>
              <a:t>getvalue</a:t>
            </a:r>
            <a:r>
              <a:rPr lang="en-US" altLang="zh-CN" sz="2000" b="1" u="none" dirty="0" smtClean="0">
                <a:solidFill>
                  <a:srgbClr val="FF0000"/>
                </a:solidFill>
              </a:rPr>
              <a:t>(</a:t>
            </a:r>
            <a:r>
              <a:rPr lang="en-US" altLang="zh-CN" sz="2000" u="none" dirty="0" smtClean="0">
                <a:solidFill>
                  <a:srgbClr val="FF0000"/>
                </a:solidFill>
              </a:rPr>
              <a:t>low</a:t>
            </a:r>
            <a:r>
              <a:rPr lang="en-US" altLang="zh-CN" sz="2000" b="1" u="none" dirty="0" smtClean="0">
                <a:solidFill>
                  <a:srgbClr val="FF0000"/>
                </a:solidFill>
              </a:rPr>
              <a:t>))/(</a:t>
            </a:r>
            <a:r>
              <a:rPr lang="en-US" altLang="zh-CN" sz="2000" u="none" dirty="0" err="1" smtClean="0">
                <a:solidFill>
                  <a:srgbClr val="FF0000"/>
                </a:solidFill>
              </a:rPr>
              <a:t>getvalue</a:t>
            </a:r>
            <a:r>
              <a:rPr lang="en-US" altLang="zh-CN" sz="2000" b="1" u="none" dirty="0" smtClean="0">
                <a:solidFill>
                  <a:srgbClr val="FF0000"/>
                </a:solidFill>
              </a:rPr>
              <a:t>(</a:t>
            </a:r>
            <a:r>
              <a:rPr lang="en-US" altLang="zh-CN" sz="2000" u="none" dirty="0" smtClean="0">
                <a:solidFill>
                  <a:srgbClr val="FF0000"/>
                </a:solidFill>
              </a:rPr>
              <a:t>high</a:t>
            </a:r>
            <a:r>
              <a:rPr lang="en-US" altLang="zh-CN" sz="2000" b="1" u="none" dirty="0" smtClean="0">
                <a:solidFill>
                  <a:srgbClr val="FF0000"/>
                </a:solidFill>
              </a:rPr>
              <a:t>)-</a:t>
            </a:r>
            <a:r>
              <a:rPr lang="en-US" altLang="zh-CN" sz="2000" u="none" dirty="0" err="1" smtClean="0">
                <a:solidFill>
                  <a:srgbClr val="FF0000"/>
                </a:solidFill>
              </a:rPr>
              <a:t>getvalue</a:t>
            </a:r>
            <a:r>
              <a:rPr lang="en-US" altLang="zh-CN" sz="2000" b="1" u="none" dirty="0" smtClean="0">
                <a:solidFill>
                  <a:srgbClr val="FF0000"/>
                </a:solidFill>
              </a:rPr>
              <a:t>(</a:t>
            </a:r>
            <a:r>
              <a:rPr lang="en-US" altLang="zh-CN" sz="2000" u="none" dirty="0" smtClean="0">
                <a:solidFill>
                  <a:srgbClr val="FF0000"/>
                </a:solidFill>
              </a:rPr>
              <a:t>low</a:t>
            </a:r>
            <a:r>
              <a:rPr lang="en-US" altLang="zh-CN" sz="2000" b="1" u="none" dirty="0" smtClean="0">
                <a:solidFill>
                  <a:srgbClr val="FF0000"/>
                </a:solidFill>
              </a:rPr>
              <a:t>))</a:t>
            </a:r>
          </a:p>
          <a:p>
            <a:pPr marL="342900" lvl="0" indent="-342900">
              <a:spcBef>
                <a:spcPts val="0"/>
              </a:spcBef>
              <a:buFontTx/>
              <a:buChar char="•"/>
              <a:defRPr/>
            </a:pPr>
            <a:r>
              <a:rPr lang="en-US" altLang="zh-CN" sz="2000" b="1" u="none" dirty="0" smtClean="0">
                <a:solidFill>
                  <a:srgbClr val="FF0000"/>
                </a:solidFill>
              </a:rPr>
              <a:t>                              *(</a:t>
            </a:r>
            <a:r>
              <a:rPr lang="en-US" altLang="zh-CN" sz="2000" u="none" dirty="0" smtClean="0">
                <a:solidFill>
                  <a:srgbClr val="FF0000"/>
                </a:solidFill>
              </a:rPr>
              <a:t>high</a:t>
            </a:r>
            <a:r>
              <a:rPr lang="en-US" altLang="zh-CN" sz="2000" b="1" u="none" dirty="0" smtClean="0">
                <a:solidFill>
                  <a:srgbClr val="FF0000"/>
                </a:solidFill>
              </a:rPr>
              <a:t>-</a:t>
            </a:r>
            <a:r>
              <a:rPr lang="en-US" altLang="zh-CN" sz="2000" u="none" dirty="0" smtClean="0">
                <a:solidFill>
                  <a:srgbClr val="FF0000"/>
                </a:solidFill>
              </a:rPr>
              <a:t>low</a:t>
            </a:r>
            <a:r>
              <a:rPr lang="en-US" altLang="zh-CN" sz="2000" b="1" u="none" dirty="0" smtClean="0">
                <a:solidFill>
                  <a:srgbClr val="FF0000"/>
                </a:solidFill>
              </a:rPr>
              <a:t>)+</a:t>
            </a:r>
            <a:r>
              <a:rPr lang="en-US" altLang="zh-CN" sz="2000" u="none" dirty="0" smtClean="0">
                <a:solidFill>
                  <a:srgbClr val="FF0000"/>
                </a:solidFill>
              </a:rPr>
              <a:t>low</a:t>
            </a:r>
            <a:r>
              <a:rPr lang="en-US" altLang="zh-CN" sz="2000" b="1" u="none" dirty="0" smtClean="0">
                <a:solidFill>
                  <a:srgbClr val="FF0000"/>
                </a:solidFill>
              </a:rPr>
              <a:t>;</a:t>
            </a:r>
          </a:p>
          <a:p>
            <a:pPr marL="342900" lvl="0" indent="-342900">
              <a:spcBef>
                <a:spcPts val="0"/>
              </a:spcBef>
              <a:buFontTx/>
              <a:buChar char="•"/>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if (</a:t>
            </a:r>
            <a:r>
              <a:rPr kumimoji="1" lang="en-US" sz="2000" b="0" i="0" u="none" strike="noStrike" kern="0" cap="none" spc="0" normalizeH="0" baseline="0" noProof="0" dirty="0" smtClean="0">
                <a:ln>
                  <a:noFill/>
                </a:ln>
                <a:solidFill>
                  <a:schemeClr val="tx2"/>
                </a:solidFill>
                <a:effectLst/>
                <a:uLnTx/>
                <a:uFillTx/>
                <a:latin typeface="+mn-lt"/>
                <a:ea typeface="+mn-ea"/>
                <a:cs typeface="+mn-cs"/>
              </a:rPr>
              <a:t>n</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getvalue</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tmp</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t>
            </a:r>
            <a:r>
              <a:rPr kumimoji="1" lang="en-US" altLang="zh-CN"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return</a:t>
            </a:r>
            <a:r>
              <a:rPr kumimoji="1" lang="zh-CN" altLang="en-US" sz="2000" b="1"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tmp</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if (</a:t>
            </a:r>
            <a:r>
              <a:rPr kumimoji="1" lang="en-US" sz="2000" b="0" i="0" u="none" strike="noStrike" kern="0" cap="none" spc="0" normalizeH="0" baseline="0" noProof="0" dirty="0" smtClean="0">
                <a:ln>
                  <a:noFill/>
                </a:ln>
                <a:solidFill>
                  <a:schemeClr val="tx2"/>
                </a:solidFill>
                <a:effectLst/>
                <a:uLnTx/>
                <a:uFillTx/>
                <a:latin typeface="+mn-lt"/>
                <a:ea typeface="+mn-ea"/>
                <a:cs typeface="+mn-cs"/>
              </a:rPr>
              <a:t>n</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getvalue</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tmp</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altLang="zh-CN"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0" i="0" u="none" strike="noStrike" kern="0" cap="none" spc="0" normalizeH="0" baseline="0" noProof="0" dirty="0" smtClean="0">
                <a:ln>
                  <a:noFill/>
                </a:ln>
                <a:solidFill>
                  <a:schemeClr val="tx2"/>
                </a:solidFill>
                <a:effectLst/>
                <a:uLnTx/>
                <a:uFillTx/>
                <a:latin typeface="+mn-lt"/>
                <a:ea typeface="+mn-ea"/>
                <a:cs typeface="+mn-cs"/>
              </a:rPr>
              <a:t>low</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tmp</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1</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else</a:t>
            </a:r>
            <a:r>
              <a:rPr kumimoji="1" lang="en-US" altLang="zh-CN"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0" i="0" u="none" strike="noStrike" kern="0" cap="none" spc="0" normalizeH="0" baseline="0" noProof="0" dirty="0" smtClean="0">
                <a:ln>
                  <a:noFill/>
                </a:ln>
                <a:solidFill>
                  <a:schemeClr val="tx2"/>
                </a:solidFill>
                <a:effectLst/>
                <a:uLnTx/>
                <a:uFillTx/>
                <a:latin typeface="+mn-lt"/>
                <a:ea typeface="+mn-ea"/>
                <a:cs typeface="+mn-cs"/>
              </a:rPr>
              <a:t>high</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tmp</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1</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lang="en-US" altLang="zh-CN" sz="2000" b="1" u="none" kern="0" dirty="0" smtClean="0">
                <a:solidFill>
                  <a:schemeClr val="tx2"/>
                </a:solidFill>
                <a:latin typeface="+mn-lt"/>
                <a:ea typeface="+mn-ea"/>
              </a:rPr>
              <a:t>         }</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return </a:t>
            </a:r>
            <a:r>
              <a:rPr lang="en-US" sz="2000" b="1" u="none" kern="0" dirty="0" smtClean="0">
                <a:solidFill>
                  <a:schemeClr val="tx2"/>
                </a:solidFill>
                <a:latin typeface="+mn-lt"/>
                <a:ea typeface="+mn-ea"/>
              </a:rPr>
              <a:t>-</a:t>
            </a:r>
            <a:r>
              <a:rPr lang="en-US" sz="2000" u="none" kern="0" dirty="0" smtClean="0">
                <a:solidFill>
                  <a:schemeClr val="tx2"/>
                </a:solidFill>
                <a:latin typeface="+mn-lt"/>
                <a:ea typeface="+mn-ea"/>
              </a:rPr>
              <a:t>1</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endParaRPr kumimoji="1" lang="zh-CN" altLang="en-US" sz="20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38</a:t>
            </a:fld>
            <a:endParaRPr lang="en-US" altLang="zh-CN"/>
          </a:p>
        </p:txBody>
      </p:sp>
      <p:sp>
        <p:nvSpPr>
          <p:cNvPr id="3" name="标题 1"/>
          <p:cNvSpPr txBox="1">
            <a:spLocks/>
          </p:cNvSpPr>
          <p:nvPr/>
        </p:nvSpPr>
        <p:spPr>
          <a:xfrm>
            <a:off x="471055" y="64871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例</a:t>
            </a:r>
            <a:r>
              <a:rPr kumimoji="1" lang="en-US" altLang="zh-CN"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2</a:t>
            </a:r>
            <a:endParaRPr kumimoji="1"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71054" y="1572490"/>
            <a:ext cx="8007928" cy="4525963"/>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设有一个有序的线性表</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{0, 1, 2, 3, 4, 5, 6, 7, 8, 9, 10, 11}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，需要搜索关键字为</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8</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的数据。</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由于</a:t>
            </a:r>
            <a:r>
              <a:rPr kumimoji="1" lang="en-US" altLang="zh-CN" sz="2800" b="1" i="0" u="none" strike="noStrike" kern="0" cap="none" spc="0" normalizeH="0" baseline="0" noProof="0" dirty="0" smtClean="0">
                <a:ln>
                  <a:noFill/>
                </a:ln>
                <a:solidFill>
                  <a:srgbClr val="006600"/>
                </a:solidFill>
                <a:effectLst/>
                <a:uLnTx/>
                <a:uFillTx/>
                <a:latin typeface="+mn-lt"/>
                <a:ea typeface="+mn-ea"/>
              </a:rPr>
              <a:t>8</a:t>
            </a:r>
            <a:r>
              <a:rPr kumimoji="1" lang="zh-CN" altLang="en-US" sz="2800" b="1" i="0" u="none" strike="noStrike" kern="0" cap="none" spc="0" normalizeH="0" baseline="0" noProof="0" dirty="0" smtClean="0">
                <a:ln>
                  <a:noFill/>
                </a:ln>
                <a:solidFill>
                  <a:srgbClr val="006600"/>
                </a:solidFill>
                <a:effectLst/>
                <a:uLnTx/>
                <a:uFillTx/>
                <a:latin typeface="+mn-lt"/>
                <a:ea typeface="+mn-ea"/>
              </a:rPr>
              <a:t>在</a:t>
            </a:r>
            <a:r>
              <a:rPr kumimoji="1" lang="en-US" altLang="zh-CN" sz="2800" b="1" i="0" u="none" strike="noStrike" kern="0" cap="none" spc="0" normalizeH="0" baseline="0" noProof="0" dirty="0" smtClean="0">
                <a:ln>
                  <a:noFill/>
                </a:ln>
                <a:solidFill>
                  <a:srgbClr val="006600"/>
                </a:solidFill>
                <a:effectLst/>
                <a:uLnTx/>
                <a:uFillTx/>
                <a:latin typeface="+mn-lt"/>
                <a:ea typeface="+mn-ea"/>
              </a:rPr>
              <a:t>0-11</a:t>
            </a:r>
            <a:r>
              <a:rPr kumimoji="1" lang="zh-CN" altLang="en-US" sz="2800" b="1" i="0" u="none" strike="noStrike" kern="0" cap="none" spc="0" normalizeH="0" baseline="0" noProof="0" dirty="0" smtClean="0">
                <a:ln>
                  <a:noFill/>
                </a:ln>
                <a:solidFill>
                  <a:srgbClr val="006600"/>
                </a:solidFill>
                <a:effectLst/>
                <a:uLnTx/>
                <a:uFillTx/>
                <a:latin typeface="+mn-lt"/>
                <a:ea typeface="+mn-ea"/>
              </a:rPr>
              <a:t>的区间中的位置是</a:t>
            </a:r>
            <a:r>
              <a:rPr kumimoji="1" lang="en-US" altLang="zh-CN" sz="2800" b="1" i="0" u="none" strike="noStrike" kern="0" cap="none" spc="0" normalizeH="0" baseline="0" noProof="0" dirty="0" smtClean="0">
                <a:ln>
                  <a:noFill/>
                </a:ln>
                <a:solidFill>
                  <a:srgbClr val="006600"/>
                </a:solidFill>
                <a:effectLst/>
                <a:uLnTx/>
                <a:uFillTx/>
                <a:latin typeface="+mn-lt"/>
                <a:ea typeface="+mn-ea"/>
              </a:rPr>
              <a:t>66.6%</a:t>
            </a:r>
            <a:r>
              <a:rPr kumimoji="1" lang="zh-CN" altLang="en-US" sz="2800" b="1" i="0" u="none" strike="noStrike" kern="0" cap="none" spc="0" normalizeH="0" baseline="0" noProof="0" dirty="0" smtClean="0">
                <a:ln>
                  <a:noFill/>
                </a:ln>
                <a:solidFill>
                  <a:srgbClr val="006600"/>
                </a:solidFill>
                <a:effectLst/>
                <a:uLnTx/>
                <a:uFillTx/>
                <a:latin typeface="+mn-lt"/>
                <a:ea typeface="+mn-ea"/>
              </a:rPr>
              <a:t>，首先和线性表中位于</a:t>
            </a:r>
            <a:r>
              <a:rPr kumimoji="1" lang="en-US" altLang="zh-CN" sz="2800" b="1" i="0" u="none" strike="noStrike" kern="0" cap="none" spc="0" normalizeH="0" baseline="0" noProof="0" dirty="0" smtClean="0">
                <a:ln>
                  <a:noFill/>
                </a:ln>
                <a:solidFill>
                  <a:srgbClr val="006600"/>
                </a:solidFill>
                <a:effectLst/>
                <a:uLnTx/>
                <a:uFillTx/>
                <a:latin typeface="+mn-lt"/>
                <a:ea typeface="+mn-ea"/>
              </a:rPr>
              <a:t>66.6%</a:t>
            </a:r>
            <a:r>
              <a:rPr kumimoji="1" lang="zh-CN" altLang="en-US" sz="2800" b="1" i="0" u="none" strike="noStrike" kern="0" cap="none" spc="0" normalizeH="0" baseline="0" noProof="0" dirty="0" smtClean="0">
                <a:ln>
                  <a:noFill/>
                </a:ln>
                <a:solidFill>
                  <a:srgbClr val="006600"/>
                </a:solidFill>
                <a:effectLst/>
                <a:uLnTx/>
                <a:uFillTx/>
                <a:latin typeface="+mn-lt"/>
                <a:ea typeface="+mn-ea"/>
              </a:rPr>
              <a:t>位置的数据进行比较。</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在这个位置上的数据就是</a:t>
            </a:r>
            <a:r>
              <a:rPr kumimoji="1" lang="en-US" altLang="zh-CN" sz="2400" b="1" i="0" u="none" strike="noStrike" kern="0" cap="none" spc="0" normalizeH="0" baseline="0" noProof="0" dirty="0" smtClean="0">
                <a:ln>
                  <a:noFill/>
                </a:ln>
                <a:solidFill>
                  <a:srgbClr val="FF0000"/>
                </a:solidFill>
                <a:effectLst/>
                <a:uLnTx/>
                <a:uFillTx/>
                <a:latin typeface="+mn-lt"/>
                <a:ea typeface="+mn-ea"/>
              </a:rPr>
              <a:t>8</a:t>
            </a:r>
            <a:r>
              <a:rPr kumimoji="1" lang="zh-CN" altLang="en-US" sz="2400" b="1" i="0" u="none" strike="noStrike" kern="0" cap="none" spc="0" normalizeH="0" baseline="0" noProof="0" dirty="0" smtClean="0">
                <a:ln>
                  <a:noFill/>
                </a:ln>
                <a:solidFill>
                  <a:srgbClr val="FF0000"/>
                </a:solidFill>
                <a:effectLst/>
                <a:uLnTx/>
                <a:uFillTx/>
                <a:latin typeface="+mn-lt"/>
                <a:ea typeface="+mn-ea"/>
              </a:rPr>
              <a:t>，因此通过</a:t>
            </a:r>
            <a:r>
              <a:rPr kumimoji="1" lang="en-US" altLang="zh-CN" sz="2400" b="1" i="0" u="none" strike="noStrike" kern="0" cap="none" spc="0" normalizeH="0" baseline="0" noProof="0" dirty="0" smtClean="0">
                <a:ln>
                  <a:noFill/>
                </a:ln>
                <a:solidFill>
                  <a:srgbClr val="FF0000"/>
                </a:solidFill>
                <a:effectLst/>
                <a:uLnTx/>
                <a:uFillTx/>
                <a:latin typeface="+mn-lt"/>
                <a:ea typeface="+mn-ea"/>
              </a:rPr>
              <a:t>1</a:t>
            </a:r>
            <a:r>
              <a:rPr kumimoji="1" lang="zh-CN" altLang="en-US" sz="2400" b="1" i="0" u="none" strike="noStrike" kern="0" cap="none" spc="0" normalizeH="0" baseline="0" noProof="0" dirty="0" smtClean="0">
                <a:ln>
                  <a:noFill/>
                </a:ln>
                <a:solidFill>
                  <a:srgbClr val="FF0000"/>
                </a:solidFill>
                <a:effectLst/>
                <a:uLnTx/>
                <a:uFillTx/>
                <a:latin typeface="+mn-lt"/>
                <a:ea typeface="+mn-ea"/>
              </a:rPr>
              <a:t>次比较就能找到最终的结果。</a:t>
            </a:r>
          </a:p>
        </p:txBody>
      </p:sp>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39</a:t>
            </a:fld>
            <a:endParaRPr lang="en-US" altLang="zh-CN"/>
          </a:p>
        </p:txBody>
      </p:sp>
      <p:sp>
        <p:nvSpPr>
          <p:cNvPr id="3" name="标题 1"/>
          <p:cNvSpPr txBox="1">
            <a:spLocks/>
          </p:cNvSpPr>
          <p:nvPr/>
        </p:nvSpPr>
        <p:spPr>
          <a:xfrm>
            <a:off x="457200" y="530132"/>
            <a:ext cx="8229600" cy="78768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0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斐波那契搜索</a:t>
            </a:r>
            <a:endParaRPr kumimoji="1" lang="zh-CN" altLang="en-US" sz="40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70647" y="1344706"/>
            <a:ext cx="8095130" cy="4525963"/>
          </a:xfrm>
          <a:prstGeom prst="rect">
            <a:avLst/>
          </a:prstGeom>
        </p:spPr>
        <p:txBody>
          <a:bodyPr>
            <a:normAutofit fontScale="92500" lnSpcReduction="1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插值搜索的前提是数据在线性表中分布比较均匀，但在很多情况下数据的分布是不均匀的，而且其分布也是事先未知的。</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为了追求更好的平均性能，斐波那契搜索是一个很好的选择，其基础是斐波那契数。斐波那契数的定义是：</a:t>
            </a: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en-US" sz="2400" b="1" i="0" u="none" strike="noStrike" kern="0" cap="none" spc="0" normalizeH="0" baseline="0" noProof="0" dirty="0" smtClean="0">
                <a:ln>
                  <a:noFill/>
                </a:ln>
                <a:solidFill>
                  <a:srgbClr val="FF0000"/>
                </a:solidFill>
                <a:effectLst/>
                <a:uLnTx/>
                <a:uFillTx/>
                <a:latin typeface="+mn-lt"/>
                <a:ea typeface="+mn-ea"/>
              </a:rPr>
              <a:t>F(n)=n, n=0,</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1; </a:t>
            </a:r>
            <a:r>
              <a:rPr kumimoji="1" lang="zh-CN" altLang="en-US" sz="2400" b="1" i="0" u="none" strike="noStrike" kern="0" cap="none" spc="0" normalizeH="0" baseline="0" noProof="0" dirty="0" smtClean="0">
                <a:ln>
                  <a:noFill/>
                </a:ln>
                <a:solidFill>
                  <a:srgbClr val="FF0000"/>
                </a:solidFill>
                <a:effectLst/>
                <a:uLnTx/>
                <a:uFillTx/>
                <a:latin typeface="+mn-lt"/>
                <a:ea typeface="+mn-ea"/>
              </a:rPr>
              <a:t>或</a:t>
            </a:r>
            <a:r>
              <a:rPr kumimoji="1" lang="en-US" sz="2400" b="1" i="0" u="none" strike="noStrike" kern="0" cap="none" spc="0" normalizeH="0" baseline="0" noProof="0" dirty="0" smtClean="0">
                <a:ln>
                  <a:noFill/>
                </a:ln>
                <a:solidFill>
                  <a:srgbClr val="FF0000"/>
                </a:solidFill>
                <a:effectLst/>
                <a:uLnTx/>
                <a:uFillTx/>
                <a:latin typeface="+mn-lt"/>
                <a:ea typeface="+mn-ea"/>
              </a:rPr>
              <a:t>F(n)=F(n-1)+F(n-2)</a:t>
            </a:r>
            <a:endParaRPr kumimoji="1" lang="zh-CN" altLang="en-US" sz="24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对于长度为</a:t>
            </a:r>
            <a:r>
              <a:rPr kumimoji="1" lang="en-US" sz="2800" b="1" i="0" u="none" strike="noStrike" kern="0" cap="none" spc="0" normalizeH="0" baseline="0" noProof="0" dirty="0" smtClean="0">
                <a:ln>
                  <a:noFill/>
                </a:ln>
                <a:solidFill>
                  <a:srgbClr val="006600"/>
                </a:solidFill>
                <a:effectLst/>
                <a:uLnTx/>
                <a:uFillTx/>
                <a:latin typeface="+mn-lt"/>
                <a:ea typeface="+mn-ea"/>
              </a:rPr>
              <a:t>F(m)</a:t>
            </a:r>
            <a:r>
              <a:rPr kumimoji="1" lang="zh-CN" altLang="en-US" sz="2800" b="1" i="0" u="none" strike="noStrike" kern="0" cap="none" spc="0" normalizeH="0" baseline="0" noProof="0" dirty="0" smtClean="0">
                <a:ln>
                  <a:noFill/>
                </a:ln>
                <a:solidFill>
                  <a:srgbClr val="006600"/>
                </a:solidFill>
                <a:effectLst/>
                <a:uLnTx/>
                <a:uFillTx/>
                <a:latin typeface="+mn-lt"/>
                <a:ea typeface="+mn-ea"/>
              </a:rPr>
              <a:t>的搜索空间，其比较的中点是</a:t>
            </a:r>
            <a:r>
              <a:rPr kumimoji="1" lang="en-US" sz="2800" b="1" i="0" u="none" strike="noStrike" kern="0" cap="none" spc="0" normalizeH="0" baseline="0" noProof="0" dirty="0" err="1" smtClean="0">
                <a:ln>
                  <a:noFill/>
                </a:ln>
                <a:solidFill>
                  <a:srgbClr val="006600"/>
                </a:solidFill>
                <a:effectLst/>
                <a:uLnTx/>
                <a:uFillTx/>
                <a:latin typeface="+mn-lt"/>
                <a:ea typeface="+mn-ea"/>
              </a:rPr>
              <a:t>tmp</a:t>
            </a:r>
            <a:r>
              <a:rPr kumimoji="1" lang="en-US" sz="2800" b="1" i="0" u="none" strike="noStrike" kern="0" cap="none" spc="0" normalizeH="0" baseline="0" noProof="0" dirty="0" smtClean="0">
                <a:ln>
                  <a:noFill/>
                </a:ln>
                <a:solidFill>
                  <a:srgbClr val="006600"/>
                </a:solidFill>
                <a:effectLst/>
                <a:uLnTx/>
                <a:uFillTx/>
                <a:latin typeface="+mn-lt"/>
                <a:ea typeface="+mn-ea"/>
              </a:rPr>
              <a:t>=F(m-1)</a:t>
            </a:r>
            <a:r>
              <a:rPr kumimoji="1" lang="zh-CN" altLang="en-US" sz="2800" b="1" i="0" u="none" strike="noStrike" kern="0" cap="none" spc="0" normalizeH="0" baseline="0" noProof="0" dirty="0" smtClean="0">
                <a:ln>
                  <a:noFill/>
                </a:ln>
                <a:solidFill>
                  <a:srgbClr val="006600"/>
                </a:solidFill>
                <a:effectLst/>
                <a:uLnTx/>
                <a:uFillTx/>
                <a:latin typeface="+mn-lt"/>
                <a:ea typeface="+mn-ea"/>
              </a:rPr>
              <a:t>。如果</a:t>
            </a:r>
            <a:r>
              <a:rPr kumimoji="1" lang="en-US" sz="2800" b="1" i="0" u="none" strike="noStrike" kern="0" cap="none" spc="0" normalizeH="0" baseline="0" noProof="0" dirty="0" smtClean="0">
                <a:ln>
                  <a:noFill/>
                </a:ln>
                <a:solidFill>
                  <a:srgbClr val="006600"/>
                </a:solidFill>
                <a:effectLst/>
                <a:uLnTx/>
                <a:uFillTx/>
                <a:latin typeface="+mn-lt"/>
                <a:ea typeface="+mn-ea"/>
              </a:rPr>
              <a:t>n&lt;list[</a:t>
            </a:r>
            <a:r>
              <a:rPr kumimoji="1" lang="en-US" sz="2800" b="1" i="0" u="none" strike="noStrike" kern="0" cap="none" spc="0" normalizeH="0" baseline="0" noProof="0" dirty="0" err="1" smtClean="0">
                <a:ln>
                  <a:noFill/>
                </a:ln>
                <a:solidFill>
                  <a:srgbClr val="006600"/>
                </a:solidFill>
                <a:effectLst/>
                <a:uLnTx/>
                <a:uFillTx/>
                <a:latin typeface="+mn-lt"/>
                <a:ea typeface="+mn-ea"/>
              </a:rPr>
              <a:t>tmp</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zh-CN" altLang="en-US" sz="2800" b="1" i="0" u="none" strike="noStrike" kern="0" cap="none" spc="0" normalizeH="0" baseline="0" noProof="0" dirty="0" smtClean="0">
                <a:ln>
                  <a:noFill/>
                </a:ln>
                <a:solidFill>
                  <a:srgbClr val="006600"/>
                </a:solidFill>
                <a:effectLst/>
                <a:uLnTx/>
                <a:uFillTx/>
                <a:latin typeface="+mn-lt"/>
                <a:ea typeface="+mn-ea"/>
              </a:rPr>
              <a:t>，则在前</a:t>
            </a:r>
            <a:r>
              <a:rPr kumimoji="1" lang="en-US" sz="2800" b="1" i="0" u="none" strike="noStrike" kern="0" cap="none" spc="0" normalizeH="0" baseline="0" noProof="0" dirty="0" smtClean="0">
                <a:ln>
                  <a:noFill/>
                </a:ln>
                <a:solidFill>
                  <a:srgbClr val="006600"/>
                </a:solidFill>
                <a:effectLst/>
                <a:uLnTx/>
                <a:uFillTx/>
                <a:latin typeface="+mn-lt"/>
                <a:ea typeface="+mn-ea"/>
              </a:rPr>
              <a:t>F(n-1)</a:t>
            </a:r>
            <a:r>
              <a:rPr kumimoji="1" lang="zh-CN" altLang="en-US" sz="2800" b="1" i="0" u="none" strike="noStrike" kern="0" cap="none" spc="0" normalizeH="0" baseline="0" noProof="0" dirty="0" smtClean="0">
                <a:ln>
                  <a:noFill/>
                </a:ln>
                <a:solidFill>
                  <a:srgbClr val="006600"/>
                </a:solidFill>
                <a:effectLst/>
                <a:uLnTx/>
                <a:uFillTx/>
                <a:latin typeface="+mn-lt"/>
                <a:ea typeface="+mn-ea"/>
              </a:rPr>
              <a:t>的区间中进一步比较，否则在后</a:t>
            </a:r>
            <a:r>
              <a:rPr kumimoji="1" lang="en-US" sz="2800" b="1" i="0" u="none" strike="noStrike" kern="0" cap="none" spc="0" normalizeH="0" baseline="0" noProof="0" dirty="0" smtClean="0">
                <a:ln>
                  <a:noFill/>
                </a:ln>
                <a:solidFill>
                  <a:srgbClr val="006600"/>
                </a:solidFill>
                <a:effectLst/>
                <a:uLnTx/>
                <a:uFillTx/>
                <a:latin typeface="+mn-lt"/>
                <a:ea typeface="+mn-ea"/>
              </a:rPr>
              <a:t>F(n-2)</a:t>
            </a:r>
            <a:r>
              <a:rPr kumimoji="1" lang="zh-CN" altLang="en-US" sz="2800" b="1" i="0" u="none" strike="noStrike" kern="0" cap="none" spc="0" normalizeH="0" baseline="0" noProof="0" dirty="0" smtClean="0">
                <a:ln>
                  <a:noFill/>
                </a:ln>
                <a:solidFill>
                  <a:srgbClr val="006600"/>
                </a:solidFill>
                <a:effectLst/>
                <a:uLnTx/>
                <a:uFillTx/>
                <a:latin typeface="+mn-lt"/>
                <a:ea typeface="+mn-ea"/>
              </a:rPr>
              <a:t>的区间中进一步比较。</a:t>
            </a:r>
            <a:endParaRPr kumimoji="1" lang="zh-CN" altLang="en-US" sz="2800" b="1" i="0" u="none" strike="noStrike" kern="0" cap="none" spc="0" normalizeH="0" baseline="0" noProof="0" dirty="0">
              <a:ln>
                <a:noFill/>
              </a:ln>
              <a:solidFill>
                <a:srgbClr val="006600"/>
              </a:solidFill>
              <a:effectLst/>
              <a:uLnTx/>
              <a:uFillTx/>
              <a:latin typeface="+mn-lt"/>
              <a:ea typeface="+mn-ea"/>
            </a:endParaRPr>
          </a:p>
        </p:txBody>
      </p:sp>
    </p:spTree>
  </p:cSld>
  <p:clrMapOvr>
    <a:masterClrMapping/>
  </p:clrMapOvr>
  <p:transition>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Text Box 2"/>
          <p:cNvSpPr txBox="1">
            <a:spLocks noChangeArrowheads="1"/>
          </p:cNvSpPr>
          <p:nvPr/>
        </p:nvSpPr>
        <p:spPr bwMode="auto">
          <a:xfrm>
            <a:off x="490766" y="1452790"/>
            <a:ext cx="4229100" cy="579438"/>
          </a:xfrm>
          <a:prstGeom prst="rect">
            <a:avLst/>
          </a:prstGeom>
          <a:noFill/>
          <a:ln w="9525">
            <a:noFill/>
            <a:miter lim="800000"/>
            <a:headEnd/>
            <a:tailEnd/>
          </a:ln>
          <a:effectLst/>
        </p:spPr>
        <p:txBody>
          <a:bodyPr>
            <a:spAutoFit/>
          </a:bodyPr>
          <a:lstStyle/>
          <a:p>
            <a:r>
              <a:rPr lang="zh-CN" altLang="en-US" sz="3200" b="1" dirty="0">
                <a:solidFill>
                  <a:srgbClr val="000099"/>
                </a:solidFill>
                <a:effectLst>
                  <a:outerShdw blurRad="38100" dist="38100" dir="2700000" algn="tl">
                    <a:srgbClr val="C0C0C0"/>
                  </a:outerShdw>
                </a:effectLst>
                <a:ea typeface="仿宋_GB2312" pitchFamily="49" charset="-122"/>
              </a:rPr>
              <a:t>搜索</a:t>
            </a:r>
            <a:r>
              <a:rPr lang="en-US" altLang="zh-CN" sz="3200" b="1" dirty="0">
                <a:solidFill>
                  <a:srgbClr val="000099"/>
                </a:solidFill>
                <a:effectLst>
                  <a:outerShdw blurRad="38100" dist="38100" dir="2700000" algn="tl">
                    <a:srgbClr val="C0C0C0"/>
                  </a:outerShdw>
                </a:effectLst>
                <a:ea typeface="仿宋_GB2312" pitchFamily="49" charset="-122"/>
              </a:rPr>
              <a:t>(Search)</a:t>
            </a:r>
            <a:r>
              <a:rPr lang="zh-CN" altLang="en-US" sz="3200" b="1" dirty="0">
                <a:solidFill>
                  <a:srgbClr val="000099"/>
                </a:solidFill>
                <a:effectLst>
                  <a:outerShdw blurRad="38100" dist="38100" dir="2700000" algn="tl">
                    <a:srgbClr val="C0C0C0"/>
                  </a:outerShdw>
                </a:effectLst>
                <a:ea typeface="仿宋_GB2312" pitchFamily="49" charset="-122"/>
              </a:rPr>
              <a:t>的概念</a:t>
            </a:r>
            <a:endParaRPr lang="zh-CN" altLang="en-US" sz="3200" b="1" dirty="0">
              <a:solidFill>
                <a:srgbClr val="000099"/>
              </a:solidFill>
              <a:effectLst>
                <a:outerShdw blurRad="38100" dist="38100" dir="2700000" algn="tl">
                  <a:srgbClr val="C0C0C0"/>
                </a:outerShdw>
              </a:effectLst>
              <a:ea typeface="楷体_GB2312" pitchFamily="49" charset="-122"/>
            </a:endParaRPr>
          </a:p>
        </p:txBody>
      </p:sp>
      <p:sp>
        <p:nvSpPr>
          <p:cNvPr id="159747" name="Rectangle 3"/>
          <p:cNvSpPr>
            <a:spLocks noGrp="1" noChangeArrowheads="1"/>
          </p:cNvSpPr>
          <p:nvPr>
            <p:ph type="title"/>
          </p:nvPr>
        </p:nvSpPr>
        <p:spPr>
          <a:xfrm>
            <a:off x="3091544" y="816430"/>
            <a:ext cx="3048000" cy="685800"/>
          </a:xfrm>
        </p:spPr>
        <p:txBody>
          <a:bodyPr/>
          <a:lstStyle/>
          <a:p>
            <a:r>
              <a:rPr lang="zh-CN" altLang="en-US" sz="3600" b="1" dirty="0">
                <a:effectLst>
                  <a:outerShdw blurRad="38100" dist="38100" dir="2700000" algn="tl">
                    <a:srgbClr val="C0C0C0"/>
                  </a:outerShdw>
                </a:effectLst>
                <a:ea typeface="仿宋_GB2312" pitchFamily="49" charset="-122"/>
              </a:rPr>
              <a:t>静态搜索表</a:t>
            </a:r>
            <a:endParaRPr lang="zh-CN" altLang="en-US" sz="3600" dirty="0">
              <a:ea typeface="黑体" pitchFamily="2" charset="-122"/>
            </a:endParaRPr>
          </a:p>
        </p:txBody>
      </p:sp>
      <p:sp>
        <p:nvSpPr>
          <p:cNvPr id="159748" name="Rectangle 4"/>
          <p:cNvSpPr>
            <a:spLocks noChangeArrowheads="1"/>
          </p:cNvSpPr>
          <p:nvPr/>
        </p:nvSpPr>
        <p:spPr bwMode="auto">
          <a:xfrm>
            <a:off x="512764" y="2084615"/>
            <a:ext cx="8151812" cy="4019562"/>
          </a:xfrm>
          <a:prstGeom prst="rect">
            <a:avLst/>
          </a:prstGeom>
          <a:noFill/>
          <a:ln w="9525">
            <a:noFill/>
            <a:miter lim="800000"/>
            <a:headEnd/>
            <a:tailEnd/>
          </a:ln>
          <a:effectLst/>
        </p:spPr>
        <p:txBody>
          <a:bodyPr>
            <a:spAutoFit/>
          </a:bodyPr>
          <a:lstStyle/>
          <a:p>
            <a:pPr algn="just">
              <a:spcBef>
                <a:spcPct val="20000"/>
              </a:spcBef>
              <a:buClr>
                <a:srgbClr val="FF6600"/>
              </a:buClr>
              <a:buSzPct val="65000"/>
              <a:buFont typeface="Wingdings" pitchFamily="2" charset="2"/>
              <a:buChar char="n"/>
            </a:pPr>
            <a:r>
              <a:rPr lang="en-US" altLang="zh-CN" sz="3200" b="1" u="none" dirty="0">
                <a:effectLst>
                  <a:outerShdw blurRad="38100" dist="38100" dir="2700000" algn="tl">
                    <a:srgbClr val="C0C0C0"/>
                  </a:outerShdw>
                </a:effectLst>
              </a:rPr>
              <a:t> </a:t>
            </a:r>
            <a:r>
              <a:rPr lang="zh-CN" altLang="en-US" sz="2800" b="1" u="none" dirty="0">
                <a:solidFill>
                  <a:srgbClr val="006600"/>
                </a:solidFill>
                <a:effectLst>
                  <a:outerShdw blurRad="38100" dist="38100" dir="2700000" algn="tl">
                    <a:srgbClr val="C0C0C0"/>
                  </a:outerShdw>
                </a:effectLst>
                <a:ea typeface="仿宋_GB2312" pitchFamily="49" charset="-122"/>
              </a:rPr>
              <a:t>所谓</a:t>
            </a:r>
            <a:r>
              <a:rPr lang="zh-CN" altLang="en-US" sz="2800" b="1" dirty="0">
                <a:solidFill>
                  <a:srgbClr val="FF3300"/>
                </a:solidFill>
                <a:effectLst>
                  <a:outerShdw blurRad="38100" dist="38100" dir="2700000" algn="tl">
                    <a:srgbClr val="C0C0C0"/>
                  </a:outerShdw>
                </a:effectLst>
                <a:ea typeface="仿宋_GB2312" pitchFamily="49" charset="-122"/>
              </a:rPr>
              <a:t>搜索</a:t>
            </a:r>
            <a:r>
              <a:rPr lang="zh-CN" altLang="en-US" sz="2800" b="1" u="none" dirty="0">
                <a:solidFill>
                  <a:srgbClr val="006600"/>
                </a:solidFill>
                <a:effectLst>
                  <a:outerShdw blurRad="38100" dist="38100" dir="2700000" algn="tl">
                    <a:srgbClr val="C0C0C0"/>
                  </a:outerShdw>
                </a:effectLst>
                <a:ea typeface="仿宋_GB2312" pitchFamily="49" charset="-122"/>
              </a:rPr>
              <a:t>，就是</a:t>
            </a:r>
            <a:r>
              <a:rPr lang="zh-CN" altLang="en-US" sz="2800" b="1" u="none" dirty="0">
                <a:solidFill>
                  <a:srgbClr val="000099"/>
                </a:solidFill>
                <a:effectLst>
                  <a:outerShdw blurRad="38100" dist="38100" dir="2700000" algn="tl">
                    <a:srgbClr val="C0C0C0"/>
                  </a:outerShdw>
                </a:effectLst>
                <a:ea typeface="仿宋_GB2312" pitchFamily="49" charset="-122"/>
              </a:rPr>
              <a:t>在数据集合中寻找满足</a:t>
            </a:r>
            <a:r>
              <a:rPr lang="zh-CN" altLang="en-US" sz="2800" b="1" u="none" dirty="0" smtClean="0">
                <a:solidFill>
                  <a:srgbClr val="000099"/>
                </a:solidFill>
                <a:effectLst>
                  <a:outerShdw blurRad="38100" dist="38100" dir="2700000" algn="tl">
                    <a:srgbClr val="C0C0C0"/>
                  </a:outerShdw>
                </a:effectLst>
                <a:ea typeface="仿宋_GB2312" pitchFamily="49" charset="-122"/>
              </a:rPr>
              <a:t>某种条件   </a:t>
            </a:r>
            <a:endParaRPr lang="en-US" altLang="zh-CN" sz="2800" b="1" u="none" dirty="0" smtClean="0">
              <a:solidFill>
                <a:srgbClr val="000099"/>
              </a:solidFill>
              <a:effectLst>
                <a:outerShdw blurRad="38100" dist="38100" dir="2700000" algn="tl">
                  <a:srgbClr val="C0C0C0"/>
                </a:outerShdw>
              </a:effectLst>
              <a:ea typeface="仿宋_GB2312" pitchFamily="49" charset="-122"/>
            </a:endParaRPr>
          </a:p>
          <a:p>
            <a:pPr algn="just">
              <a:spcBef>
                <a:spcPts val="0"/>
              </a:spcBef>
              <a:buClr>
                <a:srgbClr val="FF6600"/>
              </a:buClr>
              <a:buSzPct val="65000"/>
            </a:pPr>
            <a:r>
              <a:rPr lang="en-US" altLang="zh-CN" sz="2800" b="1" u="none" dirty="0" smtClean="0">
                <a:solidFill>
                  <a:srgbClr val="000099"/>
                </a:solidFill>
                <a:effectLst>
                  <a:outerShdw blurRad="38100" dist="38100" dir="2700000" algn="tl">
                    <a:srgbClr val="C0C0C0"/>
                  </a:outerShdw>
                </a:effectLst>
                <a:ea typeface="仿宋_GB2312" pitchFamily="49" charset="-122"/>
              </a:rPr>
              <a:t>   </a:t>
            </a:r>
            <a:r>
              <a:rPr lang="zh-CN" altLang="en-US" sz="2800" b="1" u="none" dirty="0" smtClean="0">
                <a:solidFill>
                  <a:srgbClr val="000099"/>
                </a:solidFill>
                <a:effectLst>
                  <a:outerShdw blurRad="38100" dist="38100" dir="2700000" algn="tl">
                    <a:srgbClr val="C0C0C0"/>
                  </a:outerShdw>
                </a:effectLst>
                <a:ea typeface="仿宋_GB2312" pitchFamily="49" charset="-122"/>
              </a:rPr>
              <a:t>的数据对象</a:t>
            </a:r>
            <a:r>
              <a:rPr lang="zh-CN" altLang="en-US" sz="2800" b="1" u="none" dirty="0">
                <a:effectLst>
                  <a:outerShdw blurRad="38100" dist="38100" dir="2700000" algn="tl">
                    <a:srgbClr val="C0C0C0"/>
                  </a:outerShdw>
                </a:effectLst>
                <a:ea typeface="仿宋_GB2312" pitchFamily="49" charset="-122"/>
              </a:rPr>
              <a:t>。</a:t>
            </a:r>
          </a:p>
          <a:p>
            <a:pPr algn="just">
              <a:spcBef>
                <a:spcPct val="50000"/>
              </a:spcBef>
              <a:buClr>
                <a:srgbClr val="FF6600"/>
              </a:buClr>
              <a:buSzPct val="65000"/>
              <a:buFont typeface="Wingdings" pitchFamily="2" charset="2"/>
              <a:buChar char="n"/>
            </a:pPr>
            <a:r>
              <a:rPr lang="zh-CN" altLang="en-US" sz="2800" b="1" u="none" dirty="0">
                <a:effectLst>
                  <a:outerShdw blurRad="38100" dist="38100" dir="2700000" algn="tl">
                    <a:srgbClr val="C0C0C0"/>
                  </a:outerShdw>
                </a:effectLst>
                <a:ea typeface="仿宋_GB2312" pitchFamily="49" charset="-122"/>
              </a:rPr>
              <a:t> </a:t>
            </a:r>
            <a:r>
              <a:rPr lang="zh-CN" altLang="en-US" sz="2800" b="1" u="none" dirty="0">
                <a:solidFill>
                  <a:srgbClr val="006600"/>
                </a:solidFill>
                <a:effectLst>
                  <a:outerShdw blurRad="38100" dist="38100" dir="2700000" algn="tl">
                    <a:srgbClr val="C0C0C0"/>
                  </a:outerShdw>
                </a:effectLst>
                <a:ea typeface="仿宋_GB2312" pitchFamily="49" charset="-122"/>
              </a:rPr>
              <a:t>搜索的结果通常有两种可能：</a:t>
            </a:r>
          </a:p>
          <a:p>
            <a:pPr lvl="1" algn="just">
              <a:spcBef>
                <a:spcPct val="20000"/>
              </a:spcBef>
              <a:buClr>
                <a:srgbClr val="008000"/>
              </a:buClr>
              <a:buSzPct val="65000"/>
              <a:buFont typeface="Wingdings" pitchFamily="2" charset="2"/>
              <a:buChar char="u"/>
            </a:pPr>
            <a:r>
              <a:rPr lang="zh-CN" altLang="en-US" sz="3200" b="1" u="none" dirty="0">
                <a:effectLst>
                  <a:outerShdw blurRad="38100" dist="38100" dir="2700000" algn="tl">
                    <a:srgbClr val="C0C0C0"/>
                  </a:outerShdw>
                </a:effectLst>
                <a:ea typeface="仿宋_GB2312" pitchFamily="49" charset="-122"/>
              </a:rPr>
              <a:t> </a:t>
            </a:r>
            <a:r>
              <a:rPr lang="zh-CN" altLang="en-US" sz="2600" b="1" dirty="0">
                <a:solidFill>
                  <a:srgbClr val="FF3300"/>
                </a:solidFill>
                <a:effectLst>
                  <a:outerShdw blurRad="38100" dist="38100" dir="2700000" algn="tl">
                    <a:srgbClr val="C0C0C0"/>
                  </a:outerShdw>
                </a:effectLst>
                <a:ea typeface="仿宋_GB2312" pitchFamily="49" charset="-122"/>
              </a:rPr>
              <a:t>搜索成功</a:t>
            </a:r>
            <a:r>
              <a:rPr lang="zh-CN" altLang="en-US" sz="2600" b="1" u="none" dirty="0">
                <a:solidFill>
                  <a:srgbClr val="006600"/>
                </a:solidFill>
                <a:effectLst>
                  <a:outerShdw blurRad="38100" dist="38100" dir="2700000" algn="tl">
                    <a:srgbClr val="C0C0C0"/>
                  </a:outerShdw>
                </a:effectLst>
                <a:ea typeface="仿宋_GB2312" pitchFamily="49" charset="-122"/>
              </a:rPr>
              <a:t>，即找到满足条件的数据对象。作为</a:t>
            </a:r>
          </a:p>
          <a:p>
            <a:pPr lvl="1" algn="just">
              <a:buClr>
                <a:srgbClr val="008000"/>
              </a:buClr>
              <a:buSzPct val="65000"/>
              <a:buFont typeface="Wingdings" pitchFamily="2" charset="2"/>
              <a:buNone/>
            </a:pPr>
            <a:r>
              <a:rPr lang="zh-CN" altLang="en-US" sz="2600" b="1" u="none" dirty="0">
                <a:solidFill>
                  <a:srgbClr val="006600"/>
                </a:solidFill>
                <a:effectLst>
                  <a:outerShdw blurRad="38100" dist="38100" dir="2700000" algn="tl">
                    <a:srgbClr val="C0C0C0"/>
                  </a:outerShdw>
                </a:effectLst>
                <a:ea typeface="仿宋_GB2312" pitchFamily="49" charset="-122"/>
              </a:rPr>
              <a:t>    结果，可报告该对象在结构中的位置，还可给</a:t>
            </a:r>
          </a:p>
          <a:p>
            <a:pPr lvl="1" algn="just">
              <a:buClr>
                <a:srgbClr val="008000"/>
              </a:buClr>
              <a:buSzPct val="65000"/>
              <a:buFont typeface="Wingdings" pitchFamily="2" charset="2"/>
              <a:buNone/>
            </a:pPr>
            <a:r>
              <a:rPr lang="zh-CN" altLang="en-US" sz="2600" b="1" u="none" dirty="0">
                <a:solidFill>
                  <a:srgbClr val="006600"/>
                </a:solidFill>
                <a:effectLst>
                  <a:outerShdw blurRad="38100" dist="38100" dir="2700000" algn="tl">
                    <a:srgbClr val="C0C0C0"/>
                  </a:outerShdw>
                </a:effectLst>
                <a:ea typeface="仿宋_GB2312" pitchFamily="49" charset="-122"/>
              </a:rPr>
              <a:t>    出该对象中的具体信息。</a:t>
            </a:r>
          </a:p>
          <a:p>
            <a:pPr lvl="1" algn="just">
              <a:spcBef>
                <a:spcPct val="20000"/>
              </a:spcBef>
              <a:buClr>
                <a:srgbClr val="008000"/>
              </a:buClr>
              <a:buSzPct val="65000"/>
              <a:buFont typeface="Wingdings" pitchFamily="2" charset="2"/>
              <a:buChar char="u"/>
            </a:pPr>
            <a:r>
              <a:rPr lang="zh-CN" altLang="en-US" sz="2600" b="1" u="none" dirty="0">
                <a:effectLst>
                  <a:outerShdw blurRad="38100" dist="38100" dir="2700000" algn="tl">
                    <a:srgbClr val="C0C0C0"/>
                  </a:outerShdw>
                </a:effectLst>
                <a:ea typeface="仿宋_GB2312" pitchFamily="49" charset="-122"/>
              </a:rPr>
              <a:t> </a:t>
            </a:r>
            <a:r>
              <a:rPr lang="zh-CN" altLang="en-US" sz="2600" b="1" dirty="0">
                <a:solidFill>
                  <a:srgbClr val="FF3300"/>
                </a:solidFill>
                <a:effectLst>
                  <a:outerShdw blurRad="38100" dist="38100" dir="2700000" algn="tl">
                    <a:srgbClr val="C0C0C0"/>
                  </a:outerShdw>
                </a:effectLst>
                <a:ea typeface="仿宋_GB2312" pitchFamily="49" charset="-122"/>
              </a:rPr>
              <a:t>搜索不成功</a:t>
            </a:r>
            <a:r>
              <a:rPr lang="zh-CN" altLang="en-US" sz="2600" b="1" u="none" dirty="0">
                <a:solidFill>
                  <a:srgbClr val="006600"/>
                </a:solidFill>
                <a:effectLst>
                  <a:outerShdw blurRad="38100" dist="38100" dir="2700000" algn="tl">
                    <a:srgbClr val="C0C0C0"/>
                  </a:outerShdw>
                </a:effectLst>
                <a:ea typeface="仿宋_GB2312" pitchFamily="49" charset="-122"/>
              </a:rPr>
              <a:t>，或搜索失败。作为结果，应报告 </a:t>
            </a:r>
          </a:p>
          <a:p>
            <a:pPr lvl="1" algn="just">
              <a:buClr>
                <a:srgbClr val="008000"/>
              </a:buClr>
              <a:buSzPct val="65000"/>
              <a:buFont typeface="Wingdings" pitchFamily="2" charset="2"/>
              <a:buNone/>
            </a:pPr>
            <a:r>
              <a:rPr lang="zh-CN" altLang="en-US" sz="2600" b="1" u="none" dirty="0">
                <a:solidFill>
                  <a:srgbClr val="006600"/>
                </a:solidFill>
                <a:effectLst>
                  <a:outerShdw blurRad="38100" dist="38100" dir="2700000" algn="tl">
                    <a:srgbClr val="C0C0C0"/>
                  </a:outerShdw>
                </a:effectLst>
                <a:ea typeface="仿宋_GB2312" pitchFamily="49" charset="-122"/>
              </a:rPr>
              <a:t>    一些信息，如失败标志、位置等。</a:t>
            </a:r>
            <a:r>
              <a:rPr lang="zh-CN" altLang="en-US" sz="2600" b="1" u="none" dirty="0">
                <a:effectLst>
                  <a:outerShdw blurRad="38100" dist="38100" dir="2700000" algn="tl">
                    <a:srgbClr val="C0C0C0"/>
                  </a:outerShdw>
                </a:effectLst>
                <a:ea typeface="仿宋_GB2312" pitchFamily="49" charset="-122"/>
              </a:rPr>
              <a:t>    </a:t>
            </a:r>
          </a:p>
        </p:txBody>
      </p:sp>
      <p:sp>
        <p:nvSpPr>
          <p:cNvPr id="6" name="灯片编号占位符 5"/>
          <p:cNvSpPr>
            <a:spLocks noGrp="1"/>
          </p:cNvSpPr>
          <p:nvPr>
            <p:ph type="sldNum" sz="quarter" idx="12"/>
          </p:nvPr>
        </p:nvSpPr>
        <p:spPr/>
        <p:txBody>
          <a:bodyPr/>
          <a:lstStyle/>
          <a:p>
            <a:fld id="{CCC81465-2BC0-4388-891C-26893B0BF1E9}" type="slidenum">
              <a:rPr lang="en-US" altLang="zh-CN" smtClean="0"/>
              <a:pPr/>
              <a:t>4</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9746"/>
                                        </p:tgtEl>
                                        <p:attrNameLst>
                                          <p:attrName>style.visibility</p:attrName>
                                        </p:attrNameLst>
                                      </p:cBhvr>
                                      <p:to>
                                        <p:strVal val="visible"/>
                                      </p:to>
                                    </p:set>
                                    <p:animEffect transition="in" filter="box(in)">
                                      <p:cBhvr>
                                        <p:cTn id="7" dur="500"/>
                                        <p:tgtEl>
                                          <p:spTgt spid="15974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59748">
                                            <p:txEl>
                                              <p:pRg st="0" end="0"/>
                                            </p:txEl>
                                          </p:spTgt>
                                        </p:tgtEl>
                                        <p:attrNameLst>
                                          <p:attrName>style.visibility</p:attrName>
                                        </p:attrNameLst>
                                      </p:cBhvr>
                                      <p:to>
                                        <p:strVal val="visible"/>
                                      </p:to>
                                    </p:set>
                                    <p:animEffect transition="in" filter="checkerboard(across)">
                                      <p:cBhvr>
                                        <p:cTn id="12" dur="500"/>
                                        <p:tgtEl>
                                          <p:spTgt spid="159748">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59748">
                                            <p:txEl>
                                              <p:pRg st="1" end="1"/>
                                            </p:txEl>
                                          </p:spTgt>
                                        </p:tgtEl>
                                        <p:attrNameLst>
                                          <p:attrName>style.visibility</p:attrName>
                                        </p:attrNameLst>
                                      </p:cBhvr>
                                      <p:to>
                                        <p:strVal val="visible"/>
                                      </p:to>
                                    </p:set>
                                    <p:animEffect transition="in" filter="checkerboard(across)">
                                      <p:cBhvr>
                                        <p:cTn id="15" dur="500"/>
                                        <p:tgtEl>
                                          <p:spTgt spid="15974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59748">
                                            <p:txEl>
                                              <p:pRg st="2" end="2"/>
                                            </p:txEl>
                                          </p:spTgt>
                                        </p:tgtEl>
                                        <p:attrNameLst>
                                          <p:attrName>style.visibility</p:attrName>
                                        </p:attrNameLst>
                                      </p:cBhvr>
                                      <p:to>
                                        <p:strVal val="visible"/>
                                      </p:to>
                                    </p:set>
                                    <p:animEffect transition="in" filter="checkerboard(across)">
                                      <p:cBhvr>
                                        <p:cTn id="20" dur="500"/>
                                        <p:tgtEl>
                                          <p:spTgt spid="159748">
                                            <p:txEl>
                                              <p:pRg st="2" end="2"/>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59748">
                                            <p:txEl>
                                              <p:pRg st="3" end="3"/>
                                            </p:txEl>
                                          </p:spTgt>
                                        </p:tgtEl>
                                        <p:attrNameLst>
                                          <p:attrName>style.visibility</p:attrName>
                                        </p:attrNameLst>
                                      </p:cBhvr>
                                      <p:to>
                                        <p:strVal val="visible"/>
                                      </p:to>
                                    </p:set>
                                    <p:animEffect transition="in" filter="checkerboard(across)">
                                      <p:cBhvr>
                                        <p:cTn id="23" dur="500"/>
                                        <p:tgtEl>
                                          <p:spTgt spid="159748">
                                            <p:txEl>
                                              <p:pRg st="3" end="3"/>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59748">
                                            <p:txEl>
                                              <p:pRg st="4" end="4"/>
                                            </p:txEl>
                                          </p:spTgt>
                                        </p:tgtEl>
                                        <p:attrNameLst>
                                          <p:attrName>style.visibility</p:attrName>
                                        </p:attrNameLst>
                                      </p:cBhvr>
                                      <p:to>
                                        <p:strVal val="visible"/>
                                      </p:to>
                                    </p:set>
                                    <p:animEffect transition="in" filter="checkerboard(across)">
                                      <p:cBhvr>
                                        <p:cTn id="26" dur="500"/>
                                        <p:tgtEl>
                                          <p:spTgt spid="159748">
                                            <p:txEl>
                                              <p:pRg st="4" end="4"/>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59748">
                                            <p:txEl>
                                              <p:pRg st="5" end="5"/>
                                            </p:txEl>
                                          </p:spTgt>
                                        </p:tgtEl>
                                        <p:attrNameLst>
                                          <p:attrName>style.visibility</p:attrName>
                                        </p:attrNameLst>
                                      </p:cBhvr>
                                      <p:to>
                                        <p:strVal val="visible"/>
                                      </p:to>
                                    </p:set>
                                    <p:animEffect transition="in" filter="checkerboard(across)">
                                      <p:cBhvr>
                                        <p:cTn id="29" dur="500"/>
                                        <p:tgtEl>
                                          <p:spTgt spid="159748">
                                            <p:txEl>
                                              <p:pRg st="5" end="5"/>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59748">
                                            <p:txEl>
                                              <p:pRg st="6" end="6"/>
                                            </p:txEl>
                                          </p:spTgt>
                                        </p:tgtEl>
                                        <p:attrNameLst>
                                          <p:attrName>style.visibility</p:attrName>
                                        </p:attrNameLst>
                                      </p:cBhvr>
                                      <p:to>
                                        <p:strVal val="visible"/>
                                      </p:to>
                                    </p:set>
                                    <p:animEffect transition="in" filter="checkerboard(across)">
                                      <p:cBhvr>
                                        <p:cTn id="32" dur="500"/>
                                        <p:tgtEl>
                                          <p:spTgt spid="159748">
                                            <p:txEl>
                                              <p:pRg st="6" end="6"/>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159748">
                                            <p:txEl>
                                              <p:pRg st="7" end="7"/>
                                            </p:txEl>
                                          </p:spTgt>
                                        </p:tgtEl>
                                        <p:attrNameLst>
                                          <p:attrName>style.visibility</p:attrName>
                                        </p:attrNameLst>
                                      </p:cBhvr>
                                      <p:to>
                                        <p:strVal val="visible"/>
                                      </p:to>
                                    </p:set>
                                    <p:animEffect transition="in" filter="checkerboard(across)">
                                      <p:cBhvr>
                                        <p:cTn id="35" dur="500"/>
                                        <p:tgtEl>
                                          <p:spTgt spid="1597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40</a:t>
            </a:fld>
            <a:endParaRPr lang="en-US" altLang="zh-CN"/>
          </a:p>
        </p:txBody>
      </p:sp>
      <p:sp>
        <p:nvSpPr>
          <p:cNvPr id="3" name="标题 1"/>
          <p:cNvSpPr txBox="1">
            <a:spLocks/>
          </p:cNvSpPr>
          <p:nvPr/>
        </p:nvSpPr>
        <p:spPr>
          <a:xfrm>
            <a:off x="470647" y="476344"/>
            <a:ext cx="8229600" cy="69355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斐波那契算法</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5" name="内容占位符 2"/>
          <p:cNvSpPr txBox="1">
            <a:spLocks/>
          </p:cNvSpPr>
          <p:nvPr/>
        </p:nvSpPr>
        <p:spPr>
          <a:xfrm>
            <a:off x="443345" y="1267691"/>
            <a:ext cx="8229600" cy="4525963"/>
          </a:xfrm>
          <a:prstGeom prst="rect">
            <a:avLst/>
          </a:prstGeom>
        </p:spPr>
        <p:txBody>
          <a:bodyPr>
            <a:noAutofit/>
          </a:bodyPr>
          <a:lstStyle/>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altLang="zh-CN" sz="22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200" b="0" i="0" u="none" strike="noStrike" kern="0" cap="none" spc="0" normalizeH="0" baseline="0" noProof="0" dirty="0" smtClean="0">
                <a:ln>
                  <a:noFill/>
                </a:ln>
                <a:solidFill>
                  <a:schemeClr val="accent2"/>
                </a:solidFill>
                <a:effectLst/>
                <a:uLnTx/>
                <a:uFillTx/>
                <a:latin typeface="+mn-lt"/>
                <a:ea typeface="隶书" pitchFamily="49" charset="-122"/>
              </a:rPr>
              <a:t>程序</a:t>
            </a:r>
            <a:r>
              <a:rPr kumimoji="1" lang="en-US" altLang="zh-CN" sz="2200" b="0" i="0" u="none" strike="noStrike" kern="0" cap="none" spc="0" normalizeH="0" baseline="0" noProof="0" dirty="0" smtClean="0">
                <a:ln>
                  <a:noFill/>
                </a:ln>
                <a:solidFill>
                  <a:schemeClr val="accent2"/>
                </a:solidFill>
                <a:effectLst/>
                <a:uLnTx/>
                <a:uFillTx/>
                <a:latin typeface="+mn-lt"/>
                <a:ea typeface="隶书" pitchFamily="49" charset="-122"/>
              </a:rPr>
              <a:t>7-5 </a:t>
            </a:r>
            <a:r>
              <a:rPr kumimoji="1" lang="zh-CN" altLang="en-US" sz="2200" b="0" i="0" u="none" strike="noStrike" kern="0" cap="none" spc="0" normalizeH="0" baseline="0" noProof="0" dirty="0" smtClean="0">
                <a:ln>
                  <a:noFill/>
                </a:ln>
                <a:solidFill>
                  <a:schemeClr val="accent2"/>
                </a:solidFill>
                <a:effectLst/>
                <a:uLnTx/>
                <a:uFillTx/>
                <a:latin typeface="+mn-lt"/>
                <a:ea typeface="隶书" pitchFamily="49" charset="-122"/>
              </a:rPr>
              <a:t>斐波那契搜索</a:t>
            </a:r>
            <a:endParaRPr kumimoji="1" lang="en-US" altLang="zh-CN" sz="2200" b="0" i="0" u="none" strike="noStrike" kern="0" cap="none" spc="0" normalizeH="0" baseline="0" noProof="0" dirty="0" smtClean="0">
              <a:ln>
                <a:noFill/>
              </a:ln>
              <a:solidFill>
                <a:schemeClr val="accent2"/>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template &lt;class </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ElementType</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List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&lt;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ElementType</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 ::</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search</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ElementType</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n</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low</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0</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high</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length</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tmp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lang="zh-CN" altLang="en-US" sz="2200" u="none" kern="0" dirty="0" smtClean="0">
                <a:solidFill>
                  <a:srgbClr val="FF0000"/>
                </a:solidFill>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while</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(low</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&lt;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=high</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sz="2200" b="0" i="0" u="none" strike="noStrike" kern="0" cap="none" spc="0" normalizeH="0" noProof="0" dirty="0" smtClean="0">
                <a:ln>
                  <a:noFill/>
                </a:ln>
                <a:solidFill>
                  <a:srgbClr val="FF0000"/>
                </a:solidFill>
                <a:effectLst/>
                <a:uLnTx/>
                <a:uFillTx/>
                <a:latin typeface="+mn-lt"/>
                <a:ea typeface="隶书" pitchFamily="49" charset="-122"/>
              </a:rPr>
              <a:t>   </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i</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reFib</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high</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low</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200" b="0" i="0" u="none" strike="noStrike" kern="0" cap="none" spc="0" normalizeH="0" baseline="0" noProof="0" dirty="0" smtClean="0">
                <a:ln>
                  <a:noFill/>
                </a:ln>
                <a:solidFill>
                  <a:schemeClr val="accent2"/>
                </a:solidFill>
                <a:effectLst/>
                <a:uLnTx/>
                <a:uFillTx/>
                <a:latin typeface="+mn-lt"/>
                <a:ea typeface="隶书" pitchFamily="49" charset="-122"/>
              </a:rPr>
              <a:t>获取上述</a:t>
            </a:r>
            <a:r>
              <a:rPr kumimoji="1" lang="en-US" sz="2200" b="0" i="0" u="none" strike="noStrike" kern="0" cap="none" spc="0" normalizeH="0" baseline="0" noProof="0" dirty="0" smtClean="0">
                <a:ln>
                  <a:noFill/>
                </a:ln>
                <a:solidFill>
                  <a:schemeClr val="accent2"/>
                </a:solidFill>
                <a:effectLst/>
                <a:uLnTx/>
                <a:uFillTx/>
                <a:latin typeface="+mn-lt"/>
                <a:ea typeface="隶书" pitchFamily="49" charset="-122"/>
              </a:rPr>
              <a:t>F(n)</a:t>
            </a:r>
            <a:r>
              <a:rPr kumimoji="1" lang="zh-CN" altLang="en-US" sz="2200" b="0" i="0" u="none" strike="noStrike" kern="0" cap="none" spc="0" normalizeH="0" baseline="0" noProof="0" dirty="0" smtClean="0">
                <a:ln>
                  <a:noFill/>
                </a:ln>
                <a:solidFill>
                  <a:schemeClr val="accent2"/>
                </a:solidFill>
                <a:effectLst/>
                <a:uLnTx/>
                <a:uFillTx/>
                <a:latin typeface="+mn-lt"/>
                <a:ea typeface="隶书" pitchFamily="49" charset="-122"/>
              </a:rPr>
              <a:t>中的</a:t>
            </a:r>
            <a:r>
              <a:rPr kumimoji="1" lang="en-US" sz="2200" b="0" i="0" u="none" strike="noStrike" kern="0" cap="none" spc="0" normalizeH="0" baseline="0" noProof="0" dirty="0" smtClean="0">
                <a:ln>
                  <a:noFill/>
                </a:ln>
                <a:solidFill>
                  <a:schemeClr val="accent2"/>
                </a:solidFill>
                <a:effectLst/>
                <a:uLnTx/>
                <a:uFillTx/>
                <a:latin typeface="+mn-lt"/>
                <a:ea typeface="隶书" pitchFamily="49" charset="-122"/>
              </a:rPr>
              <a:t>n，</a:t>
            </a:r>
            <a:r>
              <a:rPr kumimoji="1" lang="zh-CN" altLang="en-US" sz="2200" b="0" i="0" u="none" strike="noStrike" kern="0" cap="none" spc="0" normalizeH="0" baseline="0" noProof="0" dirty="0" smtClean="0">
                <a:ln>
                  <a:noFill/>
                </a:ln>
                <a:solidFill>
                  <a:schemeClr val="accent2"/>
                </a:solidFill>
                <a:effectLst/>
                <a:uLnTx/>
                <a:uFillTx/>
                <a:latin typeface="+mn-lt"/>
                <a:ea typeface="隶书" pitchFamily="49" charset="-122"/>
              </a:rPr>
              <a:t>不足向上取整</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zh-CN" alt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sz="2200" b="0" i="0" u="none" strike="noStrike" kern="0" cap="none" spc="0" normalizeH="0" noProof="0" dirty="0" smtClean="0">
                <a:ln>
                  <a:noFill/>
                </a:ln>
                <a:solidFill>
                  <a:srgbClr val="FF0000"/>
                </a:solidFill>
                <a:effectLst/>
                <a:uLnTx/>
                <a:uFillTx/>
                <a:latin typeface="+mn-lt"/>
                <a:ea typeface="隶书" pitchFamily="49" charset="-122"/>
              </a:rPr>
              <a:t>   </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tmp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Fib</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i</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low</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200" b="0" i="0" u="none" strike="noStrike" kern="0" cap="none" spc="0" normalizeH="0" baseline="0" noProof="0" dirty="0" smtClean="0">
                <a:ln>
                  <a:noFill/>
                </a:ln>
                <a:solidFill>
                  <a:schemeClr val="accent2"/>
                </a:solidFill>
                <a:effectLst/>
                <a:uLnTx/>
                <a:uFillTx/>
                <a:latin typeface="+mn-lt"/>
                <a:ea typeface="隶书" pitchFamily="49" charset="-122"/>
              </a:rPr>
              <a:t>取比较中点，这里规定</a:t>
            </a:r>
            <a:r>
              <a:rPr kumimoji="1" lang="en-US" sz="2200" b="0" i="0" u="none" strike="noStrike" kern="0" cap="none" spc="0" normalizeH="0" baseline="0" noProof="0" dirty="0" smtClean="0">
                <a:ln>
                  <a:noFill/>
                </a:ln>
                <a:solidFill>
                  <a:schemeClr val="accent2"/>
                </a:solidFill>
                <a:effectLst/>
                <a:uLnTx/>
                <a:uFillTx/>
                <a:latin typeface="+mn-lt"/>
                <a:ea typeface="隶书" pitchFamily="49" charset="-122"/>
              </a:rPr>
              <a:t>Fib(-1)=0</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sz="2200" b="0" i="0" u="none" strike="noStrike" kern="0" cap="none" spc="0" normalizeH="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getvalue</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tmp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tmp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zh-CN" altLang="en-US" sz="2200" b="0" i="0" u="none" strike="noStrike" kern="0" cap="none" spc="0" normalizeH="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getvalue</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tmp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)&lt;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low</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tmp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lang="zh-CN" altLang="en-US" sz="2200" u="none" kern="0" dirty="0" smtClean="0">
                <a:solidFill>
                  <a:srgbClr val="FF0000"/>
                </a:solidFill>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else</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high</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tmp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lang="zh-CN" altLang="en-US" sz="2200" u="none" kern="0" dirty="0" smtClean="0">
                <a:solidFill>
                  <a:srgbClr val="FF0000"/>
                </a:solidFill>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1" fontAlgn="base" latinLnBrk="0" hangingPunct="1">
              <a:lnSpc>
                <a:spcPct val="100000"/>
              </a:lnSpc>
              <a:spcBef>
                <a:spcPts val="0"/>
              </a:spcBef>
              <a:spcAft>
                <a:spcPct val="0"/>
              </a:spcAft>
              <a:buClrTx/>
              <a:buSzTx/>
              <a:buFont typeface="Arial" pitchFamily="34" charset="0"/>
              <a:buChar char="•"/>
              <a:tabLst/>
              <a:defRPr/>
            </a:pPr>
            <a:r>
              <a:rPr lang="zh-CN" altLang="en-US" sz="2200" u="none" kern="0" dirty="0" smtClean="0">
                <a:solidFill>
                  <a:srgbClr val="FF0000"/>
                </a:solidFill>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return -</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1</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1" i="0" u="none" strike="noStrike" kern="0" cap="none" spc="0" normalizeH="0" baseline="0" noProof="0" dirty="0">
              <a:ln>
                <a:noFill/>
              </a:ln>
              <a:solidFill>
                <a:srgbClr val="FF0000"/>
              </a:solidFill>
              <a:effectLst/>
              <a:uLnTx/>
              <a:uFillTx/>
              <a:latin typeface="+mn-lt"/>
              <a:ea typeface="隶书" pitchFamily="49" charset="-122"/>
            </a:endParaRPr>
          </a:p>
        </p:txBody>
      </p:sp>
    </p:spTree>
  </p:cSld>
  <p:clrMapOvr>
    <a:masterClrMapping/>
  </p:clrMapOvr>
  <p:transition>
    <p:split orient="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551330" y="1035423"/>
            <a:ext cx="7920318"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在斐波那契搜索中搜索空间的缩减速度近乎黄金分割的比例，所以在大部分的数据分布的情况下具有比较好的性能。</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可以用链表的方式来实现线性表，但由于链表的结点的随机访问并不方便，所以一般仍然用顺序搜索。</a:t>
            </a:r>
            <a:endParaRPr kumimoji="1" lang="zh-CN" altLang="en-US" sz="3200" b="1" i="0" u="none" strike="noStrike" kern="0" cap="none" spc="0" normalizeH="0" baseline="0" noProof="0" dirty="0">
              <a:ln>
                <a:noFill/>
              </a:ln>
              <a:solidFill>
                <a:schemeClr val="accent2"/>
              </a:solidFill>
              <a:effectLst/>
              <a:uLnTx/>
              <a:uFillTx/>
              <a:latin typeface="+mn-lt"/>
              <a:ea typeface="+mn-ea"/>
              <a:cs typeface="+mn-cs"/>
            </a:endParaRPr>
          </a:p>
        </p:txBody>
      </p:sp>
      <p:sp>
        <p:nvSpPr>
          <p:cNvPr id="4" name="AutoShape 12">
            <a:hlinkClick r:id="rId2" action="ppaction://hlinksldjump" highlightClick="1"/>
          </p:cNvPr>
          <p:cNvSpPr>
            <a:spLocks noChangeArrowheads="1"/>
          </p:cNvSpPr>
          <p:nvPr/>
        </p:nvSpPr>
        <p:spPr bwMode="auto">
          <a:xfrm>
            <a:off x="8534400" y="6324600"/>
            <a:ext cx="357188" cy="357188"/>
          </a:xfrm>
          <a:prstGeom prst="actionButtonHome">
            <a:avLst/>
          </a:prstGeom>
          <a:solidFill>
            <a:schemeClr val="accent1"/>
          </a:solidFill>
          <a:ln w="9525">
            <a:solidFill>
              <a:srgbClr val="008080"/>
            </a:solidFill>
            <a:miter lim="800000"/>
            <a:headEnd/>
            <a:tailEnd/>
          </a:ln>
          <a:effectLst/>
        </p:spPr>
        <p:txBody>
          <a:bodyPr wrap="none" lIns="113731" tIns="56866" rIns="113731" bIns="56866" anchor="ctr"/>
          <a:lstStyle/>
          <a:p>
            <a:endParaRPr lang="zh-CN" altLang="en-US"/>
          </a:p>
        </p:txBody>
      </p:sp>
    </p:spTree>
  </p:cSld>
  <p:clrMapOvr>
    <a:masterClrMapping/>
  </p:clrMapOvr>
  <p:transition>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42</a:t>
            </a:fld>
            <a:endParaRPr lang="en-US" altLang="zh-CN"/>
          </a:p>
        </p:txBody>
      </p:sp>
      <p:sp>
        <p:nvSpPr>
          <p:cNvPr id="3" name="内容占位符 2"/>
          <p:cNvSpPr txBox="1">
            <a:spLocks/>
          </p:cNvSpPr>
          <p:nvPr/>
        </p:nvSpPr>
        <p:spPr>
          <a:xfrm>
            <a:off x="457200" y="1600200"/>
            <a:ext cx="8229600" cy="4525963"/>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二叉查找树的结构</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对于线性表而言，每次插入和删除操作均需要对做大量的移动操作，性能差，二叉查找树是解决这个问题的一个很好的手段。</a:t>
            </a:r>
            <a:endParaRPr kumimoji="1" lang="zh-CN" altLang="en-US" sz="2800" b="1" i="0" u="none" strike="noStrike" kern="0" cap="none" spc="0" normalizeH="0" baseline="0" noProof="0" dirty="0">
              <a:ln>
                <a:noFill/>
              </a:ln>
              <a:solidFill>
                <a:srgbClr val="006600"/>
              </a:solidFill>
              <a:effectLst/>
              <a:uLnTx/>
              <a:uFillTx/>
              <a:latin typeface="+mn-lt"/>
              <a:ea typeface="+mn-ea"/>
            </a:endParaRPr>
          </a:p>
        </p:txBody>
      </p:sp>
      <p:sp>
        <p:nvSpPr>
          <p:cNvPr id="4" name="Rectangle 3"/>
          <p:cNvSpPr txBox="1">
            <a:spLocks noChangeArrowheads="1"/>
          </p:cNvSpPr>
          <p:nvPr/>
        </p:nvSpPr>
        <p:spPr>
          <a:xfrm>
            <a:off x="698219" y="519673"/>
            <a:ext cx="7731805" cy="6016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仿宋_GB2312" pitchFamily="49" charset="-122"/>
                <a:cs typeface="+mj-cs"/>
              </a:rPr>
              <a:t>7.2 </a:t>
            </a:r>
            <a:r>
              <a:rPr kumimoji="1" lang="zh-CN" altLang="en-US" sz="40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仿宋_GB2312" pitchFamily="49" charset="-122"/>
                <a:cs typeface="+mj-cs"/>
              </a:rPr>
              <a:t>二叉查找树</a:t>
            </a:r>
            <a:r>
              <a:rPr kumimoji="1" lang="zh-CN" altLang="en-US" sz="4000" b="1" i="0" u="none" strike="noStrike" kern="0" cap="none" spc="0" normalizeH="0" baseline="0" noProof="0" dirty="0" smtClean="0">
                <a:ln>
                  <a:noFill/>
                </a:ln>
                <a:solidFill>
                  <a:srgbClr val="C00000"/>
                </a:solidFill>
                <a:effectLst>
                  <a:outerShdw blurRad="38100" dist="38100" dir="2700000" algn="tl">
                    <a:srgbClr val="C0C0C0"/>
                  </a:outerShdw>
                </a:effectLst>
                <a:uLnTx/>
                <a:uFillTx/>
                <a:latin typeface="+mj-lt"/>
                <a:ea typeface="楷体_GB2312" pitchFamily="49" charset="-122"/>
                <a:cs typeface="+mj-cs"/>
              </a:rPr>
              <a:t> </a:t>
            </a:r>
            <a:endParaRPr kumimoji="1" lang="en-US" altLang="zh-CN" sz="4000" b="0" i="0" u="none" strike="noStrike" kern="0" cap="none" spc="0" normalizeH="0" baseline="0" noProof="0" dirty="0">
              <a:ln>
                <a:noFill/>
              </a:ln>
              <a:solidFill>
                <a:srgbClr val="C00000"/>
              </a:solidFill>
              <a:effectLst/>
              <a:uLnTx/>
              <a:uFillTx/>
              <a:latin typeface="+mj-lt"/>
              <a:ea typeface="黑体" pitchFamily="2" charset="-122"/>
              <a:cs typeface="+mj-cs"/>
            </a:endParaRPr>
          </a:p>
        </p:txBody>
      </p:sp>
    </p:spTree>
  </p:cSld>
  <p:clrMapOvr>
    <a:masterClrMapping/>
  </p:clrMapOvr>
  <p:transition>
    <p:split orient="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43</a:t>
            </a:fld>
            <a:endParaRPr lang="en-US" altLang="zh-CN"/>
          </a:p>
        </p:txBody>
      </p:sp>
      <p:sp>
        <p:nvSpPr>
          <p:cNvPr id="3" name="内容占位符 2"/>
          <p:cNvSpPr txBox="1">
            <a:spLocks/>
          </p:cNvSpPr>
          <p:nvPr/>
        </p:nvSpPr>
        <p:spPr>
          <a:xfrm>
            <a:off x="497541" y="995082"/>
            <a:ext cx="8009150" cy="4525963"/>
          </a:xfrm>
          <a:prstGeom prst="rect">
            <a:avLst/>
          </a:prstGeom>
        </p:spPr>
        <p:txBody>
          <a:bodyPr>
            <a:normAutofit fontScale="925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二叉查找树</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是一裸二叉树</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，它是或空，或满足下面三个条件：</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altLang="zh-CN" sz="3000" b="1" i="0" u="none" strike="noStrike" kern="0" cap="none" spc="0" normalizeH="0" baseline="0" noProof="0" dirty="0" smtClean="0">
                <a:ln>
                  <a:noFill/>
                </a:ln>
                <a:solidFill>
                  <a:srgbClr val="FF0000"/>
                </a:solidFill>
                <a:effectLst/>
                <a:uLnTx/>
                <a:uFillTx/>
                <a:latin typeface="+mn-lt"/>
                <a:ea typeface="+mn-ea"/>
                <a:cs typeface="+mn-cs"/>
              </a:rPr>
              <a:t>(</a:t>
            </a:r>
            <a:r>
              <a:rPr kumimoji="1" lang="en-US" sz="3000" b="1"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3000" b="1"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二叉查找树的每个节点包括三个属性：键值、左子节点和右子节点。</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altLang="zh-CN" sz="3000" b="1" i="0" u="none" strike="noStrike" kern="0" cap="none" spc="0" normalizeH="0" baseline="0" noProof="0" dirty="0" smtClean="0">
                <a:ln>
                  <a:noFill/>
                </a:ln>
                <a:solidFill>
                  <a:srgbClr val="FF0000"/>
                </a:solidFill>
                <a:effectLst/>
                <a:uLnTx/>
                <a:uFillTx/>
                <a:latin typeface="+mn-lt"/>
                <a:ea typeface="+mn-ea"/>
                <a:cs typeface="+mn-cs"/>
              </a:rPr>
              <a:t>(</a:t>
            </a:r>
            <a:r>
              <a:rPr kumimoji="1" lang="en-US" sz="3000" b="1" i="0" u="none" strike="noStrike" kern="0" cap="none" spc="0" normalizeH="0" baseline="0" noProof="0" dirty="0" smtClean="0">
                <a:ln>
                  <a:noFill/>
                </a:ln>
                <a:solidFill>
                  <a:srgbClr val="FF0000"/>
                </a:solidFill>
                <a:effectLst/>
                <a:uLnTx/>
                <a:uFillTx/>
                <a:latin typeface="+mn-lt"/>
                <a:ea typeface="+mn-ea"/>
                <a:cs typeface="+mn-cs"/>
              </a:rPr>
              <a:t>2</a:t>
            </a:r>
            <a:r>
              <a:rPr kumimoji="1" lang="en-US" altLang="zh-CN" sz="3000" b="1"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如果树</a:t>
            </a:r>
            <a:r>
              <a:rPr kumimoji="1" lang="en-US" sz="3000" b="1" i="0" u="none" strike="noStrike" kern="0" cap="none" spc="0" normalizeH="0" baseline="0" noProof="0" dirty="0" smtClean="0">
                <a:ln>
                  <a:noFill/>
                </a:ln>
                <a:solidFill>
                  <a:srgbClr val="FF0000"/>
                </a:solidFill>
                <a:effectLst/>
                <a:uLnTx/>
                <a:uFillTx/>
                <a:latin typeface="+mn-lt"/>
                <a:ea typeface="+mn-ea"/>
                <a:cs typeface="+mn-cs"/>
              </a:rPr>
              <a:t>T</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的根结点的左子树非空，那么左子树中的所有结点的键值都小于</a:t>
            </a:r>
            <a:r>
              <a:rPr kumimoji="1" lang="en-US" sz="3000" b="1" i="0" u="none" strike="noStrike" kern="0" cap="none" spc="0" normalizeH="0" baseline="0" noProof="0" dirty="0" smtClean="0">
                <a:ln>
                  <a:noFill/>
                </a:ln>
                <a:solidFill>
                  <a:srgbClr val="FF0000"/>
                </a:solidFill>
                <a:effectLst/>
                <a:uLnTx/>
                <a:uFillTx/>
                <a:latin typeface="+mn-lt"/>
                <a:ea typeface="+mn-ea"/>
                <a:cs typeface="+mn-cs"/>
              </a:rPr>
              <a:t>T</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的根结点的键值；</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altLang="zh-CN" sz="3000" b="1" i="0" u="none" strike="noStrike" kern="0" cap="none" spc="0" normalizeH="0" baseline="0" noProof="0" dirty="0" smtClean="0">
                <a:ln>
                  <a:noFill/>
                </a:ln>
                <a:solidFill>
                  <a:srgbClr val="FF0000"/>
                </a:solidFill>
                <a:effectLst/>
                <a:uLnTx/>
                <a:uFillTx/>
                <a:latin typeface="+mn-lt"/>
                <a:ea typeface="+mn-ea"/>
                <a:cs typeface="+mn-cs"/>
              </a:rPr>
              <a:t>(</a:t>
            </a:r>
            <a:r>
              <a:rPr kumimoji="1" lang="en-US" sz="3000" b="1" i="0" u="none" strike="noStrike" kern="0" cap="none" spc="0" normalizeH="0" baseline="0" noProof="0" dirty="0" smtClean="0">
                <a:ln>
                  <a:noFill/>
                </a:ln>
                <a:solidFill>
                  <a:srgbClr val="FF0000"/>
                </a:solidFill>
                <a:effectLst/>
                <a:uLnTx/>
                <a:uFillTx/>
                <a:latin typeface="+mn-lt"/>
                <a:ea typeface="+mn-ea"/>
                <a:cs typeface="+mn-cs"/>
              </a:rPr>
              <a:t>3</a:t>
            </a:r>
            <a:r>
              <a:rPr kumimoji="1" lang="en-US" altLang="zh-CN" sz="3000" b="1"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如果树</a:t>
            </a:r>
            <a:r>
              <a:rPr kumimoji="1" lang="en-US" sz="3000" b="1" i="0" u="none" strike="noStrike" kern="0" cap="none" spc="0" normalizeH="0" baseline="0" noProof="0" dirty="0" smtClean="0">
                <a:ln>
                  <a:noFill/>
                </a:ln>
                <a:solidFill>
                  <a:srgbClr val="FF0000"/>
                </a:solidFill>
                <a:effectLst/>
                <a:uLnTx/>
                <a:uFillTx/>
                <a:latin typeface="+mn-lt"/>
                <a:ea typeface="+mn-ea"/>
                <a:cs typeface="+mn-cs"/>
              </a:rPr>
              <a:t>T</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的根结点的右子树非空，那么右子树中的所有结点的键值都大于</a:t>
            </a:r>
            <a:r>
              <a:rPr kumimoji="1" lang="en-US" sz="3000" b="1" i="0" u="none" strike="noStrike" kern="0" cap="none" spc="0" normalizeH="0" baseline="0" noProof="0" dirty="0" smtClean="0">
                <a:ln>
                  <a:noFill/>
                </a:ln>
                <a:solidFill>
                  <a:srgbClr val="FF0000"/>
                </a:solidFill>
                <a:effectLst/>
                <a:uLnTx/>
                <a:uFillTx/>
                <a:latin typeface="+mn-lt"/>
                <a:ea typeface="+mn-ea"/>
                <a:cs typeface="+mn-cs"/>
              </a:rPr>
              <a:t>T</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的根结点的键值；</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altLang="zh-CN" sz="3000" b="1" i="0" u="none" strike="noStrike" kern="0" cap="none" spc="0" normalizeH="0" baseline="0" noProof="0" dirty="0" smtClean="0">
                <a:ln>
                  <a:noFill/>
                </a:ln>
                <a:solidFill>
                  <a:srgbClr val="FF0000"/>
                </a:solidFill>
                <a:effectLst/>
                <a:uLnTx/>
                <a:uFillTx/>
                <a:latin typeface="+mn-lt"/>
                <a:ea typeface="+mn-ea"/>
                <a:cs typeface="+mn-cs"/>
              </a:rPr>
              <a:t>(</a:t>
            </a:r>
            <a:r>
              <a:rPr kumimoji="1" lang="en-US" sz="3000" b="1" i="0" u="none" strike="noStrike" kern="0" cap="none" spc="0" normalizeH="0" baseline="0" noProof="0" dirty="0" smtClean="0">
                <a:ln>
                  <a:noFill/>
                </a:ln>
                <a:solidFill>
                  <a:srgbClr val="FF0000"/>
                </a:solidFill>
                <a:effectLst/>
                <a:uLnTx/>
                <a:uFillTx/>
                <a:latin typeface="+mn-lt"/>
                <a:ea typeface="+mn-ea"/>
                <a:cs typeface="+mn-cs"/>
              </a:rPr>
              <a:t>4</a:t>
            </a:r>
            <a:r>
              <a:rPr kumimoji="1" lang="en-US" altLang="zh-CN" sz="3000" b="1" i="0" u="none" strike="noStrike" kern="0" cap="none" spc="0" normalizeH="0" baseline="0" noProof="0" dirty="0" smtClean="0">
                <a:ln>
                  <a:noFill/>
                </a:ln>
                <a:solidFill>
                  <a:srgbClr val="FF0000"/>
                </a:solidFill>
                <a:effectLst/>
                <a:uLnTx/>
                <a:uFillTx/>
                <a:latin typeface="+mn-lt"/>
                <a:ea typeface="+mn-ea"/>
                <a:cs typeface="+mn-cs"/>
              </a:rPr>
              <a:t>) </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树</a:t>
            </a:r>
            <a:r>
              <a:rPr kumimoji="1" lang="en-US" sz="3000" b="1" i="0" u="none" strike="noStrike" kern="0" cap="none" spc="0" normalizeH="0" baseline="0" noProof="0" dirty="0" smtClean="0">
                <a:ln>
                  <a:noFill/>
                </a:ln>
                <a:solidFill>
                  <a:srgbClr val="FF0000"/>
                </a:solidFill>
                <a:effectLst/>
                <a:uLnTx/>
                <a:uFillTx/>
                <a:latin typeface="+mn-lt"/>
                <a:ea typeface="+mn-ea"/>
                <a:cs typeface="+mn-cs"/>
              </a:rPr>
              <a:t>T</a:t>
            </a:r>
            <a:r>
              <a:rPr kumimoji="1" lang="zh-CN" altLang="en-US" sz="3000" b="1" i="0" u="none" strike="noStrike" kern="0" cap="none" spc="0" normalizeH="0" baseline="0" noProof="0" dirty="0" smtClean="0">
                <a:ln>
                  <a:noFill/>
                </a:ln>
                <a:solidFill>
                  <a:srgbClr val="FF0000"/>
                </a:solidFill>
                <a:effectLst/>
                <a:uLnTx/>
                <a:uFillTx/>
                <a:latin typeface="+mn-lt"/>
                <a:ea typeface="+mn-ea"/>
                <a:cs typeface="+mn-cs"/>
              </a:rPr>
              <a:t>的根节点的左右子树也都是查找树。</a:t>
            </a:r>
            <a:endParaRPr kumimoji="1" lang="zh-CN" altLang="en-US" sz="3000" b="1" i="0" u="none" strike="noStrike" kern="0" cap="none" spc="0" normalizeH="0" baseline="0" noProof="0" dirty="0">
              <a:ln>
                <a:noFill/>
              </a:ln>
              <a:solidFill>
                <a:srgbClr val="FF0000"/>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09600" y="854356"/>
            <a:ext cx="8326438" cy="5054600"/>
          </a:xfrm>
          <a:prstGeom prst="rect">
            <a:avLst/>
          </a:prstGeom>
          <a:noFill/>
          <a:ln w="9525">
            <a:noFill/>
            <a:miter lim="800000"/>
            <a:headEnd/>
            <a:tailEnd/>
          </a:ln>
          <a:effectLst/>
        </p:spPr>
        <p:txBody>
          <a:bodyPr>
            <a:spAutoFit/>
          </a:bodyPr>
          <a:lstStyle/>
          <a:p>
            <a:pPr>
              <a:spcBef>
                <a:spcPct val="20000"/>
              </a:spcBef>
            </a:pPr>
            <a:r>
              <a:rPr lang="zh-CN" altLang="en-US" sz="3200" b="1" dirty="0">
                <a:solidFill>
                  <a:srgbClr val="000099"/>
                </a:solidFill>
                <a:effectLst>
                  <a:outerShdw blurRad="38100" dist="38100" dir="2700000" algn="tl">
                    <a:srgbClr val="C0C0C0"/>
                  </a:outerShdw>
                </a:effectLst>
                <a:ea typeface="仿宋_GB2312" pitchFamily="49" charset="-122"/>
              </a:rPr>
              <a:t>定义</a:t>
            </a:r>
            <a:r>
              <a:rPr lang="zh-CN" altLang="en-US" sz="3200" b="1" u="none" dirty="0">
                <a:solidFill>
                  <a:srgbClr val="000099"/>
                </a:solidFill>
                <a:ea typeface="仿宋_GB2312" pitchFamily="49" charset="-122"/>
              </a:rPr>
              <a:t> </a:t>
            </a:r>
            <a:r>
              <a:rPr lang="zh-CN" altLang="en-US" sz="3200" b="1" u="none" dirty="0">
                <a:solidFill>
                  <a:schemeClr val="accent2"/>
                </a:solidFill>
                <a:ea typeface="仿宋_GB2312" pitchFamily="49" charset="-122"/>
              </a:rPr>
              <a:t> </a:t>
            </a:r>
            <a:r>
              <a:rPr lang="zh-CN" altLang="en-US" sz="3200" b="1" u="none" dirty="0">
                <a:solidFill>
                  <a:srgbClr val="CC3300"/>
                </a:solidFill>
                <a:ea typeface="仿宋_GB2312" pitchFamily="49" charset="-122"/>
              </a:rPr>
              <a:t>  </a:t>
            </a:r>
          </a:p>
          <a:p>
            <a:pPr>
              <a:spcBef>
                <a:spcPct val="20000"/>
              </a:spcBef>
            </a:pPr>
            <a:r>
              <a:rPr lang="zh-CN" altLang="en-US" sz="3200" b="1" u="none" dirty="0">
                <a:solidFill>
                  <a:srgbClr val="CC3300"/>
                </a:solidFill>
                <a:ea typeface="仿宋_GB2312" pitchFamily="49" charset="-122"/>
              </a:rPr>
              <a:t>        </a:t>
            </a:r>
            <a:r>
              <a:rPr lang="zh-CN" altLang="en-US" sz="3200" b="1" u="none" dirty="0" smtClean="0">
                <a:solidFill>
                  <a:srgbClr val="003300"/>
                </a:solidFill>
                <a:effectLst>
                  <a:outerShdw blurRad="38100" dist="38100" dir="2700000" algn="tl">
                    <a:srgbClr val="C0C0C0"/>
                  </a:outerShdw>
                </a:effectLst>
                <a:ea typeface="仿宋_GB2312" pitchFamily="49" charset="-122"/>
              </a:rPr>
              <a:t>二叉查找树</a:t>
            </a:r>
            <a:r>
              <a:rPr lang="zh-CN" altLang="en-US" sz="3200" b="1" u="none" dirty="0">
                <a:solidFill>
                  <a:srgbClr val="003300"/>
                </a:solidFill>
                <a:effectLst>
                  <a:outerShdw blurRad="38100" dist="38100" dir="2700000" algn="tl">
                    <a:srgbClr val="C0C0C0"/>
                  </a:outerShdw>
                </a:effectLst>
                <a:ea typeface="仿宋_GB2312" pitchFamily="49" charset="-122"/>
              </a:rPr>
              <a:t>或者是一棵空树，或者是具 有下列性质的二叉树：</a:t>
            </a:r>
          </a:p>
          <a:p>
            <a:pPr>
              <a:spcBef>
                <a:spcPct val="20000"/>
              </a:spcBef>
            </a:pPr>
            <a:r>
              <a:rPr lang="zh-CN" altLang="en-US" sz="3200" b="1" u="none" dirty="0">
                <a:solidFill>
                  <a:srgbClr val="003300"/>
                </a:solidFill>
                <a:effectLst>
                  <a:outerShdw blurRad="38100" dist="38100" dir="2700000" algn="tl">
                    <a:srgbClr val="C0C0C0"/>
                  </a:outerShdw>
                </a:effectLst>
                <a:ea typeface="仿宋_GB2312" pitchFamily="49" charset="-122"/>
                <a:sym typeface="Wingdings" pitchFamily="2" charset="2"/>
              </a:rPr>
              <a:t> </a:t>
            </a:r>
            <a:r>
              <a:rPr lang="zh-CN" altLang="en-US" b="1" u="none" dirty="0">
                <a:solidFill>
                  <a:srgbClr val="003300"/>
                </a:solidFill>
                <a:effectLst>
                  <a:outerShdw blurRad="38100" dist="38100" dir="2700000" algn="tl">
                    <a:srgbClr val="C0C0C0"/>
                  </a:outerShdw>
                </a:effectLst>
                <a:sym typeface="Wingdings" pitchFamily="2" charset="2"/>
              </a:rPr>
              <a:t> </a:t>
            </a:r>
            <a:r>
              <a:rPr lang="zh-CN" altLang="en-US" sz="2800" b="1" u="none" dirty="0">
                <a:solidFill>
                  <a:srgbClr val="003300"/>
                </a:solidFill>
                <a:effectLst>
                  <a:outerShdw blurRad="38100" dist="38100" dir="2700000" algn="tl">
                    <a:srgbClr val="C0C0C0"/>
                  </a:outerShdw>
                </a:effectLst>
                <a:ea typeface="仿宋_GB2312" pitchFamily="49" charset="-122"/>
              </a:rPr>
              <a:t>每个结点都有一个作为搜索依据的关键码 </a:t>
            </a:r>
            <a:r>
              <a:rPr lang="en-US" altLang="zh-CN" sz="2800" b="1" u="none" dirty="0">
                <a:solidFill>
                  <a:srgbClr val="003300"/>
                </a:solidFill>
                <a:effectLst>
                  <a:outerShdw blurRad="38100" dist="38100" dir="2700000" algn="tl">
                    <a:srgbClr val="C0C0C0"/>
                  </a:outerShdw>
                </a:effectLst>
                <a:ea typeface="仿宋_GB2312" pitchFamily="49" charset="-122"/>
              </a:rPr>
              <a:t>(</a:t>
            </a:r>
            <a:r>
              <a:rPr lang="en-US" altLang="zh-CN" sz="2800" b="1" u="none" dirty="0">
                <a:solidFill>
                  <a:schemeClr val="tx2"/>
                </a:solidFill>
                <a:effectLst>
                  <a:outerShdw blurRad="38100" dist="38100" dir="2700000" algn="tl">
                    <a:srgbClr val="C0C0C0"/>
                  </a:outerShdw>
                </a:effectLst>
                <a:ea typeface="仿宋_GB2312" pitchFamily="49" charset="-122"/>
              </a:rPr>
              <a:t>key</a:t>
            </a:r>
            <a:r>
              <a:rPr lang="en-US" altLang="zh-CN" sz="2800" b="1" u="none" dirty="0">
                <a:solidFill>
                  <a:srgbClr val="003300"/>
                </a:solidFill>
                <a:effectLst>
                  <a:outerShdw blurRad="38100" dist="38100" dir="2700000" algn="tl">
                    <a:srgbClr val="C0C0C0"/>
                  </a:outerShdw>
                </a:effectLst>
                <a:ea typeface="仿宋_GB2312" pitchFamily="49" charset="-122"/>
              </a:rPr>
              <a:t>)</a:t>
            </a:r>
            <a:r>
              <a:rPr lang="zh-CN" altLang="en-US" sz="2800" b="1" u="none" dirty="0">
                <a:solidFill>
                  <a:srgbClr val="003300"/>
                </a:solidFill>
                <a:effectLst>
                  <a:outerShdw blurRad="38100" dist="38100" dir="2700000" algn="tl">
                    <a:srgbClr val="C0C0C0"/>
                  </a:outerShdw>
                </a:effectLst>
                <a:ea typeface="仿宋_GB2312" pitchFamily="49" charset="-122"/>
              </a:rPr>
              <a:t>，</a:t>
            </a:r>
          </a:p>
          <a:p>
            <a:r>
              <a:rPr lang="zh-CN" altLang="en-US" sz="2800" b="1" u="none" dirty="0">
                <a:solidFill>
                  <a:srgbClr val="003300"/>
                </a:solidFill>
                <a:effectLst>
                  <a:outerShdw blurRad="38100" dist="38100" dir="2700000" algn="tl">
                    <a:srgbClr val="C0C0C0"/>
                  </a:outerShdw>
                </a:effectLst>
                <a:ea typeface="仿宋_GB2312" pitchFamily="49" charset="-122"/>
              </a:rPr>
              <a:t>    所有结点的关键码互不相同。</a:t>
            </a:r>
          </a:p>
          <a:p>
            <a:pPr>
              <a:spcBef>
                <a:spcPct val="20000"/>
              </a:spcBef>
            </a:pPr>
            <a:r>
              <a:rPr lang="zh-CN" altLang="en-US" sz="2800" b="1" u="none" dirty="0">
                <a:solidFill>
                  <a:srgbClr val="003300"/>
                </a:solidFill>
                <a:effectLst>
                  <a:outerShdw blurRad="38100" dist="38100" dir="2700000" algn="tl">
                    <a:srgbClr val="C0C0C0"/>
                  </a:outerShdw>
                </a:effectLst>
                <a:ea typeface="仿宋_GB2312" pitchFamily="49" charset="-122"/>
                <a:sym typeface="Wingdings" pitchFamily="2" charset="2"/>
              </a:rPr>
              <a:t> </a:t>
            </a:r>
            <a:r>
              <a:rPr lang="zh-CN" altLang="en-US" b="1" u="none" dirty="0">
                <a:solidFill>
                  <a:srgbClr val="003300"/>
                </a:solidFill>
                <a:effectLst>
                  <a:outerShdw blurRad="38100" dist="38100" dir="2700000" algn="tl">
                    <a:srgbClr val="C0C0C0"/>
                  </a:outerShdw>
                </a:effectLst>
                <a:sym typeface="Wingdings" pitchFamily="2" charset="2"/>
              </a:rPr>
              <a:t> </a:t>
            </a:r>
            <a:r>
              <a:rPr lang="zh-CN" altLang="en-US" sz="2800" b="1" u="none" dirty="0">
                <a:solidFill>
                  <a:srgbClr val="003300"/>
                </a:solidFill>
                <a:effectLst>
                  <a:outerShdw blurRad="38100" dist="38100" dir="2700000" algn="tl">
                    <a:srgbClr val="C0C0C0"/>
                  </a:outerShdw>
                </a:effectLst>
                <a:ea typeface="仿宋_GB2312" pitchFamily="49" charset="-122"/>
              </a:rPr>
              <a:t>左子树（如果存在）上</a:t>
            </a:r>
            <a:r>
              <a:rPr lang="zh-CN" altLang="en-US" sz="2800" b="1" u="none" dirty="0">
                <a:solidFill>
                  <a:schemeClr val="tx2"/>
                </a:solidFill>
                <a:effectLst>
                  <a:outerShdw blurRad="38100" dist="38100" dir="2700000" algn="tl">
                    <a:srgbClr val="C0C0C0"/>
                  </a:outerShdw>
                </a:effectLst>
                <a:ea typeface="仿宋_GB2312" pitchFamily="49" charset="-122"/>
              </a:rPr>
              <a:t>所有结点的关键码都小于</a:t>
            </a:r>
          </a:p>
          <a:p>
            <a:r>
              <a:rPr lang="zh-CN" altLang="en-US" sz="2800" b="1" u="none" dirty="0">
                <a:solidFill>
                  <a:schemeClr val="tx2"/>
                </a:solidFill>
                <a:effectLst>
                  <a:outerShdw blurRad="38100" dist="38100" dir="2700000" algn="tl">
                    <a:srgbClr val="C0C0C0"/>
                  </a:outerShdw>
                </a:effectLst>
                <a:ea typeface="仿宋_GB2312" pitchFamily="49" charset="-122"/>
              </a:rPr>
              <a:t>    根结点的关键码</a:t>
            </a:r>
            <a:r>
              <a:rPr lang="zh-CN" altLang="en-US" sz="2800" b="1" u="none" dirty="0">
                <a:solidFill>
                  <a:srgbClr val="003300"/>
                </a:solidFill>
                <a:effectLst>
                  <a:outerShdw blurRad="38100" dist="38100" dir="2700000" algn="tl">
                    <a:srgbClr val="C0C0C0"/>
                  </a:outerShdw>
                </a:effectLst>
                <a:ea typeface="仿宋_GB2312" pitchFamily="49" charset="-122"/>
              </a:rPr>
              <a:t>。</a:t>
            </a:r>
          </a:p>
          <a:p>
            <a:pPr>
              <a:spcBef>
                <a:spcPct val="20000"/>
              </a:spcBef>
            </a:pPr>
            <a:r>
              <a:rPr lang="zh-CN" altLang="en-US" sz="2800" b="1" u="none" dirty="0">
                <a:solidFill>
                  <a:srgbClr val="003300"/>
                </a:solidFill>
                <a:effectLst>
                  <a:outerShdw blurRad="38100" dist="38100" dir="2700000" algn="tl">
                    <a:srgbClr val="C0C0C0"/>
                  </a:outerShdw>
                </a:effectLst>
                <a:ea typeface="仿宋_GB2312" pitchFamily="49" charset="-122"/>
                <a:sym typeface="Wingdings" pitchFamily="2" charset="2"/>
              </a:rPr>
              <a:t> </a:t>
            </a:r>
            <a:r>
              <a:rPr lang="zh-CN" altLang="en-US" b="1" u="none" dirty="0">
                <a:solidFill>
                  <a:srgbClr val="003300"/>
                </a:solidFill>
                <a:effectLst>
                  <a:outerShdw blurRad="38100" dist="38100" dir="2700000" algn="tl">
                    <a:srgbClr val="C0C0C0"/>
                  </a:outerShdw>
                </a:effectLst>
                <a:sym typeface="Wingdings" pitchFamily="2" charset="2"/>
              </a:rPr>
              <a:t> </a:t>
            </a:r>
            <a:r>
              <a:rPr lang="zh-CN" altLang="en-US" sz="2800" b="1" u="none" dirty="0">
                <a:solidFill>
                  <a:srgbClr val="003300"/>
                </a:solidFill>
                <a:effectLst>
                  <a:outerShdw blurRad="38100" dist="38100" dir="2700000" algn="tl">
                    <a:srgbClr val="C0C0C0"/>
                  </a:outerShdw>
                </a:effectLst>
                <a:ea typeface="仿宋_GB2312" pitchFamily="49" charset="-122"/>
              </a:rPr>
              <a:t>右子树（如果存在）上</a:t>
            </a:r>
            <a:r>
              <a:rPr lang="zh-CN" altLang="en-US" sz="2800" b="1" u="none" dirty="0">
                <a:solidFill>
                  <a:schemeClr val="tx2"/>
                </a:solidFill>
                <a:effectLst>
                  <a:outerShdw blurRad="38100" dist="38100" dir="2700000" algn="tl">
                    <a:srgbClr val="C0C0C0"/>
                  </a:outerShdw>
                </a:effectLst>
                <a:ea typeface="仿宋_GB2312" pitchFamily="49" charset="-122"/>
              </a:rPr>
              <a:t>所有结点的关键码都大于</a:t>
            </a:r>
          </a:p>
          <a:p>
            <a:r>
              <a:rPr lang="zh-CN" altLang="en-US" sz="2800" b="1" u="none" dirty="0">
                <a:solidFill>
                  <a:schemeClr val="tx2"/>
                </a:solidFill>
                <a:effectLst>
                  <a:outerShdw blurRad="38100" dist="38100" dir="2700000" algn="tl">
                    <a:srgbClr val="C0C0C0"/>
                  </a:outerShdw>
                </a:effectLst>
                <a:ea typeface="仿宋_GB2312" pitchFamily="49" charset="-122"/>
              </a:rPr>
              <a:t>    根结点的关键码</a:t>
            </a:r>
            <a:r>
              <a:rPr lang="zh-CN" altLang="en-US" sz="2800" b="1" u="none" dirty="0">
                <a:solidFill>
                  <a:srgbClr val="003300"/>
                </a:solidFill>
                <a:effectLst>
                  <a:outerShdw blurRad="38100" dist="38100" dir="2700000" algn="tl">
                    <a:srgbClr val="C0C0C0"/>
                  </a:outerShdw>
                </a:effectLst>
                <a:ea typeface="仿宋_GB2312" pitchFamily="49" charset="-122"/>
              </a:rPr>
              <a:t>。</a:t>
            </a:r>
          </a:p>
          <a:p>
            <a:pPr>
              <a:spcBef>
                <a:spcPct val="20000"/>
              </a:spcBef>
            </a:pPr>
            <a:r>
              <a:rPr lang="zh-CN" altLang="en-US" sz="2800" b="1" u="none" dirty="0">
                <a:solidFill>
                  <a:srgbClr val="003300"/>
                </a:solidFill>
                <a:effectLst>
                  <a:outerShdw blurRad="38100" dist="38100" dir="2700000" algn="tl">
                    <a:srgbClr val="C0C0C0"/>
                  </a:outerShdw>
                </a:effectLst>
                <a:ea typeface="仿宋_GB2312" pitchFamily="49" charset="-122"/>
                <a:sym typeface="Wingdings" pitchFamily="2" charset="2"/>
              </a:rPr>
              <a:t> </a:t>
            </a:r>
            <a:r>
              <a:rPr lang="zh-CN" altLang="en-US" b="1" u="none" dirty="0">
                <a:solidFill>
                  <a:srgbClr val="003300"/>
                </a:solidFill>
                <a:effectLst>
                  <a:outerShdw blurRad="38100" dist="38100" dir="2700000" algn="tl">
                    <a:srgbClr val="C0C0C0"/>
                  </a:outerShdw>
                </a:effectLst>
                <a:sym typeface="Wingdings" pitchFamily="2" charset="2"/>
              </a:rPr>
              <a:t> </a:t>
            </a:r>
            <a:r>
              <a:rPr lang="zh-CN" altLang="en-US" sz="2800" b="1" u="none" dirty="0">
                <a:solidFill>
                  <a:srgbClr val="003300"/>
                </a:solidFill>
                <a:effectLst>
                  <a:outerShdw blurRad="38100" dist="38100" dir="2700000" algn="tl">
                    <a:srgbClr val="C0C0C0"/>
                  </a:outerShdw>
                </a:effectLst>
                <a:ea typeface="仿宋_GB2312" pitchFamily="49" charset="-122"/>
              </a:rPr>
              <a:t>左子树和右子树也是</a:t>
            </a:r>
            <a:r>
              <a:rPr lang="zh-CN" altLang="en-US" sz="2800" b="1" u="none" dirty="0" smtClean="0">
                <a:solidFill>
                  <a:srgbClr val="003300"/>
                </a:solidFill>
                <a:effectLst>
                  <a:outerShdw blurRad="38100" dist="38100" dir="2700000" algn="tl">
                    <a:srgbClr val="C0C0C0"/>
                  </a:outerShdw>
                </a:effectLst>
                <a:ea typeface="仿宋_GB2312" pitchFamily="49" charset="-122"/>
              </a:rPr>
              <a:t>二叉查找树</a:t>
            </a:r>
            <a:r>
              <a:rPr lang="zh-CN" altLang="en-US" sz="2800" b="1" u="none" dirty="0">
                <a:solidFill>
                  <a:srgbClr val="003300"/>
                </a:solidFill>
                <a:effectLst>
                  <a:outerShdw blurRad="38100" dist="38100" dir="2700000" algn="tl">
                    <a:srgbClr val="C0C0C0"/>
                  </a:outerShdw>
                </a:effectLst>
                <a:ea typeface="仿宋_GB2312" pitchFamily="49" charset="-122"/>
              </a:rPr>
              <a:t>。</a:t>
            </a:r>
          </a:p>
        </p:txBody>
      </p:sp>
      <p:sp>
        <p:nvSpPr>
          <p:cNvPr id="4" name="灯片编号占位符 3"/>
          <p:cNvSpPr>
            <a:spLocks noGrp="1"/>
          </p:cNvSpPr>
          <p:nvPr>
            <p:ph type="sldNum" sz="quarter" idx="12"/>
          </p:nvPr>
        </p:nvSpPr>
        <p:spPr/>
        <p:txBody>
          <a:bodyPr/>
          <a:lstStyle/>
          <a:p>
            <a:fld id="{CCC81465-2BC0-4388-891C-26893B0BF1E9}" type="slidenum">
              <a:rPr lang="en-US" altLang="zh-CN" smtClean="0"/>
              <a:pPr/>
              <a:t>44</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9202">
                                            <p:txEl>
                                              <p:pRg st="1" end="1"/>
                                            </p:txEl>
                                          </p:spTgt>
                                        </p:tgtEl>
                                        <p:attrNameLst>
                                          <p:attrName>style.visibility</p:attrName>
                                        </p:attrNameLst>
                                      </p:cBhvr>
                                      <p:to>
                                        <p:strVal val="visible"/>
                                      </p:to>
                                    </p:set>
                                    <p:animEffect transition="in" filter="checkerboard(across)">
                                      <p:cBhvr>
                                        <p:cTn id="7" dur="500"/>
                                        <p:tgtEl>
                                          <p:spTgt spid="1792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9202">
                                            <p:txEl>
                                              <p:pRg st="2" end="2"/>
                                            </p:txEl>
                                          </p:spTgt>
                                        </p:tgtEl>
                                        <p:attrNameLst>
                                          <p:attrName>style.visibility</p:attrName>
                                        </p:attrNameLst>
                                      </p:cBhvr>
                                      <p:to>
                                        <p:strVal val="visible"/>
                                      </p:to>
                                    </p:set>
                                    <p:animEffect transition="in" filter="checkerboard(across)">
                                      <p:cBhvr>
                                        <p:cTn id="12" dur="500"/>
                                        <p:tgtEl>
                                          <p:spTgt spid="179202">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79202">
                                            <p:txEl>
                                              <p:pRg st="3" end="3"/>
                                            </p:txEl>
                                          </p:spTgt>
                                        </p:tgtEl>
                                        <p:attrNameLst>
                                          <p:attrName>style.visibility</p:attrName>
                                        </p:attrNameLst>
                                      </p:cBhvr>
                                      <p:to>
                                        <p:strVal val="visible"/>
                                      </p:to>
                                    </p:set>
                                    <p:animEffect transition="in" filter="checkerboard(across)">
                                      <p:cBhvr>
                                        <p:cTn id="15" dur="500"/>
                                        <p:tgtEl>
                                          <p:spTgt spid="179202">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79202">
                                            <p:txEl>
                                              <p:pRg st="4" end="4"/>
                                            </p:txEl>
                                          </p:spTgt>
                                        </p:tgtEl>
                                        <p:attrNameLst>
                                          <p:attrName>style.visibility</p:attrName>
                                        </p:attrNameLst>
                                      </p:cBhvr>
                                      <p:to>
                                        <p:strVal val="visible"/>
                                      </p:to>
                                    </p:set>
                                    <p:animEffect transition="in" filter="checkerboard(across)">
                                      <p:cBhvr>
                                        <p:cTn id="18" dur="500"/>
                                        <p:tgtEl>
                                          <p:spTgt spid="179202">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79202">
                                            <p:txEl>
                                              <p:pRg st="5" end="5"/>
                                            </p:txEl>
                                          </p:spTgt>
                                        </p:tgtEl>
                                        <p:attrNameLst>
                                          <p:attrName>style.visibility</p:attrName>
                                        </p:attrNameLst>
                                      </p:cBhvr>
                                      <p:to>
                                        <p:strVal val="visible"/>
                                      </p:to>
                                    </p:set>
                                    <p:animEffect transition="in" filter="checkerboard(across)">
                                      <p:cBhvr>
                                        <p:cTn id="21" dur="500"/>
                                        <p:tgtEl>
                                          <p:spTgt spid="179202">
                                            <p:txEl>
                                              <p:pRg st="5" end="5"/>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79202">
                                            <p:txEl>
                                              <p:pRg st="6" end="6"/>
                                            </p:txEl>
                                          </p:spTgt>
                                        </p:tgtEl>
                                        <p:attrNameLst>
                                          <p:attrName>style.visibility</p:attrName>
                                        </p:attrNameLst>
                                      </p:cBhvr>
                                      <p:to>
                                        <p:strVal val="visible"/>
                                      </p:to>
                                    </p:set>
                                    <p:animEffect transition="in" filter="checkerboard(across)">
                                      <p:cBhvr>
                                        <p:cTn id="24" dur="500"/>
                                        <p:tgtEl>
                                          <p:spTgt spid="179202">
                                            <p:txEl>
                                              <p:pRg st="6" end="6"/>
                                            </p:txEl>
                                          </p:spTgt>
                                        </p:tgtEl>
                                      </p:cBhvr>
                                    </p:animEffect>
                                  </p:childTnLst>
                                </p:cTn>
                              </p:par>
                              <p:par>
                                <p:cTn id="25" presetID="5" presetClass="entr" presetSubtype="10" fill="hold" nodeType="withEffect">
                                  <p:stCondLst>
                                    <p:cond delay="0"/>
                                  </p:stCondLst>
                                  <p:childTnLst>
                                    <p:set>
                                      <p:cBhvr>
                                        <p:cTn id="26" dur="1" fill="hold">
                                          <p:stCondLst>
                                            <p:cond delay="0"/>
                                          </p:stCondLst>
                                        </p:cTn>
                                        <p:tgtEl>
                                          <p:spTgt spid="179202">
                                            <p:txEl>
                                              <p:pRg st="7" end="7"/>
                                            </p:txEl>
                                          </p:spTgt>
                                        </p:tgtEl>
                                        <p:attrNameLst>
                                          <p:attrName>style.visibility</p:attrName>
                                        </p:attrNameLst>
                                      </p:cBhvr>
                                      <p:to>
                                        <p:strVal val="visible"/>
                                      </p:to>
                                    </p:set>
                                    <p:animEffect transition="in" filter="checkerboard(across)">
                                      <p:cBhvr>
                                        <p:cTn id="27" dur="500"/>
                                        <p:tgtEl>
                                          <p:spTgt spid="179202">
                                            <p:txEl>
                                              <p:pRg st="7" end="7"/>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79202">
                                            <p:txEl>
                                              <p:pRg st="8" end="8"/>
                                            </p:txEl>
                                          </p:spTgt>
                                        </p:tgtEl>
                                        <p:attrNameLst>
                                          <p:attrName>style.visibility</p:attrName>
                                        </p:attrNameLst>
                                      </p:cBhvr>
                                      <p:to>
                                        <p:strVal val="visible"/>
                                      </p:to>
                                    </p:set>
                                    <p:animEffect transition="in" filter="checkerboard(across)">
                                      <p:cBhvr>
                                        <p:cTn id="30" dur="500"/>
                                        <p:tgtEl>
                                          <p:spTgt spid="1792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45</a:t>
            </a:fld>
            <a:endParaRPr lang="en-US" altLang="zh-CN"/>
          </a:p>
        </p:txBody>
      </p:sp>
      <p:sp>
        <p:nvSpPr>
          <p:cNvPr id="3" name="标题 1"/>
          <p:cNvSpPr txBox="1">
            <a:spLocks/>
          </p:cNvSpPr>
          <p:nvPr/>
        </p:nvSpPr>
        <p:spPr>
          <a:xfrm>
            <a:off x="497541" y="476344"/>
            <a:ext cx="8229600" cy="653209"/>
          </a:xfrm>
          <a:prstGeom prst="rect">
            <a:avLst/>
          </a:prstGeom>
        </p:spPr>
        <p:txBody>
          <a:bodyP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7.3.1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四棵二叉查找树</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 name="Object 1"/>
          <p:cNvGraphicFramePr>
            <a:graphicFrameLocks noChangeAspect="1"/>
          </p:cNvGraphicFramePr>
          <p:nvPr/>
        </p:nvGraphicFramePr>
        <p:xfrm>
          <a:off x="1568450" y="1211263"/>
          <a:ext cx="5935663" cy="5146675"/>
        </p:xfrm>
        <a:graphic>
          <a:graphicData uri="http://schemas.openxmlformats.org/presentationml/2006/ole">
            <p:oleObj spid="_x0000_s451586" name="Picture" r:id="rId3" imgW="4800600" imgH="4162320" progId="Word.Picture.8">
              <p:embed/>
            </p:oleObj>
          </a:graphicData>
        </a:graphic>
      </p:graphicFrame>
    </p:spTree>
  </p:cSld>
  <p:clrMapOvr>
    <a:masterClrMapping/>
  </p:clrMapOvr>
  <p:transition>
    <p:split orient="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Freeform 2"/>
          <p:cNvSpPr>
            <a:spLocks/>
          </p:cNvSpPr>
          <p:nvPr/>
        </p:nvSpPr>
        <p:spPr bwMode="auto">
          <a:xfrm>
            <a:off x="4276165" y="1498320"/>
            <a:ext cx="1549400" cy="2184400"/>
          </a:xfrm>
          <a:custGeom>
            <a:avLst/>
            <a:gdLst/>
            <a:ahLst/>
            <a:cxnLst>
              <a:cxn ang="0">
                <a:pos x="0" y="328"/>
              </a:cxn>
              <a:cxn ang="0">
                <a:pos x="144" y="136"/>
              </a:cxn>
              <a:cxn ang="0">
                <a:pos x="384" y="136"/>
              </a:cxn>
              <a:cxn ang="0">
                <a:pos x="912" y="952"/>
              </a:cxn>
              <a:cxn ang="0">
                <a:pos x="768" y="1288"/>
              </a:cxn>
              <a:cxn ang="0">
                <a:pos x="528" y="1288"/>
              </a:cxn>
              <a:cxn ang="0">
                <a:pos x="144" y="760"/>
              </a:cxn>
              <a:cxn ang="0">
                <a:pos x="0" y="328"/>
              </a:cxn>
            </a:cxnLst>
            <a:rect l="0" t="0" r="r" b="b"/>
            <a:pathLst>
              <a:path w="976" h="1376">
                <a:moveTo>
                  <a:pt x="0" y="328"/>
                </a:moveTo>
                <a:cubicBezTo>
                  <a:pt x="0" y="224"/>
                  <a:pt x="80" y="168"/>
                  <a:pt x="144" y="136"/>
                </a:cubicBezTo>
                <a:cubicBezTo>
                  <a:pt x="208" y="104"/>
                  <a:pt x="256" y="0"/>
                  <a:pt x="384" y="136"/>
                </a:cubicBezTo>
                <a:cubicBezTo>
                  <a:pt x="512" y="272"/>
                  <a:pt x="848" y="760"/>
                  <a:pt x="912" y="952"/>
                </a:cubicBezTo>
                <a:cubicBezTo>
                  <a:pt x="976" y="1144"/>
                  <a:pt x="832" y="1232"/>
                  <a:pt x="768" y="1288"/>
                </a:cubicBezTo>
                <a:cubicBezTo>
                  <a:pt x="704" y="1344"/>
                  <a:pt x="632" y="1376"/>
                  <a:pt x="528" y="1288"/>
                </a:cubicBezTo>
                <a:cubicBezTo>
                  <a:pt x="424" y="1200"/>
                  <a:pt x="232" y="920"/>
                  <a:pt x="144" y="760"/>
                </a:cubicBezTo>
                <a:cubicBezTo>
                  <a:pt x="56" y="600"/>
                  <a:pt x="0" y="432"/>
                  <a:pt x="0" y="328"/>
                </a:cubicBezTo>
                <a:close/>
              </a:path>
            </a:pathLst>
          </a:custGeom>
          <a:noFill/>
          <a:ln w="38100" cap="rnd" cmpd="sng">
            <a:solidFill>
              <a:schemeClr val="accent2"/>
            </a:solidFill>
            <a:prstDash val="sysDot"/>
            <a:round/>
            <a:headEnd/>
            <a:tailEnd/>
          </a:ln>
          <a:effectLst/>
        </p:spPr>
        <p:txBody>
          <a:bodyPr wrap="none" anchor="ctr"/>
          <a:lstStyle/>
          <a:p>
            <a:endParaRPr lang="zh-CN" altLang="en-US"/>
          </a:p>
        </p:txBody>
      </p:sp>
      <p:sp>
        <p:nvSpPr>
          <p:cNvPr id="256003" name="Line 3"/>
          <p:cNvSpPr>
            <a:spLocks noChangeShapeType="1"/>
          </p:cNvSpPr>
          <p:nvPr/>
        </p:nvSpPr>
        <p:spPr bwMode="auto">
          <a:xfrm flipH="1">
            <a:off x="6714565" y="1409420"/>
            <a:ext cx="304800" cy="533400"/>
          </a:xfrm>
          <a:prstGeom prst="line">
            <a:avLst/>
          </a:prstGeom>
          <a:noFill/>
          <a:ln w="38100">
            <a:solidFill>
              <a:schemeClr val="tx1"/>
            </a:solidFill>
            <a:round/>
            <a:headEnd/>
            <a:tailEnd/>
          </a:ln>
          <a:effectLst/>
        </p:spPr>
        <p:txBody>
          <a:bodyPr wrap="none" anchor="ctr"/>
          <a:lstStyle/>
          <a:p>
            <a:endParaRPr lang="zh-CN" altLang="en-US"/>
          </a:p>
        </p:txBody>
      </p:sp>
      <p:sp>
        <p:nvSpPr>
          <p:cNvPr id="256004" name="Line 4"/>
          <p:cNvSpPr>
            <a:spLocks noChangeShapeType="1"/>
          </p:cNvSpPr>
          <p:nvPr/>
        </p:nvSpPr>
        <p:spPr bwMode="auto">
          <a:xfrm>
            <a:off x="5952565" y="2323820"/>
            <a:ext cx="228600" cy="533400"/>
          </a:xfrm>
          <a:prstGeom prst="line">
            <a:avLst/>
          </a:prstGeom>
          <a:noFill/>
          <a:ln w="57150">
            <a:solidFill>
              <a:srgbClr val="003399"/>
            </a:solidFill>
            <a:round/>
            <a:headEnd/>
            <a:tailEnd/>
          </a:ln>
          <a:effectLst/>
        </p:spPr>
        <p:txBody>
          <a:bodyPr wrap="none" anchor="ctr"/>
          <a:lstStyle/>
          <a:p>
            <a:endParaRPr lang="zh-CN" altLang="en-US"/>
          </a:p>
        </p:txBody>
      </p:sp>
      <p:sp>
        <p:nvSpPr>
          <p:cNvPr id="256005" name="Line 5"/>
          <p:cNvSpPr>
            <a:spLocks noChangeShapeType="1"/>
          </p:cNvSpPr>
          <p:nvPr/>
        </p:nvSpPr>
        <p:spPr bwMode="auto">
          <a:xfrm flipH="1">
            <a:off x="5419165" y="2323820"/>
            <a:ext cx="304800" cy="609600"/>
          </a:xfrm>
          <a:prstGeom prst="line">
            <a:avLst/>
          </a:prstGeom>
          <a:noFill/>
          <a:ln w="38100">
            <a:solidFill>
              <a:schemeClr val="tx1"/>
            </a:solidFill>
            <a:round/>
            <a:headEnd/>
            <a:tailEnd/>
          </a:ln>
          <a:effectLst/>
        </p:spPr>
        <p:txBody>
          <a:bodyPr wrap="none" anchor="ctr"/>
          <a:lstStyle/>
          <a:p>
            <a:endParaRPr lang="zh-CN" altLang="en-US"/>
          </a:p>
        </p:txBody>
      </p:sp>
      <p:sp>
        <p:nvSpPr>
          <p:cNvPr id="256006" name="Line 6"/>
          <p:cNvSpPr>
            <a:spLocks noChangeShapeType="1"/>
          </p:cNvSpPr>
          <p:nvPr/>
        </p:nvSpPr>
        <p:spPr bwMode="auto">
          <a:xfrm flipH="1">
            <a:off x="4885765" y="1409420"/>
            <a:ext cx="304800" cy="533400"/>
          </a:xfrm>
          <a:prstGeom prst="line">
            <a:avLst/>
          </a:prstGeom>
          <a:noFill/>
          <a:ln w="38100">
            <a:solidFill>
              <a:schemeClr val="tx1"/>
            </a:solidFill>
            <a:round/>
            <a:headEnd/>
            <a:tailEnd/>
          </a:ln>
          <a:effectLst/>
        </p:spPr>
        <p:txBody>
          <a:bodyPr wrap="none" anchor="ctr"/>
          <a:lstStyle/>
          <a:p>
            <a:endParaRPr lang="zh-CN" altLang="en-US"/>
          </a:p>
        </p:txBody>
      </p:sp>
      <p:sp>
        <p:nvSpPr>
          <p:cNvPr id="256007" name="Line 7"/>
          <p:cNvSpPr>
            <a:spLocks noChangeShapeType="1"/>
          </p:cNvSpPr>
          <p:nvPr/>
        </p:nvSpPr>
        <p:spPr bwMode="auto">
          <a:xfrm>
            <a:off x="5419165" y="1409420"/>
            <a:ext cx="304800" cy="533400"/>
          </a:xfrm>
          <a:prstGeom prst="line">
            <a:avLst/>
          </a:prstGeom>
          <a:noFill/>
          <a:ln w="57150">
            <a:solidFill>
              <a:srgbClr val="003399"/>
            </a:solidFill>
            <a:round/>
            <a:headEnd/>
            <a:tailEnd/>
          </a:ln>
          <a:effectLst/>
        </p:spPr>
        <p:txBody>
          <a:bodyPr wrap="none" anchor="ctr"/>
          <a:lstStyle/>
          <a:p>
            <a:endParaRPr lang="zh-CN" altLang="en-US"/>
          </a:p>
        </p:txBody>
      </p:sp>
      <p:sp>
        <p:nvSpPr>
          <p:cNvPr id="256009" name="Oval 9"/>
          <p:cNvSpPr>
            <a:spLocks noChangeArrowheads="1"/>
          </p:cNvSpPr>
          <p:nvPr/>
        </p:nvSpPr>
        <p:spPr bwMode="auto">
          <a:xfrm>
            <a:off x="5952565" y="1902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35</a:t>
            </a:r>
            <a:endParaRPr lang="en-US" altLang="zh-CN" u="none"/>
          </a:p>
        </p:txBody>
      </p:sp>
      <p:sp>
        <p:nvSpPr>
          <p:cNvPr id="256010" name="Oval 10"/>
          <p:cNvSpPr>
            <a:spLocks noChangeArrowheads="1"/>
          </p:cNvSpPr>
          <p:nvPr/>
        </p:nvSpPr>
        <p:spPr bwMode="auto">
          <a:xfrm>
            <a:off x="5038165" y="9522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15</a:t>
            </a:r>
            <a:endParaRPr lang="en-US" altLang="zh-CN" u="none"/>
          </a:p>
        </p:txBody>
      </p:sp>
      <p:sp>
        <p:nvSpPr>
          <p:cNvPr id="256011" name="Oval 11"/>
          <p:cNvSpPr>
            <a:spLocks noChangeArrowheads="1"/>
          </p:cNvSpPr>
          <p:nvPr/>
        </p:nvSpPr>
        <p:spPr bwMode="auto">
          <a:xfrm>
            <a:off x="6866965" y="9522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45</a:t>
            </a:r>
            <a:endParaRPr lang="en-US" altLang="zh-CN" u="none"/>
          </a:p>
        </p:txBody>
      </p:sp>
      <p:sp>
        <p:nvSpPr>
          <p:cNvPr id="256012" name="Oval 12"/>
          <p:cNvSpPr>
            <a:spLocks noChangeArrowheads="1"/>
          </p:cNvSpPr>
          <p:nvPr/>
        </p:nvSpPr>
        <p:spPr bwMode="auto">
          <a:xfrm>
            <a:off x="7400365" y="18666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50</a:t>
            </a:r>
            <a:endParaRPr lang="en-US" altLang="zh-CN" u="none"/>
          </a:p>
        </p:txBody>
      </p:sp>
      <p:sp>
        <p:nvSpPr>
          <p:cNvPr id="256013" name="Oval 13"/>
          <p:cNvSpPr>
            <a:spLocks noChangeArrowheads="1"/>
          </p:cNvSpPr>
          <p:nvPr/>
        </p:nvSpPr>
        <p:spPr bwMode="auto">
          <a:xfrm>
            <a:off x="6333565" y="18666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40</a:t>
            </a:r>
            <a:endParaRPr lang="en-US" altLang="zh-CN" u="none"/>
          </a:p>
        </p:txBody>
      </p:sp>
      <p:sp>
        <p:nvSpPr>
          <p:cNvPr id="256014" name="Oval 14"/>
          <p:cNvSpPr>
            <a:spLocks noChangeArrowheads="1"/>
          </p:cNvSpPr>
          <p:nvPr/>
        </p:nvSpPr>
        <p:spPr bwMode="auto">
          <a:xfrm>
            <a:off x="5571565" y="18666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25</a:t>
            </a:r>
            <a:endParaRPr lang="en-US" altLang="zh-CN" u="none"/>
          </a:p>
        </p:txBody>
      </p:sp>
      <p:sp>
        <p:nvSpPr>
          <p:cNvPr id="256015" name="Oval 15"/>
          <p:cNvSpPr>
            <a:spLocks noChangeArrowheads="1"/>
          </p:cNvSpPr>
          <p:nvPr/>
        </p:nvSpPr>
        <p:spPr bwMode="auto">
          <a:xfrm>
            <a:off x="4504765" y="18666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10</a:t>
            </a:r>
            <a:endParaRPr lang="en-US" altLang="zh-CN" u="none"/>
          </a:p>
        </p:txBody>
      </p:sp>
      <p:sp>
        <p:nvSpPr>
          <p:cNvPr id="256016" name="Oval 16"/>
          <p:cNvSpPr>
            <a:spLocks noChangeArrowheads="1"/>
          </p:cNvSpPr>
          <p:nvPr/>
        </p:nvSpPr>
        <p:spPr bwMode="auto">
          <a:xfrm>
            <a:off x="5038165" y="28572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20</a:t>
            </a:r>
            <a:endParaRPr lang="en-US" altLang="zh-CN" u="none"/>
          </a:p>
        </p:txBody>
      </p:sp>
      <p:sp>
        <p:nvSpPr>
          <p:cNvPr id="256017" name="Oval 17"/>
          <p:cNvSpPr>
            <a:spLocks noChangeArrowheads="1"/>
          </p:cNvSpPr>
          <p:nvPr/>
        </p:nvSpPr>
        <p:spPr bwMode="auto">
          <a:xfrm>
            <a:off x="6028765" y="285722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30</a:t>
            </a:r>
            <a:endParaRPr lang="en-US" altLang="zh-CN" u="none"/>
          </a:p>
        </p:txBody>
      </p:sp>
      <p:sp>
        <p:nvSpPr>
          <p:cNvPr id="256018" name="Line 18"/>
          <p:cNvSpPr>
            <a:spLocks noChangeShapeType="1"/>
          </p:cNvSpPr>
          <p:nvPr/>
        </p:nvSpPr>
        <p:spPr bwMode="auto">
          <a:xfrm flipH="1">
            <a:off x="5495365" y="647420"/>
            <a:ext cx="533400" cy="381000"/>
          </a:xfrm>
          <a:prstGeom prst="line">
            <a:avLst/>
          </a:prstGeom>
          <a:noFill/>
          <a:ln w="57150">
            <a:solidFill>
              <a:srgbClr val="0000CC"/>
            </a:solidFill>
            <a:round/>
            <a:headEnd/>
            <a:tailEnd/>
          </a:ln>
          <a:effectLst/>
        </p:spPr>
        <p:txBody>
          <a:bodyPr wrap="none" anchor="ctr"/>
          <a:lstStyle/>
          <a:p>
            <a:endParaRPr lang="zh-CN" altLang="en-US"/>
          </a:p>
        </p:txBody>
      </p:sp>
      <p:sp>
        <p:nvSpPr>
          <p:cNvPr id="256019" name="Line 19"/>
          <p:cNvSpPr>
            <a:spLocks noChangeShapeType="1"/>
          </p:cNvSpPr>
          <p:nvPr/>
        </p:nvSpPr>
        <p:spPr bwMode="auto">
          <a:xfrm>
            <a:off x="6409765" y="647420"/>
            <a:ext cx="533400" cy="381000"/>
          </a:xfrm>
          <a:prstGeom prst="line">
            <a:avLst/>
          </a:prstGeom>
          <a:noFill/>
          <a:ln w="38100">
            <a:solidFill>
              <a:schemeClr val="tx1"/>
            </a:solidFill>
            <a:round/>
            <a:headEnd/>
            <a:tailEnd/>
          </a:ln>
          <a:effectLst/>
        </p:spPr>
        <p:txBody>
          <a:bodyPr wrap="none" anchor="ctr"/>
          <a:lstStyle/>
          <a:p>
            <a:endParaRPr lang="zh-CN" altLang="en-US"/>
          </a:p>
        </p:txBody>
      </p:sp>
      <p:sp>
        <p:nvSpPr>
          <p:cNvPr id="256020" name="Line 20"/>
          <p:cNvSpPr>
            <a:spLocks noChangeShapeType="1"/>
          </p:cNvSpPr>
          <p:nvPr/>
        </p:nvSpPr>
        <p:spPr bwMode="auto">
          <a:xfrm>
            <a:off x="7247965" y="1409420"/>
            <a:ext cx="304800" cy="457200"/>
          </a:xfrm>
          <a:prstGeom prst="line">
            <a:avLst/>
          </a:prstGeom>
          <a:noFill/>
          <a:ln w="38100">
            <a:solidFill>
              <a:schemeClr val="tx1"/>
            </a:solidFill>
            <a:round/>
            <a:headEnd/>
            <a:tailEnd/>
          </a:ln>
          <a:effectLst/>
        </p:spPr>
        <p:txBody>
          <a:bodyPr wrap="none" anchor="ctr"/>
          <a:lstStyle/>
          <a:p>
            <a:endParaRPr lang="zh-CN" altLang="en-US"/>
          </a:p>
        </p:txBody>
      </p:sp>
      <p:sp>
        <p:nvSpPr>
          <p:cNvPr id="256023" name="Freeform 23"/>
          <p:cNvSpPr>
            <a:spLocks/>
          </p:cNvSpPr>
          <p:nvPr/>
        </p:nvSpPr>
        <p:spPr bwMode="auto">
          <a:xfrm>
            <a:off x="6168465" y="660120"/>
            <a:ext cx="2108200" cy="2019300"/>
          </a:xfrm>
          <a:custGeom>
            <a:avLst/>
            <a:gdLst/>
            <a:ahLst/>
            <a:cxnLst>
              <a:cxn ang="0">
                <a:pos x="536" y="40"/>
              </a:cxn>
              <a:cxn ang="0">
                <a:pos x="680" y="40"/>
              </a:cxn>
              <a:cxn ang="0">
                <a:pos x="824" y="88"/>
              </a:cxn>
              <a:cxn ang="0">
                <a:pos x="968" y="280"/>
              </a:cxn>
              <a:cxn ang="0">
                <a:pos x="1256" y="808"/>
              </a:cxn>
              <a:cxn ang="0">
                <a:pos x="1160" y="1192"/>
              </a:cxn>
              <a:cxn ang="0">
                <a:pos x="248" y="1240"/>
              </a:cxn>
              <a:cxn ang="0">
                <a:pos x="8" y="1000"/>
              </a:cxn>
              <a:cxn ang="0">
                <a:pos x="200" y="568"/>
              </a:cxn>
              <a:cxn ang="0">
                <a:pos x="440" y="88"/>
              </a:cxn>
              <a:cxn ang="0">
                <a:pos x="536" y="40"/>
              </a:cxn>
            </a:cxnLst>
            <a:rect l="0" t="0" r="r" b="b"/>
            <a:pathLst>
              <a:path w="1328" h="1272">
                <a:moveTo>
                  <a:pt x="536" y="40"/>
                </a:moveTo>
                <a:cubicBezTo>
                  <a:pt x="576" y="32"/>
                  <a:pt x="632" y="32"/>
                  <a:pt x="680" y="40"/>
                </a:cubicBezTo>
                <a:cubicBezTo>
                  <a:pt x="728" y="48"/>
                  <a:pt x="776" y="48"/>
                  <a:pt x="824" y="88"/>
                </a:cubicBezTo>
                <a:cubicBezTo>
                  <a:pt x="872" y="128"/>
                  <a:pt x="896" y="160"/>
                  <a:pt x="968" y="280"/>
                </a:cubicBezTo>
                <a:cubicBezTo>
                  <a:pt x="1040" y="400"/>
                  <a:pt x="1224" y="656"/>
                  <a:pt x="1256" y="808"/>
                </a:cubicBezTo>
                <a:cubicBezTo>
                  <a:pt x="1288" y="960"/>
                  <a:pt x="1328" y="1120"/>
                  <a:pt x="1160" y="1192"/>
                </a:cubicBezTo>
                <a:cubicBezTo>
                  <a:pt x="992" y="1264"/>
                  <a:pt x="440" y="1272"/>
                  <a:pt x="248" y="1240"/>
                </a:cubicBezTo>
                <a:cubicBezTo>
                  <a:pt x="56" y="1208"/>
                  <a:pt x="16" y="1112"/>
                  <a:pt x="8" y="1000"/>
                </a:cubicBezTo>
                <a:cubicBezTo>
                  <a:pt x="0" y="888"/>
                  <a:pt x="128" y="720"/>
                  <a:pt x="200" y="568"/>
                </a:cubicBezTo>
                <a:cubicBezTo>
                  <a:pt x="272" y="416"/>
                  <a:pt x="376" y="176"/>
                  <a:pt x="440" y="88"/>
                </a:cubicBezTo>
                <a:cubicBezTo>
                  <a:pt x="504" y="0"/>
                  <a:pt x="496" y="48"/>
                  <a:pt x="536" y="40"/>
                </a:cubicBezTo>
                <a:close/>
              </a:path>
            </a:pathLst>
          </a:custGeom>
          <a:noFill/>
          <a:ln w="38100" cap="rnd" cmpd="sng">
            <a:solidFill>
              <a:srgbClr val="0000CC"/>
            </a:solidFill>
            <a:prstDash val="sysDot"/>
            <a:round/>
            <a:headEnd/>
            <a:tailEnd/>
          </a:ln>
          <a:effectLst/>
        </p:spPr>
        <p:txBody>
          <a:bodyPr wrap="none" anchor="ctr"/>
          <a:lstStyle/>
          <a:p>
            <a:endParaRPr lang="zh-CN" altLang="en-US"/>
          </a:p>
        </p:txBody>
      </p:sp>
      <p:sp>
        <p:nvSpPr>
          <p:cNvPr id="256024" name="Rectangle 24"/>
          <p:cNvSpPr>
            <a:spLocks noGrp="1" noChangeArrowheads="1"/>
          </p:cNvSpPr>
          <p:nvPr>
            <p:ph type="title"/>
          </p:nvPr>
        </p:nvSpPr>
        <p:spPr>
          <a:xfrm>
            <a:off x="593165" y="283882"/>
            <a:ext cx="2989263" cy="685800"/>
          </a:xfrm>
        </p:spPr>
        <p:txBody>
          <a:bodyPr/>
          <a:lstStyle/>
          <a:p>
            <a:pPr algn="l"/>
            <a:r>
              <a:rPr lang="zh-CN" altLang="en-US" sz="3200" b="1" u="sng" dirty="0" smtClean="0">
                <a:effectLst>
                  <a:outerShdw blurRad="38100" dist="38100" dir="2700000" algn="tl">
                    <a:srgbClr val="C0C0C0"/>
                  </a:outerShdw>
                </a:effectLst>
                <a:ea typeface="仿宋_GB2312" pitchFamily="49" charset="-122"/>
              </a:rPr>
              <a:t>二叉查找树</a:t>
            </a:r>
            <a:r>
              <a:rPr lang="zh-CN" altLang="en-US" sz="3200" b="1" u="sng" dirty="0">
                <a:effectLst>
                  <a:outerShdw blurRad="38100" dist="38100" dir="2700000" algn="tl">
                    <a:srgbClr val="C0C0C0"/>
                  </a:outerShdw>
                </a:effectLst>
                <a:ea typeface="仿宋_GB2312" pitchFamily="49" charset="-122"/>
              </a:rPr>
              <a:t>例</a:t>
            </a:r>
            <a:endParaRPr lang="zh-CN" altLang="en-US" sz="3200" u="sng" dirty="0"/>
          </a:p>
        </p:txBody>
      </p:sp>
      <p:sp>
        <p:nvSpPr>
          <p:cNvPr id="256025" name="Rectangle 25"/>
          <p:cNvSpPr>
            <a:spLocks noGrp="1" noChangeArrowheads="1"/>
          </p:cNvSpPr>
          <p:nvPr>
            <p:ph type="body" idx="1"/>
          </p:nvPr>
        </p:nvSpPr>
        <p:spPr>
          <a:xfrm>
            <a:off x="448703" y="1045882"/>
            <a:ext cx="3431948" cy="2358571"/>
          </a:xfrm>
        </p:spPr>
        <p:txBody>
          <a:bodyPr/>
          <a:lstStyle/>
          <a:p>
            <a:pPr algn="just">
              <a:buClr>
                <a:srgbClr val="FF3300"/>
              </a:buClr>
              <a:buSzPct val="55000"/>
              <a:buFont typeface="Wingdings" pitchFamily="2" charset="2"/>
              <a:buChar char="u"/>
            </a:pPr>
            <a:r>
              <a:rPr lang="zh-CN" altLang="en-US" sz="2800" b="1" dirty="0">
                <a:solidFill>
                  <a:srgbClr val="003300"/>
                </a:solidFill>
                <a:effectLst>
                  <a:outerShdw blurRad="38100" dist="38100" dir="2700000" algn="tl">
                    <a:srgbClr val="C0C0C0"/>
                  </a:outerShdw>
                </a:effectLst>
                <a:ea typeface="仿宋_GB2312" pitchFamily="49" charset="-122"/>
              </a:rPr>
              <a:t>结点左子树上所有关键码小于结点关键码。</a:t>
            </a:r>
          </a:p>
          <a:p>
            <a:pPr algn="just">
              <a:buClr>
                <a:srgbClr val="FF3300"/>
              </a:buClr>
              <a:buSzPct val="55000"/>
              <a:buFont typeface="Wingdings" pitchFamily="2" charset="2"/>
              <a:buChar char="u"/>
            </a:pPr>
            <a:r>
              <a:rPr lang="zh-CN" altLang="en-US" sz="2800" b="1" dirty="0">
                <a:solidFill>
                  <a:srgbClr val="003300"/>
                </a:solidFill>
                <a:effectLst>
                  <a:outerShdw blurRad="38100" dist="38100" dir="2700000" algn="tl">
                    <a:srgbClr val="C0C0C0"/>
                  </a:outerShdw>
                </a:effectLst>
                <a:ea typeface="仿宋_GB2312" pitchFamily="49" charset="-122"/>
              </a:rPr>
              <a:t>右子树上所有关键码大于结点关键码。</a:t>
            </a:r>
          </a:p>
        </p:txBody>
      </p:sp>
      <p:sp>
        <p:nvSpPr>
          <p:cNvPr id="256026" name="Rectangle 26"/>
          <p:cNvSpPr>
            <a:spLocks noChangeArrowheads="1"/>
          </p:cNvSpPr>
          <p:nvPr/>
        </p:nvSpPr>
        <p:spPr bwMode="auto">
          <a:xfrm>
            <a:off x="477278" y="3738282"/>
            <a:ext cx="7924800" cy="1600200"/>
          </a:xfrm>
          <a:prstGeom prst="rect">
            <a:avLst/>
          </a:prstGeom>
          <a:noFill/>
          <a:ln w="9525">
            <a:noFill/>
            <a:miter lim="800000"/>
            <a:headEnd/>
            <a:tailEnd/>
          </a:ln>
          <a:effectLst/>
        </p:spPr>
        <p:txBody>
          <a:bodyPr/>
          <a:lstStyle/>
          <a:p>
            <a:pPr marL="342900" indent="-342900" algn="just">
              <a:buClr>
                <a:srgbClr val="FF3300"/>
              </a:buClr>
              <a:buSzPct val="55000"/>
              <a:buFont typeface="Wingdings" pitchFamily="2" charset="2"/>
              <a:buChar char="u"/>
            </a:pPr>
            <a:r>
              <a:rPr lang="zh-CN" altLang="en-US" sz="2800" b="1" dirty="0">
                <a:solidFill>
                  <a:srgbClr val="CC0000"/>
                </a:solidFill>
                <a:effectLst>
                  <a:outerShdw blurRad="38100" dist="38100" dir="2700000" algn="tl">
                    <a:srgbClr val="C0C0C0"/>
                  </a:outerShdw>
                </a:effectLst>
                <a:ea typeface="仿宋_GB2312" pitchFamily="49" charset="-122"/>
              </a:rPr>
              <a:t>注意</a:t>
            </a:r>
            <a:r>
              <a:rPr lang="zh-CN" altLang="en-US" sz="2800" b="1" u="none" dirty="0">
                <a:solidFill>
                  <a:srgbClr val="CC0000"/>
                </a:solidFill>
                <a:effectLst>
                  <a:outerShdw blurRad="38100" dist="38100" dir="2700000" algn="tl">
                    <a:srgbClr val="C0C0C0"/>
                  </a:outerShdw>
                </a:effectLst>
                <a:ea typeface="仿宋_GB2312" pitchFamily="49" charset="-122"/>
              </a:rPr>
              <a:t>：</a:t>
            </a:r>
            <a:r>
              <a:rPr lang="zh-CN" altLang="en-US" sz="2800" b="1" u="none" dirty="0">
                <a:solidFill>
                  <a:srgbClr val="003300"/>
                </a:solidFill>
                <a:effectLst>
                  <a:outerShdw blurRad="38100" dist="38100" dir="2700000" algn="tl">
                    <a:srgbClr val="C0C0C0"/>
                  </a:outerShdw>
                </a:effectLst>
                <a:ea typeface="仿宋_GB2312" pitchFamily="49" charset="-122"/>
              </a:rPr>
              <a:t>若从根结点到某个叶结点有一条路径，路径左边的结点的关键码不一定小于路径上的结点的关键码。</a:t>
            </a:r>
            <a:endParaRPr lang="zh-CN" altLang="en-US" sz="2800" b="1" u="none" dirty="0">
              <a:solidFill>
                <a:srgbClr val="0000FF"/>
              </a:solidFill>
              <a:effectLst>
                <a:outerShdw blurRad="38100" dist="38100" dir="2700000" algn="tl">
                  <a:srgbClr val="C0C0C0"/>
                </a:outerShdw>
              </a:effectLst>
              <a:ea typeface="仿宋_GB2312" pitchFamily="49" charset="-122"/>
            </a:endParaRPr>
          </a:p>
        </p:txBody>
      </p:sp>
      <p:sp>
        <p:nvSpPr>
          <p:cNvPr id="24" name="灯片编号占位符 23"/>
          <p:cNvSpPr>
            <a:spLocks noGrp="1"/>
          </p:cNvSpPr>
          <p:nvPr>
            <p:ph type="sldNum" sz="quarter" idx="12"/>
          </p:nvPr>
        </p:nvSpPr>
        <p:spPr/>
        <p:txBody>
          <a:bodyPr/>
          <a:lstStyle/>
          <a:p>
            <a:fld id="{CCC81465-2BC0-4388-891C-26893B0BF1E9}" type="slidenum">
              <a:rPr lang="en-US" altLang="zh-CN" smtClean="0"/>
              <a:pPr/>
              <a:t>46</a:t>
            </a:fld>
            <a:endParaRPr lang="en-US" altLang="zh-CN"/>
          </a:p>
        </p:txBody>
      </p:sp>
      <p:sp>
        <p:nvSpPr>
          <p:cNvPr id="25" name="Rectangle 4"/>
          <p:cNvSpPr>
            <a:spLocks noChangeArrowheads="1"/>
          </p:cNvSpPr>
          <p:nvPr/>
        </p:nvSpPr>
        <p:spPr bwMode="auto">
          <a:xfrm>
            <a:off x="833718" y="5080000"/>
            <a:ext cx="7490011" cy="1384995"/>
          </a:xfrm>
          <a:prstGeom prst="rect">
            <a:avLst/>
          </a:prstGeom>
          <a:noFill/>
          <a:ln w="9525">
            <a:noFill/>
            <a:miter lim="800000"/>
            <a:headEnd/>
            <a:tailEnd/>
          </a:ln>
          <a:effectLst/>
        </p:spPr>
        <p:txBody>
          <a:bodyPr wrap="square">
            <a:spAutoFit/>
          </a:bodyPr>
          <a:lstStyle/>
          <a:p>
            <a:pPr algn="just"/>
            <a:r>
              <a:rPr lang="en-US" altLang="zh-CN" sz="2800" b="1" u="none" dirty="0">
                <a:solidFill>
                  <a:srgbClr val="008080"/>
                </a:solidFill>
                <a:effectLst>
                  <a:outerShdw blurRad="38100" dist="38100" dir="2700000" algn="tl">
                    <a:srgbClr val="C0C0C0"/>
                  </a:outerShdw>
                </a:effectLst>
                <a:ea typeface="楷体_GB2312" pitchFamily="49" charset="-122"/>
              </a:rPr>
              <a:t>        </a:t>
            </a:r>
            <a:r>
              <a:rPr lang="zh-CN" altLang="en-US" sz="2800" b="1" u="none" dirty="0">
                <a:solidFill>
                  <a:schemeClr val="accent2"/>
                </a:solidFill>
                <a:effectLst>
                  <a:outerShdw blurRad="38100" dist="38100" dir="2700000" algn="tl">
                    <a:srgbClr val="C0C0C0"/>
                  </a:outerShdw>
                </a:effectLst>
                <a:ea typeface="仿宋_GB2312" pitchFamily="49" charset="-122"/>
              </a:rPr>
              <a:t>如果对一棵</a:t>
            </a:r>
            <a:r>
              <a:rPr lang="zh-CN" altLang="en-US" sz="2800" b="1" u="none" dirty="0" smtClean="0">
                <a:solidFill>
                  <a:schemeClr val="accent2"/>
                </a:solidFill>
                <a:effectLst>
                  <a:outerShdw blurRad="38100" dist="38100" dir="2700000" algn="tl">
                    <a:srgbClr val="C0C0C0"/>
                  </a:outerShdw>
                </a:effectLst>
                <a:ea typeface="仿宋_GB2312" pitchFamily="49" charset="-122"/>
              </a:rPr>
              <a:t>二叉查找树</a:t>
            </a:r>
            <a:r>
              <a:rPr lang="zh-CN" altLang="en-US" sz="2800" b="1" u="none" dirty="0">
                <a:solidFill>
                  <a:schemeClr val="accent2"/>
                </a:solidFill>
                <a:effectLst>
                  <a:outerShdw blurRad="38100" dist="38100" dir="2700000" algn="tl">
                    <a:srgbClr val="C0C0C0"/>
                  </a:outerShdw>
                </a:effectLst>
                <a:ea typeface="仿宋_GB2312" pitchFamily="49" charset="-122"/>
              </a:rPr>
              <a:t>进行中序遍历，可以按从小到大的顺序，将各结点关键码排列起来，所以也称</a:t>
            </a:r>
            <a:r>
              <a:rPr lang="zh-CN" altLang="en-US" sz="2800" b="1" u="none" dirty="0" smtClean="0">
                <a:solidFill>
                  <a:schemeClr val="accent2"/>
                </a:solidFill>
                <a:effectLst>
                  <a:outerShdw blurRad="38100" dist="38100" dir="2700000" algn="tl">
                    <a:srgbClr val="C0C0C0"/>
                  </a:outerShdw>
                </a:effectLst>
                <a:ea typeface="仿宋_GB2312" pitchFamily="49" charset="-122"/>
              </a:rPr>
              <a:t>二叉查找树</a:t>
            </a:r>
            <a:r>
              <a:rPr lang="zh-CN" altLang="en-US" sz="2800" b="1" u="none" dirty="0">
                <a:solidFill>
                  <a:schemeClr val="accent2"/>
                </a:solidFill>
                <a:effectLst>
                  <a:outerShdw blurRad="38100" dist="38100" dir="2700000" algn="tl">
                    <a:srgbClr val="C0C0C0"/>
                  </a:outerShdw>
                </a:effectLst>
                <a:ea typeface="仿宋_GB2312" pitchFamily="49" charset="-122"/>
              </a:rPr>
              <a:t>为</a:t>
            </a:r>
            <a:r>
              <a:rPr lang="zh-CN" altLang="en-US" sz="2800" b="1" dirty="0">
                <a:solidFill>
                  <a:schemeClr val="tx2"/>
                </a:solidFill>
                <a:effectLst>
                  <a:outerShdw blurRad="38100" dist="38100" dir="2700000" algn="tl">
                    <a:srgbClr val="C0C0C0"/>
                  </a:outerShdw>
                </a:effectLst>
                <a:ea typeface="仿宋_GB2312" pitchFamily="49" charset="-122"/>
              </a:rPr>
              <a:t>二叉排序树</a:t>
            </a:r>
            <a:r>
              <a:rPr lang="zh-CN" altLang="en-US" sz="2800" b="1" u="none" dirty="0">
                <a:solidFill>
                  <a:srgbClr val="003300"/>
                </a:solidFill>
                <a:effectLst>
                  <a:outerShdw blurRad="38100" dist="38100" dir="2700000" algn="tl">
                    <a:srgbClr val="C0C0C0"/>
                  </a:outerShdw>
                </a:effectLst>
                <a:ea typeface="仿宋_GB2312" pitchFamily="49" charset="-122"/>
              </a:rPr>
              <a:t>。</a:t>
            </a:r>
            <a:endParaRPr lang="zh-CN" altLang="en-US" sz="2800" u="none" dirty="0">
              <a:solidFill>
                <a:srgbClr val="003300"/>
              </a:solidFill>
              <a:ea typeface="仿宋_GB2312"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 calcmode="lin" valueType="num">
                                      <p:cBhvr additive="base">
                                        <p:cTn id="7" dur="500" fill="hold"/>
                                        <p:tgtEl>
                                          <p:spTgt spid="256002"/>
                                        </p:tgtEl>
                                        <p:attrNameLst>
                                          <p:attrName>ppt_x</p:attrName>
                                        </p:attrNameLst>
                                      </p:cBhvr>
                                      <p:tavLst>
                                        <p:tav tm="0">
                                          <p:val>
                                            <p:strVal val="1+#ppt_w/2"/>
                                          </p:val>
                                        </p:tav>
                                        <p:tav tm="100000">
                                          <p:val>
                                            <p:strVal val="#ppt_x"/>
                                          </p:val>
                                        </p:tav>
                                      </p:tavLst>
                                    </p:anim>
                                    <p:anim calcmode="lin" valueType="num">
                                      <p:cBhvr additive="base">
                                        <p:cTn id="8" dur="500" fill="hold"/>
                                        <p:tgtEl>
                                          <p:spTgt spid="25600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56003"/>
                                        </p:tgtEl>
                                        <p:attrNameLst>
                                          <p:attrName>style.visibility</p:attrName>
                                        </p:attrNameLst>
                                      </p:cBhvr>
                                      <p:to>
                                        <p:strVal val="visible"/>
                                      </p:to>
                                    </p:set>
                                    <p:anim calcmode="lin" valueType="num">
                                      <p:cBhvr additive="base">
                                        <p:cTn id="11" dur="500" fill="hold"/>
                                        <p:tgtEl>
                                          <p:spTgt spid="256003"/>
                                        </p:tgtEl>
                                        <p:attrNameLst>
                                          <p:attrName>ppt_x</p:attrName>
                                        </p:attrNameLst>
                                      </p:cBhvr>
                                      <p:tavLst>
                                        <p:tav tm="0">
                                          <p:val>
                                            <p:strVal val="1+#ppt_w/2"/>
                                          </p:val>
                                        </p:tav>
                                        <p:tav tm="100000">
                                          <p:val>
                                            <p:strVal val="#ppt_x"/>
                                          </p:val>
                                        </p:tav>
                                      </p:tavLst>
                                    </p:anim>
                                    <p:anim calcmode="lin" valueType="num">
                                      <p:cBhvr additive="base">
                                        <p:cTn id="12" dur="500" fill="hold"/>
                                        <p:tgtEl>
                                          <p:spTgt spid="25600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56004"/>
                                        </p:tgtEl>
                                        <p:attrNameLst>
                                          <p:attrName>style.visibility</p:attrName>
                                        </p:attrNameLst>
                                      </p:cBhvr>
                                      <p:to>
                                        <p:strVal val="visible"/>
                                      </p:to>
                                    </p:set>
                                    <p:anim calcmode="lin" valueType="num">
                                      <p:cBhvr additive="base">
                                        <p:cTn id="15" dur="500" fill="hold"/>
                                        <p:tgtEl>
                                          <p:spTgt spid="256004"/>
                                        </p:tgtEl>
                                        <p:attrNameLst>
                                          <p:attrName>ppt_x</p:attrName>
                                        </p:attrNameLst>
                                      </p:cBhvr>
                                      <p:tavLst>
                                        <p:tav tm="0">
                                          <p:val>
                                            <p:strVal val="1+#ppt_w/2"/>
                                          </p:val>
                                        </p:tav>
                                        <p:tav tm="100000">
                                          <p:val>
                                            <p:strVal val="#ppt_x"/>
                                          </p:val>
                                        </p:tav>
                                      </p:tavLst>
                                    </p:anim>
                                    <p:anim calcmode="lin" valueType="num">
                                      <p:cBhvr additive="base">
                                        <p:cTn id="16" dur="500" fill="hold"/>
                                        <p:tgtEl>
                                          <p:spTgt spid="25600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256005"/>
                                        </p:tgtEl>
                                        <p:attrNameLst>
                                          <p:attrName>style.visibility</p:attrName>
                                        </p:attrNameLst>
                                      </p:cBhvr>
                                      <p:to>
                                        <p:strVal val="visible"/>
                                      </p:to>
                                    </p:set>
                                    <p:anim calcmode="lin" valueType="num">
                                      <p:cBhvr additive="base">
                                        <p:cTn id="19" dur="500" fill="hold"/>
                                        <p:tgtEl>
                                          <p:spTgt spid="256005"/>
                                        </p:tgtEl>
                                        <p:attrNameLst>
                                          <p:attrName>ppt_x</p:attrName>
                                        </p:attrNameLst>
                                      </p:cBhvr>
                                      <p:tavLst>
                                        <p:tav tm="0">
                                          <p:val>
                                            <p:strVal val="1+#ppt_w/2"/>
                                          </p:val>
                                        </p:tav>
                                        <p:tav tm="100000">
                                          <p:val>
                                            <p:strVal val="#ppt_x"/>
                                          </p:val>
                                        </p:tav>
                                      </p:tavLst>
                                    </p:anim>
                                    <p:anim calcmode="lin" valueType="num">
                                      <p:cBhvr additive="base">
                                        <p:cTn id="20" dur="500" fill="hold"/>
                                        <p:tgtEl>
                                          <p:spTgt spid="25600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56006"/>
                                        </p:tgtEl>
                                        <p:attrNameLst>
                                          <p:attrName>style.visibility</p:attrName>
                                        </p:attrNameLst>
                                      </p:cBhvr>
                                      <p:to>
                                        <p:strVal val="visible"/>
                                      </p:to>
                                    </p:set>
                                    <p:anim calcmode="lin" valueType="num">
                                      <p:cBhvr additive="base">
                                        <p:cTn id="23" dur="500" fill="hold"/>
                                        <p:tgtEl>
                                          <p:spTgt spid="256006"/>
                                        </p:tgtEl>
                                        <p:attrNameLst>
                                          <p:attrName>ppt_x</p:attrName>
                                        </p:attrNameLst>
                                      </p:cBhvr>
                                      <p:tavLst>
                                        <p:tav tm="0">
                                          <p:val>
                                            <p:strVal val="1+#ppt_w/2"/>
                                          </p:val>
                                        </p:tav>
                                        <p:tav tm="100000">
                                          <p:val>
                                            <p:strVal val="#ppt_x"/>
                                          </p:val>
                                        </p:tav>
                                      </p:tavLst>
                                    </p:anim>
                                    <p:anim calcmode="lin" valueType="num">
                                      <p:cBhvr additive="base">
                                        <p:cTn id="24" dur="500" fill="hold"/>
                                        <p:tgtEl>
                                          <p:spTgt spid="25600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56007"/>
                                        </p:tgtEl>
                                        <p:attrNameLst>
                                          <p:attrName>style.visibility</p:attrName>
                                        </p:attrNameLst>
                                      </p:cBhvr>
                                      <p:to>
                                        <p:strVal val="visible"/>
                                      </p:to>
                                    </p:set>
                                    <p:anim calcmode="lin" valueType="num">
                                      <p:cBhvr additive="base">
                                        <p:cTn id="27" dur="500" fill="hold"/>
                                        <p:tgtEl>
                                          <p:spTgt spid="256007"/>
                                        </p:tgtEl>
                                        <p:attrNameLst>
                                          <p:attrName>ppt_x</p:attrName>
                                        </p:attrNameLst>
                                      </p:cBhvr>
                                      <p:tavLst>
                                        <p:tav tm="0">
                                          <p:val>
                                            <p:strVal val="1+#ppt_w/2"/>
                                          </p:val>
                                        </p:tav>
                                        <p:tav tm="100000">
                                          <p:val>
                                            <p:strVal val="#ppt_x"/>
                                          </p:val>
                                        </p:tav>
                                      </p:tavLst>
                                    </p:anim>
                                    <p:anim calcmode="lin" valueType="num">
                                      <p:cBhvr additive="base">
                                        <p:cTn id="28" dur="500" fill="hold"/>
                                        <p:tgtEl>
                                          <p:spTgt spid="25600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256009"/>
                                        </p:tgtEl>
                                        <p:attrNameLst>
                                          <p:attrName>style.visibility</p:attrName>
                                        </p:attrNameLst>
                                      </p:cBhvr>
                                      <p:to>
                                        <p:strVal val="visible"/>
                                      </p:to>
                                    </p:set>
                                    <p:anim calcmode="lin" valueType="num">
                                      <p:cBhvr additive="base">
                                        <p:cTn id="31" dur="500" fill="hold"/>
                                        <p:tgtEl>
                                          <p:spTgt spid="256009"/>
                                        </p:tgtEl>
                                        <p:attrNameLst>
                                          <p:attrName>ppt_x</p:attrName>
                                        </p:attrNameLst>
                                      </p:cBhvr>
                                      <p:tavLst>
                                        <p:tav tm="0">
                                          <p:val>
                                            <p:strVal val="1+#ppt_w/2"/>
                                          </p:val>
                                        </p:tav>
                                        <p:tav tm="100000">
                                          <p:val>
                                            <p:strVal val="#ppt_x"/>
                                          </p:val>
                                        </p:tav>
                                      </p:tavLst>
                                    </p:anim>
                                    <p:anim calcmode="lin" valueType="num">
                                      <p:cBhvr additive="base">
                                        <p:cTn id="32" dur="500" fill="hold"/>
                                        <p:tgtEl>
                                          <p:spTgt spid="256009"/>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56010"/>
                                        </p:tgtEl>
                                        <p:attrNameLst>
                                          <p:attrName>style.visibility</p:attrName>
                                        </p:attrNameLst>
                                      </p:cBhvr>
                                      <p:to>
                                        <p:strVal val="visible"/>
                                      </p:to>
                                    </p:set>
                                    <p:anim calcmode="lin" valueType="num">
                                      <p:cBhvr additive="base">
                                        <p:cTn id="35" dur="500" fill="hold"/>
                                        <p:tgtEl>
                                          <p:spTgt spid="256010"/>
                                        </p:tgtEl>
                                        <p:attrNameLst>
                                          <p:attrName>ppt_x</p:attrName>
                                        </p:attrNameLst>
                                      </p:cBhvr>
                                      <p:tavLst>
                                        <p:tav tm="0">
                                          <p:val>
                                            <p:strVal val="1+#ppt_w/2"/>
                                          </p:val>
                                        </p:tav>
                                        <p:tav tm="100000">
                                          <p:val>
                                            <p:strVal val="#ppt_x"/>
                                          </p:val>
                                        </p:tav>
                                      </p:tavLst>
                                    </p:anim>
                                    <p:anim calcmode="lin" valueType="num">
                                      <p:cBhvr additive="base">
                                        <p:cTn id="36" dur="500" fill="hold"/>
                                        <p:tgtEl>
                                          <p:spTgt spid="256010"/>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56011"/>
                                        </p:tgtEl>
                                        <p:attrNameLst>
                                          <p:attrName>style.visibility</p:attrName>
                                        </p:attrNameLst>
                                      </p:cBhvr>
                                      <p:to>
                                        <p:strVal val="visible"/>
                                      </p:to>
                                    </p:set>
                                    <p:anim calcmode="lin" valueType="num">
                                      <p:cBhvr additive="base">
                                        <p:cTn id="39" dur="500" fill="hold"/>
                                        <p:tgtEl>
                                          <p:spTgt spid="256011"/>
                                        </p:tgtEl>
                                        <p:attrNameLst>
                                          <p:attrName>ppt_x</p:attrName>
                                        </p:attrNameLst>
                                      </p:cBhvr>
                                      <p:tavLst>
                                        <p:tav tm="0">
                                          <p:val>
                                            <p:strVal val="1+#ppt_w/2"/>
                                          </p:val>
                                        </p:tav>
                                        <p:tav tm="100000">
                                          <p:val>
                                            <p:strVal val="#ppt_x"/>
                                          </p:val>
                                        </p:tav>
                                      </p:tavLst>
                                    </p:anim>
                                    <p:anim calcmode="lin" valueType="num">
                                      <p:cBhvr additive="base">
                                        <p:cTn id="40" dur="500" fill="hold"/>
                                        <p:tgtEl>
                                          <p:spTgt spid="256011"/>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56012"/>
                                        </p:tgtEl>
                                        <p:attrNameLst>
                                          <p:attrName>style.visibility</p:attrName>
                                        </p:attrNameLst>
                                      </p:cBhvr>
                                      <p:to>
                                        <p:strVal val="visible"/>
                                      </p:to>
                                    </p:set>
                                    <p:anim calcmode="lin" valueType="num">
                                      <p:cBhvr additive="base">
                                        <p:cTn id="43" dur="500" fill="hold"/>
                                        <p:tgtEl>
                                          <p:spTgt spid="256012"/>
                                        </p:tgtEl>
                                        <p:attrNameLst>
                                          <p:attrName>ppt_x</p:attrName>
                                        </p:attrNameLst>
                                      </p:cBhvr>
                                      <p:tavLst>
                                        <p:tav tm="0">
                                          <p:val>
                                            <p:strVal val="1+#ppt_w/2"/>
                                          </p:val>
                                        </p:tav>
                                        <p:tav tm="100000">
                                          <p:val>
                                            <p:strVal val="#ppt_x"/>
                                          </p:val>
                                        </p:tav>
                                      </p:tavLst>
                                    </p:anim>
                                    <p:anim calcmode="lin" valueType="num">
                                      <p:cBhvr additive="base">
                                        <p:cTn id="44" dur="500" fill="hold"/>
                                        <p:tgtEl>
                                          <p:spTgt spid="256012"/>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56013"/>
                                        </p:tgtEl>
                                        <p:attrNameLst>
                                          <p:attrName>style.visibility</p:attrName>
                                        </p:attrNameLst>
                                      </p:cBhvr>
                                      <p:to>
                                        <p:strVal val="visible"/>
                                      </p:to>
                                    </p:set>
                                    <p:anim calcmode="lin" valueType="num">
                                      <p:cBhvr additive="base">
                                        <p:cTn id="47" dur="500" fill="hold"/>
                                        <p:tgtEl>
                                          <p:spTgt spid="256013"/>
                                        </p:tgtEl>
                                        <p:attrNameLst>
                                          <p:attrName>ppt_x</p:attrName>
                                        </p:attrNameLst>
                                      </p:cBhvr>
                                      <p:tavLst>
                                        <p:tav tm="0">
                                          <p:val>
                                            <p:strVal val="1+#ppt_w/2"/>
                                          </p:val>
                                        </p:tav>
                                        <p:tav tm="100000">
                                          <p:val>
                                            <p:strVal val="#ppt_x"/>
                                          </p:val>
                                        </p:tav>
                                      </p:tavLst>
                                    </p:anim>
                                    <p:anim calcmode="lin" valueType="num">
                                      <p:cBhvr additive="base">
                                        <p:cTn id="48" dur="500" fill="hold"/>
                                        <p:tgtEl>
                                          <p:spTgt spid="256013"/>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56014"/>
                                        </p:tgtEl>
                                        <p:attrNameLst>
                                          <p:attrName>style.visibility</p:attrName>
                                        </p:attrNameLst>
                                      </p:cBhvr>
                                      <p:to>
                                        <p:strVal val="visible"/>
                                      </p:to>
                                    </p:set>
                                    <p:anim calcmode="lin" valueType="num">
                                      <p:cBhvr additive="base">
                                        <p:cTn id="51" dur="500" fill="hold"/>
                                        <p:tgtEl>
                                          <p:spTgt spid="256014"/>
                                        </p:tgtEl>
                                        <p:attrNameLst>
                                          <p:attrName>ppt_x</p:attrName>
                                        </p:attrNameLst>
                                      </p:cBhvr>
                                      <p:tavLst>
                                        <p:tav tm="0">
                                          <p:val>
                                            <p:strVal val="1+#ppt_w/2"/>
                                          </p:val>
                                        </p:tav>
                                        <p:tav tm="100000">
                                          <p:val>
                                            <p:strVal val="#ppt_x"/>
                                          </p:val>
                                        </p:tav>
                                      </p:tavLst>
                                    </p:anim>
                                    <p:anim calcmode="lin" valueType="num">
                                      <p:cBhvr additive="base">
                                        <p:cTn id="52" dur="500" fill="hold"/>
                                        <p:tgtEl>
                                          <p:spTgt spid="256014"/>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56015"/>
                                        </p:tgtEl>
                                        <p:attrNameLst>
                                          <p:attrName>style.visibility</p:attrName>
                                        </p:attrNameLst>
                                      </p:cBhvr>
                                      <p:to>
                                        <p:strVal val="visible"/>
                                      </p:to>
                                    </p:set>
                                    <p:anim calcmode="lin" valueType="num">
                                      <p:cBhvr additive="base">
                                        <p:cTn id="55" dur="500" fill="hold"/>
                                        <p:tgtEl>
                                          <p:spTgt spid="256015"/>
                                        </p:tgtEl>
                                        <p:attrNameLst>
                                          <p:attrName>ppt_x</p:attrName>
                                        </p:attrNameLst>
                                      </p:cBhvr>
                                      <p:tavLst>
                                        <p:tav tm="0">
                                          <p:val>
                                            <p:strVal val="1+#ppt_w/2"/>
                                          </p:val>
                                        </p:tav>
                                        <p:tav tm="100000">
                                          <p:val>
                                            <p:strVal val="#ppt_x"/>
                                          </p:val>
                                        </p:tav>
                                      </p:tavLst>
                                    </p:anim>
                                    <p:anim calcmode="lin" valueType="num">
                                      <p:cBhvr additive="base">
                                        <p:cTn id="56" dur="500" fill="hold"/>
                                        <p:tgtEl>
                                          <p:spTgt spid="256015"/>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56016"/>
                                        </p:tgtEl>
                                        <p:attrNameLst>
                                          <p:attrName>style.visibility</p:attrName>
                                        </p:attrNameLst>
                                      </p:cBhvr>
                                      <p:to>
                                        <p:strVal val="visible"/>
                                      </p:to>
                                    </p:set>
                                    <p:anim calcmode="lin" valueType="num">
                                      <p:cBhvr additive="base">
                                        <p:cTn id="59" dur="500" fill="hold"/>
                                        <p:tgtEl>
                                          <p:spTgt spid="256016"/>
                                        </p:tgtEl>
                                        <p:attrNameLst>
                                          <p:attrName>ppt_x</p:attrName>
                                        </p:attrNameLst>
                                      </p:cBhvr>
                                      <p:tavLst>
                                        <p:tav tm="0">
                                          <p:val>
                                            <p:strVal val="1+#ppt_w/2"/>
                                          </p:val>
                                        </p:tav>
                                        <p:tav tm="100000">
                                          <p:val>
                                            <p:strVal val="#ppt_x"/>
                                          </p:val>
                                        </p:tav>
                                      </p:tavLst>
                                    </p:anim>
                                    <p:anim calcmode="lin" valueType="num">
                                      <p:cBhvr additive="base">
                                        <p:cTn id="60" dur="500" fill="hold"/>
                                        <p:tgtEl>
                                          <p:spTgt spid="256016"/>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56017"/>
                                        </p:tgtEl>
                                        <p:attrNameLst>
                                          <p:attrName>style.visibility</p:attrName>
                                        </p:attrNameLst>
                                      </p:cBhvr>
                                      <p:to>
                                        <p:strVal val="visible"/>
                                      </p:to>
                                    </p:set>
                                    <p:anim calcmode="lin" valueType="num">
                                      <p:cBhvr additive="base">
                                        <p:cTn id="63" dur="500" fill="hold"/>
                                        <p:tgtEl>
                                          <p:spTgt spid="256017"/>
                                        </p:tgtEl>
                                        <p:attrNameLst>
                                          <p:attrName>ppt_x</p:attrName>
                                        </p:attrNameLst>
                                      </p:cBhvr>
                                      <p:tavLst>
                                        <p:tav tm="0">
                                          <p:val>
                                            <p:strVal val="1+#ppt_w/2"/>
                                          </p:val>
                                        </p:tav>
                                        <p:tav tm="100000">
                                          <p:val>
                                            <p:strVal val="#ppt_x"/>
                                          </p:val>
                                        </p:tav>
                                      </p:tavLst>
                                    </p:anim>
                                    <p:anim calcmode="lin" valueType="num">
                                      <p:cBhvr additive="base">
                                        <p:cTn id="64" dur="500" fill="hold"/>
                                        <p:tgtEl>
                                          <p:spTgt spid="256017"/>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256018"/>
                                        </p:tgtEl>
                                        <p:attrNameLst>
                                          <p:attrName>style.visibility</p:attrName>
                                        </p:attrNameLst>
                                      </p:cBhvr>
                                      <p:to>
                                        <p:strVal val="visible"/>
                                      </p:to>
                                    </p:set>
                                    <p:anim calcmode="lin" valueType="num">
                                      <p:cBhvr additive="base">
                                        <p:cTn id="67" dur="500" fill="hold"/>
                                        <p:tgtEl>
                                          <p:spTgt spid="256018"/>
                                        </p:tgtEl>
                                        <p:attrNameLst>
                                          <p:attrName>ppt_x</p:attrName>
                                        </p:attrNameLst>
                                      </p:cBhvr>
                                      <p:tavLst>
                                        <p:tav tm="0">
                                          <p:val>
                                            <p:strVal val="1+#ppt_w/2"/>
                                          </p:val>
                                        </p:tav>
                                        <p:tav tm="100000">
                                          <p:val>
                                            <p:strVal val="#ppt_x"/>
                                          </p:val>
                                        </p:tav>
                                      </p:tavLst>
                                    </p:anim>
                                    <p:anim calcmode="lin" valueType="num">
                                      <p:cBhvr additive="base">
                                        <p:cTn id="68" dur="500" fill="hold"/>
                                        <p:tgtEl>
                                          <p:spTgt spid="256018"/>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256019"/>
                                        </p:tgtEl>
                                        <p:attrNameLst>
                                          <p:attrName>style.visibility</p:attrName>
                                        </p:attrNameLst>
                                      </p:cBhvr>
                                      <p:to>
                                        <p:strVal val="visible"/>
                                      </p:to>
                                    </p:set>
                                    <p:anim calcmode="lin" valueType="num">
                                      <p:cBhvr additive="base">
                                        <p:cTn id="71" dur="500" fill="hold"/>
                                        <p:tgtEl>
                                          <p:spTgt spid="256019"/>
                                        </p:tgtEl>
                                        <p:attrNameLst>
                                          <p:attrName>ppt_x</p:attrName>
                                        </p:attrNameLst>
                                      </p:cBhvr>
                                      <p:tavLst>
                                        <p:tav tm="0">
                                          <p:val>
                                            <p:strVal val="1+#ppt_w/2"/>
                                          </p:val>
                                        </p:tav>
                                        <p:tav tm="100000">
                                          <p:val>
                                            <p:strVal val="#ppt_x"/>
                                          </p:val>
                                        </p:tav>
                                      </p:tavLst>
                                    </p:anim>
                                    <p:anim calcmode="lin" valueType="num">
                                      <p:cBhvr additive="base">
                                        <p:cTn id="72" dur="500" fill="hold"/>
                                        <p:tgtEl>
                                          <p:spTgt spid="256019"/>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256020"/>
                                        </p:tgtEl>
                                        <p:attrNameLst>
                                          <p:attrName>style.visibility</p:attrName>
                                        </p:attrNameLst>
                                      </p:cBhvr>
                                      <p:to>
                                        <p:strVal val="visible"/>
                                      </p:to>
                                    </p:set>
                                    <p:anim calcmode="lin" valueType="num">
                                      <p:cBhvr additive="base">
                                        <p:cTn id="75" dur="500" fill="hold"/>
                                        <p:tgtEl>
                                          <p:spTgt spid="256020"/>
                                        </p:tgtEl>
                                        <p:attrNameLst>
                                          <p:attrName>ppt_x</p:attrName>
                                        </p:attrNameLst>
                                      </p:cBhvr>
                                      <p:tavLst>
                                        <p:tav tm="0">
                                          <p:val>
                                            <p:strVal val="1+#ppt_w/2"/>
                                          </p:val>
                                        </p:tav>
                                        <p:tav tm="100000">
                                          <p:val>
                                            <p:strVal val="#ppt_x"/>
                                          </p:val>
                                        </p:tav>
                                      </p:tavLst>
                                    </p:anim>
                                    <p:anim calcmode="lin" valueType="num">
                                      <p:cBhvr additive="base">
                                        <p:cTn id="76" dur="500" fill="hold"/>
                                        <p:tgtEl>
                                          <p:spTgt spid="256020"/>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256023"/>
                                        </p:tgtEl>
                                        <p:attrNameLst>
                                          <p:attrName>style.visibility</p:attrName>
                                        </p:attrNameLst>
                                      </p:cBhvr>
                                      <p:to>
                                        <p:strVal val="visible"/>
                                      </p:to>
                                    </p:set>
                                    <p:anim calcmode="lin" valueType="num">
                                      <p:cBhvr additive="base">
                                        <p:cTn id="79" dur="500" fill="hold"/>
                                        <p:tgtEl>
                                          <p:spTgt spid="256023"/>
                                        </p:tgtEl>
                                        <p:attrNameLst>
                                          <p:attrName>ppt_x</p:attrName>
                                        </p:attrNameLst>
                                      </p:cBhvr>
                                      <p:tavLst>
                                        <p:tav tm="0">
                                          <p:val>
                                            <p:strVal val="1+#ppt_w/2"/>
                                          </p:val>
                                        </p:tav>
                                        <p:tav tm="100000">
                                          <p:val>
                                            <p:strVal val="#ppt_x"/>
                                          </p:val>
                                        </p:tav>
                                      </p:tavLst>
                                    </p:anim>
                                    <p:anim calcmode="lin" valueType="num">
                                      <p:cBhvr additive="base">
                                        <p:cTn id="80" dur="500" fill="hold"/>
                                        <p:tgtEl>
                                          <p:spTgt spid="25602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256025">
                                            <p:txEl>
                                              <p:pRg st="0" end="0"/>
                                            </p:txEl>
                                          </p:spTgt>
                                        </p:tgtEl>
                                        <p:attrNameLst>
                                          <p:attrName>style.visibility</p:attrName>
                                        </p:attrNameLst>
                                      </p:cBhvr>
                                      <p:to>
                                        <p:strVal val="visible"/>
                                      </p:to>
                                    </p:set>
                                    <p:animEffect transition="in" filter="checkerboard(across)">
                                      <p:cBhvr>
                                        <p:cTn id="85" dur="500"/>
                                        <p:tgtEl>
                                          <p:spTgt spid="256025">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256025">
                                            <p:txEl>
                                              <p:pRg st="1" end="1"/>
                                            </p:txEl>
                                          </p:spTgt>
                                        </p:tgtEl>
                                        <p:attrNameLst>
                                          <p:attrName>style.visibility</p:attrName>
                                        </p:attrNameLst>
                                      </p:cBhvr>
                                      <p:to>
                                        <p:strVal val="visible"/>
                                      </p:to>
                                    </p:set>
                                    <p:animEffect transition="in" filter="checkerboard(across)">
                                      <p:cBhvr>
                                        <p:cTn id="90" dur="500"/>
                                        <p:tgtEl>
                                          <p:spTgt spid="256025">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256026"/>
                                        </p:tgtEl>
                                        <p:attrNameLst>
                                          <p:attrName>style.visibility</p:attrName>
                                        </p:attrNameLst>
                                      </p:cBhvr>
                                      <p:to>
                                        <p:strVal val="visible"/>
                                      </p:to>
                                    </p:set>
                                    <p:animEffect transition="in" filter="checkerboard(across)">
                                      <p:cBhvr>
                                        <p:cTn id="95" dur="500"/>
                                        <p:tgtEl>
                                          <p:spTgt spid="25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nimBg="1"/>
      <p:bldP spid="256003" grpId="0" animBg="1"/>
      <p:bldP spid="256004" grpId="0" animBg="1"/>
      <p:bldP spid="256005" grpId="0" animBg="1"/>
      <p:bldP spid="256006" grpId="0" animBg="1"/>
      <p:bldP spid="256007" grpId="0" animBg="1"/>
      <p:bldP spid="256009" grpId="0" animBg="1"/>
      <p:bldP spid="256010" grpId="0" animBg="1"/>
      <p:bldP spid="256011" grpId="0" animBg="1"/>
      <p:bldP spid="256012" grpId="0" animBg="1"/>
      <p:bldP spid="256013" grpId="0" animBg="1"/>
      <p:bldP spid="256014" grpId="0" animBg="1"/>
      <p:bldP spid="256015" grpId="0" animBg="1"/>
      <p:bldP spid="256016" grpId="0" animBg="1"/>
      <p:bldP spid="256017" grpId="0" animBg="1"/>
      <p:bldP spid="256018" grpId="0" animBg="1"/>
      <p:bldP spid="256019" grpId="0" animBg="1"/>
      <p:bldP spid="256020" grpId="0" animBg="1"/>
      <p:bldP spid="256023" grpId="0" animBg="1"/>
      <p:bldP spid="256025" grpId="0" build="p"/>
      <p:bldP spid="256026"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Line 2"/>
          <p:cNvSpPr>
            <a:spLocks noChangeShapeType="1"/>
          </p:cNvSpPr>
          <p:nvPr/>
        </p:nvSpPr>
        <p:spPr bwMode="auto">
          <a:xfrm>
            <a:off x="2819400" y="4267200"/>
            <a:ext cx="228600" cy="381000"/>
          </a:xfrm>
          <a:prstGeom prst="line">
            <a:avLst/>
          </a:prstGeom>
          <a:noFill/>
          <a:ln w="38100">
            <a:solidFill>
              <a:srgbClr val="008080"/>
            </a:solidFill>
            <a:round/>
            <a:headEnd/>
            <a:tailEnd/>
          </a:ln>
          <a:effectLst/>
        </p:spPr>
        <p:txBody>
          <a:bodyPr wrap="none" anchor="ctr"/>
          <a:lstStyle/>
          <a:p>
            <a:endParaRPr lang="zh-CN" altLang="en-US"/>
          </a:p>
        </p:txBody>
      </p:sp>
      <p:sp>
        <p:nvSpPr>
          <p:cNvPr id="257027" name="Line 3"/>
          <p:cNvSpPr>
            <a:spLocks noChangeShapeType="1"/>
          </p:cNvSpPr>
          <p:nvPr/>
        </p:nvSpPr>
        <p:spPr bwMode="auto">
          <a:xfrm flipH="1">
            <a:off x="4038600" y="4267200"/>
            <a:ext cx="228600" cy="304800"/>
          </a:xfrm>
          <a:prstGeom prst="line">
            <a:avLst/>
          </a:prstGeom>
          <a:noFill/>
          <a:ln w="38100">
            <a:solidFill>
              <a:srgbClr val="0000CC"/>
            </a:solidFill>
            <a:round/>
            <a:headEnd/>
            <a:tailEnd/>
          </a:ln>
          <a:effectLst/>
        </p:spPr>
        <p:txBody>
          <a:bodyPr wrap="none" anchor="ctr"/>
          <a:lstStyle/>
          <a:p>
            <a:endParaRPr lang="zh-CN" altLang="en-US"/>
          </a:p>
        </p:txBody>
      </p:sp>
      <p:sp>
        <p:nvSpPr>
          <p:cNvPr id="257028" name="Line 4"/>
          <p:cNvSpPr>
            <a:spLocks noChangeShapeType="1"/>
          </p:cNvSpPr>
          <p:nvPr/>
        </p:nvSpPr>
        <p:spPr bwMode="auto">
          <a:xfrm>
            <a:off x="4572000" y="4267200"/>
            <a:ext cx="304800" cy="381000"/>
          </a:xfrm>
          <a:prstGeom prst="line">
            <a:avLst/>
          </a:prstGeom>
          <a:noFill/>
          <a:ln w="38100">
            <a:solidFill>
              <a:srgbClr val="0000CC"/>
            </a:solidFill>
            <a:round/>
            <a:headEnd/>
            <a:tailEnd/>
          </a:ln>
          <a:effectLst/>
        </p:spPr>
        <p:txBody>
          <a:bodyPr wrap="none" anchor="ctr"/>
          <a:lstStyle/>
          <a:p>
            <a:endParaRPr lang="zh-CN" altLang="en-US"/>
          </a:p>
        </p:txBody>
      </p:sp>
      <p:sp>
        <p:nvSpPr>
          <p:cNvPr id="257029" name="Line 5"/>
          <p:cNvSpPr>
            <a:spLocks noChangeShapeType="1"/>
          </p:cNvSpPr>
          <p:nvPr/>
        </p:nvSpPr>
        <p:spPr bwMode="auto">
          <a:xfrm>
            <a:off x="5943600" y="5029200"/>
            <a:ext cx="228600" cy="381000"/>
          </a:xfrm>
          <a:prstGeom prst="line">
            <a:avLst/>
          </a:prstGeom>
          <a:noFill/>
          <a:ln w="38100">
            <a:solidFill>
              <a:srgbClr val="008080"/>
            </a:solidFill>
            <a:round/>
            <a:headEnd/>
            <a:tailEnd/>
          </a:ln>
          <a:effectLst/>
        </p:spPr>
        <p:txBody>
          <a:bodyPr wrap="none" anchor="ctr"/>
          <a:lstStyle/>
          <a:p>
            <a:endParaRPr lang="zh-CN" altLang="en-US"/>
          </a:p>
        </p:txBody>
      </p:sp>
      <p:sp>
        <p:nvSpPr>
          <p:cNvPr id="257030" name="Line 6"/>
          <p:cNvSpPr>
            <a:spLocks noChangeShapeType="1"/>
          </p:cNvSpPr>
          <p:nvPr/>
        </p:nvSpPr>
        <p:spPr bwMode="auto">
          <a:xfrm flipH="1">
            <a:off x="7162800" y="5029200"/>
            <a:ext cx="228600" cy="381000"/>
          </a:xfrm>
          <a:prstGeom prst="line">
            <a:avLst/>
          </a:prstGeom>
          <a:noFill/>
          <a:ln w="38100">
            <a:solidFill>
              <a:srgbClr val="008080"/>
            </a:solidFill>
            <a:round/>
            <a:headEnd/>
            <a:tailEnd/>
          </a:ln>
          <a:effectLst/>
        </p:spPr>
        <p:txBody>
          <a:bodyPr wrap="none" anchor="ctr"/>
          <a:lstStyle/>
          <a:p>
            <a:endParaRPr lang="zh-CN" altLang="en-US"/>
          </a:p>
        </p:txBody>
      </p:sp>
      <p:sp>
        <p:nvSpPr>
          <p:cNvPr id="257031" name="Line 7"/>
          <p:cNvSpPr>
            <a:spLocks noChangeShapeType="1"/>
          </p:cNvSpPr>
          <p:nvPr/>
        </p:nvSpPr>
        <p:spPr bwMode="auto">
          <a:xfrm flipH="1">
            <a:off x="7620000" y="4267200"/>
            <a:ext cx="228600" cy="304800"/>
          </a:xfrm>
          <a:prstGeom prst="line">
            <a:avLst/>
          </a:prstGeom>
          <a:noFill/>
          <a:ln w="38100">
            <a:solidFill>
              <a:srgbClr val="008080"/>
            </a:solidFill>
            <a:round/>
            <a:headEnd/>
            <a:tailEnd/>
          </a:ln>
          <a:effectLst/>
        </p:spPr>
        <p:txBody>
          <a:bodyPr wrap="none" anchor="ctr"/>
          <a:lstStyle/>
          <a:p>
            <a:endParaRPr lang="zh-CN" altLang="en-US"/>
          </a:p>
        </p:txBody>
      </p:sp>
      <p:sp>
        <p:nvSpPr>
          <p:cNvPr id="257032" name="Rectangle 8"/>
          <p:cNvSpPr>
            <a:spLocks noGrp="1" noChangeArrowheads="1"/>
          </p:cNvSpPr>
          <p:nvPr>
            <p:ph type="body" idx="1"/>
          </p:nvPr>
        </p:nvSpPr>
        <p:spPr>
          <a:xfrm>
            <a:off x="609600" y="609600"/>
            <a:ext cx="8001000" cy="1227138"/>
          </a:xfrm>
        </p:spPr>
        <p:txBody>
          <a:bodyPr/>
          <a:lstStyle/>
          <a:p>
            <a:pPr>
              <a:buFont typeface="Wingdings" pitchFamily="2" charset="2"/>
              <a:buNone/>
            </a:pPr>
            <a:r>
              <a:rPr lang="en-US" altLang="zh-CN" b="1" i="1" u="sng" dirty="0" smtClean="0">
                <a:solidFill>
                  <a:schemeClr val="tx2"/>
                </a:solidFill>
                <a:effectLst>
                  <a:outerShdw blurRad="38100" dist="38100" dir="2700000" algn="tl">
                    <a:srgbClr val="C0C0C0"/>
                  </a:outerShdw>
                </a:effectLst>
                <a:ea typeface="仿宋_GB2312" pitchFamily="49" charset="-122"/>
              </a:rPr>
              <a:t>n</a:t>
            </a:r>
            <a:r>
              <a:rPr lang="zh-CN" altLang="zh-CN" b="1" u="sng" dirty="0" smtClean="0">
                <a:solidFill>
                  <a:srgbClr val="000099"/>
                </a:solidFill>
                <a:effectLst>
                  <a:outerShdw blurRad="38100" dist="38100" dir="2700000" algn="tl">
                    <a:srgbClr val="C0C0C0"/>
                  </a:outerShdw>
                </a:effectLst>
                <a:ea typeface="仿宋_GB2312" pitchFamily="49" charset="-122"/>
              </a:rPr>
              <a:t>个</a:t>
            </a:r>
            <a:r>
              <a:rPr lang="zh-CN" altLang="zh-CN" b="1" u="sng" dirty="0">
                <a:solidFill>
                  <a:srgbClr val="000099"/>
                </a:solidFill>
                <a:effectLst>
                  <a:outerShdw blurRad="38100" dist="38100" dir="2700000" algn="tl">
                    <a:srgbClr val="C0C0C0"/>
                  </a:outerShdw>
                </a:effectLst>
                <a:ea typeface="仿宋_GB2312" pitchFamily="49" charset="-122"/>
              </a:rPr>
              <a:t>结点的</a:t>
            </a:r>
            <a:r>
              <a:rPr lang="zh-CN" altLang="zh-CN" b="1" u="sng" dirty="0" smtClean="0">
                <a:solidFill>
                  <a:srgbClr val="000099"/>
                </a:solidFill>
                <a:effectLst>
                  <a:outerShdw blurRad="38100" dist="38100" dir="2700000" algn="tl">
                    <a:srgbClr val="C0C0C0"/>
                  </a:outerShdw>
                </a:effectLst>
                <a:ea typeface="仿宋_GB2312" pitchFamily="49" charset="-122"/>
              </a:rPr>
              <a:t>二叉</a:t>
            </a:r>
            <a:r>
              <a:rPr lang="zh-CN" altLang="en-US" b="1" u="sng" dirty="0" smtClean="0">
                <a:solidFill>
                  <a:srgbClr val="000099"/>
                </a:solidFill>
                <a:effectLst>
                  <a:outerShdw blurRad="38100" dist="38100" dir="2700000" algn="tl">
                    <a:srgbClr val="C0C0C0"/>
                  </a:outerShdw>
                </a:effectLst>
                <a:ea typeface="仿宋_GB2312" pitchFamily="49" charset="-122"/>
              </a:rPr>
              <a:t>查找</a:t>
            </a:r>
            <a:r>
              <a:rPr lang="zh-CN" altLang="zh-CN" b="1" u="sng" dirty="0" smtClean="0">
                <a:solidFill>
                  <a:srgbClr val="000099"/>
                </a:solidFill>
                <a:effectLst>
                  <a:outerShdw blurRad="38100" dist="38100" dir="2700000" algn="tl">
                    <a:srgbClr val="C0C0C0"/>
                  </a:outerShdw>
                </a:effectLst>
                <a:ea typeface="仿宋_GB2312" pitchFamily="49" charset="-122"/>
              </a:rPr>
              <a:t>树</a:t>
            </a:r>
            <a:r>
              <a:rPr lang="zh-CN" altLang="zh-CN" b="1" u="sng" dirty="0">
                <a:solidFill>
                  <a:srgbClr val="000099"/>
                </a:solidFill>
                <a:effectLst>
                  <a:outerShdw blurRad="38100" dist="38100" dir="2700000" algn="tl">
                    <a:srgbClr val="C0C0C0"/>
                  </a:outerShdw>
                </a:effectLst>
                <a:ea typeface="仿宋_GB2312" pitchFamily="49" charset="-122"/>
              </a:rPr>
              <a:t>的数目</a:t>
            </a:r>
          </a:p>
          <a:p>
            <a:pPr>
              <a:spcBef>
                <a:spcPct val="30000"/>
              </a:spcBef>
              <a:buFont typeface="Wingdings" pitchFamily="2" charset="2"/>
              <a:buNone/>
            </a:pPr>
            <a:r>
              <a:rPr lang="zh-CN" altLang="zh-CN" b="1" dirty="0">
                <a:solidFill>
                  <a:srgbClr val="CC3300"/>
                </a:solidFill>
                <a:effectLst>
                  <a:outerShdw blurRad="38100" dist="38100" dir="2700000" algn="tl">
                    <a:srgbClr val="C0C0C0"/>
                  </a:outerShdw>
                </a:effectLst>
                <a:ea typeface="仿宋_GB2312" pitchFamily="49" charset="-122"/>
                <a:sym typeface="Monotype Sorts" pitchFamily="2" charset="2"/>
              </a:rPr>
              <a:t>【例】</a:t>
            </a:r>
            <a:r>
              <a:rPr lang="zh-CN" altLang="zh-CN" b="1" dirty="0" smtClean="0">
                <a:solidFill>
                  <a:schemeClr val="tx2"/>
                </a:solidFill>
                <a:effectLst>
                  <a:outerShdw blurRad="38100" dist="38100" dir="2700000" algn="tl">
                    <a:srgbClr val="C0C0C0"/>
                  </a:outerShdw>
                </a:effectLst>
                <a:ea typeface="仿宋_GB2312" pitchFamily="49" charset="-122"/>
                <a:sym typeface="Monotype Sorts" pitchFamily="2" charset="2"/>
              </a:rPr>
              <a:t>3</a:t>
            </a:r>
            <a:r>
              <a:rPr lang="zh-CN" altLang="zh-CN" b="1" dirty="0" smtClean="0">
                <a:solidFill>
                  <a:srgbClr val="CC3300"/>
                </a:solidFill>
                <a:effectLst>
                  <a:outerShdw blurRad="38100" dist="38100" dir="2700000" algn="tl">
                    <a:srgbClr val="C0C0C0"/>
                  </a:outerShdw>
                </a:effectLst>
                <a:ea typeface="仿宋_GB2312" pitchFamily="49" charset="-122"/>
                <a:sym typeface="Monotype Sorts" pitchFamily="2" charset="2"/>
              </a:rPr>
              <a:t>个</a:t>
            </a:r>
            <a:r>
              <a:rPr lang="zh-CN" altLang="zh-CN" b="1" dirty="0">
                <a:solidFill>
                  <a:srgbClr val="CC3300"/>
                </a:solidFill>
                <a:effectLst>
                  <a:outerShdw blurRad="38100" dist="38100" dir="2700000" algn="tl">
                    <a:srgbClr val="C0C0C0"/>
                  </a:outerShdw>
                </a:effectLst>
                <a:ea typeface="仿宋_GB2312" pitchFamily="49" charset="-122"/>
                <a:sym typeface="Monotype Sorts" pitchFamily="2" charset="2"/>
              </a:rPr>
              <a:t>结点的</a:t>
            </a:r>
            <a:r>
              <a:rPr lang="zh-CN" altLang="zh-CN" b="1" dirty="0" smtClean="0">
                <a:solidFill>
                  <a:srgbClr val="CC3300"/>
                </a:solidFill>
                <a:effectLst>
                  <a:outerShdw blurRad="38100" dist="38100" dir="2700000" algn="tl">
                    <a:srgbClr val="C0C0C0"/>
                  </a:outerShdw>
                </a:effectLst>
                <a:ea typeface="仿宋_GB2312" pitchFamily="49" charset="-122"/>
                <a:sym typeface="Monotype Sorts" pitchFamily="2" charset="2"/>
              </a:rPr>
              <a:t>二叉</a:t>
            </a:r>
            <a:r>
              <a:rPr lang="zh-CN" altLang="en-US" b="1" dirty="0" smtClean="0">
                <a:solidFill>
                  <a:srgbClr val="CC3300"/>
                </a:solidFill>
                <a:effectLst>
                  <a:outerShdw blurRad="38100" dist="38100" dir="2700000" algn="tl">
                    <a:srgbClr val="C0C0C0"/>
                  </a:outerShdw>
                </a:effectLst>
                <a:ea typeface="仿宋_GB2312" pitchFamily="49" charset="-122"/>
                <a:sym typeface="Monotype Sorts" pitchFamily="2" charset="2"/>
              </a:rPr>
              <a:t>查找</a:t>
            </a:r>
            <a:r>
              <a:rPr lang="zh-CN" altLang="zh-CN" b="1" dirty="0" smtClean="0">
                <a:solidFill>
                  <a:srgbClr val="CC3300"/>
                </a:solidFill>
                <a:effectLst>
                  <a:outerShdw blurRad="38100" dist="38100" dir="2700000" algn="tl">
                    <a:srgbClr val="C0C0C0"/>
                  </a:outerShdw>
                </a:effectLst>
                <a:ea typeface="仿宋_GB2312" pitchFamily="49" charset="-122"/>
                <a:sym typeface="Monotype Sorts" pitchFamily="2" charset="2"/>
              </a:rPr>
              <a:t>树</a:t>
            </a:r>
            <a:r>
              <a:rPr lang="zh-CN" altLang="en-US" b="1" dirty="0">
                <a:solidFill>
                  <a:srgbClr val="CC3300"/>
                </a:solidFill>
                <a:effectLst>
                  <a:outerShdw blurRad="38100" dist="38100" dir="2700000" algn="tl">
                    <a:srgbClr val="C0C0C0"/>
                  </a:outerShdw>
                </a:effectLst>
                <a:ea typeface="仿宋_GB2312" pitchFamily="49" charset="-122"/>
                <a:sym typeface="Monotype Sorts" pitchFamily="2" charset="2"/>
              </a:rPr>
              <a:t>：</a:t>
            </a:r>
            <a:endParaRPr lang="zh-CN" altLang="zh-CN" sz="3600" b="1" dirty="0">
              <a:solidFill>
                <a:srgbClr val="CC3300"/>
              </a:solidFill>
              <a:ea typeface="长城新魏碑体" pitchFamily="49" charset="-122"/>
            </a:endParaRPr>
          </a:p>
        </p:txBody>
      </p:sp>
      <p:graphicFrame>
        <p:nvGraphicFramePr>
          <p:cNvPr id="378880" name="Object 0"/>
          <p:cNvGraphicFramePr>
            <a:graphicFrameLocks noChangeAspect="1"/>
          </p:cNvGraphicFramePr>
          <p:nvPr/>
        </p:nvGraphicFramePr>
        <p:xfrm>
          <a:off x="1828800" y="1828800"/>
          <a:ext cx="4144963" cy="1066800"/>
        </p:xfrm>
        <a:graphic>
          <a:graphicData uri="http://schemas.openxmlformats.org/presentationml/2006/ole">
            <p:oleObj spid="_x0000_s378880" name="公式" r:id="rId3" imgW="1714320" imgH="393480" progId="Equation.3">
              <p:embed/>
            </p:oleObj>
          </a:graphicData>
        </a:graphic>
      </p:graphicFrame>
      <p:sp>
        <p:nvSpPr>
          <p:cNvPr id="257034" name="Oval 10"/>
          <p:cNvSpPr>
            <a:spLocks noChangeArrowheads="1"/>
          </p:cNvSpPr>
          <p:nvPr/>
        </p:nvSpPr>
        <p:spPr bwMode="auto">
          <a:xfrm>
            <a:off x="2438400" y="3810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1</a:t>
            </a:r>
            <a:endParaRPr lang="en-US" altLang="zh-CN" u="none"/>
          </a:p>
        </p:txBody>
      </p:sp>
      <p:sp>
        <p:nvSpPr>
          <p:cNvPr id="257035" name="Oval 11"/>
          <p:cNvSpPr>
            <a:spLocks noChangeArrowheads="1"/>
          </p:cNvSpPr>
          <p:nvPr/>
        </p:nvSpPr>
        <p:spPr bwMode="auto">
          <a:xfrm>
            <a:off x="2438400" y="5334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2</a:t>
            </a:r>
            <a:endParaRPr lang="en-US" altLang="zh-CN" u="none"/>
          </a:p>
        </p:txBody>
      </p:sp>
      <p:sp>
        <p:nvSpPr>
          <p:cNvPr id="257036" name="Line 12"/>
          <p:cNvSpPr>
            <a:spLocks noChangeShapeType="1"/>
          </p:cNvSpPr>
          <p:nvPr/>
        </p:nvSpPr>
        <p:spPr bwMode="auto">
          <a:xfrm>
            <a:off x="1143000" y="4267200"/>
            <a:ext cx="228600" cy="381000"/>
          </a:xfrm>
          <a:prstGeom prst="line">
            <a:avLst/>
          </a:prstGeom>
          <a:noFill/>
          <a:ln w="38100">
            <a:solidFill>
              <a:srgbClr val="008080"/>
            </a:solidFill>
            <a:round/>
            <a:headEnd/>
            <a:tailEnd/>
          </a:ln>
          <a:effectLst/>
        </p:spPr>
        <p:txBody>
          <a:bodyPr wrap="none" anchor="ctr"/>
          <a:lstStyle/>
          <a:p>
            <a:endParaRPr lang="zh-CN" altLang="en-US"/>
          </a:p>
        </p:txBody>
      </p:sp>
      <p:sp>
        <p:nvSpPr>
          <p:cNvPr id="257037" name="Line 13"/>
          <p:cNvSpPr>
            <a:spLocks noChangeShapeType="1"/>
          </p:cNvSpPr>
          <p:nvPr/>
        </p:nvSpPr>
        <p:spPr bwMode="auto">
          <a:xfrm>
            <a:off x="1600200" y="5029200"/>
            <a:ext cx="228600" cy="381000"/>
          </a:xfrm>
          <a:prstGeom prst="line">
            <a:avLst/>
          </a:prstGeom>
          <a:noFill/>
          <a:ln w="38100">
            <a:solidFill>
              <a:srgbClr val="008080"/>
            </a:solidFill>
            <a:round/>
            <a:headEnd/>
            <a:tailEnd/>
          </a:ln>
          <a:effectLst/>
        </p:spPr>
        <p:txBody>
          <a:bodyPr wrap="none" anchor="ctr"/>
          <a:lstStyle/>
          <a:p>
            <a:endParaRPr lang="zh-CN" altLang="en-US"/>
          </a:p>
        </p:txBody>
      </p:sp>
      <p:sp>
        <p:nvSpPr>
          <p:cNvPr id="257038" name="Line 14"/>
          <p:cNvSpPr>
            <a:spLocks noChangeShapeType="1"/>
          </p:cNvSpPr>
          <p:nvPr/>
        </p:nvSpPr>
        <p:spPr bwMode="auto">
          <a:xfrm flipH="1">
            <a:off x="2819400" y="5029200"/>
            <a:ext cx="228600" cy="304800"/>
          </a:xfrm>
          <a:prstGeom prst="line">
            <a:avLst/>
          </a:prstGeom>
          <a:noFill/>
          <a:ln w="38100">
            <a:solidFill>
              <a:srgbClr val="008080"/>
            </a:solidFill>
            <a:round/>
            <a:headEnd/>
            <a:tailEnd/>
          </a:ln>
          <a:effectLst/>
        </p:spPr>
        <p:txBody>
          <a:bodyPr wrap="none" anchor="ctr"/>
          <a:lstStyle/>
          <a:p>
            <a:endParaRPr lang="zh-CN" altLang="en-US"/>
          </a:p>
        </p:txBody>
      </p:sp>
      <p:sp>
        <p:nvSpPr>
          <p:cNvPr id="257039" name="Oval 15"/>
          <p:cNvSpPr>
            <a:spLocks noChangeArrowheads="1"/>
          </p:cNvSpPr>
          <p:nvPr/>
        </p:nvSpPr>
        <p:spPr bwMode="auto">
          <a:xfrm>
            <a:off x="1219200" y="4572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2</a:t>
            </a:r>
            <a:endParaRPr lang="en-US" altLang="zh-CN" u="none"/>
          </a:p>
        </p:txBody>
      </p:sp>
      <p:sp>
        <p:nvSpPr>
          <p:cNvPr id="257040" name="Oval 16"/>
          <p:cNvSpPr>
            <a:spLocks noChangeArrowheads="1"/>
          </p:cNvSpPr>
          <p:nvPr/>
        </p:nvSpPr>
        <p:spPr bwMode="auto">
          <a:xfrm>
            <a:off x="838200" y="3810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1</a:t>
            </a:r>
            <a:endParaRPr lang="en-US" altLang="zh-CN" u="none"/>
          </a:p>
        </p:txBody>
      </p:sp>
      <p:sp>
        <p:nvSpPr>
          <p:cNvPr id="257041" name="Oval 17"/>
          <p:cNvSpPr>
            <a:spLocks noChangeArrowheads="1"/>
          </p:cNvSpPr>
          <p:nvPr/>
        </p:nvSpPr>
        <p:spPr bwMode="auto">
          <a:xfrm>
            <a:off x="1600200" y="5334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3</a:t>
            </a:r>
            <a:endParaRPr lang="en-US" altLang="zh-CN" u="none"/>
          </a:p>
        </p:txBody>
      </p:sp>
      <p:sp>
        <p:nvSpPr>
          <p:cNvPr id="257042" name="Oval 18"/>
          <p:cNvSpPr>
            <a:spLocks noChangeArrowheads="1"/>
          </p:cNvSpPr>
          <p:nvPr/>
        </p:nvSpPr>
        <p:spPr bwMode="auto">
          <a:xfrm>
            <a:off x="2895600" y="4572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3</a:t>
            </a:r>
            <a:endParaRPr lang="en-US" altLang="zh-CN" u="none"/>
          </a:p>
        </p:txBody>
      </p:sp>
      <p:sp>
        <p:nvSpPr>
          <p:cNvPr id="257043" name="Oval 19"/>
          <p:cNvSpPr>
            <a:spLocks noChangeArrowheads="1"/>
          </p:cNvSpPr>
          <p:nvPr/>
        </p:nvSpPr>
        <p:spPr bwMode="auto">
          <a:xfrm>
            <a:off x="3657600" y="4572000"/>
            <a:ext cx="533400" cy="533400"/>
          </a:xfrm>
          <a:prstGeom prst="ellipse">
            <a:avLst/>
          </a:prstGeom>
          <a:solidFill>
            <a:srgbClr val="FF9900"/>
          </a:solidFill>
          <a:ln w="38100">
            <a:solidFill>
              <a:srgbClr val="0000FF"/>
            </a:solidFill>
            <a:round/>
            <a:headEnd/>
            <a:tailEnd/>
          </a:ln>
          <a:effectLst/>
        </p:spPr>
        <p:txBody>
          <a:bodyPr wrap="none" anchor="ctr"/>
          <a:lstStyle/>
          <a:p>
            <a:pPr algn="ctr"/>
            <a:r>
              <a:rPr lang="en-US" altLang="zh-CN" sz="3200" b="1" u="none">
                <a:solidFill>
                  <a:schemeClr val="bg1"/>
                </a:solidFill>
                <a:latin typeface="Arial" charset="0"/>
              </a:rPr>
              <a:t>1</a:t>
            </a:r>
            <a:endParaRPr lang="en-US" altLang="zh-CN" u="none"/>
          </a:p>
        </p:txBody>
      </p:sp>
      <p:sp>
        <p:nvSpPr>
          <p:cNvPr id="257044" name="Oval 20"/>
          <p:cNvSpPr>
            <a:spLocks noChangeArrowheads="1"/>
          </p:cNvSpPr>
          <p:nvPr/>
        </p:nvSpPr>
        <p:spPr bwMode="auto">
          <a:xfrm>
            <a:off x="4800600" y="4572000"/>
            <a:ext cx="533400" cy="533400"/>
          </a:xfrm>
          <a:prstGeom prst="ellipse">
            <a:avLst/>
          </a:prstGeom>
          <a:solidFill>
            <a:srgbClr val="FF9900"/>
          </a:solidFill>
          <a:ln w="38100">
            <a:solidFill>
              <a:srgbClr val="0000FF"/>
            </a:solidFill>
            <a:round/>
            <a:headEnd/>
            <a:tailEnd/>
          </a:ln>
          <a:effectLst/>
        </p:spPr>
        <p:txBody>
          <a:bodyPr wrap="none" anchor="ctr"/>
          <a:lstStyle/>
          <a:p>
            <a:pPr algn="ctr"/>
            <a:r>
              <a:rPr lang="en-US" altLang="zh-CN" sz="3200" b="1" u="none">
                <a:solidFill>
                  <a:schemeClr val="bg1"/>
                </a:solidFill>
                <a:latin typeface="Arial" charset="0"/>
              </a:rPr>
              <a:t>3</a:t>
            </a:r>
            <a:endParaRPr lang="en-US" altLang="zh-CN" u="none"/>
          </a:p>
        </p:txBody>
      </p:sp>
      <p:sp>
        <p:nvSpPr>
          <p:cNvPr id="257045" name="Oval 21"/>
          <p:cNvSpPr>
            <a:spLocks noChangeArrowheads="1"/>
          </p:cNvSpPr>
          <p:nvPr/>
        </p:nvSpPr>
        <p:spPr bwMode="auto">
          <a:xfrm>
            <a:off x="4191000" y="3810000"/>
            <a:ext cx="533400" cy="533400"/>
          </a:xfrm>
          <a:prstGeom prst="ellipse">
            <a:avLst/>
          </a:prstGeom>
          <a:solidFill>
            <a:srgbClr val="FF9900"/>
          </a:solidFill>
          <a:ln w="38100">
            <a:solidFill>
              <a:srgbClr val="0000FF"/>
            </a:solidFill>
            <a:round/>
            <a:headEnd/>
            <a:tailEnd/>
          </a:ln>
          <a:effectLst/>
        </p:spPr>
        <p:txBody>
          <a:bodyPr wrap="none" anchor="ctr"/>
          <a:lstStyle/>
          <a:p>
            <a:pPr algn="ctr"/>
            <a:r>
              <a:rPr lang="en-US" altLang="zh-CN" sz="3200" b="1" u="none" dirty="0">
                <a:solidFill>
                  <a:schemeClr val="bg1"/>
                </a:solidFill>
                <a:latin typeface="Arial" charset="0"/>
              </a:rPr>
              <a:t>2</a:t>
            </a:r>
            <a:endParaRPr lang="en-US" altLang="zh-CN" u="none" dirty="0"/>
          </a:p>
        </p:txBody>
      </p:sp>
      <p:sp>
        <p:nvSpPr>
          <p:cNvPr id="257046" name="Oval 22"/>
          <p:cNvSpPr>
            <a:spLocks noChangeArrowheads="1"/>
          </p:cNvSpPr>
          <p:nvPr/>
        </p:nvSpPr>
        <p:spPr bwMode="auto">
          <a:xfrm>
            <a:off x="5562600" y="4572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1</a:t>
            </a:r>
            <a:endParaRPr lang="en-US" altLang="zh-CN" u="none"/>
          </a:p>
        </p:txBody>
      </p:sp>
      <p:sp>
        <p:nvSpPr>
          <p:cNvPr id="257047" name="Line 23"/>
          <p:cNvSpPr>
            <a:spLocks noChangeShapeType="1"/>
          </p:cNvSpPr>
          <p:nvPr/>
        </p:nvSpPr>
        <p:spPr bwMode="auto">
          <a:xfrm flipH="1">
            <a:off x="5943600" y="4267200"/>
            <a:ext cx="228600" cy="304800"/>
          </a:xfrm>
          <a:prstGeom prst="line">
            <a:avLst/>
          </a:prstGeom>
          <a:noFill/>
          <a:ln w="38100">
            <a:solidFill>
              <a:srgbClr val="008080"/>
            </a:solidFill>
            <a:round/>
            <a:headEnd/>
            <a:tailEnd/>
          </a:ln>
          <a:effectLst/>
        </p:spPr>
        <p:txBody>
          <a:bodyPr wrap="none" anchor="ctr"/>
          <a:lstStyle/>
          <a:p>
            <a:endParaRPr lang="zh-CN" altLang="en-US"/>
          </a:p>
        </p:txBody>
      </p:sp>
      <p:sp>
        <p:nvSpPr>
          <p:cNvPr id="257048" name="Oval 24"/>
          <p:cNvSpPr>
            <a:spLocks noChangeArrowheads="1"/>
          </p:cNvSpPr>
          <p:nvPr/>
        </p:nvSpPr>
        <p:spPr bwMode="auto">
          <a:xfrm>
            <a:off x="6019800" y="5334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2</a:t>
            </a:r>
            <a:endParaRPr lang="en-US" altLang="zh-CN" u="none"/>
          </a:p>
        </p:txBody>
      </p:sp>
      <p:sp>
        <p:nvSpPr>
          <p:cNvPr id="257049" name="Oval 25"/>
          <p:cNvSpPr>
            <a:spLocks noChangeArrowheads="1"/>
          </p:cNvSpPr>
          <p:nvPr/>
        </p:nvSpPr>
        <p:spPr bwMode="auto">
          <a:xfrm>
            <a:off x="6019800" y="3810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3</a:t>
            </a:r>
            <a:endParaRPr lang="en-US" altLang="zh-CN" u="none"/>
          </a:p>
        </p:txBody>
      </p:sp>
      <p:sp>
        <p:nvSpPr>
          <p:cNvPr id="257050" name="Oval 26"/>
          <p:cNvSpPr>
            <a:spLocks noChangeArrowheads="1"/>
          </p:cNvSpPr>
          <p:nvPr/>
        </p:nvSpPr>
        <p:spPr bwMode="auto">
          <a:xfrm>
            <a:off x="6781800" y="5334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1</a:t>
            </a:r>
            <a:endParaRPr lang="en-US" altLang="zh-CN" u="none"/>
          </a:p>
        </p:txBody>
      </p:sp>
      <p:sp>
        <p:nvSpPr>
          <p:cNvPr id="257051" name="Oval 27"/>
          <p:cNvSpPr>
            <a:spLocks noChangeArrowheads="1"/>
          </p:cNvSpPr>
          <p:nvPr/>
        </p:nvSpPr>
        <p:spPr bwMode="auto">
          <a:xfrm>
            <a:off x="7239000" y="4572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2</a:t>
            </a:r>
            <a:endParaRPr lang="en-US" altLang="zh-CN" u="none"/>
          </a:p>
        </p:txBody>
      </p:sp>
      <p:sp>
        <p:nvSpPr>
          <p:cNvPr id="257052" name="Oval 28"/>
          <p:cNvSpPr>
            <a:spLocks noChangeArrowheads="1"/>
          </p:cNvSpPr>
          <p:nvPr/>
        </p:nvSpPr>
        <p:spPr bwMode="auto">
          <a:xfrm>
            <a:off x="7696200" y="3810000"/>
            <a:ext cx="533400" cy="533400"/>
          </a:xfrm>
          <a:prstGeom prst="ellipse">
            <a:avLst/>
          </a:prstGeom>
          <a:solidFill>
            <a:srgbClr val="00FFFF"/>
          </a:solidFill>
          <a:ln w="38100">
            <a:solidFill>
              <a:srgbClr val="008000"/>
            </a:solidFill>
            <a:round/>
            <a:headEnd/>
            <a:tailEnd/>
          </a:ln>
          <a:effectLst/>
        </p:spPr>
        <p:txBody>
          <a:bodyPr wrap="none" anchor="ctr"/>
          <a:lstStyle/>
          <a:p>
            <a:pPr algn="ctr"/>
            <a:r>
              <a:rPr lang="en-US" altLang="zh-CN" sz="3200" b="1" u="none">
                <a:latin typeface="Arial" charset="0"/>
              </a:rPr>
              <a:t>3</a:t>
            </a:r>
            <a:endParaRPr lang="en-US" altLang="zh-CN" u="none"/>
          </a:p>
        </p:txBody>
      </p:sp>
      <p:sp>
        <p:nvSpPr>
          <p:cNvPr id="257053" name="Text Box 29"/>
          <p:cNvSpPr txBox="1">
            <a:spLocks noChangeArrowheads="1"/>
          </p:cNvSpPr>
          <p:nvPr/>
        </p:nvSpPr>
        <p:spPr bwMode="auto">
          <a:xfrm>
            <a:off x="427038" y="3044825"/>
            <a:ext cx="8166100" cy="641350"/>
          </a:xfrm>
          <a:prstGeom prst="rect">
            <a:avLst/>
          </a:prstGeom>
          <a:noFill/>
          <a:ln w="9525">
            <a:noFill/>
            <a:miter lim="800000"/>
            <a:headEnd/>
            <a:tailEnd/>
          </a:ln>
          <a:effectLst/>
        </p:spPr>
        <p:txBody>
          <a:bodyPr wrap="none">
            <a:spAutoFit/>
          </a:bodyPr>
          <a:lstStyle/>
          <a:p>
            <a:r>
              <a:rPr lang="en-US" altLang="zh-CN" sz="3600" b="1" u="none" dirty="0">
                <a:solidFill>
                  <a:srgbClr val="CC3300"/>
                </a:solidFill>
                <a:effectLst>
                  <a:outerShdw blurRad="38100" dist="38100" dir="2700000" algn="tl">
                    <a:srgbClr val="C0C0C0"/>
                  </a:outerShdw>
                </a:effectLst>
              </a:rPr>
              <a:t>{</a:t>
            </a:r>
            <a:r>
              <a:rPr lang="en-US" altLang="zh-CN" sz="3600" b="1" u="none" dirty="0">
                <a:solidFill>
                  <a:srgbClr val="CC3300"/>
                </a:solidFill>
              </a:rPr>
              <a:t>123}     {132}  {213}{231}  {312}      {321}</a:t>
            </a:r>
            <a:endParaRPr lang="en-US" altLang="zh-CN" u="none" dirty="0"/>
          </a:p>
        </p:txBody>
      </p:sp>
      <p:sp>
        <p:nvSpPr>
          <p:cNvPr id="30" name="灯片编号占位符 29"/>
          <p:cNvSpPr>
            <a:spLocks noGrp="1"/>
          </p:cNvSpPr>
          <p:nvPr>
            <p:ph type="sldNum" sz="quarter" idx="12"/>
          </p:nvPr>
        </p:nvSpPr>
        <p:spPr/>
        <p:txBody>
          <a:bodyPr/>
          <a:lstStyle/>
          <a:p>
            <a:fld id="{CCC81465-2BC0-4388-891C-26893B0BF1E9}" type="slidenum">
              <a:rPr lang="en-US" altLang="zh-CN" smtClean="0"/>
              <a:pPr/>
              <a:t>47</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57032">
                                            <p:txEl>
                                              <p:pRg st="1" end="1"/>
                                            </p:txEl>
                                          </p:spTgt>
                                        </p:tgtEl>
                                        <p:attrNameLst>
                                          <p:attrName>style.visibility</p:attrName>
                                        </p:attrNameLst>
                                      </p:cBhvr>
                                      <p:to>
                                        <p:strVal val="visible"/>
                                      </p:to>
                                    </p:set>
                                    <p:animEffect transition="in" filter="checkerboard(across)">
                                      <p:cBhvr>
                                        <p:cTn id="7" dur="500"/>
                                        <p:tgtEl>
                                          <p:spTgt spid="25703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78880"/>
                                        </p:tgtEl>
                                        <p:attrNameLst>
                                          <p:attrName>style.visibility</p:attrName>
                                        </p:attrNameLst>
                                      </p:cBhvr>
                                      <p:to>
                                        <p:strVal val="visible"/>
                                      </p:to>
                                    </p:set>
                                    <p:animEffect transition="in" filter="checkerboard(across)">
                                      <p:cBhvr>
                                        <p:cTn id="10" dur="500"/>
                                        <p:tgtEl>
                                          <p:spTgt spid="37888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57026"/>
                                        </p:tgtEl>
                                        <p:attrNameLst>
                                          <p:attrName>style.visibility</p:attrName>
                                        </p:attrNameLst>
                                      </p:cBhvr>
                                      <p:to>
                                        <p:strVal val="visible"/>
                                      </p:to>
                                    </p:set>
                                    <p:anim calcmode="lin" valueType="num">
                                      <p:cBhvr additive="base">
                                        <p:cTn id="15" dur="500" fill="hold"/>
                                        <p:tgtEl>
                                          <p:spTgt spid="257026"/>
                                        </p:tgtEl>
                                        <p:attrNameLst>
                                          <p:attrName>ppt_x</p:attrName>
                                        </p:attrNameLst>
                                      </p:cBhvr>
                                      <p:tavLst>
                                        <p:tav tm="0">
                                          <p:val>
                                            <p:strVal val="#ppt_x"/>
                                          </p:val>
                                        </p:tav>
                                        <p:tav tm="100000">
                                          <p:val>
                                            <p:strVal val="#ppt_x"/>
                                          </p:val>
                                        </p:tav>
                                      </p:tavLst>
                                    </p:anim>
                                    <p:anim calcmode="lin" valueType="num">
                                      <p:cBhvr additive="base">
                                        <p:cTn id="16" dur="500" fill="hold"/>
                                        <p:tgtEl>
                                          <p:spTgt spid="25702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7027"/>
                                        </p:tgtEl>
                                        <p:attrNameLst>
                                          <p:attrName>style.visibility</p:attrName>
                                        </p:attrNameLst>
                                      </p:cBhvr>
                                      <p:to>
                                        <p:strVal val="visible"/>
                                      </p:to>
                                    </p:set>
                                    <p:anim calcmode="lin" valueType="num">
                                      <p:cBhvr additive="base">
                                        <p:cTn id="19" dur="500" fill="hold"/>
                                        <p:tgtEl>
                                          <p:spTgt spid="257027"/>
                                        </p:tgtEl>
                                        <p:attrNameLst>
                                          <p:attrName>ppt_x</p:attrName>
                                        </p:attrNameLst>
                                      </p:cBhvr>
                                      <p:tavLst>
                                        <p:tav tm="0">
                                          <p:val>
                                            <p:strVal val="#ppt_x"/>
                                          </p:val>
                                        </p:tav>
                                        <p:tav tm="100000">
                                          <p:val>
                                            <p:strVal val="#ppt_x"/>
                                          </p:val>
                                        </p:tav>
                                      </p:tavLst>
                                    </p:anim>
                                    <p:anim calcmode="lin" valueType="num">
                                      <p:cBhvr additive="base">
                                        <p:cTn id="20" dur="500" fill="hold"/>
                                        <p:tgtEl>
                                          <p:spTgt spid="2570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7028"/>
                                        </p:tgtEl>
                                        <p:attrNameLst>
                                          <p:attrName>style.visibility</p:attrName>
                                        </p:attrNameLst>
                                      </p:cBhvr>
                                      <p:to>
                                        <p:strVal val="visible"/>
                                      </p:to>
                                    </p:set>
                                    <p:anim calcmode="lin" valueType="num">
                                      <p:cBhvr additive="base">
                                        <p:cTn id="23" dur="500" fill="hold"/>
                                        <p:tgtEl>
                                          <p:spTgt spid="257028"/>
                                        </p:tgtEl>
                                        <p:attrNameLst>
                                          <p:attrName>ppt_x</p:attrName>
                                        </p:attrNameLst>
                                      </p:cBhvr>
                                      <p:tavLst>
                                        <p:tav tm="0">
                                          <p:val>
                                            <p:strVal val="#ppt_x"/>
                                          </p:val>
                                        </p:tav>
                                        <p:tav tm="100000">
                                          <p:val>
                                            <p:strVal val="#ppt_x"/>
                                          </p:val>
                                        </p:tav>
                                      </p:tavLst>
                                    </p:anim>
                                    <p:anim calcmode="lin" valueType="num">
                                      <p:cBhvr additive="base">
                                        <p:cTn id="24" dur="500" fill="hold"/>
                                        <p:tgtEl>
                                          <p:spTgt spid="2570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7029"/>
                                        </p:tgtEl>
                                        <p:attrNameLst>
                                          <p:attrName>style.visibility</p:attrName>
                                        </p:attrNameLst>
                                      </p:cBhvr>
                                      <p:to>
                                        <p:strVal val="visible"/>
                                      </p:to>
                                    </p:set>
                                    <p:anim calcmode="lin" valueType="num">
                                      <p:cBhvr additive="base">
                                        <p:cTn id="27" dur="500" fill="hold"/>
                                        <p:tgtEl>
                                          <p:spTgt spid="257029"/>
                                        </p:tgtEl>
                                        <p:attrNameLst>
                                          <p:attrName>ppt_x</p:attrName>
                                        </p:attrNameLst>
                                      </p:cBhvr>
                                      <p:tavLst>
                                        <p:tav tm="0">
                                          <p:val>
                                            <p:strVal val="#ppt_x"/>
                                          </p:val>
                                        </p:tav>
                                        <p:tav tm="100000">
                                          <p:val>
                                            <p:strVal val="#ppt_x"/>
                                          </p:val>
                                        </p:tav>
                                      </p:tavLst>
                                    </p:anim>
                                    <p:anim calcmode="lin" valueType="num">
                                      <p:cBhvr additive="base">
                                        <p:cTn id="28" dur="500" fill="hold"/>
                                        <p:tgtEl>
                                          <p:spTgt spid="25702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7030"/>
                                        </p:tgtEl>
                                        <p:attrNameLst>
                                          <p:attrName>style.visibility</p:attrName>
                                        </p:attrNameLst>
                                      </p:cBhvr>
                                      <p:to>
                                        <p:strVal val="visible"/>
                                      </p:to>
                                    </p:set>
                                    <p:anim calcmode="lin" valueType="num">
                                      <p:cBhvr additive="base">
                                        <p:cTn id="31" dur="500" fill="hold"/>
                                        <p:tgtEl>
                                          <p:spTgt spid="257030"/>
                                        </p:tgtEl>
                                        <p:attrNameLst>
                                          <p:attrName>ppt_x</p:attrName>
                                        </p:attrNameLst>
                                      </p:cBhvr>
                                      <p:tavLst>
                                        <p:tav tm="0">
                                          <p:val>
                                            <p:strVal val="#ppt_x"/>
                                          </p:val>
                                        </p:tav>
                                        <p:tav tm="100000">
                                          <p:val>
                                            <p:strVal val="#ppt_x"/>
                                          </p:val>
                                        </p:tav>
                                      </p:tavLst>
                                    </p:anim>
                                    <p:anim calcmode="lin" valueType="num">
                                      <p:cBhvr additive="base">
                                        <p:cTn id="32" dur="500" fill="hold"/>
                                        <p:tgtEl>
                                          <p:spTgt spid="2570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7031"/>
                                        </p:tgtEl>
                                        <p:attrNameLst>
                                          <p:attrName>style.visibility</p:attrName>
                                        </p:attrNameLst>
                                      </p:cBhvr>
                                      <p:to>
                                        <p:strVal val="visible"/>
                                      </p:to>
                                    </p:set>
                                    <p:anim calcmode="lin" valueType="num">
                                      <p:cBhvr additive="base">
                                        <p:cTn id="35" dur="500" fill="hold"/>
                                        <p:tgtEl>
                                          <p:spTgt spid="257031"/>
                                        </p:tgtEl>
                                        <p:attrNameLst>
                                          <p:attrName>ppt_x</p:attrName>
                                        </p:attrNameLst>
                                      </p:cBhvr>
                                      <p:tavLst>
                                        <p:tav tm="0">
                                          <p:val>
                                            <p:strVal val="#ppt_x"/>
                                          </p:val>
                                        </p:tav>
                                        <p:tav tm="100000">
                                          <p:val>
                                            <p:strVal val="#ppt_x"/>
                                          </p:val>
                                        </p:tav>
                                      </p:tavLst>
                                    </p:anim>
                                    <p:anim calcmode="lin" valueType="num">
                                      <p:cBhvr additive="base">
                                        <p:cTn id="36" dur="500" fill="hold"/>
                                        <p:tgtEl>
                                          <p:spTgt spid="2570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7034"/>
                                        </p:tgtEl>
                                        <p:attrNameLst>
                                          <p:attrName>style.visibility</p:attrName>
                                        </p:attrNameLst>
                                      </p:cBhvr>
                                      <p:to>
                                        <p:strVal val="visible"/>
                                      </p:to>
                                    </p:set>
                                    <p:anim calcmode="lin" valueType="num">
                                      <p:cBhvr additive="base">
                                        <p:cTn id="39" dur="500" fill="hold"/>
                                        <p:tgtEl>
                                          <p:spTgt spid="257034"/>
                                        </p:tgtEl>
                                        <p:attrNameLst>
                                          <p:attrName>ppt_x</p:attrName>
                                        </p:attrNameLst>
                                      </p:cBhvr>
                                      <p:tavLst>
                                        <p:tav tm="0">
                                          <p:val>
                                            <p:strVal val="#ppt_x"/>
                                          </p:val>
                                        </p:tav>
                                        <p:tav tm="100000">
                                          <p:val>
                                            <p:strVal val="#ppt_x"/>
                                          </p:val>
                                        </p:tav>
                                      </p:tavLst>
                                    </p:anim>
                                    <p:anim calcmode="lin" valueType="num">
                                      <p:cBhvr additive="base">
                                        <p:cTn id="40" dur="500" fill="hold"/>
                                        <p:tgtEl>
                                          <p:spTgt spid="25703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7035"/>
                                        </p:tgtEl>
                                        <p:attrNameLst>
                                          <p:attrName>style.visibility</p:attrName>
                                        </p:attrNameLst>
                                      </p:cBhvr>
                                      <p:to>
                                        <p:strVal val="visible"/>
                                      </p:to>
                                    </p:set>
                                    <p:anim calcmode="lin" valueType="num">
                                      <p:cBhvr additive="base">
                                        <p:cTn id="43" dur="500" fill="hold"/>
                                        <p:tgtEl>
                                          <p:spTgt spid="257035"/>
                                        </p:tgtEl>
                                        <p:attrNameLst>
                                          <p:attrName>ppt_x</p:attrName>
                                        </p:attrNameLst>
                                      </p:cBhvr>
                                      <p:tavLst>
                                        <p:tav tm="0">
                                          <p:val>
                                            <p:strVal val="#ppt_x"/>
                                          </p:val>
                                        </p:tav>
                                        <p:tav tm="100000">
                                          <p:val>
                                            <p:strVal val="#ppt_x"/>
                                          </p:val>
                                        </p:tav>
                                      </p:tavLst>
                                    </p:anim>
                                    <p:anim calcmode="lin" valueType="num">
                                      <p:cBhvr additive="base">
                                        <p:cTn id="44" dur="500" fill="hold"/>
                                        <p:tgtEl>
                                          <p:spTgt spid="25703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57036"/>
                                        </p:tgtEl>
                                        <p:attrNameLst>
                                          <p:attrName>style.visibility</p:attrName>
                                        </p:attrNameLst>
                                      </p:cBhvr>
                                      <p:to>
                                        <p:strVal val="visible"/>
                                      </p:to>
                                    </p:set>
                                    <p:anim calcmode="lin" valueType="num">
                                      <p:cBhvr additive="base">
                                        <p:cTn id="47" dur="500" fill="hold"/>
                                        <p:tgtEl>
                                          <p:spTgt spid="257036"/>
                                        </p:tgtEl>
                                        <p:attrNameLst>
                                          <p:attrName>ppt_x</p:attrName>
                                        </p:attrNameLst>
                                      </p:cBhvr>
                                      <p:tavLst>
                                        <p:tav tm="0">
                                          <p:val>
                                            <p:strVal val="#ppt_x"/>
                                          </p:val>
                                        </p:tav>
                                        <p:tav tm="100000">
                                          <p:val>
                                            <p:strVal val="#ppt_x"/>
                                          </p:val>
                                        </p:tav>
                                      </p:tavLst>
                                    </p:anim>
                                    <p:anim calcmode="lin" valueType="num">
                                      <p:cBhvr additive="base">
                                        <p:cTn id="48" dur="500" fill="hold"/>
                                        <p:tgtEl>
                                          <p:spTgt spid="25703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7037"/>
                                        </p:tgtEl>
                                        <p:attrNameLst>
                                          <p:attrName>style.visibility</p:attrName>
                                        </p:attrNameLst>
                                      </p:cBhvr>
                                      <p:to>
                                        <p:strVal val="visible"/>
                                      </p:to>
                                    </p:set>
                                    <p:anim calcmode="lin" valueType="num">
                                      <p:cBhvr additive="base">
                                        <p:cTn id="51" dur="500" fill="hold"/>
                                        <p:tgtEl>
                                          <p:spTgt spid="257037"/>
                                        </p:tgtEl>
                                        <p:attrNameLst>
                                          <p:attrName>ppt_x</p:attrName>
                                        </p:attrNameLst>
                                      </p:cBhvr>
                                      <p:tavLst>
                                        <p:tav tm="0">
                                          <p:val>
                                            <p:strVal val="#ppt_x"/>
                                          </p:val>
                                        </p:tav>
                                        <p:tav tm="100000">
                                          <p:val>
                                            <p:strVal val="#ppt_x"/>
                                          </p:val>
                                        </p:tav>
                                      </p:tavLst>
                                    </p:anim>
                                    <p:anim calcmode="lin" valueType="num">
                                      <p:cBhvr additive="base">
                                        <p:cTn id="52" dur="500" fill="hold"/>
                                        <p:tgtEl>
                                          <p:spTgt spid="2570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57038"/>
                                        </p:tgtEl>
                                        <p:attrNameLst>
                                          <p:attrName>style.visibility</p:attrName>
                                        </p:attrNameLst>
                                      </p:cBhvr>
                                      <p:to>
                                        <p:strVal val="visible"/>
                                      </p:to>
                                    </p:set>
                                    <p:anim calcmode="lin" valueType="num">
                                      <p:cBhvr additive="base">
                                        <p:cTn id="55" dur="500" fill="hold"/>
                                        <p:tgtEl>
                                          <p:spTgt spid="257038"/>
                                        </p:tgtEl>
                                        <p:attrNameLst>
                                          <p:attrName>ppt_x</p:attrName>
                                        </p:attrNameLst>
                                      </p:cBhvr>
                                      <p:tavLst>
                                        <p:tav tm="0">
                                          <p:val>
                                            <p:strVal val="#ppt_x"/>
                                          </p:val>
                                        </p:tav>
                                        <p:tav tm="100000">
                                          <p:val>
                                            <p:strVal val="#ppt_x"/>
                                          </p:val>
                                        </p:tav>
                                      </p:tavLst>
                                    </p:anim>
                                    <p:anim calcmode="lin" valueType="num">
                                      <p:cBhvr additive="base">
                                        <p:cTn id="56" dur="500" fill="hold"/>
                                        <p:tgtEl>
                                          <p:spTgt spid="2570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57039"/>
                                        </p:tgtEl>
                                        <p:attrNameLst>
                                          <p:attrName>style.visibility</p:attrName>
                                        </p:attrNameLst>
                                      </p:cBhvr>
                                      <p:to>
                                        <p:strVal val="visible"/>
                                      </p:to>
                                    </p:set>
                                    <p:anim calcmode="lin" valueType="num">
                                      <p:cBhvr additive="base">
                                        <p:cTn id="59" dur="500" fill="hold"/>
                                        <p:tgtEl>
                                          <p:spTgt spid="257039"/>
                                        </p:tgtEl>
                                        <p:attrNameLst>
                                          <p:attrName>ppt_x</p:attrName>
                                        </p:attrNameLst>
                                      </p:cBhvr>
                                      <p:tavLst>
                                        <p:tav tm="0">
                                          <p:val>
                                            <p:strVal val="#ppt_x"/>
                                          </p:val>
                                        </p:tav>
                                        <p:tav tm="100000">
                                          <p:val>
                                            <p:strVal val="#ppt_x"/>
                                          </p:val>
                                        </p:tav>
                                      </p:tavLst>
                                    </p:anim>
                                    <p:anim calcmode="lin" valueType="num">
                                      <p:cBhvr additive="base">
                                        <p:cTn id="60" dur="500" fill="hold"/>
                                        <p:tgtEl>
                                          <p:spTgt spid="25703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7040"/>
                                        </p:tgtEl>
                                        <p:attrNameLst>
                                          <p:attrName>style.visibility</p:attrName>
                                        </p:attrNameLst>
                                      </p:cBhvr>
                                      <p:to>
                                        <p:strVal val="visible"/>
                                      </p:to>
                                    </p:set>
                                    <p:anim calcmode="lin" valueType="num">
                                      <p:cBhvr additive="base">
                                        <p:cTn id="63" dur="500" fill="hold"/>
                                        <p:tgtEl>
                                          <p:spTgt spid="257040"/>
                                        </p:tgtEl>
                                        <p:attrNameLst>
                                          <p:attrName>ppt_x</p:attrName>
                                        </p:attrNameLst>
                                      </p:cBhvr>
                                      <p:tavLst>
                                        <p:tav tm="0">
                                          <p:val>
                                            <p:strVal val="#ppt_x"/>
                                          </p:val>
                                        </p:tav>
                                        <p:tav tm="100000">
                                          <p:val>
                                            <p:strVal val="#ppt_x"/>
                                          </p:val>
                                        </p:tav>
                                      </p:tavLst>
                                    </p:anim>
                                    <p:anim calcmode="lin" valueType="num">
                                      <p:cBhvr additive="base">
                                        <p:cTn id="64" dur="500" fill="hold"/>
                                        <p:tgtEl>
                                          <p:spTgt spid="25704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57041"/>
                                        </p:tgtEl>
                                        <p:attrNameLst>
                                          <p:attrName>style.visibility</p:attrName>
                                        </p:attrNameLst>
                                      </p:cBhvr>
                                      <p:to>
                                        <p:strVal val="visible"/>
                                      </p:to>
                                    </p:set>
                                    <p:anim calcmode="lin" valueType="num">
                                      <p:cBhvr additive="base">
                                        <p:cTn id="67" dur="500" fill="hold"/>
                                        <p:tgtEl>
                                          <p:spTgt spid="257041"/>
                                        </p:tgtEl>
                                        <p:attrNameLst>
                                          <p:attrName>ppt_x</p:attrName>
                                        </p:attrNameLst>
                                      </p:cBhvr>
                                      <p:tavLst>
                                        <p:tav tm="0">
                                          <p:val>
                                            <p:strVal val="#ppt_x"/>
                                          </p:val>
                                        </p:tav>
                                        <p:tav tm="100000">
                                          <p:val>
                                            <p:strVal val="#ppt_x"/>
                                          </p:val>
                                        </p:tav>
                                      </p:tavLst>
                                    </p:anim>
                                    <p:anim calcmode="lin" valueType="num">
                                      <p:cBhvr additive="base">
                                        <p:cTn id="68" dur="500" fill="hold"/>
                                        <p:tgtEl>
                                          <p:spTgt spid="25704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57042"/>
                                        </p:tgtEl>
                                        <p:attrNameLst>
                                          <p:attrName>style.visibility</p:attrName>
                                        </p:attrNameLst>
                                      </p:cBhvr>
                                      <p:to>
                                        <p:strVal val="visible"/>
                                      </p:to>
                                    </p:set>
                                    <p:anim calcmode="lin" valueType="num">
                                      <p:cBhvr additive="base">
                                        <p:cTn id="71" dur="500" fill="hold"/>
                                        <p:tgtEl>
                                          <p:spTgt spid="257042"/>
                                        </p:tgtEl>
                                        <p:attrNameLst>
                                          <p:attrName>ppt_x</p:attrName>
                                        </p:attrNameLst>
                                      </p:cBhvr>
                                      <p:tavLst>
                                        <p:tav tm="0">
                                          <p:val>
                                            <p:strVal val="#ppt_x"/>
                                          </p:val>
                                        </p:tav>
                                        <p:tav tm="100000">
                                          <p:val>
                                            <p:strVal val="#ppt_x"/>
                                          </p:val>
                                        </p:tav>
                                      </p:tavLst>
                                    </p:anim>
                                    <p:anim calcmode="lin" valueType="num">
                                      <p:cBhvr additive="base">
                                        <p:cTn id="72" dur="500" fill="hold"/>
                                        <p:tgtEl>
                                          <p:spTgt spid="25704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57043"/>
                                        </p:tgtEl>
                                        <p:attrNameLst>
                                          <p:attrName>style.visibility</p:attrName>
                                        </p:attrNameLst>
                                      </p:cBhvr>
                                      <p:to>
                                        <p:strVal val="visible"/>
                                      </p:to>
                                    </p:set>
                                    <p:anim calcmode="lin" valueType="num">
                                      <p:cBhvr additive="base">
                                        <p:cTn id="75" dur="500" fill="hold"/>
                                        <p:tgtEl>
                                          <p:spTgt spid="257043"/>
                                        </p:tgtEl>
                                        <p:attrNameLst>
                                          <p:attrName>ppt_x</p:attrName>
                                        </p:attrNameLst>
                                      </p:cBhvr>
                                      <p:tavLst>
                                        <p:tav tm="0">
                                          <p:val>
                                            <p:strVal val="#ppt_x"/>
                                          </p:val>
                                        </p:tav>
                                        <p:tav tm="100000">
                                          <p:val>
                                            <p:strVal val="#ppt_x"/>
                                          </p:val>
                                        </p:tav>
                                      </p:tavLst>
                                    </p:anim>
                                    <p:anim calcmode="lin" valueType="num">
                                      <p:cBhvr additive="base">
                                        <p:cTn id="76" dur="500" fill="hold"/>
                                        <p:tgtEl>
                                          <p:spTgt spid="25704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7044"/>
                                        </p:tgtEl>
                                        <p:attrNameLst>
                                          <p:attrName>style.visibility</p:attrName>
                                        </p:attrNameLst>
                                      </p:cBhvr>
                                      <p:to>
                                        <p:strVal val="visible"/>
                                      </p:to>
                                    </p:set>
                                    <p:anim calcmode="lin" valueType="num">
                                      <p:cBhvr additive="base">
                                        <p:cTn id="79" dur="500" fill="hold"/>
                                        <p:tgtEl>
                                          <p:spTgt spid="257044"/>
                                        </p:tgtEl>
                                        <p:attrNameLst>
                                          <p:attrName>ppt_x</p:attrName>
                                        </p:attrNameLst>
                                      </p:cBhvr>
                                      <p:tavLst>
                                        <p:tav tm="0">
                                          <p:val>
                                            <p:strVal val="#ppt_x"/>
                                          </p:val>
                                        </p:tav>
                                        <p:tav tm="100000">
                                          <p:val>
                                            <p:strVal val="#ppt_x"/>
                                          </p:val>
                                        </p:tav>
                                      </p:tavLst>
                                    </p:anim>
                                    <p:anim calcmode="lin" valueType="num">
                                      <p:cBhvr additive="base">
                                        <p:cTn id="80" dur="500" fill="hold"/>
                                        <p:tgtEl>
                                          <p:spTgt spid="2570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7045"/>
                                        </p:tgtEl>
                                        <p:attrNameLst>
                                          <p:attrName>style.visibility</p:attrName>
                                        </p:attrNameLst>
                                      </p:cBhvr>
                                      <p:to>
                                        <p:strVal val="visible"/>
                                      </p:to>
                                    </p:set>
                                    <p:anim calcmode="lin" valueType="num">
                                      <p:cBhvr additive="base">
                                        <p:cTn id="83" dur="500" fill="hold"/>
                                        <p:tgtEl>
                                          <p:spTgt spid="257045"/>
                                        </p:tgtEl>
                                        <p:attrNameLst>
                                          <p:attrName>ppt_x</p:attrName>
                                        </p:attrNameLst>
                                      </p:cBhvr>
                                      <p:tavLst>
                                        <p:tav tm="0">
                                          <p:val>
                                            <p:strVal val="#ppt_x"/>
                                          </p:val>
                                        </p:tav>
                                        <p:tav tm="100000">
                                          <p:val>
                                            <p:strVal val="#ppt_x"/>
                                          </p:val>
                                        </p:tav>
                                      </p:tavLst>
                                    </p:anim>
                                    <p:anim calcmode="lin" valueType="num">
                                      <p:cBhvr additive="base">
                                        <p:cTn id="84" dur="500" fill="hold"/>
                                        <p:tgtEl>
                                          <p:spTgt spid="25704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57046"/>
                                        </p:tgtEl>
                                        <p:attrNameLst>
                                          <p:attrName>style.visibility</p:attrName>
                                        </p:attrNameLst>
                                      </p:cBhvr>
                                      <p:to>
                                        <p:strVal val="visible"/>
                                      </p:to>
                                    </p:set>
                                    <p:anim calcmode="lin" valueType="num">
                                      <p:cBhvr additive="base">
                                        <p:cTn id="87" dur="500" fill="hold"/>
                                        <p:tgtEl>
                                          <p:spTgt spid="257046"/>
                                        </p:tgtEl>
                                        <p:attrNameLst>
                                          <p:attrName>ppt_x</p:attrName>
                                        </p:attrNameLst>
                                      </p:cBhvr>
                                      <p:tavLst>
                                        <p:tav tm="0">
                                          <p:val>
                                            <p:strVal val="#ppt_x"/>
                                          </p:val>
                                        </p:tav>
                                        <p:tav tm="100000">
                                          <p:val>
                                            <p:strVal val="#ppt_x"/>
                                          </p:val>
                                        </p:tav>
                                      </p:tavLst>
                                    </p:anim>
                                    <p:anim calcmode="lin" valueType="num">
                                      <p:cBhvr additive="base">
                                        <p:cTn id="88" dur="500" fill="hold"/>
                                        <p:tgtEl>
                                          <p:spTgt spid="25704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7047"/>
                                        </p:tgtEl>
                                        <p:attrNameLst>
                                          <p:attrName>style.visibility</p:attrName>
                                        </p:attrNameLst>
                                      </p:cBhvr>
                                      <p:to>
                                        <p:strVal val="visible"/>
                                      </p:to>
                                    </p:set>
                                    <p:anim calcmode="lin" valueType="num">
                                      <p:cBhvr additive="base">
                                        <p:cTn id="91" dur="500" fill="hold"/>
                                        <p:tgtEl>
                                          <p:spTgt spid="257047"/>
                                        </p:tgtEl>
                                        <p:attrNameLst>
                                          <p:attrName>ppt_x</p:attrName>
                                        </p:attrNameLst>
                                      </p:cBhvr>
                                      <p:tavLst>
                                        <p:tav tm="0">
                                          <p:val>
                                            <p:strVal val="#ppt_x"/>
                                          </p:val>
                                        </p:tav>
                                        <p:tav tm="100000">
                                          <p:val>
                                            <p:strVal val="#ppt_x"/>
                                          </p:val>
                                        </p:tav>
                                      </p:tavLst>
                                    </p:anim>
                                    <p:anim calcmode="lin" valueType="num">
                                      <p:cBhvr additive="base">
                                        <p:cTn id="92" dur="500" fill="hold"/>
                                        <p:tgtEl>
                                          <p:spTgt spid="25704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57048"/>
                                        </p:tgtEl>
                                        <p:attrNameLst>
                                          <p:attrName>style.visibility</p:attrName>
                                        </p:attrNameLst>
                                      </p:cBhvr>
                                      <p:to>
                                        <p:strVal val="visible"/>
                                      </p:to>
                                    </p:set>
                                    <p:anim calcmode="lin" valueType="num">
                                      <p:cBhvr additive="base">
                                        <p:cTn id="95" dur="500" fill="hold"/>
                                        <p:tgtEl>
                                          <p:spTgt spid="257048"/>
                                        </p:tgtEl>
                                        <p:attrNameLst>
                                          <p:attrName>ppt_x</p:attrName>
                                        </p:attrNameLst>
                                      </p:cBhvr>
                                      <p:tavLst>
                                        <p:tav tm="0">
                                          <p:val>
                                            <p:strVal val="#ppt_x"/>
                                          </p:val>
                                        </p:tav>
                                        <p:tav tm="100000">
                                          <p:val>
                                            <p:strVal val="#ppt_x"/>
                                          </p:val>
                                        </p:tav>
                                      </p:tavLst>
                                    </p:anim>
                                    <p:anim calcmode="lin" valueType="num">
                                      <p:cBhvr additive="base">
                                        <p:cTn id="96" dur="500" fill="hold"/>
                                        <p:tgtEl>
                                          <p:spTgt spid="25704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57049"/>
                                        </p:tgtEl>
                                        <p:attrNameLst>
                                          <p:attrName>style.visibility</p:attrName>
                                        </p:attrNameLst>
                                      </p:cBhvr>
                                      <p:to>
                                        <p:strVal val="visible"/>
                                      </p:to>
                                    </p:set>
                                    <p:anim calcmode="lin" valueType="num">
                                      <p:cBhvr additive="base">
                                        <p:cTn id="99" dur="500" fill="hold"/>
                                        <p:tgtEl>
                                          <p:spTgt spid="257049"/>
                                        </p:tgtEl>
                                        <p:attrNameLst>
                                          <p:attrName>ppt_x</p:attrName>
                                        </p:attrNameLst>
                                      </p:cBhvr>
                                      <p:tavLst>
                                        <p:tav tm="0">
                                          <p:val>
                                            <p:strVal val="#ppt_x"/>
                                          </p:val>
                                        </p:tav>
                                        <p:tav tm="100000">
                                          <p:val>
                                            <p:strVal val="#ppt_x"/>
                                          </p:val>
                                        </p:tav>
                                      </p:tavLst>
                                    </p:anim>
                                    <p:anim calcmode="lin" valueType="num">
                                      <p:cBhvr additive="base">
                                        <p:cTn id="100" dur="500" fill="hold"/>
                                        <p:tgtEl>
                                          <p:spTgt spid="25704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257050"/>
                                        </p:tgtEl>
                                        <p:attrNameLst>
                                          <p:attrName>style.visibility</p:attrName>
                                        </p:attrNameLst>
                                      </p:cBhvr>
                                      <p:to>
                                        <p:strVal val="visible"/>
                                      </p:to>
                                    </p:set>
                                    <p:anim calcmode="lin" valueType="num">
                                      <p:cBhvr additive="base">
                                        <p:cTn id="103" dur="500" fill="hold"/>
                                        <p:tgtEl>
                                          <p:spTgt spid="257050"/>
                                        </p:tgtEl>
                                        <p:attrNameLst>
                                          <p:attrName>ppt_x</p:attrName>
                                        </p:attrNameLst>
                                      </p:cBhvr>
                                      <p:tavLst>
                                        <p:tav tm="0">
                                          <p:val>
                                            <p:strVal val="#ppt_x"/>
                                          </p:val>
                                        </p:tav>
                                        <p:tav tm="100000">
                                          <p:val>
                                            <p:strVal val="#ppt_x"/>
                                          </p:val>
                                        </p:tav>
                                      </p:tavLst>
                                    </p:anim>
                                    <p:anim calcmode="lin" valueType="num">
                                      <p:cBhvr additive="base">
                                        <p:cTn id="104" dur="500" fill="hold"/>
                                        <p:tgtEl>
                                          <p:spTgt spid="25705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57051"/>
                                        </p:tgtEl>
                                        <p:attrNameLst>
                                          <p:attrName>style.visibility</p:attrName>
                                        </p:attrNameLst>
                                      </p:cBhvr>
                                      <p:to>
                                        <p:strVal val="visible"/>
                                      </p:to>
                                    </p:set>
                                    <p:anim calcmode="lin" valueType="num">
                                      <p:cBhvr additive="base">
                                        <p:cTn id="107" dur="500" fill="hold"/>
                                        <p:tgtEl>
                                          <p:spTgt spid="257051"/>
                                        </p:tgtEl>
                                        <p:attrNameLst>
                                          <p:attrName>ppt_x</p:attrName>
                                        </p:attrNameLst>
                                      </p:cBhvr>
                                      <p:tavLst>
                                        <p:tav tm="0">
                                          <p:val>
                                            <p:strVal val="#ppt_x"/>
                                          </p:val>
                                        </p:tav>
                                        <p:tav tm="100000">
                                          <p:val>
                                            <p:strVal val="#ppt_x"/>
                                          </p:val>
                                        </p:tav>
                                      </p:tavLst>
                                    </p:anim>
                                    <p:anim calcmode="lin" valueType="num">
                                      <p:cBhvr additive="base">
                                        <p:cTn id="108" dur="500" fill="hold"/>
                                        <p:tgtEl>
                                          <p:spTgt spid="25705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257052"/>
                                        </p:tgtEl>
                                        <p:attrNameLst>
                                          <p:attrName>style.visibility</p:attrName>
                                        </p:attrNameLst>
                                      </p:cBhvr>
                                      <p:to>
                                        <p:strVal val="visible"/>
                                      </p:to>
                                    </p:set>
                                    <p:anim calcmode="lin" valueType="num">
                                      <p:cBhvr additive="base">
                                        <p:cTn id="111" dur="500" fill="hold"/>
                                        <p:tgtEl>
                                          <p:spTgt spid="257052"/>
                                        </p:tgtEl>
                                        <p:attrNameLst>
                                          <p:attrName>ppt_x</p:attrName>
                                        </p:attrNameLst>
                                      </p:cBhvr>
                                      <p:tavLst>
                                        <p:tav tm="0">
                                          <p:val>
                                            <p:strVal val="#ppt_x"/>
                                          </p:val>
                                        </p:tav>
                                        <p:tav tm="100000">
                                          <p:val>
                                            <p:strVal val="#ppt_x"/>
                                          </p:val>
                                        </p:tav>
                                      </p:tavLst>
                                    </p:anim>
                                    <p:anim calcmode="lin" valueType="num">
                                      <p:cBhvr additive="base">
                                        <p:cTn id="112" dur="500" fill="hold"/>
                                        <p:tgtEl>
                                          <p:spTgt spid="25705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57053"/>
                                        </p:tgtEl>
                                        <p:attrNameLst>
                                          <p:attrName>style.visibility</p:attrName>
                                        </p:attrNameLst>
                                      </p:cBhvr>
                                      <p:to>
                                        <p:strVal val="visible"/>
                                      </p:to>
                                    </p:set>
                                    <p:anim calcmode="lin" valueType="num">
                                      <p:cBhvr additive="base">
                                        <p:cTn id="115" dur="500" fill="hold"/>
                                        <p:tgtEl>
                                          <p:spTgt spid="257053"/>
                                        </p:tgtEl>
                                        <p:attrNameLst>
                                          <p:attrName>ppt_x</p:attrName>
                                        </p:attrNameLst>
                                      </p:cBhvr>
                                      <p:tavLst>
                                        <p:tav tm="0">
                                          <p:val>
                                            <p:strVal val="#ppt_x"/>
                                          </p:val>
                                        </p:tav>
                                        <p:tav tm="100000">
                                          <p:val>
                                            <p:strVal val="#ppt_x"/>
                                          </p:val>
                                        </p:tav>
                                      </p:tavLst>
                                    </p:anim>
                                    <p:anim calcmode="lin" valueType="num">
                                      <p:cBhvr additive="base">
                                        <p:cTn id="116" dur="500" fill="hold"/>
                                        <p:tgtEl>
                                          <p:spTgt spid="257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6" grpId="0" animBg="1"/>
      <p:bldP spid="257027" grpId="0" animBg="1"/>
      <p:bldP spid="257028" grpId="0" animBg="1"/>
      <p:bldP spid="257029" grpId="0" animBg="1"/>
      <p:bldP spid="257030" grpId="0" animBg="1"/>
      <p:bldP spid="257031" grpId="0" animBg="1"/>
      <p:bldP spid="257034" grpId="0" animBg="1"/>
      <p:bldP spid="257035" grpId="0" animBg="1"/>
      <p:bldP spid="257036" grpId="0" animBg="1"/>
      <p:bldP spid="257037" grpId="0" animBg="1"/>
      <p:bldP spid="257038" grpId="0" animBg="1"/>
      <p:bldP spid="257039" grpId="0" animBg="1"/>
      <p:bldP spid="257040" grpId="0" animBg="1"/>
      <p:bldP spid="257041" grpId="0" animBg="1"/>
      <p:bldP spid="257042" grpId="0" animBg="1"/>
      <p:bldP spid="257043" grpId="0" animBg="1"/>
      <p:bldP spid="257044" grpId="0" animBg="1"/>
      <p:bldP spid="257045" grpId="0" animBg="1"/>
      <p:bldP spid="257046" grpId="0" animBg="1"/>
      <p:bldP spid="257047" grpId="0" animBg="1"/>
      <p:bldP spid="257048" grpId="0" animBg="1"/>
      <p:bldP spid="257049" grpId="0" animBg="1"/>
      <p:bldP spid="257050" grpId="0" animBg="1"/>
      <p:bldP spid="257051" grpId="0" animBg="1"/>
      <p:bldP spid="257052" grpId="0" animBg="1"/>
      <p:bldP spid="257053"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CC81465-2BC0-4388-891C-26893B0BF1E9}" type="slidenum">
              <a:rPr lang="en-US" altLang="zh-CN" smtClean="0"/>
              <a:pPr/>
              <a:t>48</a:t>
            </a:fld>
            <a:endParaRPr lang="en-US" altLang="zh-CN"/>
          </a:p>
        </p:txBody>
      </p:sp>
      <p:sp>
        <p:nvSpPr>
          <p:cNvPr id="5" name="标题 1"/>
          <p:cNvSpPr>
            <a:spLocks noGrp="1"/>
          </p:cNvSpPr>
          <p:nvPr>
            <p:ph type="title"/>
          </p:nvPr>
        </p:nvSpPr>
        <p:spPr>
          <a:xfrm>
            <a:off x="497541" y="261191"/>
            <a:ext cx="8229600" cy="720444"/>
          </a:xfrm>
        </p:spPr>
        <p:txBody>
          <a:bodyPr>
            <a:normAutofit/>
          </a:bodyPr>
          <a:lstStyle/>
          <a:p>
            <a:r>
              <a:rPr lang="zh-CN" altLang="en-US" sz="3600" b="1" dirty="0" smtClean="0">
                <a:solidFill>
                  <a:srgbClr val="7030A0"/>
                </a:solidFill>
                <a:effectLst>
                  <a:outerShdw blurRad="38100" dist="38100" dir="2700000" algn="tl">
                    <a:srgbClr val="000000">
                      <a:alpha val="43137"/>
                    </a:srgbClr>
                  </a:outerShdw>
                </a:effectLst>
              </a:rPr>
              <a:t>二叉查找树结点的数据结构定义</a:t>
            </a:r>
            <a:endParaRPr lang="zh-CN" altLang="en-US" sz="3600" b="1" dirty="0">
              <a:solidFill>
                <a:srgbClr val="7030A0"/>
              </a:solidFill>
              <a:effectLst>
                <a:outerShdw blurRad="38100" dist="38100" dir="2700000" algn="tl">
                  <a:srgbClr val="000000">
                    <a:alpha val="43137"/>
                  </a:srgbClr>
                </a:outerShdw>
              </a:effectLst>
            </a:endParaRPr>
          </a:p>
        </p:txBody>
      </p:sp>
      <p:sp>
        <p:nvSpPr>
          <p:cNvPr id="6" name="内容占位符 2"/>
          <p:cNvSpPr>
            <a:spLocks noGrp="1"/>
          </p:cNvSpPr>
          <p:nvPr>
            <p:ph idx="1"/>
          </p:nvPr>
        </p:nvSpPr>
        <p:spPr>
          <a:xfrm>
            <a:off x="443753" y="965336"/>
            <a:ext cx="8229600" cy="4525963"/>
          </a:xfrm>
        </p:spPr>
        <p:txBody>
          <a:bodyPr>
            <a:noAutofit/>
          </a:bodyPr>
          <a:lstStyle/>
          <a:p>
            <a:pPr>
              <a:lnSpc>
                <a:spcPct val="80000"/>
              </a:lnSpc>
              <a:spcBef>
                <a:spcPts val="0"/>
              </a:spcBef>
            </a:pPr>
            <a:r>
              <a:rPr lang="en-US" sz="1800" b="1" dirty="0" smtClean="0">
                <a:solidFill>
                  <a:srgbClr val="FF0000"/>
                </a:solidFill>
                <a:ea typeface="隶书" pitchFamily="49" charset="-122"/>
              </a:rPr>
              <a:t>template &lt;class </a:t>
            </a:r>
            <a:r>
              <a:rPr lang="en-US" sz="1800" b="1" dirty="0" err="1" smtClean="0">
                <a:solidFill>
                  <a:srgbClr val="FF0000"/>
                </a:solidFill>
                <a:ea typeface="隶书" pitchFamily="49" charset="-122"/>
              </a:rPr>
              <a:t>ElementType</a:t>
            </a:r>
            <a:r>
              <a:rPr lang="en-US" sz="1800" b="1" dirty="0" smtClean="0">
                <a:solidFill>
                  <a:srgbClr val="FF0000"/>
                </a:solidFill>
                <a:ea typeface="隶书" pitchFamily="49" charset="-122"/>
              </a:rPr>
              <a:t>&gt;</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class </a:t>
            </a:r>
            <a:r>
              <a:rPr lang="en-US" sz="1800" dirty="0" err="1" smtClean="0">
                <a:solidFill>
                  <a:srgbClr val="FF0000"/>
                </a:solidFill>
                <a:ea typeface="隶书" pitchFamily="49" charset="-122"/>
              </a:rPr>
              <a:t>search</a:t>
            </a:r>
            <a:r>
              <a:rPr lang="en-US" sz="1800" b="1" dirty="0" err="1" smtClean="0">
                <a:solidFill>
                  <a:srgbClr val="FF0000"/>
                </a:solidFill>
                <a:ea typeface="隶书" pitchFamily="49" charset="-122"/>
              </a:rPr>
              <a:t>_</a:t>
            </a:r>
            <a:r>
              <a:rPr lang="en-US" sz="1800" dirty="0" err="1" smtClean="0">
                <a:solidFill>
                  <a:srgbClr val="FF0000"/>
                </a:solidFill>
                <a:ea typeface="隶书" pitchFamily="49" charset="-122"/>
              </a:rPr>
              <a:t>tree</a:t>
            </a:r>
            <a:r>
              <a:rPr lang="en-US" sz="1800" b="1" dirty="0" smtClean="0">
                <a:solidFill>
                  <a:srgbClr val="FF0000"/>
                </a:solidFill>
                <a:ea typeface="隶书" pitchFamily="49" charset="-122"/>
              </a:rPr>
              <a:t>;</a:t>
            </a:r>
            <a:r>
              <a:rPr lang="zh-CN" alt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线性表类的前向引用声明</a:t>
            </a:r>
          </a:p>
          <a:p>
            <a:pPr>
              <a:lnSpc>
                <a:spcPct val="80000"/>
              </a:lnSpc>
              <a:spcBef>
                <a:spcPts val="0"/>
              </a:spcBef>
            </a:pPr>
            <a:r>
              <a:rPr lang="en-US" sz="1800" b="1" dirty="0" smtClean="0">
                <a:solidFill>
                  <a:srgbClr val="FF0000"/>
                </a:solidFill>
                <a:ea typeface="隶书" pitchFamily="49" charset="-122"/>
              </a:rPr>
              <a:t>template &lt;class </a:t>
            </a:r>
            <a:r>
              <a:rPr lang="en-US" sz="1800" b="1" dirty="0" err="1" smtClean="0">
                <a:solidFill>
                  <a:srgbClr val="FF0000"/>
                </a:solidFill>
                <a:ea typeface="隶书" pitchFamily="49" charset="-122"/>
              </a:rPr>
              <a:t>ElementType</a:t>
            </a:r>
            <a:r>
              <a:rPr lang="en-US" sz="1800" b="1" dirty="0" smtClean="0">
                <a:solidFill>
                  <a:srgbClr val="FF0000"/>
                </a:solidFill>
                <a:ea typeface="隶书" pitchFamily="49" charset="-122"/>
              </a:rPr>
              <a:t>&gt;</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class </a:t>
            </a:r>
            <a:r>
              <a:rPr lang="en-US" sz="1800" dirty="0" smtClean="0">
                <a:solidFill>
                  <a:srgbClr val="FF0000"/>
                </a:solidFill>
                <a:ea typeface="隶书" pitchFamily="49" charset="-122"/>
              </a:rPr>
              <a:t>Node</a:t>
            </a:r>
            <a:r>
              <a:rPr lang="zh-CN" altLang="en-US" sz="1800" dirty="0" smtClean="0">
                <a:solidFill>
                  <a:srgbClr val="FF0000"/>
                </a:solidFill>
                <a:ea typeface="隶书" pitchFamily="49" charset="-122"/>
              </a:rPr>
              <a:t> </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r>
              <a:rPr lang="zh-CN" alt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边结点的类定义</a:t>
            </a:r>
          </a:p>
          <a:p>
            <a:pPr>
              <a:lnSpc>
                <a:spcPct val="80000"/>
              </a:lnSpc>
              <a:spcBef>
                <a:spcPts val="0"/>
              </a:spcBef>
            </a:pPr>
            <a:r>
              <a:rPr lang="en-US" sz="1800" b="1" dirty="0" smtClean="0">
                <a:solidFill>
                  <a:srgbClr val="FF0000"/>
                </a:solidFill>
                <a:ea typeface="隶书" pitchFamily="49" charset="-122"/>
              </a:rPr>
              <a:t>    friend class </a:t>
            </a:r>
            <a:r>
              <a:rPr lang="en-US" sz="1800" dirty="0" err="1" smtClean="0">
                <a:solidFill>
                  <a:srgbClr val="FF0000"/>
                </a:solidFill>
                <a:ea typeface="隶书" pitchFamily="49" charset="-122"/>
              </a:rPr>
              <a:t>search</a:t>
            </a:r>
            <a:r>
              <a:rPr lang="en-US" sz="1800" b="1" dirty="0" err="1" smtClean="0">
                <a:solidFill>
                  <a:srgbClr val="FF0000"/>
                </a:solidFill>
                <a:ea typeface="隶书" pitchFamily="49" charset="-122"/>
              </a:rPr>
              <a:t>_</a:t>
            </a:r>
            <a:r>
              <a:rPr lang="en-US" sz="1800" dirty="0" err="1" smtClean="0">
                <a:solidFill>
                  <a:srgbClr val="FF0000"/>
                </a:solidFill>
                <a:ea typeface="隶书" pitchFamily="49" charset="-122"/>
              </a:rPr>
              <a:t>tree</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&lt;</a:t>
            </a:r>
            <a:r>
              <a:rPr lang="en-US" sz="1800" b="1" dirty="0" err="1" smtClean="0">
                <a:solidFill>
                  <a:srgbClr val="FF0000"/>
                </a:solidFill>
                <a:ea typeface="隶书" pitchFamily="49" charset="-122"/>
              </a:rPr>
              <a:t>NameType</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r>
              <a:rPr lang="en-US" sz="1800" b="1" dirty="0" err="1" smtClean="0">
                <a:solidFill>
                  <a:srgbClr val="FF0000"/>
                </a:solidFill>
                <a:ea typeface="隶书" pitchFamily="49" charset="-122"/>
              </a:rPr>
              <a:t>DistType</a:t>
            </a:r>
            <a:r>
              <a:rPr lang="en-US" sz="1800" b="1" dirty="0" smtClean="0">
                <a:solidFill>
                  <a:srgbClr val="FF0000"/>
                </a:solidFill>
                <a:ea typeface="隶书" pitchFamily="49" charset="-122"/>
              </a:rPr>
              <a:t>&gt;;</a:t>
            </a:r>
            <a:endParaRPr lang="zh-CN" altLang="en-US" sz="1800" b="1" dirty="0" smtClean="0">
              <a:solidFill>
                <a:srgbClr val="FF0000"/>
              </a:solidFill>
              <a:ea typeface="隶书" pitchFamily="49" charset="-122"/>
            </a:endParaRPr>
          </a:p>
          <a:p>
            <a:pPr>
              <a:lnSpc>
                <a:spcPct val="80000"/>
              </a:lnSpc>
              <a:spcBef>
                <a:spcPts val="0"/>
              </a:spcBef>
            </a:pPr>
            <a:r>
              <a:rPr lang="en-US" sz="1800" b="1" dirty="0" smtClean="0">
                <a:solidFill>
                  <a:srgbClr val="FF0000"/>
                </a:solidFill>
                <a:ea typeface="隶书" pitchFamily="49" charset="-122"/>
              </a:rPr>
              <a:t>    </a:t>
            </a:r>
            <a:r>
              <a:rPr lang="en-US" sz="1800" b="1" dirty="0" err="1" smtClean="0">
                <a:solidFill>
                  <a:srgbClr val="FF0000"/>
                </a:solidFill>
                <a:ea typeface="隶书" pitchFamily="49" charset="-122"/>
              </a:rPr>
              <a:t>ElementType</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data</a:t>
            </a:r>
            <a:r>
              <a:rPr lang="en-US" sz="1800" b="1" dirty="0" smtClean="0">
                <a:solidFill>
                  <a:srgbClr val="FF0000"/>
                </a:solidFill>
                <a:ea typeface="隶书" pitchFamily="49" charset="-122"/>
              </a:rPr>
              <a:t>;</a:t>
            </a:r>
            <a:r>
              <a:rPr lang="zh-CN" alt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边上的权值</a:t>
            </a:r>
          </a:p>
          <a:p>
            <a:pPr>
              <a:lnSpc>
                <a:spcPct val="80000"/>
              </a:lnSpc>
              <a:spcBef>
                <a:spcPts val="0"/>
              </a:spcBef>
            </a:pPr>
            <a:r>
              <a:rPr lang="en-US" sz="1800" dirty="0" smtClean="0">
                <a:solidFill>
                  <a:srgbClr val="FF0000"/>
                </a:solidFill>
                <a:ea typeface="隶书" pitchFamily="49" charset="-122"/>
              </a:rPr>
              <a:t>    Node </a:t>
            </a:r>
            <a:r>
              <a:rPr lang="en-US" sz="1800" b="1" dirty="0" smtClean="0">
                <a:solidFill>
                  <a:srgbClr val="FF0000"/>
                </a:solidFill>
                <a:ea typeface="隶书" pitchFamily="49" charset="-122"/>
              </a:rPr>
              <a:t>&lt;</a:t>
            </a:r>
            <a:r>
              <a:rPr lang="en-US" sz="1800" b="1" dirty="0" err="1" smtClean="0">
                <a:solidFill>
                  <a:srgbClr val="FF0000"/>
                </a:solidFill>
                <a:ea typeface="隶书" pitchFamily="49" charset="-122"/>
              </a:rPr>
              <a:t>ElementType</a:t>
            </a:r>
            <a:r>
              <a:rPr lang="en-US" sz="1800" b="1" dirty="0" smtClean="0">
                <a:solidFill>
                  <a:srgbClr val="FF0000"/>
                </a:solidFill>
                <a:ea typeface="隶书" pitchFamily="49" charset="-122"/>
              </a:rPr>
              <a:t>&gt;</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a:t>
            </a:r>
            <a:r>
              <a:rPr lang="en-US" sz="1800" dirty="0" err="1" smtClean="0">
                <a:solidFill>
                  <a:srgbClr val="FF0000"/>
                </a:solidFill>
                <a:ea typeface="隶书" pitchFamily="49" charset="-122"/>
              </a:rPr>
              <a:t>rightchild</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指向右结点的指针</a:t>
            </a:r>
          </a:p>
          <a:p>
            <a:pPr>
              <a:lnSpc>
                <a:spcPct val="80000"/>
              </a:lnSpc>
              <a:spcBef>
                <a:spcPts val="0"/>
              </a:spcBef>
            </a:pPr>
            <a:r>
              <a:rPr lang="en-US" sz="1800" dirty="0" smtClean="0">
                <a:solidFill>
                  <a:srgbClr val="FF0000"/>
                </a:solidFill>
                <a:ea typeface="隶书" pitchFamily="49" charset="-122"/>
              </a:rPr>
              <a:t>    Node </a:t>
            </a:r>
            <a:r>
              <a:rPr lang="en-US" sz="1800" b="1" dirty="0" smtClean="0">
                <a:solidFill>
                  <a:srgbClr val="FF0000"/>
                </a:solidFill>
                <a:ea typeface="隶书" pitchFamily="49" charset="-122"/>
              </a:rPr>
              <a:t>&lt;</a:t>
            </a:r>
            <a:r>
              <a:rPr lang="en-US" sz="1800" b="1" dirty="0" err="1" smtClean="0">
                <a:solidFill>
                  <a:srgbClr val="FF0000"/>
                </a:solidFill>
                <a:ea typeface="隶书" pitchFamily="49" charset="-122"/>
              </a:rPr>
              <a:t>ElementType</a:t>
            </a:r>
            <a:r>
              <a:rPr lang="en-US" sz="1800" b="1" dirty="0" smtClean="0">
                <a:solidFill>
                  <a:srgbClr val="FF0000"/>
                </a:solidFill>
                <a:ea typeface="隶书" pitchFamily="49" charset="-122"/>
              </a:rPr>
              <a:t>&gt;</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a:t>
            </a:r>
            <a:r>
              <a:rPr lang="en-US" sz="1800" dirty="0" err="1" smtClean="0">
                <a:solidFill>
                  <a:srgbClr val="FF0000"/>
                </a:solidFill>
                <a:ea typeface="隶书" pitchFamily="49" charset="-122"/>
              </a:rPr>
              <a:t>leftchild</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指向左结点的指针</a:t>
            </a:r>
          </a:p>
          <a:p>
            <a:pPr>
              <a:lnSpc>
                <a:spcPct val="80000"/>
              </a:lnSpc>
              <a:spcBef>
                <a:spcPts val="0"/>
              </a:spcBef>
            </a:pPr>
            <a:r>
              <a:rPr lang="en-US" sz="1800" b="1" dirty="0" smtClean="0">
                <a:solidFill>
                  <a:srgbClr val="FF0000"/>
                </a:solidFill>
                <a:ea typeface="隶书" pitchFamily="49" charset="-122"/>
              </a:rPr>
              <a:t>  public:</a:t>
            </a:r>
            <a:endParaRPr lang="zh-CN" altLang="en-US" sz="1800" b="1" dirty="0" smtClean="0">
              <a:solidFill>
                <a:srgbClr val="FF0000"/>
              </a:solidFill>
              <a:ea typeface="隶书" pitchFamily="49" charset="-122"/>
            </a:endParaRPr>
          </a:p>
          <a:p>
            <a:pPr>
              <a:lnSpc>
                <a:spcPct val="80000"/>
              </a:lnSpc>
              <a:spcBef>
                <a:spcPts val="0"/>
              </a:spcBef>
            </a:pPr>
            <a:r>
              <a:rPr lang="en-US" sz="1800" dirty="0" smtClean="0">
                <a:solidFill>
                  <a:srgbClr val="FF0000"/>
                </a:solidFill>
                <a:ea typeface="隶书" pitchFamily="49" charset="-122"/>
              </a:rPr>
              <a:t>    Node</a:t>
            </a:r>
            <a:r>
              <a:rPr lang="en-US" sz="1800" b="1" dirty="0" smtClean="0">
                <a:solidFill>
                  <a:srgbClr val="FF0000"/>
                </a:solidFill>
                <a:ea typeface="隶书" pitchFamily="49" charset="-122"/>
              </a:rPr>
              <a:t>( ) { }</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构造函数</a:t>
            </a:r>
          </a:p>
          <a:p>
            <a:pPr>
              <a:lnSpc>
                <a:spcPct val="80000"/>
              </a:lnSpc>
              <a:spcBef>
                <a:spcPts val="0"/>
              </a:spcBef>
            </a:pPr>
            <a:r>
              <a:rPr lang="en-US" sz="1800" dirty="0" smtClean="0">
                <a:solidFill>
                  <a:srgbClr val="FF0000"/>
                </a:solidFill>
                <a:ea typeface="隶书" pitchFamily="49" charset="-122"/>
              </a:rPr>
              <a:t>    Node</a:t>
            </a:r>
            <a:r>
              <a:rPr lang="en-US" sz="1800" b="1" dirty="0" smtClean="0">
                <a:solidFill>
                  <a:srgbClr val="FF0000"/>
                </a:solidFill>
                <a:ea typeface="隶书" pitchFamily="49" charset="-122"/>
              </a:rPr>
              <a:t>(</a:t>
            </a:r>
            <a:r>
              <a:rPr lang="en-US" sz="1800" b="1" dirty="0" err="1" smtClean="0">
                <a:solidFill>
                  <a:srgbClr val="FF0000"/>
                </a:solidFill>
                <a:ea typeface="隶书" pitchFamily="49" charset="-122"/>
              </a:rPr>
              <a:t>ElementType</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c</a:t>
            </a:r>
            <a:r>
              <a:rPr lang="en-US" sz="1800" b="1" dirty="0" smtClean="0">
                <a:solidFill>
                  <a:srgbClr val="FF0000"/>
                </a:solidFill>
                <a:ea typeface="隶书" pitchFamily="49" charset="-122"/>
              </a:rPr>
              <a:t>)</a:t>
            </a:r>
            <a:r>
              <a:rPr lang="zh-CN" altLang="en-US" sz="1800" b="1" dirty="0" smtClean="0">
                <a:solidFill>
                  <a:srgbClr val="FF0000"/>
                </a:solidFill>
                <a:ea typeface="隶书" pitchFamily="49" charset="-122"/>
              </a:rPr>
              <a:t> </a:t>
            </a:r>
            <a:r>
              <a:rPr lang="en-US" sz="1800" b="1" dirty="0" smtClean="0">
                <a:solidFill>
                  <a:srgbClr val="FF0000"/>
                </a:solidFill>
                <a:ea typeface="隶书" pitchFamily="49" charset="-122"/>
              </a:rPr>
              <a:t>:</a:t>
            </a:r>
            <a:r>
              <a:rPr lang="zh-CN" altLang="en-US" sz="1800" b="1" dirty="0" smtClean="0">
                <a:solidFill>
                  <a:srgbClr val="FF0000"/>
                </a:solidFill>
                <a:ea typeface="隶书" pitchFamily="49" charset="-122"/>
              </a:rPr>
              <a:t> </a:t>
            </a:r>
            <a:r>
              <a:rPr lang="en-US" sz="1800" dirty="0" err="1" smtClean="0">
                <a:solidFill>
                  <a:srgbClr val="FF0000"/>
                </a:solidFill>
                <a:ea typeface="隶书" pitchFamily="49" charset="-122"/>
              </a:rPr>
              <a:t>dest</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d</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cost</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c</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link</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NULL</a:t>
            </a:r>
            <a:r>
              <a:rPr lang="en-US" sz="1800" b="1" dirty="0" smtClean="0">
                <a:solidFill>
                  <a:srgbClr val="FF0000"/>
                </a:solidFill>
                <a:ea typeface="隶书" pitchFamily="49" charset="-122"/>
              </a:rPr>
              <a:t>) { }</a:t>
            </a:r>
            <a:r>
              <a:rPr lang="en-US" sz="1800" dirty="0" smtClean="0">
                <a:solidFill>
                  <a:srgbClr val="FF0000"/>
                </a:solidFill>
                <a:ea typeface="隶书" pitchFamily="49" charset="-122"/>
              </a:rPr>
              <a:t> </a:t>
            </a:r>
            <a:r>
              <a:rPr lang="zh-CN" alt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构造函数</a:t>
            </a:r>
          </a:p>
          <a:p>
            <a:pPr>
              <a:lnSpc>
                <a:spcPct val="80000"/>
              </a:lnSpc>
              <a:spcBef>
                <a:spcPts val="0"/>
              </a:spcBef>
            </a:pPr>
            <a:r>
              <a:rPr lang="en-US" sz="1800" b="1" dirty="0" smtClean="0">
                <a:solidFill>
                  <a:srgbClr val="FF0000"/>
                </a:solidFill>
                <a:ea typeface="隶书" pitchFamily="49" charset="-122"/>
              </a:rPr>
              <a:t>};</a:t>
            </a:r>
            <a:endParaRPr lang="zh-CN" altLang="en-US" sz="1800" b="1" dirty="0" smtClean="0">
              <a:solidFill>
                <a:srgbClr val="FF0000"/>
              </a:solidFill>
              <a:ea typeface="隶书" pitchFamily="49" charset="-122"/>
            </a:endParaRPr>
          </a:p>
          <a:p>
            <a:pPr>
              <a:lnSpc>
                <a:spcPct val="80000"/>
              </a:lnSpc>
              <a:spcBef>
                <a:spcPts val="0"/>
              </a:spcBef>
            </a:pPr>
            <a:r>
              <a:rPr lang="en-US" sz="1800" b="1" dirty="0" smtClean="0">
                <a:solidFill>
                  <a:srgbClr val="FF0000"/>
                </a:solidFill>
                <a:ea typeface="隶书" pitchFamily="49" charset="-122"/>
              </a:rPr>
              <a:t>template &lt;class </a:t>
            </a:r>
            <a:r>
              <a:rPr lang="en-US" sz="1800" b="1" dirty="0" err="1" smtClean="0">
                <a:solidFill>
                  <a:srgbClr val="FF0000"/>
                </a:solidFill>
                <a:ea typeface="隶书" pitchFamily="49" charset="-122"/>
              </a:rPr>
              <a:t>ElementType</a:t>
            </a:r>
            <a:r>
              <a:rPr lang="en-US" sz="1800" b="1" dirty="0" smtClean="0">
                <a:solidFill>
                  <a:srgbClr val="FF0000"/>
                </a:solidFill>
                <a:ea typeface="隶书" pitchFamily="49" charset="-122"/>
              </a:rPr>
              <a:t>&gt;</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class </a:t>
            </a:r>
            <a:r>
              <a:rPr lang="en-US" sz="1800" dirty="0" err="1" smtClean="0">
                <a:solidFill>
                  <a:srgbClr val="FF0000"/>
                </a:solidFill>
                <a:ea typeface="隶书" pitchFamily="49" charset="-122"/>
              </a:rPr>
              <a:t>search</a:t>
            </a:r>
            <a:r>
              <a:rPr lang="en-US" sz="1800" b="1" dirty="0" err="1" smtClean="0">
                <a:solidFill>
                  <a:srgbClr val="FF0000"/>
                </a:solidFill>
                <a:ea typeface="隶书" pitchFamily="49" charset="-122"/>
              </a:rPr>
              <a:t>_</a:t>
            </a:r>
            <a:r>
              <a:rPr lang="en-US" sz="1800" dirty="0" err="1" smtClean="0">
                <a:solidFill>
                  <a:srgbClr val="FF0000"/>
                </a:solidFill>
                <a:ea typeface="隶书" pitchFamily="49" charset="-122"/>
              </a:rPr>
              <a:t>tree</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二叉搜索树的类定义</a:t>
            </a:r>
          </a:p>
          <a:p>
            <a:pPr>
              <a:lnSpc>
                <a:spcPct val="80000"/>
              </a:lnSpc>
              <a:spcBef>
                <a:spcPts val="0"/>
              </a:spcBef>
            </a:pPr>
            <a:r>
              <a:rPr lang="en-US" sz="1800" b="1" dirty="0" smtClean="0">
                <a:solidFill>
                  <a:srgbClr val="FF0000"/>
                </a:solidFill>
                <a:ea typeface="隶书" pitchFamily="49" charset="-122"/>
              </a:rPr>
              <a:t>  private:</a:t>
            </a:r>
            <a:endParaRPr lang="zh-CN" altLang="en-US" sz="1800" b="1" dirty="0" smtClean="0">
              <a:solidFill>
                <a:srgbClr val="FF0000"/>
              </a:solidFill>
              <a:ea typeface="隶书" pitchFamily="49" charset="-122"/>
            </a:endParaRPr>
          </a:p>
          <a:p>
            <a:pPr>
              <a:lnSpc>
                <a:spcPct val="80000"/>
              </a:lnSpc>
              <a:spcBef>
                <a:spcPts val="0"/>
              </a:spcBef>
            </a:pPr>
            <a:r>
              <a:rPr lang="en-US" sz="1800" b="1" dirty="0" smtClean="0">
                <a:solidFill>
                  <a:srgbClr val="FF0000"/>
                </a:solidFill>
                <a:ea typeface="隶书" pitchFamily="49" charset="-122"/>
              </a:rPr>
              <a:t>     </a:t>
            </a:r>
            <a:r>
              <a:rPr lang="en-US" sz="1800" dirty="0" smtClean="0">
                <a:solidFill>
                  <a:srgbClr val="FF0000"/>
                </a:solidFill>
                <a:ea typeface="隶书" pitchFamily="49" charset="-122"/>
              </a:rPr>
              <a:t>Node</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root</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指向根节点</a:t>
            </a:r>
          </a:p>
          <a:p>
            <a:pPr>
              <a:lnSpc>
                <a:spcPct val="80000"/>
              </a:lnSpc>
              <a:spcBef>
                <a:spcPts val="0"/>
              </a:spcBef>
            </a:pPr>
            <a:r>
              <a:rPr lang="en-US" sz="1800" b="1" dirty="0" smtClean="0">
                <a:solidFill>
                  <a:srgbClr val="FF0000"/>
                </a:solidFill>
                <a:ea typeface="隶书" pitchFamily="49" charset="-122"/>
              </a:rPr>
              <a:t>  public:</a:t>
            </a:r>
            <a:endParaRPr lang="zh-CN" altLang="en-US" sz="1800" b="1" dirty="0" smtClean="0">
              <a:solidFill>
                <a:srgbClr val="FF0000"/>
              </a:solidFill>
              <a:ea typeface="隶书" pitchFamily="49" charset="-122"/>
            </a:endParaRPr>
          </a:p>
          <a:p>
            <a:pPr>
              <a:lnSpc>
                <a:spcPct val="80000"/>
              </a:lnSpc>
              <a:spcBef>
                <a:spcPts val="0"/>
              </a:spcBef>
            </a:pPr>
            <a:r>
              <a:rPr lang="en-US" sz="1800" b="1" dirty="0" smtClean="0">
                <a:solidFill>
                  <a:srgbClr val="FF0000"/>
                </a:solidFill>
                <a:ea typeface="隶书" pitchFamily="49" charset="-122"/>
              </a:rPr>
              <a:t>     </a:t>
            </a:r>
            <a:r>
              <a:rPr lang="en-US" sz="1800" dirty="0" err="1" smtClean="0">
                <a:solidFill>
                  <a:srgbClr val="FF0000"/>
                </a:solidFill>
                <a:ea typeface="隶书" pitchFamily="49" charset="-122"/>
              </a:rPr>
              <a:t>search</a:t>
            </a:r>
            <a:r>
              <a:rPr lang="en-US" sz="1800" b="1" dirty="0" err="1" smtClean="0">
                <a:solidFill>
                  <a:srgbClr val="FF0000"/>
                </a:solidFill>
                <a:ea typeface="隶书" pitchFamily="49" charset="-122"/>
              </a:rPr>
              <a:t>_</a:t>
            </a:r>
            <a:r>
              <a:rPr lang="en-US" sz="1800" dirty="0" err="1" smtClean="0">
                <a:solidFill>
                  <a:srgbClr val="FF0000"/>
                </a:solidFill>
                <a:ea typeface="隶书" pitchFamily="49" charset="-122"/>
              </a:rPr>
              <a:t>tree</a:t>
            </a:r>
            <a:r>
              <a:rPr lang="en-US" sz="1800" b="1" dirty="0" smtClean="0">
                <a:solidFill>
                  <a:srgbClr val="FF0000"/>
                </a:solidFill>
                <a:ea typeface="隶书" pitchFamily="49" charset="-122"/>
              </a:rPr>
              <a:t>(</a:t>
            </a:r>
            <a:r>
              <a:rPr lang="en-US" sz="1800" b="1" dirty="0" err="1" smtClean="0">
                <a:solidFill>
                  <a:srgbClr val="FF0000"/>
                </a:solidFill>
                <a:ea typeface="隶书" pitchFamily="49" charset="-122"/>
              </a:rPr>
              <a:t>int</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size</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构造函数</a:t>
            </a:r>
          </a:p>
          <a:p>
            <a:pPr>
              <a:lnSpc>
                <a:spcPct val="80000"/>
              </a:lnSpc>
              <a:spcBef>
                <a:spcPts val="0"/>
              </a:spcBef>
            </a:pPr>
            <a:r>
              <a:rPr lang="en-US" sz="1800" dirty="0" smtClean="0">
                <a:solidFill>
                  <a:srgbClr val="FF0000"/>
                </a:solidFill>
                <a:ea typeface="隶书" pitchFamily="49" charset="-122"/>
              </a:rPr>
              <a:t>     </a:t>
            </a:r>
            <a:r>
              <a:rPr lang="en-US" sz="1800" b="1" dirty="0" smtClean="0">
                <a:solidFill>
                  <a:srgbClr val="FF0000"/>
                </a:solidFill>
                <a:ea typeface="隶书" pitchFamily="49" charset="-122"/>
              </a:rPr>
              <a:t>~</a:t>
            </a:r>
            <a:r>
              <a:rPr lang="en-US" sz="1800" dirty="0" err="1" smtClean="0">
                <a:solidFill>
                  <a:srgbClr val="FF0000"/>
                </a:solidFill>
                <a:ea typeface="隶书" pitchFamily="49" charset="-122"/>
              </a:rPr>
              <a:t>search</a:t>
            </a:r>
            <a:r>
              <a:rPr lang="en-US" sz="1800" b="1" dirty="0" err="1" smtClean="0">
                <a:solidFill>
                  <a:srgbClr val="FF0000"/>
                </a:solidFill>
                <a:ea typeface="隶书" pitchFamily="49" charset="-122"/>
              </a:rPr>
              <a:t>_</a:t>
            </a:r>
            <a:r>
              <a:rPr lang="en-US" sz="1800" dirty="0" err="1" smtClean="0">
                <a:solidFill>
                  <a:srgbClr val="FF0000"/>
                </a:solidFill>
                <a:ea typeface="隶书" pitchFamily="49" charset="-122"/>
              </a:rPr>
              <a:t>tree</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en-US" sz="1800" dirty="0" smtClean="0">
                <a:solidFill>
                  <a:schemeClr val="accent2"/>
                </a:solidFill>
                <a:ea typeface="隶书" pitchFamily="49" charset="-122"/>
              </a:rPr>
              <a:t>//</a:t>
            </a:r>
            <a:r>
              <a:rPr lang="zh-CN" altLang="en-US" sz="1800" dirty="0" smtClean="0">
                <a:solidFill>
                  <a:schemeClr val="accent2"/>
                </a:solidFill>
                <a:ea typeface="隶书" pitchFamily="49" charset="-122"/>
              </a:rPr>
              <a:t>析构函数</a:t>
            </a:r>
          </a:p>
          <a:p>
            <a:pPr>
              <a:lnSpc>
                <a:spcPct val="80000"/>
              </a:lnSpc>
              <a:spcBef>
                <a:spcPts val="0"/>
              </a:spcBef>
            </a:pPr>
            <a:r>
              <a:rPr lang="en-US" sz="1800" b="1" dirty="0" smtClean="0">
                <a:solidFill>
                  <a:srgbClr val="FF0000"/>
                </a:solidFill>
                <a:ea typeface="隶书" pitchFamily="49" charset="-122"/>
              </a:rPr>
              <a:t>     </a:t>
            </a:r>
            <a:r>
              <a:rPr lang="en-US" sz="1800" b="1" dirty="0" err="1" smtClean="0">
                <a:solidFill>
                  <a:srgbClr val="FF0000"/>
                </a:solidFill>
                <a:ea typeface="隶书" pitchFamily="49" charset="-122"/>
              </a:rPr>
              <a:t>int</a:t>
            </a:r>
            <a:r>
              <a:rPr lang="en-US" sz="1800" b="1" dirty="0" smtClean="0">
                <a:solidFill>
                  <a:srgbClr val="FF0000"/>
                </a:solidFill>
                <a:ea typeface="隶书" pitchFamily="49" charset="-122"/>
              </a:rPr>
              <a:t> </a:t>
            </a:r>
            <a:r>
              <a:rPr lang="en-US" sz="1800" dirty="0" err="1" smtClean="0">
                <a:solidFill>
                  <a:srgbClr val="FF0000"/>
                </a:solidFill>
                <a:ea typeface="隶书" pitchFamily="49" charset="-122"/>
              </a:rPr>
              <a:t>treeEmpty</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const {</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return </a:t>
            </a:r>
            <a:r>
              <a:rPr lang="en-US" sz="1800" dirty="0" smtClean="0">
                <a:solidFill>
                  <a:srgbClr val="FF0000"/>
                </a:solidFill>
                <a:ea typeface="隶书" pitchFamily="49" charset="-122"/>
              </a:rPr>
              <a:t>length</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0</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判断二叉搜索树空否</a:t>
            </a:r>
          </a:p>
          <a:p>
            <a:pPr>
              <a:lnSpc>
                <a:spcPct val="80000"/>
              </a:lnSpc>
              <a:spcBef>
                <a:spcPts val="0"/>
              </a:spcBef>
            </a:pPr>
            <a:r>
              <a:rPr lang="en-US" sz="1800" b="1" dirty="0" smtClean="0">
                <a:solidFill>
                  <a:srgbClr val="FF0000"/>
                </a:solidFill>
                <a:ea typeface="隶书" pitchFamily="49" charset="-122"/>
              </a:rPr>
              <a:t>     </a:t>
            </a:r>
            <a:r>
              <a:rPr lang="en-US" sz="1800" b="1" dirty="0" err="1" smtClean="0">
                <a:solidFill>
                  <a:srgbClr val="FF0000"/>
                </a:solidFill>
                <a:ea typeface="隶书" pitchFamily="49" charset="-122"/>
              </a:rPr>
              <a:t>int</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length</a:t>
            </a:r>
            <a:r>
              <a:rPr lang="en-US" sz="1800" b="1" dirty="0" smtClean="0">
                <a:solidFill>
                  <a:srgbClr val="FF0000"/>
                </a:solidFill>
                <a:ea typeface="隶书" pitchFamily="49" charset="-122"/>
              </a:rPr>
              <a:t>( ) {</a:t>
            </a:r>
            <a:r>
              <a:rPr lang="en-US" sz="1800" dirty="0" smtClean="0">
                <a:solidFill>
                  <a:srgbClr val="FF0000"/>
                </a:solidFill>
                <a:ea typeface="隶书" pitchFamily="49" charset="-122"/>
              </a:rPr>
              <a:t> </a:t>
            </a:r>
            <a:r>
              <a:rPr lang="en-US" sz="1800" b="1" dirty="0" smtClean="0">
                <a:solidFill>
                  <a:srgbClr val="FF0000"/>
                </a:solidFill>
                <a:ea typeface="隶书" pitchFamily="49" charset="-122"/>
              </a:rPr>
              <a:t>return </a:t>
            </a:r>
            <a:r>
              <a:rPr lang="en-US" sz="1800" dirty="0" err="1" smtClean="0">
                <a:solidFill>
                  <a:srgbClr val="FF0000"/>
                </a:solidFill>
                <a:ea typeface="隶书" pitchFamily="49" charset="-122"/>
              </a:rPr>
              <a:t>VerticesNum</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zh-CN" alt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返回二叉搜索树中数据的数量</a:t>
            </a:r>
          </a:p>
          <a:p>
            <a:pPr>
              <a:lnSpc>
                <a:spcPct val="80000"/>
              </a:lnSpc>
              <a:spcBef>
                <a:spcPts val="0"/>
              </a:spcBef>
            </a:pPr>
            <a:r>
              <a:rPr lang="en-US" sz="1800" b="1" dirty="0" smtClean="0">
                <a:solidFill>
                  <a:srgbClr val="FF0000"/>
                </a:solidFill>
                <a:ea typeface="隶书" pitchFamily="49" charset="-122"/>
              </a:rPr>
              <a:t>     </a:t>
            </a:r>
            <a:r>
              <a:rPr lang="en-US" altLang="zh-CN" sz="1800" dirty="0" smtClean="0">
                <a:solidFill>
                  <a:srgbClr val="FF0000"/>
                </a:solidFill>
                <a:ea typeface="隶书" pitchFamily="49" charset="-122"/>
              </a:rPr>
              <a:t>N</a:t>
            </a:r>
            <a:r>
              <a:rPr lang="en-US" sz="1800" dirty="0" smtClean="0">
                <a:solidFill>
                  <a:srgbClr val="FF0000"/>
                </a:solidFill>
                <a:ea typeface="隶书" pitchFamily="49" charset="-122"/>
              </a:rPr>
              <a:t>ode</a:t>
            </a:r>
            <a:r>
              <a:rPr lang="en-US" sz="1800" b="1" dirty="0" smtClean="0">
                <a:solidFill>
                  <a:srgbClr val="FF0000"/>
                </a:solidFill>
                <a:ea typeface="隶书" pitchFamily="49" charset="-122"/>
              </a:rPr>
              <a:t> </a:t>
            </a:r>
            <a:r>
              <a:rPr lang="en-US" sz="1800" dirty="0" smtClean="0">
                <a:solidFill>
                  <a:srgbClr val="FF0000"/>
                </a:solidFill>
                <a:ea typeface="隶书" pitchFamily="49" charset="-122"/>
              </a:rPr>
              <a:t>search</a:t>
            </a:r>
            <a:r>
              <a:rPr lang="en-US" sz="1800" b="1" dirty="0" smtClean="0">
                <a:solidFill>
                  <a:srgbClr val="FF0000"/>
                </a:solidFill>
                <a:ea typeface="隶书" pitchFamily="49" charset="-122"/>
              </a:rPr>
              <a:t>(</a:t>
            </a:r>
            <a:r>
              <a:rPr lang="en-US" sz="1800" dirty="0" err="1" smtClean="0">
                <a:solidFill>
                  <a:srgbClr val="FF0000"/>
                </a:solidFill>
                <a:ea typeface="隶书" pitchFamily="49" charset="-122"/>
              </a:rPr>
              <a:t>ElementType</a:t>
            </a:r>
            <a:r>
              <a:rPr lang="en-US" sz="1800" dirty="0" smtClean="0">
                <a:solidFill>
                  <a:srgbClr val="FF0000"/>
                </a:solidFill>
                <a:ea typeface="隶书" pitchFamily="49" charset="-122"/>
              </a:rPr>
              <a:t> element</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p>
          <a:p>
            <a:pPr>
              <a:lnSpc>
                <a:spcPct val="80000"/>
              </a:lnSpc>
              <a:spcBef>
                <a:spcPts val="0"/>
              </a:spcBef>
            </a:pP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返回元素取值为</a:t>
            </a:r>
            <a:r>
              <a:rPr lang="en-US" sz="1800" dirty="0" smtClean="0">
                <a:solidFill>
                  <a:schemeClr val="accent2"/>
                </a:solidFill>
                <a:ea typeface="隶书" pitchFamily="49" charset="-122"/>
              </a:rPr>
              <a:t>element</a:t>
            </a:r>
            <a:r>
              <a:rPr lang="zh-CN" altLang="en-US" sz="1800" dirty="0" smtClean="0">
                <a:solidFill>
                  <a:schemeClr val="accent2"/>
                </a:solidFill>
                <a:ea typeface="隶书" pitchFamily="49" charset="-122"/>
              </a:rPr>
              <a:t>的数据项所在的位置</a:t>
            </a:r>
          </a:p>
          <a:p>
            <a:pPr>
              <a:lnSpc>
                <a:spcPct val="80000"/>
              </a:lnSpc>
              <a:spcBef>
                <a:spcPts val="0"/>
              </a:spcBef>
            </a:pPr>
            <a:r>
              <a:rPr lang="en-US" sz="1800" dirty="0" smtClean="0">
                <a:solidFill>
                  <a:srgbClr val="FF0000"/>
                </a:solidFill>
                <a:ea typeface="隶书" pitchFamily="49" charset="-122"/>
              </a:rPr>
              <a:t>     </a:t>
            </a:r>
            <a:r>
              <a:rPr lang="en-US" sz="1800" dirty="0" err="1" smtClean="0">
                <a:solidFill>
                  <a:srgbClr val="FF0000"/>
                </a:solidFill>
                <a:ea typeface="隶书" pitchFamily="49" charset="-122"/>
              </a:rPr>
              <a:t>ElementType</a:t>
            </a:r>
            <a:r>
              <a:rPr lang="en-US" sz="1800" b="1" dirty="0" smtClean="0">
                <a:solidFill>
                  <a:srgbClr val="FF0000"/>
                </a:solidFill>
                <a:ea typeface="隶书" pitchFamily="49" charset="-122"/>
              </a:rPr>
              <a:t> </a:t>
            </a:r>
            <a:r>
              <a:rPr lang="en-US" sz="1800" dirty="0" err="1" smtClean="0">
                <a:solidFill>
                  <a:srgbClr val="FF0000"/>
                </a:solidFill>
                <a:ea typeface="隶书" pitchFamily="49" charset="-122"/>
              </a:rPr>
              <a:t>getvalue</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node n</a:t>
            </a:r>
            <a:r>
              <a:rPr lang="en-US" sz="1800" b="1" dirty="0" smtClean="0">
                <a:solidFill>
                  <a:srgbClr val="FF0000"/>
                </a:solidFill>
                <a:ea typeface="隶书" pitchFamily="49" charset="-122"/>
              </a:rPr>
              <a:t>);</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返回位置为</a:t>
            </a:r>
            <a:r>
              <a:rPr lang="en-US" sz="1800" dirty="0" smtClean="0">
                <a:solidFill>
                  <a:schemeClr val="accent2"/>
                </a:solidFill>
                <a:ea typeface="隶书" pitchFamily="49" charset="-122"/>
              </a:rPr>
              <a:t>n</a:t>
            </a:r>
            <a:r>
              <a:rPr lang="zh-CN" altLang="en-US" sz="1800" dirty="0" smtClean="0">
                <a:solidFill>
                  <a:schemeClr val="accent2"/>
                </a:solidFill>
                <a:ea typeface="隶书" pitchFamily="49" charset="-122"/>
              </a:rPr>
              <a:t>的元素的取值</a:t>
            </a:r>
          </a:p>
          <a:p>
            <a:pPr>
              <a:lnSpc>
                <a:spcPct val="80000"/>
              </a:lnSpc>
              <a:spcBef>
                <a:spcPts val="0"/>
              </a:spcBef>
            </a:pPr>
            <a:r>
              <a:rPr lang="en-US" sz="1800" dirty="0" smtClean="0">
                <a:solidFill>
                  <a:srgbClr val="FF0000"/>
                </a:solidFill>
                <a:ea typeface="隶书" pitchFamily="49" charset="-122"/>
              </a:rPr>
              <a:t>     </a:t>
            </a:r>
            <a:r>
              <a:rPr lang="en-US" sz="1800" b="1" dirty="0" err="1" smtClean="0">
                <a:solidFill>
                  <a:srgbClr val="FF0000"/>
                </a:solidFill>
                <a:ea typeface="隶书" pitchFamily="49" charset="-122"/>
              </a:rPr>
              <a:t>int</a:t>
            </a:r>
            <a:r>
              <a:rPr lang="en-US" sz="1800" dirty="0" smtClean="0">
                <a:solidFill>
                  <a:srgbClr val="FF0000"/>
                </a:solidFill>
                <a:ea typeface="隶书" pitchFamily="49" charset="-122"/>
              </a:rPr>
              <a:t> insert</a:t>
            </a:r>
            <a:r>
              <a:rPr lang="en-US" sz="1800" b="1" dirty="0" smtClean="0">
                <a:solidFill>
                  <a:srgbClr val="FF0000"/>
                </a:solidFill>
                <a:ea typeface="隶书" pitchFamily="49" charset="-122"/>
              </a:rPr>
              <a:t>(</a:t>
            </a:r>
            <a:r>
              <a:rPr lang="en-US" sz="1800" dirty="0" err="1" smtClean="0">
                <a:solidFill>
                  <a:srgbClr val="FF0000"/>
                </a:solidFill>
                <a:ea typeface="隶书" pitchFamily="49" charset="-122"/>
              </a:rPr>
              <a:t>ElementType</a:t>
            </a:r>
            <a:r>
              <a:rPr lang="en-US" sz="1800" dirty="0" smtClean="0">
                <a:solidFill>
                  <a:srgbClr val="FF0000"/>
                </a:solidFill>
                <a:ea typeface="隶书" pitchFamily="49" charset="-122"/>
              </a:rPr>
              <a:t> element</a:t>
            </a:r>
            <a:r>
              <a:rPr lang="en-US" sz="1800" b="1" dirty="0" smtClean="0">
                <a:solidFill>
                  <a:srgbClr val="FF0000"/>
                </a:solidFill>
                <a:ea typeface="隶书" pitchFamily="49" charset="-122"/>
              </a:rPr>
              <a:t>);</a:t>
            </a:r>
          </a:p>
          <a:p>
            <a:pPr>
              <a:lnSpc>
                <a:spcPct val="80000"/>
              </a:lnSpc>
              <a:spcBef>
                <a:spcPts val="0"/>
              </a:spcBef>
            </a:pPr>
            <a:r>
              <a:rPr 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向二叉搜索树中插入元素取值为</a:t>
            </a:r>
            <a:r>
              <a:rPr lang="en-US" sz="1800" dirty="0" smtClean="0">
                <a:solidFill>
                  <a:schemeClr val="accent2"/>
                </a:solidFill>
                <a:ea typeface="隶书" pitchFamily="49" charset="-122"/>
              </a:rPr>
              <a:t>element</a:t>
            </a:r>
            <a:r>
              <a:rPr lang="zh-CN" altLang="en-US" sz="1800" dirty="0" smtClean="0">
                <a:solidFill>
                  <a:schemeClr val="accent2"/>
                </a:solidFill>
                <a:ea typeface="隶书" pitchFamily="49" charset="-122"/>
              </a:rPr>
              <a:t>的数据项</a:t>
            </a:r>
          </a:p>
          <a:p>
            <a:pPr>
              <a:lnSpc>
                <a:spcPct val="80000"/>
              </a:lnSpc>
              <a:spcBef>
                <a:spcPts val="0"/>
              </a:spcBef>
            </a:pPr>
            <a:r>
              <a:rPr lang="en-US" sz="1800" dirty="0" smtClean="0">
                <a:solidFill>
                  <a:srgbClr val="FF0000"/>
                </a:solidFill>
                <a:ea typeface="隶书" pitchFamily="49" charset="-122"/>
              </a:rPr>
              <a:t>     </a:t>
            </a:r>
            <a:r>
              <a:rPr lang="en-US" sz="1800" b="1" dirty="0" err="1" smtClean="0">
                <a:solidFill>
                  <a:srgbClr val="FF0000"/>
                </a:solidFill>
                <a:ea typeface="隶书" pitchFamily="49" charset="-122"/>
              </a:rPr>
              <a:t>int</a:t>
            </a:r>
            <a:r>
              <a:rPr lang="en-US" sz="1800" dirty="0" smtClean="0">
                <a:solidFill>
                  <a:srgbClr val="FF0000"/>
                </a:solidFill>
                <a:ea typeface="隶书" pitchFamily="49" charset="-122"/>
              </a:rPr>
              <a:t> delete</a:t>
            </a:r>
            <a:r>
              <a:rPr lang="en-US" sz="1800" b="1" dirty="0" smtClean="0">
                <a:solidFill>
                  <a:srgbClr val="FF0000"/>
                </a:solidFill>
                <a:ea typeface="隶书" pitchFamily="49" charset="-122"/>
              </a:rPr>
              <a:t>(</a:t>
            </a:r>
            <a:r>
              <a:rPr lang="en-US" sz="1800" dirty="0" err="1" smtClean="0">
                <a:solidFill>
                  <a:srgbClr val="FF0000"/>
                </a:solidFill>
                <a:ea typeface="隶书" pitchFamily="49" charset="-122"/>
              </a:rPr>
              <a:t>ElementType</a:t>
            </a:r>
            <a:r>
              <a:rPr lang="en-US" sz="1800" dirty="0" smtClean="0">
                <a:solidFill>
                  <a:srgbClr val="FF0000"/>
                </a:solidFill>
                <a:ea typeface="隶书" pitchFamily="49" charset="-122"/>
              </a:rPr>
              <a:t> element</a:t>
            </a:r>
            <a:r>
              <a:rPr lang="en-US" sz="1800" b="1" dirty="0" smtClean="0">
                <a:solidFill>
                  <a:srgbClr val="FF0000"/>
                </a:solidFill>
                <a:ea typeface="隶书" pitchFamily="49" charset="-122"/>
              </a:rPr>
              <a:t>);</a:t>
            </a:r>
          </a:p>
          <a:p>
            <a:pPr>
              <a:lnSpc>
                <a:spcPct val="80000"/>
              </a:lnSpc>
              <a:spcBef>
                <a:spcPts val="0"/>
              </a:spcBef>
            </a:pPr>
            <a:r>
              <a:rPr lang="en-US" sz="1800" b="1" dirty="0" smtClean="0">
                <a:solidFill>
                  <a:srgbClr val="FF0000"/>
                </a:solidFill>
                <a:ea typeface="隶书" pitchFamily="49" charset="-122"/>
              </a:rPr>
              <a:t>   </a:t>
            </a:r>
            <a:r>
              <a:rPr lang="en-US" sz="1800" dirty="0" smtClean="0">
                <a:solidFill>
                  <a:srgbClr val="FF0000"/>
                </a:solidFill>
                <a:ea typeface="隶书" pitchFamily="49" charset="-122"/>
              </a:rPr>
              <a:t> </a:t>
            </a:r>
            <a:r>
              <a:rPr lang="en-US" sz="1800" dirty="0" smtClean="0">
                <a:solidFill>
                  <a:schemeClr val="accent2"/>
                </a:solidFill>
                <a:ea typeface="隶书" pitchFamily="49" charset="-122"/>
              </a:rPr>
              <a:t> </a:t>
            </a:r>
            <a:r>
              <a:rPr lang="en-US" sz="1800" b="1" dirty="0" smtClean="0">
                <a:solidFill>
                  <a:schemeClr val="accent2"/>
                </a:solidFill>
                <a:ea typeface="隶书" pitchFamily="49" charset="-122"/>
              </a:rPr>
              <a:t>//</a:t>
            </a:r>
            <a:r>
              <a:rPr lang="zh-CN" altLang="en-US" sz="1800" dirty="0" smtClean="0">
                <a:solidFill>
                  <a:schemeClr val="accent2"/>
                </a:solidFill>
                <a:ea typeface="隶书" pitchFamily="49" charset="-122"/>
              </a:rPr>
              <a:t>二叉搜索树中删除元素取值为</a:t>
            </a:r>
            <a:r>
              <a:rPr lang="en-US" sz="1800" dirty="0" smtClean="0">
                <a:solidFill>
                  <a:schemeClr val="accent2"/>
                </a:solidFill>
                <a:ea typeface="隶书" pitchFamily="49" charset="-122"/>
              </a:rPr>
              <a:t>element</a:t>
            </a:r>
            <a:r>
              <a:rPr lang="zh-CN" altLang="en-US" sz="1800" dirty="0" smtClean="0">
                <a:solidFill>
                  <a:schemeClr val="accent2"/>
                </a:solidFill>
                <a:ea typeface="隶书" pitchFamily="49" charset="-122"/>
              </a:rPr>
              <a:t>的数据项</a:t>
            </a:r>
          </a:p>
          <a:p>
            <a:pPr>
              <a:lnSpc>
                <a:spcPct val="80000"/>
              </a:lnSpc>
              <a:spcBef>
                <a:spcPts val="0"/>
              </a:spcBef>
            </a:pPr>
            <a:r>
              <a:rPr lang="en-US" sz="1800" b="1" dirty="0" smtClean="0">
                <a:solidFill>
                  <a:srgbClr val="FF0000"/>
                </a:solidFill>
                <a:ea typeface="隶书" pitchFamily="49" charset="-122"/>
              </a:rPr>
              <a:t>};</a:t>
            </a:r>
            <a:endParaRPr lang="zh-CN" altLang="en-US" sz="1800" b="1" dirty="0" smtClean="0">
              <a:solidFill>
                <a:srgbClr val="FF0000"/>
              </a:solidFill>
              <a:ea typeface="隶书" pitchFamily="49" charset="-122"/>
            </a:endParaRPr>
          </a:p>
        </p:txBody>
      </p:sp>
    </p:spTree>
  </p:cSld>
  <p:clrMapOvr>
    <a:masterClrMapping/>
  </p:clrMapOvr>
  <p:transition>
    <p:split orient="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420687" y="921072"/>
            <a:ext cx="8534400" cy="5509200"/>
          </a:xfrm>
          <a:prstGeom prst="rect">
            <a:avLst/>
          </a:prstGeom>
          <a:noFill/>
          <a:ln w="9525">
            <a:noFill/>
            <a:miter lim="800000"/>
            <a:headEnd/>
            <a:tailEnd/>
          </a:ln>
          <a:effectLst/>
        </p:spPr>
        <p:txBody>
          <a:bodyPr>
            <a:spAutoFit/>
          </a:bodyPr>
          <a:lstStyle/>
          <a:p>
            <a:pPr>
              <a:spcBef>
                <a:spcPts val="0"/>
              </a:spcBef>
            </a:pPr>
            <a:r>
              <a:rPr lang="en-US" altLang="zh-CN" sz="2200" b="1" u="none" dirty="0" smtClean="0">
                <a:solidFill>
                  <a:srgbClr val="CC0000"/>
                </a:solidFill>
              </a:rPr>
              <a:t>#include</a:t>
            </a:r>
            <a:r>
              <a:rPr lang="en-US" altLang="zh-CN" sz="2200" u="none" dirty="0" smtClean="0">
                <a:solidFill>
                  <a:srgbClr val="CC0000"/>
                </a:solidFill>
              </a:rPr>
              <a:t> </a:t>
            </a:r>
            <a:r>
              <a:rPr lang="en-US" altLang="zh-CN" sz="2200" b="1" i="1" u="none" dirty="0" smtClean="0">
                <a:solidFill>
                  <a:srgbClr val="CC0000"/>
                </a:solidFill>
              </a:rPr>
              <a:t>&lt;</a:t>
            </a:r>
            <a:r>
              <a:rPr lang="en-US" altLang="zh-CN" sz="2200" b="1" u="none" dirty="0" err="1" smtClean="0">
                <a:solidFill>
                  <a:srgbClr val="CC0000"/>
                </a:solidFill>
              </a:rPr>
              <a:t>iostream.h</a:t>
            </a:r>
            <a:r>
              <a:rPr lang="en-US" altLang="zh-CN" sz="2200" b="1" i="1" u="none" dirty="0" smtClean="0">
                <a:solidFill>
                  <a:srgbClr val="CC0000"/>
                </a:solidFill>
              </a:rPr>
              <a:t>&gt;</a:t>
            </a:r>
          </a:p>
          <a:p>
            <a:pPr>
              <a:spcBef>
                <a:spcPts val="0"/>
              </a:spcBef>
            </a:pPr>
            <a:r>
              <a:rPr lang="en-US" altLang="zh-CN" sz="2200" b="1" u="none" dirty="0" smtClean="0">
                <a:solidFill>
                  <a:srgbClr val="CC0000"/>
                </a:solidFill>
              </a:rPr>
              <a:t>template &lt;class Type&gt; class </a:t>
            </a:r>
            <a:r>
              <a:rPr lang="en-US" altLang="zh-CN" sz="2200" u="none" dirty="0" smtClean="0">
                <a:solidFill>
                  <a:srgbClr val="CC0000"/>
                </a:solidFill>
              </a:rPr>
              <a:t>BST</a:t>
            </a:r>
            <a:r>
              <a:rPr lang="en-US" altLang="zh-CN" sz="2200" b="1" u="none" dirty="0" smtClean="0">
                <a:solidFill>
                  <a:srgbClr val="CC0000"/>
                </a:solidFill>
              </a:rPr>
              <a:t>;</a:t>
            </a:r>
          </a:p>
          <a:p>
            <a:pPr>
              <a:spcBef>
                <a:spcPts val="0"/>
              </a:spcBef>
            </a:pPr>
            <a:r>
              <a:rPr lang="en-US" altLang="zh-CN" sz="2200" b="1" u="none" dirty="0" smtClean="0">
                <a:solidFill>
                  <a:srgbClr val="CC0000"/>
                </a:solidFill>
              </a:rPr>
              <a:t>template &lt;class Type&gt; class </a:t>
            </a:r>
            <a:r>
              <a:rPr lang="en-US" altLang="zh-CN" sz="2200" u="none" dirty="0" err="1" smtClean="0">
                <a:solidFill>
                  <a:srgbClr val="CC0000"/>
                </a:solidFill>
              </a:rPr>
              <a:t>BstNode</a:t>
            </a:r>
            <a:r>
              <a:rPr lang="en-US" altLang="zh-CN" sz="2200" u="none" dirty="0" smtClean="0">
                <a:solidFill>
                  <a:srgbClr val="CC0000"/>
                </a:solidFill>
              </a:rPr>
              <a:t> </a:t>
            </a:r>
            <a:r>
              <a:rPr lang="en-US" altLang="zh-CN" sz="2200" b="1" u="none" dirty="0" smtClean="0">
                <a:solidFill>
                  <a:srgbClr val="CC0000"/>
                </a:solidFill>
              </a:rPr>
              <a:t>&lt;Type&gt; : public </a:t>
            </a:r>
            <a:r>
              <a:rPr lang="en-US" altLang="zh-CN" sz="2200" u="none" dirty="0" err="1" smtClean="0">
                <a:solidFill>
                  <a:srgbClr val="CC0000"/>
                </a:solidFill>
              </a:rPr>
              <a:t>BinTreeNode</a:t>
            </a:r>
            <a:r>
              <a:rPr lang="en-US" altLang="zh-CN" sz="2200" b="1" u="none" dirty="0" smtClean="0">
                <a:solidFill>
                  <a:srgbClr val="CC0000"/>
                </a:solidFill>
              </a:rPr>
              <a:t> {   </a:t>
            </a:r>
          </a:p>
          <a:p>
            <a:pPr>
              <a:spcBef>
                <a:spcPts val="0"/>
              </a:spcBef>
            </a:pPr>
            <a:r>
              <a:rPr lang="en-US" altLang="zh-CN" sz="2200" b="1" u="none" dirty="0" smtClean="0">
                <a:solidFill>
                  <a:srgbClr val="CC0000"/>
                </a:solidFill>
              </a:rPr>
              <a:t>  friend class </a:t>
            </a:r>
            <a:r>
              <a:rPr lang="en-US" altLang="zh-CN" sz="2200" u="none" dirty="0" smtClean="0">
                <a:solidFill>
                  <a:srgbClr val="CC0000"/>
                </a:solidFill>
              </a:rPr>
              <a:t>BST</a:t>
            </a:r>
            <a:r>
              <a:rPr lang="en-US" altLang="zh-CN" sz="2200" i="1" u="none" dirty="0" smtClean="0">
                <a:solidFill>
                  <a:srgbClr val="CC0000"/>
                </a:solidFill>
              </a:rPr>
              <a:t> </a:t>
            </a:r>
            <a:r>
              <a:rPr lang="en-US" altLang="zh-CN" sz="2200" b="1" u="none" dirty="0" smtClean="0">
                <a:solidFill>
                  <a:srgbClr val="CC0000"/>
                </a:solidFill>
              </a:rPr>
              <a:t>&lt;Type</a:t>
            </a:r>
            <a:r>
              <a:rPr lang="en-US" altLang="zh-CN" sz="2200" b="1" i="1" u="none" dirty="0" smtClean="0">
                <a:solidFill>
                  <a:srgbClr val="CC0000"/>
                </a:solidFill>
              </a:rPr>
              <a:t>&gt;</a:t>
            </a:r>
            <a:r>
              <a:rPr lang="en-US" altLang="zh-CN" sz="2200" b="1" u="none" dirty="0" smtClean="0">
                <a:solidFill>
                  <a:srgbClr val="CC0000"/>
                </a:solidFill>
              </a:rPr>
              <a:t>;</a:t>
            </a:r>
            <a:endParaRPr lang="en-US" altLang="zh-CN" sz="2200" b="1" u="none" dirty="0" smtClean="0">
              <a:solidFill>
                <a:srgbClr val="CC0000"/>
              </a:solidFill>
              <a:ea typeface="隶书" pitchFamily="49" charset="-122"/>
            </a:endParaRPr>
          </a:p>
          <a:p>
            <a:pPr>
              <a:spcBef>
                <a:spcPts val="0"/>
              </a:spcBef>
            </a:pPr>
            <a:r>
              <a:rPr lang="en-US" altLang="zh-CN" sz="2200" b="1" u="none" dirty="0" smtClean="0">
                <a:solidFill>
                  <a:srgbClr val="CC0000"/>
                </a:solidFill>
                <a:ea typeface="隶书" pitchFamily="49" charset="-122"/>
              </a:rPr>
              <a:t>  protected</a:t>
            </a:r>
            <a:r>
              <a:rPr lang="en-US" altLang="zh-CN" sz="2200" b="1" u="none" dirty="0">
                <a:solidFill>
                  <a:srgbClr val="CC0000"/>
                </a:solidFill>
                <a:ea typeface="隶书" pitchFamily="49" charset="-122"/>
              </a:rPr>
              <a:t>:</a:t>
            </a:r>
          </a:p>
          <a:p>
            <a:pPr>
              <a:spcBef>
                <a:spcPts val="0"/>
              </a:spcBef>
            </a:pPr>
            <a:r>
              <a:rPr lang="en-US" altLang="zh-CN" sz="2200" b="1" u="none" dirty="0">
                <a:solidFill>
                  <a:srgbClr val="CC0000"/>
                </a:solidFill>
                <a:ea typeface="隶书" pitchFamily="49" charset="-122"/>
              </a:rPr>
              <a:t>     Type</a:t>
            </a:r>
            <a:r>
              <a:rPr lang="en-US" altLang="zh-CN" sz="2200" i="1" u="none" dirty="0">
                <a:solidFill>
                  <a:srgbClr val="CC0000"/>
                </a:solidFill>
                <a:ea typeface="隶书" pitchFamily="49" charset="-122"/>
              </a:rPr>
              <a:t> </a:t>
            </a:r>
            <a:r>
              <a:rPr lang="en-US" altLang="zh-CN" sz="2200" u="none" dirty="0">
                <a:solidFill>
                  <a:srgbClr val="CC0000"/>
                </a:solidFill>
                <a:ea typeface="隶书" pitchFamily="49" charset="-122"/>
              </a:rPr>
              <a:t>data</a:t>
            </a:r>
            <a:r>
              <a:rPr lang="en-US" altLang="zh-CN" sz="2200" b="1" u="none" dirty="0">
                <a:solidFill>
                  <a:srgbClr val="CC0000"/>
                </a:solidFill>
                <a:ea typeface="隶书" pitchFamily="49" charset="-122"/>
              </a:rPr>
              <a:t>;					  </a:t>
            </a:r>
            <a:r>
              <a:rPr lang="en-US" altLang="zh-CN" sz="2200" u="none" dirty="0">
                <a:solidFill>
                  <a:srgbClr val="CC0000"/>
                </a:solidFill>
                <a:ea typeface="隶书" pitchFamily="49" charset="-122"/>
              </a:rPr>
              <a:t>   </a:t>
            </a:r>
          </a:p>
          <a:p>
            <a:pPr>
              <a:spcBef>
                <a:spcPts val="0"/>
              </a:spcBef>
            </a:pPr>
            <a:r>
              <a:rPr lang="en-US" altLang="zh-CN" sz="2200" u="none" dirty="0">
                <a:solidFill>
                  <a:srgbClr val="CC0000"/>
                </a:solidFill>
                <a:ea typeface="隶书" pitchFamily="49" charset="-122"/>
              </a:rPr>
              <a:t>     </a:t>
            </a:r>
            <a:r>
              <a:rPr lang="en-US" altLang="zh-CN" sz="2200" u="none" dirty="0" err="1">
                <a:solidFill>
                  <a:srgbClr val="CC0000"/>
                </a:solidFill>
                <a:ea typeface="隶书" pitchFamily="49" charset="-122"/>
              </a:rPr>
              <a:t>BstNode</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&lt;Type&gt;</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a:t>
            </a:r>
            <a:r>
              <a:rPr lang="en-US" altLang="zh-CN" sz="2200" u="none" dirty="0" err="1">
                <a:solidFill>
                  <a:srgbClr val="CC0000"/>
                </a:solidFill>
                <a:ea typeface="隶书" pitchFamily="49" charset="-122"/>
              </a:rPr>
              <a:t>leftChild</a:t>
            </a:r>
            <a:r>
              <a:rPr lang="en-US" altLang="zh-CN" sz="2200" b="1" u="none" dirty="0">
                <a:solidFill>
                  <a:srgbClr val="CC0000"/>
                </a:solidFill>
                <a:ea typeface="隶书" pitchFamily="49" charset="-122"/>
              </a:rPr>
              <a:t>, *</a:t>
            </a:r>
            <a:r>
              <a:rPr lang="en-US" altLang="zh-CN" sz="2200" u="none" dirty="0" err="1">
                <a:solidFill>
                  <a:srgbClr val="CC0000"/>
                </a:solidFill>
                <a:ea typeface="隶书" pitchFamily="49" charset="-122"/>
              </a:rPr>
              <a:t>rightChild</a:t>
            </a:r>
            <a:r>
              <a:rPr lang="en-US" altLang="zh-CN" sz="2200" b="1" u="none" dirty="0">
                <a:solidFill>
                  <a:srgbClr val="CC0000"/>
                </a:solidFill>
                <a:ea typeface="隶书" pitchFamily="49" charset="-122"/>
              </a:rPr>
              <a:t>; </a:t>
            </a:r>
          </a:p>
          <a:p>
            <a:pPr>
              <a:spcBef>
                <a:spcPts val="0"/>
              </a:spcBef>
            </a:pPr>
            <a:r>
              <a:rPr lang="en-US" altLang="zh-CN" sz="2200" b="1" u="none" dirty="0" smtClean="0">
                <a:solidFill>
                  <a:srgbClr val="CC0000"/>
                </a:solidFill>
                <a:ea typeface="隶书" pitchFamily="49" charset="-122"/>
              </a:rPr>
              <a:t>  public</a:t>
            </a:r>
            <a:r>
              <a:rPr lang="en-US" altLang="zh-CN" sz="2200" b="1" u="none" dirty="0">
                <a:solidFill>
                  <a:srgbClr val="CC0000"/>
                </a:solidFill>
                <a:ea typeface="隶书" pitchFamily="49" charset="-122"/>
              </a:rPr>
              <a:t>:</a:t>
            </a:r>
          </a:p>
          <a:p>
            <a:pPr algn="just">
              <a:spcBef>
                <a:spcPts val="0"/>
              </a:spcBef>
            </a:pPr>
            <a:r>
              <a:rPr lang="en-US" altLang="zh-CN" sz="2200" u="none" dirty="0">
                <a:solidFill>
                  <a:srgbClr val="CC0000"/>
                </a:solidFill>
                <a:ea typeface="隶书" pitchFamily="49" charset="-122"/>
              </a:rPr>
              <a:t>    </a:t>
            </a:r>
            <a:r>
              <a:rPr lang="en-US" altLang="zh-CN" sz="2200" u="none" dirty="0" smtClean="0">
                <a:solidFill>
                  <a:srgbClr val="CC0000"/>
                </a:solidFill>
                <a:ea typeface="隶书" pitchFamily="49" charset="-122"/>
              </a:rPr>
              <a:t> </a:t>
            </a:r>
            <a:r>
              <a:rPr lang="en-US" altLang="zh-CN" sz="2200" u="none" dirty="0" err="1" smtClean="0">
                <a:solidFill>
                  <a:srgbClr val="CC0000"/>
                </a:solidFill>
                <a:ea typeface="隶书" pitchFamily="49" charset="-122"/>
              </a:rPr>
              <a:t>BstNode</a:t>
            </a:r>
            <a:r>
              <a:rPr lang="en-US" altLang="zh-CN" sz="2200" b="1" u="none" dirty="0" smtClean="0">
                <a:solidFill>
                  <a:srgbClr val="CC0000"/>
                </a:solidFill>
                <a:ea typeface="隶书" pitchFamily="49" charset="-122"/>
              </a:rPr>
              <a:t>( </a:t>
            </a:r>
            <a:r>
              <a:rPr lang="en-US" altLang="zh-CN" sz="2200" b="1" u="none" dirty="0">
                <a:solidFill>
                  <a:srgbClr val="CC0000"/>
                </a:solidFill>
                <a:ea typeface="隶书" pitchFamily="49" charset="-122"/>
              </a:rPr>
              <a:t>) :</a:t>
            </a:r>
            <a:r>
              <a:rPr lang="en-US" altLang="zh-CN" sz="2200" u="none" dirty="0">
                <a:solidFill>
                  <a:srgbClr val="CC0000"/>
                </a:solidFill>
                <a:ea typeface="隶书" pitchFamily="49" charset="-122"/>
              </a:rPr>
              <a:t> </a:t>
            </a:r>
            <a:r>
              <a:rPr lang="en-US" altLang="zh-CN" sz="2200" u="none" dirty="0" err="1" smtClean="0">
                <a:solidFill>
                  <a:srgbClr val="CC0000"/>
                </a:solidFill>
                <a:ea typeface="隶书" pitchFamily="49" charset="-122"/>
              </a:rPr>
              <a:t>leftChild</a:t>
            </a:r>
            <a:r>
              <a:rPr lang="en-US" altLang="zh-CN" sz="2200" b="1" u="none" dirty="0" smtClean="0">
                <a:solidFill>
                  <a:srgbClr val="CC0000"/>
                </a:solidFill>
                <a:ea typeface="隶书" pitchFamily="49" charset="-122"/>
              </a:rPr>
              <a:t>(</a:t>
            </a:r>
            <a:r>
              <a:rPr lang="en-US" altLang="zh-CN" sz="2200" u="none" dirty="0" smtClean="0">
                <a:solidFill>
                  <a:srgbClr val="CC0000"/>
                </a:solidFill>
                <a:ea typeface="隶书" pitchFamily="49" charset="-122"/>
              </a:rPr>
              <a:t>NULL</a:t>
            </a:r>
            <a:r>
              <a:rPr lang="en-US" altLang="zh-CN" sz="2200" b="1" u="none" dirty="0" smtClean="0">
                <a:solidFill>
                  <a:srgbClr val="CC0000"/>
                </a:solidFill>
                <a:ea typeface="隶书" pitchFamily="49" charset="-122"/>
              </a:rPr>
              <a:t>), </a:t>
            </a:r>
            <a:r>
              <a:rPr lang="en-US" altLang="zh-CN" sz="2200" u="none" dirty="0" err="1" smtClean="0">
                <a:solidFill>
                  <a:srgbClr val="CC0000"/>
                </a:solidFill>
                <a:ea typeface="隶书" pitchFamily="49" charset="-122"/>
              </a:rPr>
              <a:t>rightChild</a:t>
            </a:r>
            <a:r>
              <a:rPr lang="en-US" altLang="zh-CN" sz="2200" b="1" u="none" dirty="0" smtClean="0">
                <a:solidFill>
                  <a:srgbClr val="CC0000"/>
                </a:solidFill>
                <a:ea typeface="隶书" pitchFamily="49" charset="-122"/>
              </a:rPr>
              <a:t>(</a:t>
            </a:r>
            <a:r>
              <a:rPr lang="en-US" altLang="zh-CN" sz="2200" u="none" dirty="0" smtClean="0">
                <a:solidFill>
                  <a:srgbClr val="CC0000"/>
                </a:solidFill>
                <a:ea typeface="隶书" pitchFamily="49" charset="-122"/>
              </a:rPr>
              <a:t>NULL</a:t>
            </a:r>
            <a:r>
              <a:rPr lang="en-US" altLang="zh-CN" sz="2200" b="1" u="none" dirty="0">
                <a:solidFill>
                  <a:srgbClr val="CC0000"/>
                </a:solidFill>
                <a:ea typeface="隶书" pitchFamily="49" charset="-122"/>
              </a:rPr>
              <a:t>)</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 }</a:t>
            </a:r>
            <a:r>
              <a:rPr lang="en-US" altLang="zh-CN" sz="2200" u="none" dirty="0">
                <a:solidFill>
                  <a:srgbClr val="CC0000"/>
                </a:solidFill>
                <a:ea typeface="隶书" pitchFamily="49" charset="-122"/>
              </a:rPr>
              <a:t>  </a:t>
            </a:r>
            <a:r>
              <a:rPr lang="en-US" altLang="zh-CN" sz="2200" b="1" u="none" dirty="0">
                <a:solidFill>
                  <a:srgbClr val="000099"/>
                </a:solidFill>
                <a:ea typeface="隶书" pitchFamily="49" charset="-122"/>
              </a:rPr>
              <a:t>//</a:t>
            </a:r>
            <a:r>
              <a:rPr lang="zh-CN" altLang="en-US" sz="2200" u="none" dirty="0">
                <a:solidFill>
                  <a:srgbClr val="000099"/>
                </a:solidFill>
                <a:ea typeface="隶书" pitchFamily="49" charset="-122"/>
              </a:rPr>
              <a:t>构造函数</a:t>
            </a:r>
          </a:p>
          <a:p>
            <a:pPr algn="just">
              <a:spcBef>
                <a:spcPts val="0"/>
              </a:spcBef>
            </a:pPr>
            <a:r>
              <a:rPr lang="zh-CN" altLang="en-US" sz="2200" u="none" dirty="0">
                <a:solidFill>
                  <a:srgbClr val="CC0000"/>
                </a:solidFill>
                <a:ea typeface="隶书" pitchFamily="49" charset="-122"/>
              </a:rPr>
              <a:t>    </a:t>
            </a:r>
            <a:r>
              <a:rPr lang="zh-CN" altLang="en-US" sz="2200" u="none" dirty="0" smtClean="0">
                <a:solidFill>
                  <a:srgbClr val="CC0000"/>
                </a:solidFill>
                <a:ea typeface="隶书" pitchFamily="49" charset="-122"/>
              </a:rPr>
              <a:t> </a:t>
            </a:r>
            <a:r>
              <a:rPr lang="en-US" altLang="zh-CN" sz="2200" u="none" dirty="0" err="1" smtClean="0">
                <a:solidFill>
                  <a:srgbClr val="CC0000"/>
                </a:solidFill>
                <a:ea typeface="隶书" pitchFamily="49" charset="-122"/>
              </a:rPr>
              <a:t>BstNode</a:t>
            </a:r>
            <a:r>
              <a:rPr lang="en-US" altLang="zh-CN" sz="2200" b="1" u="none" dirty="0" smtClean="0">
                <a:solidFill>
                  <a:srgbClr val="CC0000"/>
                </a:solidFill>
                <a:ea typeface="隶书" pitchFamily="49" charset="-122"/>
              </a:rPr>
              <a:t>(const </a:t>
            </a:r>
            <a:r>
              <a:rPr lang="en-US" altLang="zh-CN" sz="2200" b="1" u="none" dirty="0">
                <a:solidFill>
                  <a:srgbClr val="CC0000"/>
                </a:solidFill>
                <a:ea typeface="隶书" pitchFamily="49" charset="-122"/>
              </a:rPr>
              <a:t>Type </a:t>
            </a:r>
            <a:r>
              <a:rPr lang="en-US" altLang="zh-CN" sz="2200" u="none" dirty="0">
                <a:solidFill>
                  <a:srgbClr val="CC0000"/>
                </a:solidFill>
                <a:ea typeface="隶书" pitchFamily="49" charset="-122"/>
              </a:rPr>
              <a:t>d</a:t>
            </a:r>
            <a:r>
              <a:rPr lang="en-US" altLang="zh-CN" sz="2200" b="1" u="none" dirty="0">
                <a:solidFill>
                  <a:srgbClr val="CC0000"/>
                </a:solidFill>
                <a:ea typeface="隶书" pitchFamily="49" charset="-122"/>
              </a:rPr>
              <a:t>,</a:t>
            </a:r>
            <a:r>
              <a:rPr lang="en-US" altLang="zh-CN" sz="2200" u="none" dirty="0">
                <a:solidFill>
                  <a:srgbClr val="CC0000"/>
                </a:solidFill>
                <a:ea typeface="隶书" pitchFamily="49" charset="-122"/>
              </a:rPr>
              <a:t> </a:t>
            </a:r>
            <a:r>
              <a:rPr lang="en-US" altLang="zh-CN" sz="2200" u="none" dirty="0" err="1">
                <a:solidFill>
                  <a:srgbClr val="CC0000"/>
                </a:solidFill>
                <a:ea typeface="隶书" pitchFamily="49" charset="-122"/>
              </a:rPr>
              <a:t>BstNode</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&lt;Type&gt;</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a:t>
            </a:r>
          </a:p>
          <a:p>
            <a:pPr algn="just">
              <a:spcBef>
                <a:spcPts val="0"/>
              </a:spcBef>
            </a:pPr>
            <a:r>
              <a:rPr lang="en-US" altLang="zh-CN" sz="2200" u="none" dirty="0">
                <a:solidFill>
                  <a:srgbClr val="CC0000"/>
                </a:solidFill>
                <a:ea typeface="隶书" pitchFamily="49" charset="-122"/>
              </a:rPr>
              <a:t>           </a:t>
            </a:r>
            <a:r>
              <a:rPr lang="en-US" altLang="zh-CN" sz="2200" u="none" dirty="0" smtClean="0">
                <a:solidFill>
                  <a:srgbClr val="CC0000"/>
                </a:solidFill>
                <a:ea typeface="隶书" pitchFamily="49" charset="-122"/>
              </a:rPr>
              <a:t>              L=NULL</a:t>
            </a:r>
            <a:r>
              <a:rPr lang="en-US" altLang="zh-CN" sz="2200" b="1" u="none" dirty="0">
                <a:solidFill>
                  <a:srgbClr val="CC0000"/>
                </a:solidFill>
                <a:ea typeface="隶书" pitchFamily="49" charset="-122"/>
              </a:rPr>
              <a:t>,</a:t>
            </a:r>
            <a:r>
              <a:rPr lang="en-US" altLang="zh-CN" sz="2200" u="none" dirty="0">
                <a:solidFill>
                  <a:srgbClr val="CC0000"/>
                </a:solidFill>
                <a:ea typeface="隶书" pitchFamily="49" charset="-122"/>
              </a:rPr>
              <a:t> </a:t>
            </a:r>
            <a:r>
              <a:rPr lang="en-US" altLang="zh-CN" sz="2200" u="none" dirty="0" err="1">
                <a:solidFill>
                  <a:srgbClr val="CC0000"/>
                </a:solidFill>
                <a:ea typeface="隶书" pitchFamily="49" charset="-122"/>
              </a:rPr>
              <a:t>BstNode</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&lt;Type&gt;</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a:t>
            </a:r>
            <a:r>
              <a:rPr lang="en-US" altLang="zh-CN" sz="2200" u="none" dirty="0" smtClean="0">
                <a:solidFill>
                  <a:srgbClr val="CC0000"/>
                </a:solidFill>
                <a:ea typeface="隶书" pitchFamily="49" charset="-122"/>
              </a:rPr>
              <a:t>R</a:t>
            </a:r>
            <a:r>
              <a:rPr lang="en-US" altLang="zh-CN" sz="2200" b="1" u="none" dirty="0" smtClean="0">
                <a:solidFill>
                  <a:srgbClr val="CC0000"/>
                </a:solidFill>
                <a:ea typeface="隶书" pitchFamily="49" charset="-122"/>
              </a:rPr>
              <a:t>=</a:t>
            </a:r>
            <a:r>
              <a:rPr lang="en-US" altLang="zh-CN" sz="2200" u="none" dirty="0" smtClean="0">
                <a:solidFill>
                  <a:srgbClr val="CC0000"/>
                </a:solidFill>
                <a:ea typeface="隶书" pitchFamily="49" charset="-122"/>
              </a:rPr>
              <a:t>NULL</a:t>
            </a:r>
            <a:r>
              <a:rPr lang="en-US" altLang="zh-CN" sz="2200" b="1" u="none" dirty="0" smtClean="0">
                <a:solidFill>
                  <a:srgbClr val="CC0000"/>
                </a:solidFill>
                <a:ea typeface="隶书" pitchFamily="49" charset="-122"/>
              </a:rPr>
              <a:t>)</a:t>
            </a:r>
            <a:endParaRPr lang="en-US" altLang="zh-CN" sz="2200" b="1" u="none" dirty="0">
              <a:solidFill>
                <a:srgbClr val="CC0000"/>
              </a:solidFill>
              <a:ea typeface="隶书" pitchFamily="49" charset="-122"/>
            </a:endParaRPr>
          </a:p>
          <a:p>
            <a:pPr algn="just">
              <a:spcBef>
                <a:spcPts val="0"/>
              </a:spcBef>
            </a:pPr>
            <a:r>
              <a:rPr lang="en-US" altLang="zh-CN" sz="2200" u="none" dirty="0">
                <a:solidFill>
                  <a:srgbClr val="CC0000"/>
                </a:solidFill>
                <a:ea typeface="隶书" pitchFamily="49" charset="-122"/>
              </a:rPr>
              <a:t>     	 </a:t>
            </a:r>
            <a:r>
              <a:rPr lang="en-US" altLang="zh-CN" sz="2200" u="none" dirty="0" smtClean="0">
                <a:solidFill>
                  <a:srgbClr val="CC0000"/>
                </a:solidFill>
                <a:ea typeface="隶书" pitchFamily="49" charset="-122"/>
              </a:rPr>
              <a:t>               </a:t>
            </a:r>
            <a:r>
              <a:rPr lang="en-US" altLang="zh-CN" sz="2200" b="1" u="none" dirty="0" smtClean="0">
                <a:solidFill>
                  <a:srgbClr val="CC0000"/>
                </a:solidFill>
                <a:ea typeface="隶书" pitchFamily="49" charset="-122"/>
              </a:rPr>
              <a:t>: </a:t>
            </a:r>
            <a:r>
              <a:rPr lang="en-US" altLang="zh-CN" sz="2200" u="none" dirty="0" smtClean="0">
                <a:solidFill>
                  <a:srgbClr val="CC0000"/>
                </a:solidFill>
                <a:ea typeface="隶书" pitchFamily="49" charset="-122"/>
              </a:rPr>
              <a:t>data</a:t>
            </a:r>
            <a:r>
              <a:rPr lang="en-US" altLang="zh-CN" sz="2200" b="1" u="none" dirty="0" smtClean="0">
                <a:solidFill>
                  <a:srgbClr val="CC0000"/>
                </a:solidFill>
                <a:ea typeface="隶书" pitchFamily="49" charset="-122"/>
              </a:rPr>
              <a:t>(</a:t>
            </a:r>
            <a:r>
              <a:rPr lang="en-US" altLang="zh-CN" sz="2200" u="none" dirty="0" smtClean="0">
                <a:solidFill>
                  <a:srgbClr val="CC0000"/>
                </a:solidFill>
                <a:ea typeface="隶书" pitchFamily="49" charset="-122"/>
              </a:rPr>
              <a:t>d</a:t>
            </a:r>
            <a:r>
              <a:rPr lang="en-US" altLang="zh-CN" sz="2200" b="1" u="none" dirty="0">
                <a:solidFill>
                  <a:srgbClr val="CC0000"/>
                </a:solidFill>
                <a:ea typeface="隶书" pitchFamily="49" charset="-122"/>
              </a:rPr>
              <a:t>),</a:t>
            </a:r>
            <a:r>
              <a:rPr lang="en-US" altLang="zh-CN" sz="2200" u="none" dirty="0">
                <a:solidFill>
                  <a:srgbClr val="CC0000"/>
                </a:solidFill>
                <a:ea typeface="隶书" pitchFamily="49" charset="-122"/>
              </a:rPr>
              <a:t> </a:t>
            </a:r>
            <a:r>
              <a:rPr lang="en-US" altLang="zh-CN" sz="2200" u="none" dirty="0" err="1" smtClean="0">
                <a:solidFill>
                  <a:srgbClr val="CC0000"/>
                </a:solidFill>
                <a:ea typeface="隶书" pitchFamily="49" charset="-122"/>
              </a:rPr>
              <a:t>leftChild</a:t>
            </a:r>
            <a:r>
              <a:rPr lang="en-US" altLang="zh-CN" sz="2200" b="1" u="none" dirty="0" smtClean="0">
                <a:solidFill>
                  <a:srgbClr val="CC0000"/>
                </a:solidFill>
                <a:ea typeface="隶书" pitchFamily="49" charset="-122"/>
              </a:rPr>
              <a:t>(</a:t>
            </a:r>
            <a:r>
              <a:rPr lang="en-US" altLang="zh-CN" sz="2200" u="none" dirty="0" smtClean="0">
                <a:solidFill>
                  <a:srgbClr val="CC0000"/>
                </a:solidFill>
                <a:ea typeface="隶书" pitchFamily="49" charset="-122"/>
              </a:rPr>
              <a:t>L</a:t>
            </a:r>
            <a:r>
              <a:rPr lang="en-US" altLang="zh-CN" sz="2200" b="1" u="none" dirty="0">
                <a:solidFill>
                  <a:srgbClr val="CC0000"/>
                </a:solidFill>
                <a:ea typeface="隶书" pitchFamily="49" charset="-122"/>
              </a:rPr>
              <a:t>),</a:t>
            </a:r>
            <a:r>
              <a:rPr lang="en-US" altLang="zh-CN" sz="2200" u="none" dirty="0">
                <a:solidFill>
                  <a:srgbClr val="CC0000"/>
                </a:solidFill>
                <a:ea typeface="隶书" pitchFamily="49" charset="-122"/>
              </a:rPr>
              <a:t> </a:t>
            </a:r>
            <a:r>
              <a:rPr lang="en-US" altLang="zh-CN" sz="2200" u="none" dirty="0" err="1" smtClean="0">
                <a:solidFill>
                  <a:srgbClr val="CC0000"/>
                </a:solidFill>
                <a:ea typeface="隶书" pitchFamily="49" charset="-122"/>
              </a:rPr>
              <a:t>rightChild</a:t>
            </a:r>
            <a:r>
              <a:rPr lang="en-US" altLang="zh-CN" sz="2200" b="1" u="none" dirty="0" smtClean="0">
                <a:solidFill>
                  <a:srgbClr val="CC0000"/>
                </a:solidFill>
                <a:ea typeface="隶书" pitchFamily="49" charset="-122"/>
              </a:rPr>
              <a:t>(</a:t>
            </a:r>
            <a:r>
              <a:rPr lang="en-US" altLang="zh-CN" sz="2200" u="none" dirty="0" smtClean="0">
                <a:solidFill>
                  <a:srgbClr val="CC0000"/>
                </a:solidFill>
                <a:ea typeface="隶书" pitchFamily="49" charset="-122"/>
              </a:rPr>
              <a:t>R</a:t>
            </a:r>
            <a:r>
              <a:rPr lang="en-US" altLang="zh-CN" sz="2200" b="1" u="none" dirty="0">
                <a:solidFill>
                  <a:srgbClr val="CC0000"/>
                </a:solidFill>
                <a:ea typeface="隶书" pitchFamily="49" charset="-122"/>
              </a:rPr>
              <a:t>)</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 }</a:t>
            </a:r>
          </a:p>
          <a:p>
            <a:pPr algn="just">
              <a:spcBef>
                <a:spcPts val="0"/>
              </a:spcBef>
            </a:pPr>
            <a:r>
              <a:rPr lang="en-US" altLang="zh-CN" sz="2200" b="1" u="none" dirty="0">
                <a:solidFill>
                  <a:srgbClr val="CC0000"/>
                </a:solidFill>
                <a:ea typeface="隶书" pitchFamily="49" charset="-122"/>
              </a:rPr>
              <a:t>    </a:t>
            </a:r>
            <a:r>
              <a:rPr lang="en-US" altLang="zh-CN" sz="2200" b="1" u="none" dirty="0" smtClean="0">
                <a:solidFill>
                  <a:srgbClr val="CC0000"/>
                </a:solidFill>
                <a:ea typeface="隶书" pitchFamily="49" charset="-122"/>
              </a:rPr>
              <a:t> void </a:t>
            </a:r>
            <a:r>
              <a:rPr lang="en-US" altLang="zh-CN" sz="2200" u="none" dirty="0" err="1" smtClean="0">
                <a:solidFill>
                  <a:srgbClr val="CC0000"/>
                </a:solidFill>
                <a:ea typeface="隶书" pitchFamily="49" charset="-122"/>
              </a:rPr>
              <a:t>SetData</a:t>
            </a:r>
            <a:r>
              <a:rPr lang="en-US" altLang="zh-CN" sz="2200" b="1" u="none" dirty="0" smtClean="0">
                <a:solidFill>
                  <a:srgbClr val="CC0000"/>
                </a:solidFill>
                <a:ea typeface="隶书" pitchFamily="49" charset="-122"/>
              </a:rPr>
              <a:t>(Type </a:t>
            </a:r>
            <a:r>
              <a:rPr lang="en-US" altLang="zh-CN" sz="2200" u="none" dirty="0" smtClean="0">
                <a:solidFill>
                  <a:srgbClr val="CC0000"/>
                </a:solidFill>
                <a:ea typeface="隶书" pitchFamily="49" charset="-122"/>
              </a:rPr>
              <a:t>d</a:t>
            </a:r>
            <a:r>
              <a:rPr lang="en-US" altLang="zh-CN" sz="2200" b="1" u="none" dirty="0" smtClean="0">
                <a:solidFill>
                  <a:srgbClr val="CC0000"/>
                </a:solidFill>
                <a:ea typeface="隶书" pitchFamily="49" charset="-122"/>
              </a:rPr>
              <a:t>) </a:t>
            </a:r>
            <a:r>
              <a:rPr lang="en-US" altLang="zh-CN" sz="2200" b="1" u="none" dirty="0">
                <a:solidFill>
                  <a:srgbClr val="CC0000"/>
                </a:solidFill>
                <a:ea typeface="隶书" pitchFamily="49" charset="-122"/>
              </a:rPr>
              <a:t>{ </a:t>
            </a:r>
            <a:r>
              <a:rPr lang="en-US" altLang="zh-CN" sz="2200" u="none" dirty="0">
                <a:solidFill>
                  <a:srgbClr val="CC0000"/>
                </a:solidFill>
                <a:ea typeface="隶书" pitchFamily="49" charset="-122"/>
              </a:rPr>
              <a:t>data = d</a:t>
            </a:r>
            <a:r>
              <a:rPr lang="en-US" altLang="zh-CN" sz="2200" b="1" u="none" dirty="0">
                <a:solidFill>
                  <a:srgbClr val="CC0000"/>
                </a:solidFill>
                <a:ea typeface="隶书" pitchFamily="49" charset="-122"/>
              </a:rPr>
              <a:t>; }</a:t>
            </a:r>
          </a:p>
          <a:p>
            <a:pPr>
              <a:spcBef>
                <a:spcPts val="0"/>
              </a:spcBef>
            </a:pPr>
            <a:r>
              <a:rPr lang="en-US" altLang="zh-CN" sz="2200" b="1" u="none" dirty="0">
                <a:solidFill>
                  <a:srgbClr val="CC0000"/>
                </a:solidFill>
                <a:ea typeface="隶书" pitchFamily="49" charset="-122"/>
              </a:rPr>
              <a:t>    </a:t>
            </a:r>
            <a:r>
              <a:rPr lang="en-US" altLang="zh-CN" sz="2200" b="1" u="none" dirty="0" smtClean="0">
                <a:solidFill>
                  <a:srgbClr val="CC0000"/>
                </a:solidFill>
                <a:ea typeface="隶书" pitchFamily="49" charset="-122"/>
              </a:rPr>
              <a:t> Type</a:t>
            </a:r>
            <a:r>
              <a:rPr lang="en-US" altLang="zh-CN" sz="2200" u="none" dirty="0" smtClean="0">
                <a:solidFill>
                  <a:srgbClr val="CC0000"/>
                </a:solidFill>
                <a:ea typeface="隶书" pitchFamily="49" charset="-122"/>
              </a:rPr>
              <a:t> </a:t>
            </a:r>
            <a:r>
              <a:rPr lang="en-US" altLang="zh-CN" sz="2200" u="none" dirty="0" err="1" smtClean="0">
                <a:solidFill>
                  <a:srgbClr val="CC0000"/>
                </a:solidFill>
                <a:ea typeface="隶书" pitchFamily="49" charset="-122"/>
              </a:rPr>
              <a:t>GetData</a:t>
            </a:r>
            <a:r>
              <a:rPr lang="en-US" altLang="zh-CN" sz="2200" b="1" u="none" dirty="0" smtClean="0">
                <a:solidFill>
                  <a:srgbClr val="CC0000"/>
                </a:solidFill>
                <a:ea typeface="隶书" pitchFamily="49" charset="-122"/>
              </a:rPr>
              <a:t>( </a:t>
            </a:r>
            <a:r>
              <a:rPr lang="en-US" altLang="zh-CN" sz="2200" b="1" u="none" dirty="0">
                <a:solidFill>
                  <a:srgbClr val="CC0000"/>
                </a:solidFill>
                <a:ea typeface="隶书" pitchFamily="49" charset="-122"/>
              </a:rPr>
              <a:t>)</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 return</a:t>
            </a:r>
            <a:r>
              <a:rPr lang="en-US" altLang="zh-CN" sz="2200" u="none" dirty="0">
                <a:solidFill>
                  <a:srgbClr val="CC0000"/>
                </a:solidFill>
                <a:ea typeface="隶书" pitchFamily="49" charset="-122"/>
              </a:rPr>
              <a:t> data</a:t>
            </a:r>
            <a:r>
              <a:rPr lang="en-US" altLang="zh-CN" sz="2200" b="1" u="none" dirty="0">
                <a:solidFill>
                  <a:srgbClr val="CC0000"/>
                </a:solidFill>
                <a:ea typeface="隶书" pitchFamily="49" charset="-122"/>
              </a:rPr>
              <a:t>; }</a:t>
            </a:r>
            <a:endParaRPr lang="en-US" altLang="zh-CN" sz="2200" u="none" dirty="0">
              <a:solidFill>
                <a:srgbClr val="CC0000"/>
              </a:solidFill>
              <a:ea typeface="隶书" pitchFamily="49" charset="-122"/>
            </a:endParaRPr>
          </a:p>
          <a:p>
            <a:pPr>
              <a:spcBef>
                <a:spcPts val="0"/>
              </a:spcBef>
            </a:pPr>
            <a:r>
              <a:rPr lang="en-US" altLang="zh-CN" sz="2200" u="none" dirty="0">
                <a:solidFill>
                  <a:srgbClr val="CC0000"/>
                </a:solidFill>
                <a:ea typeface="隶书" pitchFamily="49" charset="-122"/>
              </a:rPr>
              <a:t>    </a:t>
            </a:r>
            <a:r>
              <a:rPr lang="en-US" altLang="zh-CN" sz="2200" u="none" dirty="0" smtClean="0">
                <a:solidFill>
                  <a:srgbClr val="CC0000"/>
                </a:solidFill>
                <a:ea typeface="隶书" pitchFamily="49" charset="-122"/>
              </a:rPr>
              <a:t> </a:t>
            </a:r>
            <a:r>
              <a:rPr lang="en-US" altLang="zh-CN" sz="2200" b="1" u="none" dirty="0" smtClean="0">
                <a:solidFill>
                  <a:srgbClr val="CC0000"/>
                </a:solidFill>
                <a:ea typeface="隶书" pitchFamily="49" charset="-122"/>
              </a:rPr>
              <a:t>~</a:t>
            </a:r>
            <a:r>
              <a:rPr lang="en-US" altLang="zh-CN" sz="2200" u="none" dirty="0" err="1" smtClean="0">
                <a:solidFill>
                  <a:srgbClr val="CC0000"/>
                </a:solidFill>
                <a:ea typeface="隶书" pitchFamily="49" charset="-122"/>
              </a:rPr>
              <a:t>BstNode</a:t>
            </a:r>
            <a:r>
              <a:rPr lang="en-US" altLang="zh-CN" sz="2200" b="1" u="none" dirty="0" smtClean="0">
                <a:solidFill>
                  <a:srgbClr val="CC0000"/>
                </a:solidFill>
                <a:ea typeface="隶书" pitchFamily="49" charset="-122"/>
              </a:rPr>
              <a:t>( </a:t>
            </a:r>
            <a:r>
              <a:rPr lang="en-US" altLang="zh-CN" sz="2200" b="1" u="none" dirty="0">
                <a:solidFill>
                  <a:srgbClr val="CC0000"/>
                </a:solidFill>
                <a:ea typeface="隶书" pitchFamily="49" charset="-122"/>
              </a:rPr>
              <a:t>)</a:t>
            </a:r>
            <a:r>
              <a:rPr lang="en-US" altLang="zh-CN" sz="2200" u="none" dirty="0">
                <a:solidFill>
                  <a:srgbClr val="CC0000"/>
                </a:solidFill>
                <a:ea typeface="隶书" pitchFamily="49" charset="-122"/>
              </a:rPr>
              <a:t> </a:t>
            </a:r>
            <a:r>
              <a:rPr lang="en-US" altLang="zh-CN" sz="2200" b="1" u="none" dirty="0">
                <a:solidFill>
                  <a:srgbClr val="CC0000"/>
                </a:solidFill>
                <a:ea typeface="隶书" pitchFamily="49" charset="-122"/>
              </a:rPr>
              <a:t>{ }</a:t>
            </a:r>
            <a:r>
              <a:rPr lang="en-US" altLang="zh-CN" sz="2200" u="none" dirty="0">
                <a:solidFill>
                  <a:srgbClr val="CC0000"/>
                </a:solidFill>
                <a:ea typeface="隶书" pitchFamily="49" charset="-122"/>
              </a:rPr>
              <a:t>  </a:t>
            </a:r>
            <a:r>
              <a:rPr lang="en-US" altLang="zh-CN" sz="2200" b="1" u="none" dirty="0">
                <a:solidFill>
                  <a:srgbClr val="000099"/>
                </a:solidFill>
                <a:ea typeface="隶书" pitchFamily="49" charset="-122"/>
              </a:rPr>
              <a:t>//</a:t>
            </a:r>
            <a:r>
              <a:rPr lang="zh-CN" altLang="en-US" sz="2200" u="none" dirty="0">
                <a:solidFill>
                  <a:srgbClr val="000099"/>
                </a:solidFill>
                <a:ea typeface="隶书" pitchFamily="49" charset="-122"/>
              </a:rPr>
              <a:t>析构函数</a:t>
            </a:r>
          </a:p>
          <a:p>
            <a:pPr>
              <a:spcBef>
                <a:spcPts val="0"/>
              </a:spcBef>
            </a:pPr>
            <a:r>
              <a:rPr lang="en-US" altLang="zh-CN" sz="2200" b="1" u="none" dirty="0">
                <a:solidFill>
                  <a:srgbClr val="CC0000"/>
                </a:solidFill>
                <a:ea typeface="隶书" pitchFamily="49" charset="-122"/>
              </a:rPr>
              <a:t>};	</a:t>
            </a: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49</a:t>
            </a:fld>
            <a:endParaRPr lang="en-US" altLang="zh-CN"/>
          </a:p>
        </p:txBody>
      </p:sp>
      <p:sp>
        <p:nvSpPr>
          <p:cNvPr id="4" name="Text Box 2"/>
          <p:cNvSpPr txBox="1">
            <a:spLocks noChangeArrowheads="1"/>
          </p:cNvSpPr>
          <p:nvPr/>
        </p:nvSpPr>
        <p:spPr bwMode="auto">
          <a:xfrm>
            <a:off x="2389909" y="457201"/>
            <a:ext cx="4121728" cy="584775"/>
          </a:xfrm>
          <a:prstGeom prst="rect">
            <a:avLst/>
          </a:prstGeom>
          <a:noFill/>
          <a:ln w="9525">
            <a:noFill/>
            <a:miter lim="800000"/>
            <a:headEnd/>
            <a:tailEnd/>
          </a:ln>
          <a:effectLst/>
        </p:spPr>
        <p:txBody>
          <a:bodyPr wrap="square">
            <a:spAutoFit/>
          </a:bodyPr>
          <a:lstStyle/>
          <a:p>
            <a:r>
              <a:rPr lang="zh-CN" altLang="en-US" sz="3200" b="1" u="none" dirty="0" smtClean="0">
                <a:solidFill>
                  <a:srgbClr val="000099"/>
                </a:solidFill>
                <a:effectLst>
                  <a:outerShdw blurRad="38100" dist="38100" dir="2700000" algn="tl">
                    <a:srgbClr val="C0C0C0"/>
                  </a:outerShdw>
                </a:effectLst>
                <a:ea typeface="仿宋_GB2312" pitchFamily="49" charset="-122"/>
              </a:rPr>
              <a:t>二叉查找树</a:t>
            </a:r>
            <a:r>
              <a:rPr lang="zh-CN" altLang="en-US" sz="3200" b="1" u="none" dirty="0">
                <a:solidFill>
                  <a:srgbClr val="000099"/>
                </a:solidFill>
                <a:effectLst>
                  <a:outerShdw blurRad="38100" dist="38100" dir="2700000" algn="tl">
                    <a:srgbClr val="C0C0C0"/>
                  </a:outerShdw>
                </a:effectLst>
                <a:ea typeface="仿宋_GB2312" pitchFamily="49" charset="-122"/>
              </a:rPr>
              <a:t>的类</a:t>
            </a:r>
            <a:r>
              <a:rPr lang="zh-CN" altLang="en-US" sz="3200" b="1" u="none" dirty="0" smtClean="0">
                <a:solidFill>
                  <a:srgbClr val="000099"/>
                </a:solidFill>
                <a:effectLst>
                  <a:outerShdw blurRad="38100" dist="38100" dir="2700000" algn="tl">
                    <a:srgbClr val="C0C0C0"/>
                  </a:outerShdw>
                </a:effectLst>
                <a:ea typeface="仿宋_GB2312" pitchFamily="49" charset="-122"/>
              </a:rPr>
              <a:t>定义</a:t>
            </a:r>
            <a:endParaRPr lang="en-US" altLang="zh-CN" b="1" u="none" dirty="0">
              <a:solidFill>
                <a:srgbClr val="CC0000"/>
              </a:solidFill>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across)">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2"/>
          <p:cNvSpPr>
            <a:spLocks noGrp="1" noChangeArrowheads="1"/>
          </p:cNvSpPr>
          <p:nvPr>
            <p:ph type="body" idx="1"/>
          </p:nvPr>
        </p:nvSpPr>
        <p:spPr>
          <a:xfrm>
            <a:off x="539750" y="1301750"/>
            <a:ext cx="7820479" cy="4240213"/>
          </a:xfrm>
        </p:spPr>
        <p:txBody>
          <a:bodyPr/>
          <a:lstStyle/>
          <a:p>
            <a:pPr>
              <a:buClr>
                <a:srgbClr val="800080"/>
              </a:buClr>
              <a:buSzPct val="55000"/>
              <a:buFont typeface="Wingdings" pitchFamily="2" charset="2"/>
              <a:buChar char="n"/>
            </a:pPr>
            <a:r>
              <a:rPr lang="zh-CN" altLang="en-US" sz="2800" b="1" dirty="0">
                <a:solidFill>
                  <a:srgbClr val="003300"/>
                </a:solidFill>
                <a:effectLst>
                  <a:outerShdw blurRad="38100" dist="38100" dir="2700000" algn="tl">
                    <a:srgbClr val="C0C0C0"/>
                  </a:outerShdw>
                </a:effectLst>
                <a:ea typeface="仿宋_GB2312" pitchFamily="49" charset="-122"/>
              </a:rPr>
              <a:t>通常称用于搜索的数据集合为</a:t>
            </a:r>
            <a:r>
              <a:rPr lang="zh-CN" altLang="en-US" sz="2800" b="1" dirty="0">
                <a:solidFill>
                  <a:srgbClr val="FF3300"/>
                </a:solidFill>
                <a:effectLst>
                  <a:outerShdw blurRad="38100" dist="38100" dir="2700000" algn="tl">
                    <a:srgbClr val="C0C0C0"/>
                  </a:outerShdw>
                </a:effectLst>
                <a:ea typeface="仿宋_GB2312" pitchFamily="49" charset="-122"/>
              </a:rPr>
              <a:t>搜索结构</a:t>
            </a:r>
            <a:r>
              <a:rPr lang="zh-CN" altLang="en-US" sz="2800" b="1" dirty="0">
                <a:solidFill>
                  <a:srgbClr val="003300"/>
                </a:solidFill>
                <a:effectLst>
                  <a:outerShdw blurRad="38100" dist="38100" dir="2700000" algn="tl">
                    <a:srgbClr val="C0C0C0"/>
                  </a:outerShdw>
                </a:effectLst>
                <a:ea typeface="仿宋_GB2312" pitchFamily="49" charset="-122"/>
              </a:rPr>
              <a:t>，由</a:t>
            </a:r>
            <a:r>
              <a:rPr lang="zh-CN" altLang="en-US" sz="2800" b="1" dirty="0">
                <a:solidFill>
                  <a:srgbClr val="FF3300"/>
                </a:solidFill>
                <a:effectLst>
                  <a:outerShdw blurRad="38100" dist="38100" dir="2700000" algn="tl">
                    <a:srgbClr val="C0C0C0"/>
                  </a:outerShdw>
                </a:effectLst>
                <a:ea typeface="仿宋_GB2312" pitchFamily="49" charset="-122"/>
              </a:rPr>
              <a:t>同一数据类型的对象（或记录）</a:t>
            </a:r>
            <a:r>
              <a:rPr lang="zh-CN" altLang="en-US" sz="2800" b="1" dirty="0">
                <a:solidFill>
                  <a:srgbClr val="003300"/>
                </a:solidFill>
                <a:effectLst>
                  <a:outerShdw blurRad="38100" dist="38100" dir="2700000" algn="tl">
                    <a:srgbClr val="C0C0C0"/>
                  </a:outerShdw>
                </a:effectLst>
                <a:ea typeface="仿宋_GB2312" pitchFamily="49" charset="-122"/>
              </a:rPr>
              <a:t>组成。</a:t>
            </a:r>
            <a:endParaRPr lang="zh-CN" altLang="en-US" sz="2800" b="1" dirty="0">
              <a:solidFill>
                <a:srgbClr val="003300"/>
              </a:solidFill>
              <a:effectLst>
                <a:outerShdw blurRad="38100" dist="38100" dir="2700000" algn="tl">
                  <a:srgbClr val="C0C0C0"/>
                </a:outerShdw>
              </a:effectLst>
            </a:endParaRPr>
          </a:p>
          <a:p>
            <a:pPr>
              <a:spcBef>
                <a:spcPct val="50000"/>
              </a:spcBef>
              <a:buClr>
                <a:srgbClr val="800080"/>
              </a:buClr>
              <a:buSzPct val="55000"/>
              <a:buFont typeface="Wingdings" pitchFamily="2" charset="2"/>
              <a:buChar char="n"/>
            </a:pPr>
            <a:r>
              <a:rPr lang="zh-CN" altLang="en-US" sz="2800" b="1" dirty="0">
                <a:solidFill>
                  <a:srgbClr val="003300"/>
                </a:solidFill>
                <a:effectLst>
                  <a:outerShdw blurRad="38100" dist="38100" dir="2700000" algn="tl">
                    <a:srgbClr val="C0C0C0"/>
                  </a:outerShdw>
                </a:effectLst>
                <a:latin typeface="仿宋_GB2312" pitchFamily="49" charset="-122"/>
                <a:ea typeface="仿宋_GB2312" pitchFamily="49" charset="-122"/>
              </a:rPr>
              <a:t>在每个对象中有若干属性，其中有一个属性，其值可惟一地标识这个对象，称为关键码。</a:t>
            </a:r>
            <a:r>
              <a:rPr lang="zh-CN" altLang="en-US" sz="2800" b="1" u="sng" dirty="0">
                <a:solidFill>
                  <a:srgbClr val="FF3300"/>
                </a:solidFill>
                <a:effectLst>
                  <a:outerShdw blurRad="38100" dist="38100" dir="2700000" algn="tl">
                    <a:srgbClr val="C0C0C0"/>
                  </a:outerShdw>
                </a:effectLst>
                <a:latin typeface="仿宋_GB2312" pitchFamily="49" charset="-122"/>
                <a:ea typeface="仿宋_GB2312" pitchFamily="49" charset="-122"/>
              </a:rPr>
              <a:t>使用基于关键码的搜索，搜索结果应是惟一的。</a:t>
            </a:r>
            <a:r>
              <a:rPr lang="zh-CN" altLang="en-US" sz="2800" b="1" dirty="0">
                <a:solidFill>
                  <a:srgbClr val="003300"/>
                </a:solidFill>
                <a:effectLst>
                  <a:outerShdw blurRad="38100" dist="38100" dir="2700000" algn="tl">
                    <a:srgbClr val="C0C0C0"/>
                  </a:outerShdw>
                </a:effectLst>
                <a:latin typeface="仿宋_GB2312" pitchFamily="49" charset="-122"/>
                <a:ea typeface="仿宋_GB2312" pitchFamily="49" charset="-122"/>
              </a:rPr>
              <a:t>但在实际应用时，搜索条件是多方面的，可以使用</a:t>
            </a:r>
            <a:r>
              <a:rPr lang="zh-CN" altLang="en-US" sz="2800" b="1" dirty="0">
                <a:solidFill>
                  <a:srgbClr val="FF3300"/>
                </a:solidFill>
                <a:effectLst>
                  <a:outerShdw blurRad="38100" dist="38100" dir="2700000" algn="tl">
                    <a:srgbClr val="C0C0C0"/>
                  </a:outerShdw>
                </a:effectLst>
                <a:latin typeface="仿宋_GB2312" pitchFamily="49" charset="-122"/>
                <a:ea typeface="仿宋_GB2312" pitchFamily="49" charset="-122"/>
              </a:rPr>
              <a:t>基于属性的搜索方法，但搜索结果可能不惟一。</a:t>
            </a:r>
            <a:endParaRPr lang="zh-CN" altLang="en-US" sz="2800" b="1" dirty="0">
              <a:effectLst>
                <a:outerShdw blurRad="38100" dist="38100" dir="2700000" algn="tl">
                  <a:srgbClr val="C0C0C0"/>
                </a:outerShdw>
              </a:effectLst>
              <a:latin typeface="仿宋_GB2312" pitchFamily="49" charset="-122"/>
              <a:ea typeface="仿宋_GB2312" pitchFamily="49" charset="-122"/>
            </a:endParaRP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5</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1362">
                                            <p:txEl>
                                              <p:pRg st="1" end="1"/>
                                            </p:txEl>
                                          </p:spTgt>
                                        </p:tgtEl>
                                        <p:attrNameLst>
                                          <p:attrName>style.visibility</p:attrName>
                                        </p:attrNameLst>
                                      </p:cBhvr>
                                      <p:to>
                                        <p:strVal val="visible"/>
                                      </p:to>
                                    </p:set>
                                    <p:animEffect transition="in" filter="checkerboard(across)">
                                      <p:cBhvr>
                                        <p:cTn id="7" dur="500"/>
                                        <p:tgtEl>
                                          <p:spTgt spid="2713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2"/>
          <p:cNvSpPr>
            <a:spLocks noChangeArrowheads="1"/>
          </p:cNvSpPr>
          <p:nvPr/>
        </p:nvSpPr>
        <p:spPr bwMode="auto">
          <a:xfrm>
            <a:off x="457200" y="392113"/>
            <a:ext cx="8382000" cy="5643562"/>
          </a:xfrm>
          <a:prstGeom prst="rect">
            <a:avLst/>
          </a:prstGeom>
          <a:noFill/>
          <a:ln w="9525">
            <a:noFill/>
            <a:miter lim="800000"/>
            <a:headEnd/>
            <a:tailEnd/>
          </a:ln>
          <a:effectLst/>
        </p:spPr>
        <p:txBody>
          <a:bodyPr>
            <a:spAutoFit/>
          </a:bodyPr>
          <a:lstStyle/>
          <a:p>
            <a:r>
              <a:rPr lang="en-US" altLang="zh-CN" sz="2800" b="1" u="none" dirty="0">
                <a:solidFill>
                  <a:srgbClr val="CC0000"/>
                </a:solidFill>
              </a:rPr>
              <a:t>template &lt;class Type&gt; class </a:t>
            </a:r>
            <a:r>
              <a:rPr lang="en-US" altLang="zh-CN" sz="2800" u="none" dirty="0">
                <a:solidFill>
                  <a:srgbClr val="CC0000"/>
                </a:solidFill>
              </a:rPr>
              <a:t>BST </a:t>
            </a:r>
          </a:p>
          <a:p>
            <a:pPr algn="just"/>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public</a:t>
            </a:r>
            <a:r>
              <a:rPr lang="en-US" altLang="zh-CN" sz="2800" u="none" dirty="0">
                <a:solidFill>
                  <a:srgbClr val="CC0000"/>
                </a:solidFill>
              </a:rPr>
              <a:t> </a:t>
            </a:r>
            <a:r>
              <a:rPr lang="en-US" altLang="zh-CN" sz="2800" u="none" dirty="0" err="1">
                <a:solidFill>
                  <a:srgbClr val="CC0000"/>
                </a:solidFill>
              </a:rPr>
              <a:t>BinaryTree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p>
          <a:p>
            <a:pPr algn="just"/>
            <a:r>
              <a:rPr lang="en-US" altLang="zh-CN" sz="2800" b="1" u="none" dirty="0" smtClean="0">
                <a:solidFill>
                  <a:srgbClr val="CC0000"/>
                </a:solidFill>
              </a:rPr>
              <a:t>  private</a:t>
            </a:r>
            <a:r>
              <a:rPr lang="en-US" altLang="zh-CN" sz="2800" b="1" u="none" dirty="0">
                <a:solidFill>
                  <a:srgbClr val="CC0000"/>
                </a:solidFill>
              </a:rPr>
              <a:t>:						</a:t>
            </a:r>
            <a:endParaRPr lang="en-US" altLang="zh-CN" sz="2800" u="none" dirty="0">
              <a:solidFill>
                <a:srgbClr val="CC0000"/>
              </a:solidFill>
            </a:endParaRPr>
          </a:p>
          <a:p>
            <a:pPr algn="just"/>
            <a:r>
              <a:rPr lang="en-US" altLang="zh-CN" sz="2800" u="none" dirty="0">
                <a:solidFill>
                  <a:srgbClr val="CC0000"/>
                </a:solidFill>
              </a:rPr>
              <a:t>    </a:t>
            </a:r>
            <a:r>
              <a:rPr lang="en-US" altLang="zh-CN" sz="2800" u="none" dirty="0" err="1">
                <a:solidFill>
                  <a:srgbClr val="CC0000"/>
                </a:solidFill>
              </a:rPr>
              <a:t>BstNode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root</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根指针</a:t>
            </a:r>
            <a:endParaRPr lang="zh-CN" altLang="en-US" sz="2800" u="none" dirty="0">
              <a:solidFill>
                <a:srgbClr val="000099"/>
              </a:solidFill>
            </a:endParaRPr>
          </a:p>
          <a:p>
            <a:pPr algn="just"/>
            <a:r>
              <a:rPr lang="zh-CN" altLang="en-US" sz="2800" b="1" u="none" dirty="0">
                <a:solidFill>
                  <a:srgbClr val="CC0000"/>
                </a:solidFill>
              </a:rPr>
              <a:t>    </a:t>
            </a:r>
            <a:r>
              <a:rPr lang="en-US" altLang="zh-CN" sz="2800" b="1" u="none" dirty="0">
                <a:solidFill>
                  <a:srgbClr val="CC0000"/>
                </a:solidFill>
              </a:rPr>
              <a:t>Type</a:t>
            </a:r>
            <a:r>
              <a:rPr lang="en-US" altLang="zh-CN" sz="2800" u="none" dirty="0">
                <a:solidFill>
                  <a:srgbClr val="CC0000"/>
                </a:solidFill>
              </a:rPr>
              <a:t> </a:t>
            </a:r>
            <a:r>
              <a:rPr lang="en-US" altLang="zh-CN" sz="2800" u="none" dirty="0" err="1">
                <a:solidFill>
                  <a:srgbClr val="CC0000"/>
                </a:solidFill>
              </a:rPr>
              <a:t>RefValue</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数据输入停止的标志</a:t>
            </a:r>
            <a:endParaRPr lang="zh-CN" altLang="en-US" sz="2800" u="none" dirty="0">
              <a:solidFill>
                <a:srgbClr val="000099"/>
              </a:solidFill>
            </a:endParaRPr>
          </a:p>
          <a:p>
            <a:pPr algn="just"/>
            <a:r>
              <a:rPr lang="zh-CN" altLang="en-US" sz="2800" u="none" dirty="0">
                <a:solidFill>
                  <a:srgbClr val="CC0000"/>
                </a:solidFill>
              </a:rPr>
              <a:t>    </a:t>
            </a:r>
            <a:r>
              <a:rPr lang="en-US" altLang="zh-CN" sz="2800" b="1" u="none" dirty="0">
                <a:solidFill>
                  <a:srgbClr val="CC0000"/>
                </a:solidFill>
              </a:rPr>
              <a:t>void</a:t>
            </a:r>
            <a:r>
              <a:rPr lang="en-US" altLang="zh-CN" sz="2800" u="none" dirty="0">
                <a:solidFill>
                  <a:srgbClr val="CC0000"/>
                </a:solidFill>
              </a:rPr>
              <a:t> </a:t>
            </a:r>
            <a:r>
              <a:rPr lang="en-US" altLang="zh-CN" sz="2800" u="none" dirty="0" err="1" smtClean="0">
                <a:solidFill>
                  <a:srgbClr val="CC0000"/>
                </a:solidFill>
              </a:rPr>
              <a:t>MakeEmpty</a:t>
            </a:r>
            <a:r>
              <a:rPr lang="en-US" altLang="zh-CN" sz="2800" b="1" u="none" dirty="0" smtClean="0">
                <a:solidFill>
                  <a:srgbClr val="CC0000"/>
                </a:solidFill>
              </a:rPr>
              <a:t>(</a:t>
            </a:r>
            <a:r>
              <a:rPr lang="en-US" altLang="zh-CN" sz="2800" u="none" dirty="0" err="1" smtClean="0">
                <a:solidFill>
                  <a:srgbClr val="CC0000"/>
                </a:solidFill>
              </a:rPr>
              <a:t>BstNode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*&amp;</a:t>
            </a:r>
            <a:r>
              <a:rPr lang="en-US" altLang="zh-CN" sz="2800" u="none" dirty="0" err="1" smtClean="0">
                <a:solidFill>
                  <a:srgbClr val="CC0000"/>
                </a:solidFill>
              </a:rPr>
              <a:t>ptr</a:t>
            </a:r>
            <a:r>
              <a:rPr lang="en-US" altLang="zh-CN" sz="2800" b="1" u="none" dirty="0" smtClean="0">
                <a:solidFill>
                  <a:srgbClr val="CC0000"/>
                </a:solidFill>
              </a:rPr>
              <a:t>);</a:t>
            </a:r>
            <a:endParaRPr lang="en-US" altLang="zh-CN" sz="2800" b="1" u="none" dirty="0">
              <a:solidFill>
                <a:srgbClr val="CC0000"/>
              </a:solidFill>
            </a:endParaRPr>
          </a:p>
          <a:p>
            <a:pPr algn="just"/>
            <a:r>
              <a:rPr lang="en-US" altLang="zh-CN" sz="2800" b="1" u="none" dirty="0">
                <a:solidFill>
                  <a:srgbClr val="CC0000"/>
                </a:solidFill>
              </a:rPr>
              <a:t>    void</a:t>
            </a:r>
            <a:r>
              <a:rPr lang="en-US" altLang="zh-CN" sz="2800" u="none" dirty="0">
                <a:solidFill>
                  <a:srgbClr val="CC0000"/>
                </a:solidFill>
              </a:rPr>
              <a:t> </a:t>
            </a:r>
            <a:r>
              <a:rPr lang="en-US" altLang="zh-CN" sz="2800" u="none" dirty="0" smtClean="0">
                <a:solidFill>
                  <a:srgbClr val="CC0000"/>
                </a:solidFill>
              </a:rPr>
              <a:t>Insert</a:t>
            </a:r>
            <a:r>
              <a:rPr lang="en-US" altLang="zh-CN" sz="2800" b="1" u="none" dirty="0" smtClean="0">
                <a:solidFill>
                  <a:srgbClr val="CC0000"/>
                </a:solidFill>
              </a:rPr>
              <a:t>(Type </a:t>
            </a:r>
            <a:r>
              <a:rPr lang="en-US" altLang="zh-CN" sz="2800" u="none" dirty="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u="none" dirty="0" err="1" smtClean="0">
                <a:solidFill>
                  <a:srgbClr val="CC0000"/>
                </a:solidFill>
              </a:rPr>
              <a:t>BstNode</a:t>
            </a:r>
            <a:r>
              <a:rPr lang="en-US" altLang="zh-CN" sz="2800" u="none" dirty="0" smtClean="0">
                <a:solidFill>
                  <a:srgbClr val="CC0000"/>
                </a:solidFill>
              </a:rPr>
              <a:t> </a:t>
            </a:r>
            <a:r>
              <a:rPr lang="en-US" altLang="zh-CN" sz="2800" b="1" u="none" dirty="0" smtClean="0">
                <a:solidFill>
                  <a:srgbClr val="CC0000"/>
                </a:solidFill>
              </a:rPr>
              <a:t>&lt;</a:t>
            </a:r>
            <a:r>
              <a:rPr lang="en-US" altLang="zh-CN" sz="2800" b="1" u="none" dirty="0">
                <a:solidFill>
                  <a:srgbClr val="CC0000"/>
                </a:solidFill>
              </a:rPr>
              <a:t>Type&gt;</a:t>
            </a:r>
            <a:r>
              <a:rPr lang="en-US" altLang="zh-CN" sz="2800" u="none" dirty="0">
                <a:solidFill>
                  <a:srgbClr val="CC0000"/>
                </a:solidFill>
              </a:rPr>
              <a:t> </a:t>
            </a:r>
            <a:r>
              <a:rPr lang="en-US" altLang="zh-CN" sz="2800" b="1" u="none" dirty="0">
                <a:solidFill>
                  <a:srgbClr val="CC0000"/>
                </a:solidFill>
              </a:rPr>
              <a:t>*&amp;</a:t>
            </a:r>
            <a:r>
              <a:rPr lang="en-US" altLang="zh-CN" sz="2800" u="none" dirty="0" err="1" smtClean="0">
                <a:solidFill>
                  <a:srgbClr val="CC0000"/>
                </a:solidFill>
              </a:rPr>
              <a:t>ptr</a:t>
            </a:r>
            <a:r>
              <a:rPr lang="en-US" altLang="zh-CN" sz="2800" b="1" u="none" dirty="0" smtClean="0">
                <a:solidFill>
                  <a:srgbClr val="CC0000"/>
                </a:solidFill>
              </a:rPr>
              <a:t>);</a:t>
            </a:r>
            <a:endParaRPr lang="en-US" altLang="zh-CN" sz="2800" b="1" u="none" dirty="0">
              <a:solidFill>
                <a:srgbClr val="CC3300"/>
              </a:solidFill>
            </a:endParaRPr>
          </a:p>
          <a:p>
            <a:pPr algn="just"/>
            <a:r>
              <a:rPr lang="en-US" altLang="zh-CN" sz="2800" u="none" dirty="0">
                <a:solidFill>
                  <a:srgbClr val="CC3300"/>
                </a:solidFill>
              </a:rPr>
              <a:t>    </a:t>
            </a:r>
            <a:r>
              <a:rPr lang="en-US" altLang="zh-CN" sz="2800" b="1" u="none" dirty="0">
                <a:solidFill>
                  <a:srgbClr val="000099"/>
                </a:solidFill>
              </a:rPr>
              <a:t>//</a:t>
            </a:r>
            <a:r>
              <a:rPr lang="zh-CN" altLang="en-US" sz="2800" u="none" dirty="0">
                <a:solidFill>
                  <a:srgbClr val="000099"/>
                </a:solidFill>
                <a:ea typeface="隶书" pitchFamily="49" charset="-122"/>
              </a:rPr>
              <a:t>插入</a:t>
            </a:r>
          </a:p>
          <a:p>
            <a:r>
              <a:rPr lang="zh-CN" altLang="en-US" sz="2800" b="1" u="none" dirty="0">
                <a:solidFill>
                  <a:srgbClr val="CC0000"/>
                </a:solidFill>
              </a:rPr>
              <a:t>    </a:t>
            </a:r>
            <a:r>
              <a:rPr lang="en-US" altLang="zh-CN" sz="2800" b="1" u="none" dirty="0">
                <a:solidFill>
                  <a:srgbClr val="CC0000"/>
                </a:solidFill>
              </a:rPr>
              <a:t>void</a:t>
            </a:r>
            <a:r>
              <a:rPr lang="en-US" altLang="zh-CN" sz="2800" u="none" dirty="0">
                <a:solidFill>
                  <a:srgbClr val="CC0000"/>
                </a:solidFill>
              </a:rPr>
              <a:t> </a:t>
            </a:r>
            <a:r>
              <a:rPr lang="en-US" altLang="zh-CN" sz="2800" u="none" dirty="0" smtClean="0">
                <a:solidFill>
                  <a:srgbClr val="CC0000"/>
                </a:solidFill>
                <a:ea typeface="隶书" pitchFamily="49" charset="-122"/>
              </a:rPr>
              <a:t>Remove</a:t>
            </a:r>
            <a:r>
              <a:rPr lang="en-US" altLang="zh-CN" sz="2800" b="1" u="none" dirty="0" smtClean="0">
                <a:solidFill>
                  <a:srgbClr val="CC0000"/>
                </a:solidFill>
                <a:ea typeface="隶书" pitchFamily="49" charset="-122"/>
              </a:rPr>
              <a:t>(Type</a:t>
            </a:r>
            <a:r>
              <a:rPr lang="en-US" altLang="zh-CN" sz="2800" u="none" dirty="0" smtClean="0">
                <a:solidFill>
                  <a:srgbClr val="CC0000"/>
                </a:solidFill>
                <a:ea typeface="隶书" pitchFamily="49" charset="-122"/>
              </a:rPr>
              <a:t> </a:t>
            </a:r>
            <a:r>
              <a:rPr lang="en-US" altLang="zh-CN" sz="2800" u="none" dirty="0">
                <a:solidFill>
                  <a:srgbClr val="CC0000"/>
                </a:solidFill>
                <a:ea typeface="隶书" pitchFamily="49" charset="-122"/>
              </a:rPr>
              <a:t>x</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u="none" dirty="0" err="1">
                <a:solidFill>
                  <a:srgbClr val="CC0000"/>
                </a:solidFill>
                <a:ea typeface="隶书" pitchFamily="49" charset="-122"/>
              </a:rPr>
              <a:t>BstNode</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&lt;Type&gt;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*&amp;</a:t>
            </a:r>
            <a:r>
              <a:rPr lang="en-US" altLang="zh-CN" sz="2800" u="none" dirty="0" err="1" smtClean="0">
                <a:solidFill>
                  <a:srgbClr val="CC0000"/>
                </a:solidFill>
                <a:ea typeface="隶书" pitchFamily="49" charset="-122"/>
              </a:rPr>
              <a:t>ptr</a:t>
            </a:r>
            <a:r>
              <a:rPr lang="en-US" altLang="zh-CN" sz="2800" b="1" u="none" dirty="0" smtClean="0">
                <a:solidFill>
                  <a:srgbClr val="CC0000"/>
                </a:solidFill>
                <a:ea typeface="隶书" pitchFamily="49" charset="-122"/>
              </a:rPr>
              <a:t>)</a:t>
            </a:r>
            <a:endParaRPr lang="en-US" altLang="zh-CN" sz="2800" b="1" u="none" dirty="0">
              <a:solidFill>
                <a:srgbClr val="CC0000"/>
              </a:solidFill>
              <a:ea typeface="隶书" pitchFamily="49" charset="-122"/>
            </a:endParaRPr>
          </a:p>
          <a:p>
            <a:r>
              <a:rPr lang="en-US" altLang="zh-CN" sz="2800" b="1" u="none" dirty="0">
                <a:solidFill>
                  <a:srgbClr val="CC00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删除</a:t>
            </a:r>
          </a:p>
          <a:p>
            <a:r>
              <a:rPr lang="zh-CN" altLang="en-US" sz="2800" b="1" u="none" dirty="0">
                <a:solidFill>
                  <a:srgbClr val="CC0000"/>
                </a:solidFill>
                <a:ea typeface="隶书" pitchFamily="49" charset="-122"/>
              </a:rPr>
              <a:t>    </a:t>
            </a:r>
            <a:r>
              <a:rPr lang="en-US" altLang="zh-CN" sz="2800" b="1" u="none" dirty="0">
                <a:solidFill>
                  <a:srgbClr val="CC0000"/>
                </a:solidFill>
                <a:ea typeface="隶书" pitchFamily="49" charset="-122"/>
              </a:rPr>
              <a:t>void</a:t>
            </a:r>
            <a:r>
              <a:rPr lang="en-US" altLang="zh-CN" sz="2800" u="none" dirty="0">
                <a:solidFill>
                  <a:srgbClr val="CC0000"/>
                </a:solidFill>
                <a:ea typeface="隶书" pitchFamily="49" charset="-122"/>
              </a:rPr>
              <a:t> </a:t>
            </a:r>
            <a:r>
              <a:rPr lang="en-US" altLang="zh-CN" sz="2800" u="none" dirty="0" err="1" smtClean="0">
                <a:solidFill>
                  <a:srgbClr val="CC0000"/>
                </a:solidFill>
                <a:ea typeface="隶书" pitchFamily="49" charset="-122"/>
              </a:rPr>
              <a:t>PrintTree</a:t>
            </a:r>
            <a:r>
              <a:rPr lang="en-US" altLang="zh-CN" sz="2800" b="1" u="none" dirty="0" smtClean="0">
                <a:solidFill>
                  <a:srgbClr val="CC0000"/>
                </a:solidFill>
                <a:ea typeface="隶书" pitchFamily="49" charset="-122"/>
              </a:rPr>
              <a:t>(</a:t>
            </a:r>
            <a:r>
              <a:rPr lang="en-US" altLang="zh-CN" sz="2800" u="none" dirty="0" err="1" smtClean="0">
                <a:solidFill>
                  <a:srgbClr val="CC0000"/>
                </a:solidFill>
                <a:ea typeface="隶书" pitchFamily="49" charset="-122"/>
              </a:rPr>
              <a:t>BstNode</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&lt;Type&gt;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err="1" smtClean="0">
                <a:solidFill>
                  <a:srgbClr val="CC0000"/>
                </a:solidFill>
                <a:ea typeface="隶书" pitchFamily="49" charset="-122"/>
              </a:rPr>
              <a:t>ptr</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const;</a:t>
            </a:r>
          </a:p>
          <a:p>
            <a:r>
              <a:rPr lang="en-US" altLang="zh-CN" sz="2800" u="none" dirty="0">
                <a:solidFill>
                  <a:srgbClr val="CC0000"/>
                </a:solidFill>
                <a:ea typeface="隶书" pitchFamily="49" charset="-122"/>
              </a:rPr>
              <a:t>    </a:t>
            </a:r>
            <a:r>
              <a:rPr lang="en-US" altLang="zh-CN" sz="2800" u="none" dirty="0" err="1">
                <a:solidFill>
                  <a:srgbClr val="CC0000"/>
                </a:solidFill>
                <a:ea typeface="隶书" pitchFamily="49" charset="-122"/>
              </a:rPr>
              <a:t>BstNode</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&lt;Type&gt;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Copy </a:t>
            </a:r>
          </a:p>
          <a:p>
            <a:r>
              <a:rPr lang="en-US" altLang="zh-CN" sz="2800" u="none" dirty="0">
                <a:solidFill>
                  <a:srgbClr val="CC0000"/>
                </a:solidFill>
                <a:ea typeface="隶书" pitchFamily="49" charset="-122"/>
              </a:rPr>
              <a:t>          </a:t>
            </a:r>
            <a:r>
              <a:rPr lang="en-US" altLang="zh-CN" sz="2800" b="1" u="none" dirty="0" smtClean="0">
                <a:solidFill>
                  <a:srgbClr val="CC0000"/>
                </a:solidFill>
                <a:ea typeface="隶书" pitchFamily="49" charset="-122"/>
              </a:rPr>
              <a:t>(const</a:t>
            </a:r>
            <a:r>
              <a:rPr lang="en-US" altLang="zh-CN" sz="2800" u="none" dirty="0" smtClean="0">
                <a:solidFill>
                  <a:srgbClr val="CC0000"/>
                </a:solidFill>
                <a:ea typeface="隶书" pitchFamily="49" charset="-122"/>
              </a:rPr>
              <a:t> </a:t>
            </a:r>
            <a:r>
              <a:rPr lang="en-US" altLang="zh-CN" sz="2800" u="none" dirty="0" err="1">
                <a:solidFill>
                  <a:srgbClr val="CC0000"/>
                </a:solidFill>
                <a:ea typeface="隶书" pitchFamily="49" charset="-122"/>
              </a:rPr>
              <a:t>BstNode</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&lt;Type&gt;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err="1" smtClean="0">
                <a:solidFill>
                  <a:srgbClr val="CC0000"/>
                </a:solidFill>
                <a:ea typeface="隶书" pitchFamily="49" charset="-122"/>
              </a:rPr>
              <a:t>ptr</a:t>
            </a:r>
            <a:r>
              <a:rPr lang="en-US" altLang="zh-CN" sz="2800" b="1" u="none" dirty="0" smtClean="0">
                <a:solidFill>
                  <a:srgbClr val="CC00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复制</a:t>
            </a:r>
            <a:endParaRPr lang="zh-CN" altLang="en-US" sz="2800" b="1" u="none" dirty="0">
              <a:solidFill>
                <a:srgbClr val="CC3300"/>
              </a:solidFill>
              <a:ea typeface="仿宋_GB2312" pitchFamily="49" charset="-122"/>
            </a:endParaRP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50</a:t>
            </a:fld>
            <a:endParaRPr lang="en-US" altLang="zh-CN"/>
          </a:p>
        </p:txBody>
      </p:sp>
    </p:spTree>
  </p:cSld>
  <p:clrMapOvr>
    <a:masterClrMapping/>
  </p:clrMapOvr>
  <p:transition>
    <p:split orient="ver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8530" name="Rectangle 2"/>
          <p:cNvSpPr>
            <a:spLocks noChangeArrowheads="1"/>
          </p:cNvSpPr>
          <p:nvPr/>
        </p:nvSpPr>
        <p:spPr bwMode="auto">
          <a:xfrm>
            <a:off x="457200" y="830263"/>
            <a:ext cx="8148638" cy="4789487"/>
          </a:xfrm>
          <a:prstGeom prst="rect">
            <a:avLst/>
          </a:prstGeom>
          <a:noFill/>
          <a:ln w="9525">
            <a:noFill/>
            <a:miter lim="800000"/>
            <a:headEnd/>
            <a:tailEnd/>
          </a:ln>
          <a:effectLst/>
        </p:spPr>
        <p:txBody>
          <a:bodyPr>
            <a:spAutoFit/>
          </a:bodyPr>
          <a:lstStyle/>
          <a:p>
            <a:pPr algn="just"/>
            <a:r>
              <a:rPr lang="en-US" altLang="zh-CN" sz="2800" u="none" dirty="0">
                <a:solidFill>
                  <a:srgbClr val="CC0000"/>
                </a:solidFill>
              </a:rPr>
              <a:t>    </a:t>
            </a:r>
            <a:r>
              <a:rPr lang="en-US" altLang="zh-CN" sz="2800" u="none" dirty="0" err="1">
                <a:solidFill>
                  <a:srgbClr val="CC0000"/>
                </a:solidFill>
              </a:rPr>
              <a:t>BstNode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Search</a:t>
            </a:r>
            <a:r>
              <a:rPr lang="en-US" altLang="zh-CN" sz="2800" b="1" u="none" dirty="0" smtClean="0">
                <a:solidFill>
                  <a:srgbClr val="CC0000"/>
                </a:solidFill>
              </a:rPr>
              <a:t>(Type</a:t>
            </a:r>
            <a:r>
              <a:rPr lang="en-US" altLang="zh-CN" sz="2800" u="none" dirty="0" smtClean="0">
                <a:solidFill>
                  <a:srgbClr val="CC0000"/>
                </a:solidFill>
              </a:rPr>
              <a:t> </a:t>
            </a:r>
            <a:r>
              <a:rPr lang="en-US" altLang="zh-CN" sz="2800" u="none" dirty="0">
                <a:solidFill>
                  <a:srgbClr val="CC0000"/>
                </a:solidFill>
              </a:rPr>
              <a:t>x</a:t>
            </a:r>
            <a:r>
              <a:rPr lang="en-US" altLang="zh-CN" sz="2800" b="1" u="none" dirty="0">
                <a:solidFill>
                  <a:srgbClr val="CC0000"/>
                </a:solidFill>
              </a:rPr>
              <a:t>,</a:t>
            </a:r>
          </a:p>
          <a:p>
            <a:pPr algn="just"/>
            <a:r>
              <a:rPr lang="en-US" altLang="zh-CN" sz="2800" u="none" dirty="0">
                <a:solidFill>
                  <a:srgbClr val="CC0000"/>
                </a:solidFill>
              </a:rPr>
              <a:t>                   </a:t>
            </a:r>
            <a:r>
              <a:rPr lang="en-US" altLang="zh-CN" sz="2800" u="none" dirty="0" err="1">
                <a:solidFill>
                  <a:srgbClr val="CC0000"/>
                </a:solidFill>
              </a:rPr>
              <a:t>BstNode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err="1" smtClean="0">
                <a:solidFill>
                  <a:srgbClr val="CC0000"/>
                </a:solidFill>
              </a:rPr>
              <a:t>ptr</a:t>
            </a:r>
            <a:r>
              <a:rPr lang="en-US" altLang="zh-CN" sz="2800" b="1" u="none" dirty="0" smtClean="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搜索</a:t>
            </a:r>
            <a:endParaRPr lang="zh-CN" altLang="en-US" sz="2800" u="none" dirty="0">
              <a:solidFill>
                <a:srgbClr val="000099"/>
              </a:solidFill>
            </a:endParaRPr>
          </a:p>
          <a:p>
            <a:pPr algn="just"/>
            <a:r>
              <a:rPr lang="zh-CN" altLang="en-US" sz="2800" u="none" dirty="0">
                <a:solidFill>
                  <a:srgbClr val="CC0000"/>
                </a:solidFill>
              </a:rPr>
              <a:t>    </a:t>
            </a:r>
            <a:r>
              <a:rPr lang="en-US" altLang="zh-CN" sz="2800" u="none" dirty="0" err="1">
                <a:solidFill>
                  <a:srgbClr val="CC0000"/>
                </a:solidFill>
              </a:rPr>
              <a:t>BstNode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 Min </a:t>
            </a:r>
          </a:p>
          <a:p>
            <a:pPr algn="just"/>
            <a:r>
              <a:rPr lang="en-US" altLang="zh-CN" sz="2800" u="none" dirty="0">
                <a:solidFill>
                  <a:srgbClr val="CC0000"/>
                </a:solidFill>
              </a:rPr>
              <a:t>                   </a:t>
            </a:r>
            <a:r>
              <a:rPr lang="en-US" altLang="zh-CN" sz="2800" b="1" u="none" dirty="0" smtClean="0">
                <a:solidFill>
                  <a:srgbClr val="CC0000"/>
                </a:solidFill>
              </a:rPr>
              <a:t>(</a:t>
            </a:r>
            <a:r>
              <a:rPr lang="en-US" altLang="zh-CN" sz="2800" u="none" dirty="0" err="1" smtClean="0">
                <a:solidFill>
                  <a:srgbClr val="CC0000"/>
                </a:solidFill>
              </a:rPr>
              <a:t>BstNode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err="1" smtClean="0">
                <a:solidFill>
                  <a:srgbClr val="CC0000"/>
                </a:solidFill>
              </a:rPr>
              <a:t>ptr</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const;  </a:t>
            </a:r>
            <a:r>
              <a:rPr lang="en-US" altLang="zh-CN" sz="2800" b="1" u="none" dirty="0">
                <a:solidFill>
                  <a:srgbClr val="000099"/>
                </a:solidFill>
              </a:rPr>
              <a:t>//</a:t>
            </a:r>
            <a:r>
              <a:rPr lang="zh-CN" altLang="en-US" sz="2800" u="none" dirty="0">
                <a:solidFill>
                  <a:srgbClr val="000099"/>
                </a:solidFill>
                <a:ea typeface="隶书" pitchFamily="49" charset="-122"/>
              </a:rPr>
              <a:t>求最小</a:t>
            </a:r>
            <a:endParaRPr lang="zh-CN" altLang="en-US" sz="2800" u="none" dirty="0">
              <a:solidFill>
                <a:srgbClr val="000099"/>
              </a:solidFill>
            </a:endParaRPr>
          </a:p>
          <a:p>
            <a:pPr algn="just"/>
            <a:r>
              <a:rPr lang="zh-CN" altLang="en-US" sz="2800" u="none" dirty="0">
                <a:solidFill>
                  <a:srgbClr val="CC0000"/>
                </a:solidFill>
              </a:rPr>
              <a:t>    </a:t>
            </a:r>
            <a:r>
              <a:rPr lang="en-US" altLang="zh-CN" sz="2800" u="none" dirty="0" err="1">
                <a:solidFill>
                  <a:srgbClr val="CC0000"/>
                </a:solidFill>
              </a:rPr>
              <a:t>BstNode</a:t>
            </a:r>
            <a:r>
              <a:rPr lang="en-US" altLang="zh-CN" sz="2800" u="none" dirty="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 Max</a:t>
            </a:r>
          </a:p>
          <a:p>
            <a:pPr algn="just"/>
            <a:r>
              <a:rPr lang="en-US" altLang="zh-CN" sz="2800" u="none" dirty="0">
                <a:solidFill>
                  <a:srgbClr val="CC0000"/>
                </a:solidFill>
              </a:rPr>
              <a:t>                   </a:t>
            </a:r>
            <a:r>
              <a:rPr lang="en-US" altLang="zh-CN" sz="2800" b="1" u="none" dirty="0" smtClean="0">
                <a:solidFill>
                  <a:srgbClr val="CC0000"/>
                </a:solidFill>
              </a:rPr>
              <a:t>(</a:t>
            </a:r>
            <a:r>
              <a:rPr lang="en-US" altLang="zh-CN" sz="2800" u="none" dirty="0" err="1" smtClean="0">
                <a:solidFill>
                  <a:srgbClr val="CC0000"/>
                </a:solidFill>
              </a:rPr>
              <a:t>BstNode</a:t>
            </a:r>
            <a:r>
              <a:rPr lang="en-US" altLang="zh-CN" sz="2800" u="none" dirty="0" smtClean="0">
                <a:solidFill>
                  <a:srgbClr val="CC0000"/>
                </a:solidFill>
              </a:rPr>
              <a:t>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err="1" smtClean="0">
                <a:solidFill>
                  <a:srgbClr val="CC0000"/>
                </a:solidFill>
              </a:rPr>
              <a:t>ptr</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const;  </a:t>
            </a:r>
            <a:r>
              <a:rPr lang="en-US" altLang="zh-CN" sz="2800" b="1" u="none" dirty="0">
                <a:solidFill>
                  <a:srgbClr val="000099"/>
                </a:solidFill>
              </a:rPr>
              <a:t>//</a:t>
            </a:r>
            <a:r>
              <a:rPr lang="zh-CN" altLang="en-US" sz="2800" u="none" dirty="0">
                <a:solidFill>
                  <a:srgbClr val="000099"/>
                </a:solidFill>
                <a:ea typeface="隶书" pitchFamily="49" charset="-122"/>
              </a:rPr>
              <a:t>求最大</a:t>
            </a:r>
            <a:endParaRPr lang="zh-CN" altLang="en-US" sz="2800" b="1" u="none" dirty="0">
              <a:solidFill>
                <a:srgbClr val="000099"/>
              </a:solidFill>
            </a:endParaRPr>
          </a:p>
          <a:p>
            <a:pPr algn="just"/>
            <a:r>
              <a:rPr lang="en-US" altLang="zh-CN" sz="2800" b="1" u="none" dirty="0" smtClean="0">
                <a:solidFill>
                  <a:srgbClr val="CC0000"/>
                </a:solidFill>
              </a:rPr>
              <a:t>  public</a:t>
            </a:r>
            <a:r>
              <a:rPr lang="en-US" altLang="zh-CN" sz="2800" b="1" u="none" dirty="0">
                <a:solidFill>
                  <a:srgbClr val="CC0000"/>
                </a:solidFill>
              </a:rPr>
              <a:t>:</a:t>
            </a:r>
          </a:p>
          <a:p>
            <a:r>
              <a:rPr lang="en-US" altLang="zh-CN" sz="2800" u="none" dirty="0">
                <a:solidFill>
                  <a:srgbClr val="CC0000"/>
                </a:solidFill>
                <a:ea typeface="隶书" pitchFamily="49" charset="-122"/>
              </a:rPr>
              <a:t>    </a:t>
            </a:r>
            <a:r>
              <a:rPr lang="en-US" altLang="zh-CN" sz="2800" u="none" dirty="0" smtClean="0">
                <a:solidFill>
                  <a:srgbClr val="CC0000"/>
                </a:solidFill>
                <a:ea typeface="隶书" pitchFamily="49" charset="-122"/>
              </a:rPr>
              <a:t>BST</a:t>
            </a:r>
            <a:r>
              <a:rPr lang="en-US" altLang="zh-CN" sz="2800" b="1" u="none" dirty="0" smtClean="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u="none" dirty="0" smtClean="0">
                <a:solidFill>
                  <a:srgbClr val="CC0000"/>
                </a:solidFill>
                <a:ea typeface="隶书" pitchFamily="49" charset="-122"/>
              </a:rPr>
              <a:t>root</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NULL</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 }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构造函数</a:t>
            </a:r>
          </a:p>
          <a:p>
            <a:r>
              <a:rPr lang="zh-CN" altLang="en-US" sz="2800" u="none" dirty="0">
                <a:solidFill>
                  <a:srgbClr val="CC0000"/>
                </a:solidFill>
                <a:ea typeface="隶书" pitchFamily="49" charset="-122"/>
              </a:rPr>
              <a:t>    </a:t>
            </a:r>
            <a:r>
              <a:rPr lang="en-US" altLang="zh-CN" sz="2800" u="none" dirty="0" smtClean="0">
                <a:solidFill>
                  <a:srgbClr val="CC0000"/>
                </a:solidFill>
                <a:ea typeface="隶书" pitchFamily="49" charset="-122"/>
              </a:rPr>
              <a:t>BST</a:t>
            </a:r>
            <a:r>
              <a:rPr lang="en-US" altLang="zh-CN" sz="2800" b="1" u="none" dirty="0" smtClean="0">
                <a:solidFill>
                  <a:srgbClr val="CC0000"/>
                </a:solidFill>
                <a:ea typeface="隶书" pitchFamily="49" charset="-122"/>
              </a:rPr>
              <a:t>(Type</a:t>
            </a:r>
            <a:r>
              <a:rPr lang="en-US" altLang="zh-CN" sz="2800" u="none" dirty="0" smtClean="0">
                <a:solidFill>
                  <a:srgbClr val="CC0000"/>
                </a:solidFill>
                <a:ea typeface="隶书" pitchFamily="49" charset="-122"/>
              </a:rPr>
              <a:t> value</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构造函数</a:t>
            </a:r>
          </a:p>
          <a:p>
            <a:r>
              <a:rPr lang="zh-CN" altLang="en-US" sz="2800" u="none" dirty="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smtClean="0">
                <a:solidFill>
                  <a:srgbClr val="CC0000"/>
                </a:solidFill>
                <a:ea typeface="隶书" pitchFamily="49" charset="-122"/>
              </a:rPr>
              <a:t>BST</a:t>
            </a:r>
            <a:r>
              <a:rPr lang="en-US" altLang="zh-CN" sz="2800" b="1" u="none" dirty="0" smtClean="0">
                <a:solidFill>
                  <a:srgbClr val="CC0000"/>
                </a:solidFill>
                <a:ea typeface="隶书" pitchFamily="49" charset="-122"/>
              </a:rPr>
              <a:t>( </a:t>
            </a:r>
            <a:r>
              <a:rPr lang="en-US" altLang="zh-CN" sz="2800" b="1" u="none" dirty="0">
                <a:solidFill>
                  <a:srgbClr val="CC00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析构函数</a:t>
            </a:r>
          </a:p>
          <a:p>
            <a:r>
              <a:rPr lang="zh-CN" altLang="en-US" sz="2800" u="none" dirty="0">
                <a:solidFill>
                  <a:srgbClr val="CC0000"/>
                </a:solidFill>
                <a:ea typeface="隶书" pitchFamily="49" charset="-122"/>
              </a:rPr>
              <a:t>    </a:t>
            </a:r>
            <a:r>
              <a:rPr lang="en-US" altLang="zh-CN" sz="2800" b="1" u="none" dirty="0">
                <a:solidFill>
                  <a:srgbClr val="CC0000"/>
                </a:solidFill>
                <a:ea typeface="隶书" pitchFamily="49" charset="-122"/>
              </a:rPr>
              <a:t>const</a:t>
            </a:r>
            <a:r>
              <a:rPr lang="en-US" altLang="zh-CN" sz="2800" u="none" dirty="0">
                <a:solidFill>
                  <a:srgbClr val="CC0000"/>
                </a:solidFill>
                <a:ea typeface="隶书" pitchFamily="49" charset="-122"/>
              </a:rPr>
              <a:t> BST </a:t>
            </a:r>
            <a:r>
              <a:rPr lang="en-US" altLang="zh-CN" sz="2800" b="1" u="none" dirty="0">
                <a:solidFill>
                  <a:srgbClr val="CC0000"/>
                </a:solidFill>
                <a:ea typeface="隶书" pitchFamily="49" charset="-122"/>
              </a:rPr>
              <a:t>&amp; </a:t>
            </a:r>
            <a:r>
              <a:rPr lang="en-US" altLang="zh-CN" sz="2800" b="1" u="none" dirty="0" smtClean="0">
                <a:solidFill>
                  <a:srgbClr val="CC0000"/>
                </a:solidFill>
                <a:ea typeface="隶书" pitchFamily="49" charset="-122"/>
              </a:rPr>
              <a:t>operator =</a:t>
            </a:r>
            <a:r>
              <a:rPr lang="en-US" altLang="zh-CN" sz="2800" u="none" dirty="0" smtClean="0">
                <a:solidFill>
                  <a:srgbClr val="CC0000"/>
                </a:solidFill>
                <a:ea typeface="隶书" pitchFamily="49" charset="-122"/>
              </a:rPr>
              <a:t> </a:t>
            </a:r>
            <a:r>
              <a:rPr lang="en-US" altLang="zh-CN" sz="2800" b="1" u="none" dirty="0" smtClean="0">
                <a:solidFill>
                  <a:srgbClr val="CC0000"/>
                </a:solidFill>
                <a:ea typeface="隶书" pitchFamily="49" charset="-122"/>
              </a:rPr>
              <a:t>(const</a:t>
            </a:r>
            <a:r>
              <a:rPr lang="en-US" altLang="zh-CN" sz="2800" u="none" dirty="0" smtClean="0">
                <a:solidFill>
                  <a:srgbClr val="CC0000"/>
                </a:solidFill>
                <a:ea typeface="隶书" pitchFamily="49" charset="-122"/>
              </a:rPr>
              <a:t> </a:t>
            </a:r>
            <a:r>
              <a:rPr lang="en-US" altLang="zh-CN" sz="2800" u="none" dirty="0">
                <a:solidFill>
                  <a:srgbClr val="CC0000"/>
                </a:solidFill>
                <a:ea typeface="隶书" pitchFamily="49" charset="-122"/>
              </a:rPr>
              <a:t>BST </a:t>
            </a:r>
            <a:r>
              <a:rPr lang="en-US" altLang="zh-CN" sz="2800" b="1" u="none" dirty="0">
                <a:solidFill>
                  <a:srgbClr val="CC0000"/>
                </a:solidFill>
                <a:ea typeface="隶书" pitchFamily="49" charset="-122"/>
              </a:rPr>
              <a:t>&amp;</a:t>
            </a:r>
            <a:r>
              <a:rPr lang="en-US" altLang="zh-CN" sz="2800" u="none" dirty="0" smtClean="0">
                <a:solidFill>
                  <a:srgbClr val="CC0000"/>
                </a:solidFill>
                <a:ea typeface="隶书" pitchFamily="49" charset="-122"/>
              </a:rPr>
              <a:t>Value</a:t>
            </a:r>
            <a:r>
              <a:rPr lang="en-US" altLang="zh-CN" sz="2800" b="1" u="none" dirty="0" smtClean="0">
                <a:solidFill>
                  <a:srgbClr val="CC0000"/>
                </a:solidFill>
                <a:ea typeface="隶书" pitchFamily="49" charset="-122"/>
              </a:rPr>
              <a:t>);</a:t>
            </a:r>
            <a:endParaRPr lang="en-US" altLang="zh-CN" sz="2800" b="1" u="none" dirty="0">
              <a:solidFill>
                <a:srgbClr val="CC0000"/>
              </a:solidFill>
              <a:ea typeface="隶书" pitchFamily="49" charset="-122"/>
            </a:endParaRP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51</a:t>
            </a:fld>
            <a:endParaRPr lang="en-US" altLang="zh-CN"/>
          </a:p>
        </p:txBody>
      </p:sp>
    </p:spTree>
  </p:cSld>
  <p:clrMapOvr>
    <a:masterClrMapping/>
  </p:clrMapOvr>
  <p:transition>
    <p:split orient="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ChangeArrowheads="1"/>
          </p:cNvSpPr>
          <p:nvPr/>
        </p:nvSpPr>
        <p:spPr bwMode="auto">
          <a:xfrm>
            <a:off x="434975" y="722086"/>
            <a:ext cx="8534400" cy="5276850"/>
          </a:xfrm>
          <a:prstGeom prst="rect">
            <a:avLst/>
          </a:prstGeom>
          <a:noFill/>
          <a:ln w="9525">
            <a:noFill/>
            <a:miter lim="800000"/>
            <a:headEnd/>
            <a:tailEnd/>
          </a:ln>
          <a:effectLst/>
        </p:spPr>
        <p:txBody>
          <a:bodyPr>
            <a:spAutoFit/>
          </a:bodyPr>
          <a:lstStyle/>
          <a:p>
            <a:pPr algn="just"/>
            <a:r>
              <a:rPr lang="en-US" altLang="zh-CN" sz="3200" u="none" dirty="0">
                <a:solidFill>
                  <a:srgbClr val="CC0000"/>
                </a:solidFill>
              </a:rPr>
              <a:t>   </a:t>
            </a:r>
            <a:r>
              <a:rPr lang="en-US" altLang="zh-CN" sz="2800" b="1" u="none" dirty="0">
                <a:solidFill>
                  <a:srgbClr val="CC0000"/>
                </a:solidFill>
              </a:rPr>
              <a:t>void</a:t>
            </a:r>
            <a:r>
              <a:rPr lang="en-US" altLang="zh-CN" sz="2800" u="none" dirty="0">
                <a:solidFill>
                  <a:srgbClr val="CC0000"/>
                </a:solidFill>
              </a:rPr>
              <a:t> </a:t>
            </a:r>
            <a:r>
              <a:rPr lang="en-US" altLang="zh-CN" sz="2800" u="none" dirty="0" err="1" smtClean="0">
                <a:solidFill>
                  <a:srgbClr val="CC0000"/>
                </a:solidFill>
              </a:rPr>
              <a:t>MakeEmpty</a:t>
            </a:r>
            <a:r>
              <a:rPr lang="en-US" altLang="zh-CN" sz="2800" b="1" u="none" dirty="0" smtClean="0">
                <a:solidFill>
                  <a:srgbClr val="CC0000"/>
                </a:solidFill>
              </a:rPr>
              <a:t>( </a:t>
            </a:r>
            <a:r>
              <a:rPr lang="en-US" altLang="zh-CN" sz="2800" b="1" u="none" dirty="0">
                <a:solidFill>
                  <a:srgbClr val="CC0000"/>
                </a:solidFill>
              </a:rPr>
              <a:t>) </a:t>
            </a:r>
          </a:p>
          <a:p>
            <a:pPr algn="just"/>
            <a:r>
              <a:rPr lang="en-US" altLang="zh-CN" sz="2800" b="1" u="none" dirty="0">
                <a:solidFill>
                  <a:srgbClr val="CC0000"/>
                </a:solidFill>
              </a:rPr>
              <a:t>        {</a:t>
            </a:r>
            <a:r>
              <a:rPr lang="en-US" altLang="zh-CN" sz="2800" u="none" dirty="0">
                <a:solidFill>
                  <a:srgbClr val="CC0000"/>
                </a:solidFill>
              </a:rPr>
              <a:t> </a:t>
            </a:r>
            <a:r>
              <a:rPr lang="en-US" altLang="zh-CN" sz="2800" u="none" dirty="0" err="1" smtClean="0">
                <a:solidFill>
                  <a:srgbClr val="CC0000"/>
                </a:solidFill>
              </a:rPr>
              <a:t>MakeEmpty</a:t>
            </a:r>
            <a:r>
              <a:rPr lang="en-US" altLang="zh-CN" sz="2800" b="1" u="none" dirty="0" smtClean="0">
                <a:solidFill>
                  <a:srgbClr val="CC0000"/>
                </a:solidFill>
              </a:rPr>
              <a:t>(</a:t>
            </a:r>
            <a:r>
              <a:rPr lang="en-US" altLang="zh-CN" sz="2800" u="none" dirty="0" smtClean="0">
                <a:solidFill>
                  <a:srgbClr val="CC0000"/>
                </a:solidFill>
              </a:rPr>
              <a:t>root</a:t>
            </a:r>
            <a:r>
              <a:rPr lang="en-US" altLang="zh-CN" sz="2800" b="1" u="none" dirty="0" smtClean="0">
                <a:solidFill>
                  <a:srgbClr val="CC0000"/>
                </a:solidFill>
              </a:rPr>
              <a:t>);</a:t>
            </a:r>
            <a:r>
              <a:rPr lang="en-US" altLang="zh-CN" sz="2800" u="none" dirty="0" smtClean="0">
                <a:solidFill>
                  <a:srgbClr val="CC0000"/>
                </a:solidFill>
              </a:rPr>
              <a:t>  root</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endParaRPr lang="en-US" altLang="zh-CN" sz="2800" u="none" dirty="0">
              <a:solidFill>
                <a:srgbClr val="CC0000"/>
              </a:solidFill>
            </a:endParaRPr>
          </a:p>
          <a:p>
            <a:pPr algn="just"/>
            <a:r>
              <a:rPr lang="en-US" altLang="zh-CN" sz="2800" b="1" u="none" dirty="0">
                <a:solidFill>
                  <a:srgbClr val="CC0000"/>
                </a:solidFill>
              </a:rPr>
              <a:t>    void</a:t>
            </a:r>
            <a:r>
              <a:rPr lang="en-US" altLang="zh-CN" sz="2800" u="none" dirty="0">
                <a:solidFill>
                  <a:srgbClr val="CC0000"/>
                </a:solidFill>
              </a:rPr>
              <a:t> </a:t>
            </a:r>
            <a:r>
              <a:rPr lang="en-US" altLang="zh-CN" sz="2800" u="none" dirty="0" err="1" smtClean="0">
                <a:solidFill>
                  <a:srgbClr val="CC0000"/>
                </a:solidFill>
              </a:rPr>
              <a:t>PrintTree</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const</a:t>
            </a:r>
            <a:r>
              <a:rPr lang="en-US" altLang="zh-CN" sz="2800" u="none" dirty="0">
                <a:solidFill>
                  <a:srgbClr val="CC0000"/>
                </a:solidFill>
              </a:rPr>
              <a:t> </a:t>
            </a:r>
            <a:r>
              <a:rPr lang="en-US" altLang="zh-CN" sz="2800" b="1" u="none" dirty="0">
                <a:solidFill>
                  <a:srgbClr val="CC0000"/>
                </a:solidFill>
              </a:rPr>
              <a:t>{ </a:t>
            </a:r>
            <a:r>
              <a:rPr lang="en-US" altLang="zh-CN" sz="2800" u="none" dirty="0" err="1" smtClean="0">
                <a:solidFill>
                  <a:srgbClr val="CC0000"/>
                </a:solidFill>
              </a:rPr>
              <a:t>PrintTree</a:t>
            </a:r>
            <a:r>
              <a:rPr lang="en-US" altLang="zh-CN" sz="2800" b="1" u="none" dirty="0" smtClean="0">
                <a:solidFill>
                  <a:srgbClr val="CC0000"/>
                </a:solidFill>
              </a:rPr>
              <a:t>(</a:t>
            </a:r>
            <a:r>
              <a:rPr lang="en-US" altLang="zh-CN" sz="2800" u="none" dirty="0" smtClean="0">
                <a:solidFill>
                  <a:srgbClr val="CC0000"/>
                </a:solidFill>
              </a:rPr>
              <a:t>root</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a:t>
            </a:r>
            <a:endParaRPr lang="en-US" altLang="zh-CN" sz="2800" u="none" dirty="0">
              <a:solidFill>
                <a:srgbClr val="CC0000"/>
              </a:solidFill>
            </a:endParaRPr>
          </a:p>
          <a:p>
            <a:pPr algn="just"/>
            <a:r>
              <a:rPr lang="en-US" altLang="zh-CN" sz="2800" u="none" dirty="0">
                <a:solidFill>
                  <a:srgbClr val="CC0000"/>
                </a:solidFill>
              </a:rPr>
              <a:t>    </a:t>
            </a:r>
            <a:r>
              <a:rPr lang="en-US" altLang="zh-CN" sz="2800" b="1" u="none" dirty="0" err="1" smtClean="0">
                <a:solidFill>
                  <a:srgbClr val="CC0000"/>
                </a:solidFill>
              </a:rPr>
              <a:t>bool</a:t>
            </a:r>
            <a:r>
              <a:rPr lang="en-US" altLang="zh-CN" sz="2800" b="1" u="none" dirty="0" smtClean="0">
                <a:solidFill>
                  <a:srgbClr val="CC0000"/>
                </a:solidFill>
              </a:rPr>
              <a:t> </a:t>
            </a:r>
            <a:r>
              <a:rPr lang="en-US" altLang="zh-CN" sz="2800" u="none" dirty="0" smtClean="0">
                <a:solidFill>
                  <a:srgbClr val="CC0000"/>
                </a:solidFill>
              </a:rPr>
              <a:t>Search</a:t>
            </a:r>
            <a:r>
              <a:rPr lang="en-US" altLang="zh-CN" sz="2800" b="1" u="none" dirty="0" smtClean="0">
                <a:solidFill>
                  <a:srgbClr val="CC0000"/>
                </a:solidFill>
              </a:rPr>
              <a:t>(Type</a:t>
            </a:r>
            <a:r>
              <a:rPr lang="en-US" altLang="zh-CN" sz="2800" u="none" dirty="0" smtClean="0">
                <a:solidFill>
                  <a:srgbClr val="CC0000"/>
                </a:solidFill>
              </a:rPr>
              <a:t> x</a:t>
            </a:r>
            <a:r>
              <a:rPr lang="en-US" altLang="zh-CN" sz="2800" b="1" u="none" dirty="0" smtClean="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搜索元素</a:t>
            </a:r>
            <a:endParaRPr lang="zh-CN" altLang="en-US" sz="2800" b="1" u="none" dirty="0">
              <a:solidFill>
                <a:srgbClr val="000099"/>
              </a:solidFill>
            </a:endParaRPr>
          </a:p>
          <a:p>
            <a:pPr algn="just"/>
            <a:r>
              <a:rPr lang="zh-CN" altLang="en-US" sz="2800" b="1" u="none" dirty="0">
                <a:solidFill>
                  <a:srgbClr val="CC0000"/>
                </a:solidFill>
              </a:rPr>
              <a:t>        </a:t>
            </a:r>
            <a:r>
              <a:rPr lang="en-US" altLang="zh-CN" sz="2800" b="1" u="none" dirty="0">
                <a:solidFill>
                  <a:srgbClr val="CC0000"/>
                </a:solidFill>
              </a:rPr>
              <a:t>{ return</a:t>
            </a:r>
            <a:r>
              <a:rPr lang="en-US" altLang="zh-CN" sz="2800" u="none" dirty="0">
                <a:solidFill>
                  <a:srgbClr val="CC0000"/>
                </a:solidFill>
              </a:rPr>
              <a:t> </a:t>
            </a:r>
            <a:r>
              <a:rPr lang="en-US" altLang="zh-CN" sz="2800" u="none" dirty="0" smtClean="0">
                <a:solidFill>
                  <a:srgbClr val="CC0000"/>
                </a:solidFill>
              </a:rPr>
              <a:t>Search</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root</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a:solidFill>
                  <a:srgbClr val="CC0000"/>
                </a:solidFill>
              </a:rPr>
              <a:t>; }</a:t>
            </a:r>
            <a:r>
              <a:rPr lang="en-US" altLang="zh-CN" sz="2800" u="none" dirty="0">
                <a:solidFill>
                  <a:srgbClr val="CC0000"/>
                </a:solidFill>
              </a:rPr>
              <a:t>	</a:t>
            </a:r>
          </a:p>
          <a:p>
            <a:pPr algn="just"/>
            <a:r>
              <a:rPr lang="en-US" altLang="zh-CN" sz="2800" b="1" u="none" dirty="0">
                <a:solidFill>
                  <a:srgbClr val="CC0000"/>
                </a:solidFill>
              </a:rPr>
              <a:t>    Type</a:t>
            </a:r>
            <a:r>
              <a:rPr lang="en-US" altLang="zh-CN" sz="2800" u="none" dirty="0">
                <a:solidFill>
                  <a:srgbClr val="CC0000"/>
                </a:solidFill>
              </a:rPr>
              <a:t> </a:t>
            </a:r>
            <a:r>
              <a:rPr lang="en-US" altLang="zh-CN" sz="2800" u="none" dirty="0" smtClean="0">
                <a:solidFill>
                  <a:srgbClr val="CC0000"/>
                </a:solidFill>
              </a:rPr>
              <a:t>Min</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return</a:t>
            </a:r>
            <a:r>
              <a:rPr lang="en-US" altLang="zh-CN" sz="2800" u="none" dirty="0">
                <a:solidFill>
                  <a:srgbClr val="CC0000"/>
                </a:solidFill>
              </a:rPr>
              <a:t> </a:t>
            </a:r>
            <a:r>
              <a:rPr lang="en-US" altLang="zh-CN" sz="2800" u="none" dirty="0" smtClean="0">
                <a:solidFill>
                  <a:srgbClr val="CC0000"/>
                </a:solidFill>
              </a:rPr>
              <a:t>Min</a:t>
            </a:r>
            <a:r>
              <a:rPr lang="en-US" altLang="zh-CN" sz="2800" b="1" u="none" dirty="0" smtClean="0">
                <a:solidFill>
                  <a:srgbClr val="CC0000"/>
                </a:solidFill>
              </a:rPr>
              <a:t>(</a:t>
            </a:r>
            <a:r>
              <a:rPr lang="en-US" altLang="zh-CN" sz="2800" u="none" dirty="0" smtClean="0">
                <a:solidFill>
                  <a:srgbClr val="CC0000"/>
                </a:solidFill>
              </a:rPr>
              <a:t>root</a:t>
            </a:r>
            <a:r>
              <a:rPr lang="en-US" altLang="zh-CN" sz="2800" b="1" u="none" dirty="0" smtClean="0">
                <a:solidFill>
                  <a:srgbClr val="CC0000"/>
                </a:solidFill>
              </a:rPr>
              <a:t>)</a:t>
            </a:r>
            <a:r>
              <a:rPr lang="en-US" altLang="zh-CN" sz="2800" b="1" u="none" dirty="0" smtClean="0">
                <a:solidFill>
                  <a:srgbClr val="CC0000"/>
                </a:solidFill>
                <a:ea typeface="楷体_GB2312" pitchFamily="49" charset="-122"/>
              </a:rPr>
              <a:t>-&gt;</a:t>
            </a:r>
            <a:r>
              <a:rPr lang="en-US" altLang="zh-CN" sz="2800" u="none" dirty="0">
                <a:solidFill>
                  <a:srgbClr val="CC0000"/>
                </a:solidFill>
              </a:rPr>
              <a:t>data</a:t>
            </a:r>
            <a:r>
              <a:rPr lang="en-US" altLang="zh-CN" sz="2800" b="1" u="none" dirty="0">
                <a:solidFill>
                  <a:srgbClr val="CC0000"/>
                </a:solidFill>
              </a:rPr>
              <a:t>; </a:t>
            </a:r>
            <a:r>
              <a:rPr lang="en-US" altLang="zh-CN" sz="2800" b="1" u="none" dirty="0" smtClean="0">
                <a:solidFill>
                  <a:srgbClr val="CC0000"/>
                </a:solidFill>
              </a:rPr>
              <a:t>}</a:t>
            </a:r>
            <a:endParaRPr lang="en-US" altLang="zh-CN" sz="2800" u="none" dirty="0">
              <a:solidFill>
                <a:srgbClr val="CC0000"/>
              </a:solidFill>
            </a:endParaRPr>
          </a:p>
          <a:p>
            <a:pPr algn="just"/>
            <a:r>
              <a:rPr lang="en-US" altLang="zh-CN" sz="2800" u="none" dirty="0">
                <a:solidFill>
                  <a:srgbClr val="CC0000"/>
                </a:solidFill>
              </a:rPr>
              <a:t>    </a:t>
            </a:r>
            <a:r>
              <a:rPr lang="en-US" altLang="zh-CN" sz="2800" b="1" u="none" dirty="0">
                <a:solidFill>
                  <a:srgbClr val="CC0000"/>
                </a:solidFill>
              </a:rPr>
              <a:t>Type</a:t>
            </a:r>
            <a:r>
              <a:rPr lang="en-US" altLang="zh-CN" sz="2800" u="none" dirty="0">
                <a:solidFill>
                  <a:srgbClr val="CC0000"/>
                </a:solidFill>
              </a:rPr>
              <a:t> </a:t>
            </a:r>
            <a:r>
              <a:rPr lang="en-US" altLang="zh-CN" sz="2800" u="none" dirty="0" smtClean="0">
                <a:solidFill>
                  <a:srgbClr val="CC0000"/>
                </a:solidFill>
              </a:rPr>
              <a:t>Max</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return</a:t>
            </a:r>
            <a:r>
              <a:rPr lang="en-US" altLang="zh-CN" sz="2800" u="none" dirty="0">
                <a:solidFill>
                  <a:srgbClr val="CC0000"/>
                </a:solidFill>
              </a:rPr>
              <a:t> </a:t>
            </a:r>
            <a:r>
              <a:rPr lang="en-US" altLang="zh-CN" sz="2800" u="none" dirty="0" smtClean="0">
                <a:solidFill>
                  <a:srgbClr val="CC0000"/>
                </a:solidFill>
              </a:rPr>
              <a:t>Max</a:t>
            </a:r>
            <a:r>
              <a:rPr lang="en-US" altLang="zh-CN" sz="2800" b="1" u="none" dirty="0" smtClean="0">
                <a:solidFill>
                  <a:srgbClr val="CC0000"/>
                </a:solidFill>
              </a:rPr>
              <a:t>(</a:t>
            </a:r>
            <a:r>
              <a:rPr lang="en-US" altLang="zh-CN" sz="2800" u="none" dirty="0" smtClean="0">
                <a:solidFill>
                  <a:srgbClr val="CC0000"/>
                </a:solidFill>
              </a:rPr>
              <a:t>root</a:t>
            </a:r>
            <a:r>
              <a:rPr lang="en-US" altLang="zh-CN" sz="2800" b="1" u="none" dirty="0" smtClean="0">
                <a:solidFill>
                  <a:srgbClr val="CC0000"/>
                </a:solidFill>
              </a:rPr>
              <a:t>)</a:t>
            </a:r>
            <a:r>
              <a:rPr lang="en-US" altLang="zh-CN" sz="2800" b="1" u="none" dirty="0" smtClean="0">
                <a:solidFill>
                  <a:srgbClr val="CC0000"/>
                </a:solidFill>
                <a:ea typeface="楷体_GB2312" pitchFamily="49" charset="-122"/>
              </a:rPr>
              <a:t>-&gt;</a:t>
            </a:r>
            <a:r>
              <a:rPr lang="en-US" altLang="zh-CN" sz="2800" u="none" dirty="0">
                <a:solidFill>
                  <a:srgbClr val="CC0000"/>
                </a:solidFill>
              </a:rPr>
              <a:t>data</a:t>
            </a:r>
            <a:r>
              <a:rPr lang="en-US" altLang="zh-CN" sz="2800" b="1" u="none" dirty="0">
                <a:solidFill>
                  <a:srgbClr val="CC0000"/>
                </a:solidFill>
              </a:rPr>
              <a:t>; </a:t>
            </a:r>
            <a:r>
              <a:rPr lang="en-US" altLang="zh-CN" sz="2800" b="1" u="none" dirty="0" smtClean="0">
                <a:solidFill>
                  <a:srgbClr val="CC0000"/>
                </a:solidFill>
              </a:rPr>
              <a:t>}</a:t>
            </a:r>
            <a:endParaRPr lang="en-US" altLang="zh-CN" sz="2800" b="1" u="none" dirty="0">
              <a:solidFill>
                <a:srgbClr val="CC0000"/>
              </a:solidFill>
            </a:endParaRPr>
          </a:p>
          <a:p>
            <a:r>
              <a:rPr lang="en-US" altLang="zh-CN" sz="2800" b="1" u="none" dirty="0">
                <a:solidFill>
                  <a:srgbClr val="CC0000"/>
                </a:solidFill>
              </a:rPr>
              <a:t>    </a:t>
            </a:r>
            <a:r>
              <a:rPr lang="en-US" altLang="zh-CN" sz="2800" b="1" u="none" dirty="0" err="1" smtClean="0">
                <a:solidFill>
                  <a:srgbClr val="CC0000"/>
                </a:solidFill>
                <a:ea typeface="隶书" pitchFamily="49" charset="-122"/>
              </a:rPr>
              <a:t>bool</a:t>
            </a:r>
            <a:r>
              <a:rPr lang="en-US" altLang="zh-CN" sz="2800" u="none" dirty="0" smtClean="0">
                <a:solidFill>
                  <a:srgbClr val="CC0000"/>
                </a:solidFill>
                <a:ea typeface="隶书" pitchFamily="49" charset="-122"/>
              </a:rPr>
              <a:t> Insert</a:t>
            </a:r>
            <a:r>
              <a:rPr lang="en-US" altLang="zh-CN" sz="2800" b="1" u="none" dirty="0" smtClean="0">
                <a:solidFill>
                  <a:srgbClr val="CC0000"/>
                </a:solidFill>
                <a:ea typeface="隶书" pitchFamily="49" charset="-122"/>
              </a:rPr>
              <a:t>(Type </a:t>
            </a:r>
            <a:r>
              <a:rPr lang="en-US" altLang="zh-CN" sz="2800" u="none" dirty="0" smtClean="0">
                <a:solidFill>
                  <a:srgbClr val="CC0000"/>
                </a:solidFill>
                <a:ea typeface="隶书" pitchFamily="49" charset="-122"/>
              </a:rPr>
              <a:t>x</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u="none" dirty="0" smtClean="0">
                <a:solidFill>
                  <a:srgbClr val="CC0000"/>
                </a:solidFill>
                <a:ea typeface="隶书" pitchFamily="49" charset="-122"/>
              </a:rPr>
              <a:t>Insert</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x</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u="none" dirty="0" smtClean="0">
                <a:solidFill>
                  <a:srgbClr val="CC0000"/>
                </a:solidFill>
                <a:ea typeface="隶书" pitchFamily="49" charset="-122"/>
              </a:rPr>
              <a:t>root</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a:t>
            </a:r>
          </a:p>
          <a:p>
            <a:r>
              <a:rPr lang="en-US" altLang="zh-CN" sz="2800" u="none" dirty="0">
                <a:solidFill>
                  <a:srgbClr val="000099"/>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插入新元素</a:t>
            </a:r>
          </a:p>
          <a:p>
            <a:r>
              <a:rPr lang="zh-CN" altLang="en-US" sz="2800" u="none" dirty="0">
                <a:solidFill>
                  <a:srgbClr val="CC0000"/>
                </a:solidFill>
                <a:ea typeface="隶书" pitchFamily="49" charset="-122"/>
              </a:rPr>
              <a:t>    </a:t>
            </a:r>
            <a:r>
              <a:rPr lang="en-US" altLang="zh-CN" sz="2800" b="1" u="none" dirty="0" err="1" smtClean="0">
                <a:solidFill>
                  <a:srgbClr val="CC0000"/>
                </a:solidFill>
                <a:ea typeface="隶书" pitchFamily="49" charset="-122"/>
              </a:rPr>
              <a:t>bool</a:t>
            </a:r>
            <a:r>
              <a:rPr lang="en-US" altLang="zh-CN" sz="2800" b="1" u="none" dirty="0" smtClean="0">
                <a:solidFill>
                  <a:srgbClr val="CC0000"/>
                </a:solidFill>
                <a:ea typeface="隶书" pitchFamily="49" charset="-122"/>
              </a:rPr>
              <a:t> </a:t>
            </a:r>
            <a:r>
              <a:rPr lang="en-US" altLang="zh-CN" sz="2800" u="none" dirty="0" smtClean="0">
                <a:solidFill>
                  <a:srgbClr val="CC0000"/>
                </a:solidFill>
                <a:ea typeface="隶书" pitchFamily="49" charset="-122"/>
              </a:rPr>
              <a:t>Remove</a:t>
            </a:r>
            <a:r>
              <a:rPr lang="en-US" altLang="zh-CN" sz="2800" b="1" u="none" dirty="0" smtClean="0">
                <a:solidFill>
                  <a:srgbClr val="CC0000"/>
                </a:solidFill>
                <a:ea typeface="隶书" pitchFamily="49" charset="-122"/>
              </a:rPr>
              <a:t>(Type </a:t>
            </a:r>
            <a:r>
              <a:rPr lang="en-US" altLang="zh-CN" sz="2800" u="none" dirty="0" smtClean="0">
                <a:solidFill>
                  <a:srgbClr val="CC0000"/>
                </a:solidFill>
                <a:ea typeface="隶书" pitchFamily="49" charset="-122"/>
              </a:rPr>
              <a:t>x</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u="none" dirty="0" smtClean="0">
                <a:solidFill>
                  <a:srgbClr val="CC0000"/>
                </a:solidFill>
                <a:ea typeface="隶书" pitchFamily="49" charset="-122"/>
              </a:rPr>
              <a:t>Remove</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x</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u="none" dirty="0" smtClean="0">
                <a:solidFill>
                  <a:srgbClr val="CC0000"/>
                </a:solidFill>
                <a:ea typeface="隶书" pitchFamily="49" charset="-122"/>
              </a:rPr>
              <a:t>root</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a:t>
            </a:r>
          </a:p>
          <a:p>
            <a:r>
              <a:rPr lang="en-US" altLang="zh-CN" sz="2800" u="none" dirty="0">
                <a:solidFill>
                  <a:srgbClr val="000099"/>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删除</a:t>
            </a:r>
            <a:r>
              <a:rPr lang="zh-CN" altLang="en-US" sz="2800" u="none" dirty="0" smtClean="0">
                <a:solidFill>
                  <a:srgbClr val="000099"/>
                </a:solidFill>
                <a:ea typeface="隶书" pitchFamily="49" charset="-122"/>
              </a:rPr>
              <a:t>含</a:t>
            </a:r>
            <a:r>
              <a:rPr lang="en-US" altLang="zh-CN" sz="2800" b="1" u="none" dirty="0" smtClean="0">
                <a:solidFill>
                  <a:schemeClr val="tx2"/>
                </a:solidFill>
                <a:ea typeface="隶书" pitchFamily="49" charset="-122"/>
              </a:rPr>
              <a:t>x</a:t>
            </a:r>
            <a:r>
              <a:rPr lang="zh-CN" altLang="en-US" sz="2800" u="none" dirty="0" smtClean="0">
                <a:solidFill>
                  <a:srgbClr val="000099"/>
                </a:solidFill>
                <a:ea typeface="隶书" pitchFamily="49" charset="-122"/>
              </a:rPr>
              <a:t>的</a:t>
            </a:r>
            <a:r>
              <a:rPr lang="zh-CN" altLang="en-US" sz="2800" u="none" dirty="0">
                <a:solidFill>
                  <a:srgbClr val="000099"/>
                </a:solidFill>
                <a:ea typeface="隶书" pitchFamily="49" charset="-122"/>
              </a:rPr>
              <a:t>结点</a:t>
            </a:r>
          </a:p>
          <a:p>
            <a:r>
              <a:rPr lang="en-US" altLang="zh-CN" sz="2800" b="1" u="none" dirty="0">
                <a:solidFill>
                  <a:srgbClr val="CC0000"/>
                </a:solidFill>
              </a:rPr>
              <a:t>};</a:t>
            </a: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52</a:t>
            </a:fld>
            <a:endParaRPr lang="en-US" altLang="zh-CN" dirty="0"/>
          </a:p>
        </p:txBody>
      </p:sp>
    </p:spTree>
  </p:cSld>
  <p:clrMapOvr>
    <a:masterClrMapping/>
  </p:clrMapOvr>
  <p:transition>
    <p:split orient="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53</a:t>
            </a:fld>
            <a:endParaRPr lang="en-US" altLang="zh-CN"/>
          </a:p>
        </p:txBody>
      </p:sp>
      <p:sp>
        <p:nvSpPr>
          <p:cNvPr id="3" name="标题 1"/>
          <p:cNvSpPr txBox="1">
            <a:spLocks/>
          </p:cNvSpPr>
          <p:nvPr/>
        </p:nvSpPr>
        <p:spPr>
          <a:xfrm>
            <a:off x="457200" y="662566"/>
            <a:ext cx="8229600" cy="7921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7.3.2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二叉查找树上的搜索</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43345" y="1364673"/>
            <a:ext cx="8229600" cy="4525963"/>
          </a:xfrm>
          <a:prstGeom prst="rect">
            <a:avLst/>
          </a:prstGeom>
        </p:spPr>
        <p:txBody>
          <a:bodyPr>
            <a:normAutofit fontScale="925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二叉查找树中有一个非常好的特性，就是每个节点</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l</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左子树中点的键值均比</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l</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的键值小，右子树中节点的键值均比其大。</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二叉查找树</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中找出包含给定键值</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的结点算法：</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en-US" sz="2800" b="1" i="0" u="none" strike="noStrike" kern="0" cap="none" spc="0" normalizeH="0" baseline="0" noProof="0" dirty="0" smtClean="0">
                <a:ln>
                  <a:noFill/>
                </a:ln>
                <a:solidFill>
                  <a:srgbClr val="FF0000"/>
                </a:solidFill>
                <a:effectLst/>
                <a:uLnTx/>
                <a:uFillTx/>
                <a:latin typeface="+mn-lt"/>
                <a:ea typeface="+mn-ea"/>
              </a:rPr>
              <a:t>(1)</a:t>
            </a:r>
            <a:r>
              <a:rPr kumimoji="1" lang="zh-CN" altLang="en-US" sz="2800" b="1" i="0" u="none" strike="noStrike" kern="0" cap="none" spc="0" normalizeH="0" baseline="0" noProof="0" dirty="0" smtClean="0">
                <a:ln>
                  <a:noFill/>
                </a:ln>
                <a:solidFill>
                  <a:srgbClr val="FF0000"/>
                </a:solidFill>
                <a:effectLst/>
                <a:uLnTx/>
                <a:uFillTx/>
                <a:latin typeface="+mn-lt"/>
                <a:ea typeface="+mn-ea"/>
              </a:rPr>
              <a:t>如果</a:t>
            </a:r>
            <a:r>
              <a:rPr kumimoji="1" lang="en-US" sz="2800" b="1" i="0" u="none" strike="noStrike" kern="0" cap="none" spc="0" normalizeH="0" baseline="0" noProof="0" dirty="0" smtClean="0">
                <a:ln>
                  <a:noFill/>
                </a:ln>
                <a:solidFill>
                  <a:srgbClr val="FF0000"/>
                </a:solidFill>
                <a:effectLst/>
                <a:uLnTx/>
                <a:uFillTx/>
                <a:latin typeface="+mn-lt"/>
                <a:ea typeface="+mn-ea"/>
              </a:rPr>
              <a:t>t</a:t>
            </a:r>
            <a:r>
              <a:rPr kumimoji="1" lang="zh-CN" altLang="en-US" sz="2800" b="1" i="0" u="none" strike="noStrike" kern="0" cap="none" spc="0" normalizeH="0" baseline="0" noProof="0" dirty="0" smtClean="0">
                <a:ln>
                  <a:noFill/>
                </a:ln>
                <a:solidFill>
                  <a:srgbClr val="FF0000"/>
                </a:solidFill>
                <a:effectLst/>
                <a:uLnTx/>
                <a:uFillTx/>
                <a:latin typeface="+mn-lt"/>
                <a:ea typeface="+mn-ea"/>
              </a:rPr>
              <a:t>为空，那么查找失败．算法结束；</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en-US" sz="2800" b="1" i="0" u="none" strike="noStrike" kern="0" cap="none" spc="0" normalizeH="0" baseline="0" noProof="0" dirty="0" smtClean="0">
                <a:ln>
                  <a:noFill/>
                </a:ln>
                <a:solidFill>
                  <a:srgbClr val="FF0000"/>
                </a:solidFill>
                <a:effectLst/>
                <a:uLnTx/>
                <a:uFillTx/>
                <a:latin typeface="+mn-lt"/>
                <a:ea typeface="+mn-ea"/>
              </a:rPr>
              <a:t>(2)</a:t>
            </a:r>
            <a:r>
              <a:rPr kumimoji="1" lang="zh-CN" altLang="en-US" sz="2800" b="1" i="0" u="none" strike="noStrike" kern="0" cap="none" spc="0" normalizeH="0" baseline="0" noProof="0" dirty="0" smtClean="0">
                <a:ln>
                  <a:noFill/>
                </a:ln>
                <a:solidFill>
                  <a:srgbClr val="FF0000"/>
                </a:solidFill>
                <a:effectLst/>
                <a:uLnTx/>
                <a:uFillTx/>
                <a:latin typeface="+mn-lt"/>
                <a:ea typeface="+mn-ea"/>
              </a:rPr>
              <a:t>如果</a:t>
            </a:r>
            <a:r>
              <a:rPr kumimoji="1" lang="en-US" sz="2800" b="1" i="0" u="none" strike="noStrike" kern="0" cap="none" spc="0" normalizeH="0" baseline="0" noProof="0" dirty="0" smtClean="0">
                <a:ln>
                  <a:noFill/>
                </a:ln>
                <a:solidFill>
                  <a:srgbClr val="FF0000"/>
                </a:solidFill>
                <a:effectLst/>
                <a:uLnTx/>
                <a:uFillTx/>
                <a:latin typeface="+mn-lt"/>
                <a:ea typeface="+mn-ea"/>
              </a:rPr>
              <a:t>t-&gt;data</a:t>
            </a:r>
            <a:r>
              <a:rPr kumimoji="1" lang="zh-CN" altLang="en-US" sz="2800" b="1" i="0" u="none" strike="noStrike" kern="0" cap="none" spc="0" normalizeH="0" baseline="0" noProof="0" dirty="0" smtClean="0">
                <a:ln>
                  <a:noFill/>
                </a:ln>
                <a:solidFill>
                  <a:srgbClr val="FF0000"/>
                </a:solidFill>
                <a:effectLst/>
                <a:uLnTx/>
                <a:uFillTx/>
                <a:latin typeface="+mn-lt"/>
                <a:ea typeface="+mn-ea"/>
              </a:rPr>
              <a:t>等于</a:t>
            </a:r>
            <a:r>
              <a:rPr kumimoji="1" lang="en-US" sz="2800" b="1" i="0" u="none" strike="noStrike" kern="0" cap="none" spc="0" normalizeH="0" baseline="0" noProof="0" dirty="0" smtClean="0">
                <a:ln>
                  <a:noFill/>
                </a:ln>
                <a:solidFill>
                  <a:srgbClr val="FF0000"/>
                </a:solidFill>
                <a:effectLst/>
                <a:uLnTx/>
                <a:uFillTx/>
                <a:latin typeface="+mn-lt"/>
                <a:ea typeface="+mn-ea"/>
              </a:rPr>
              <a:t>a,</a:t>
            </a:r>
            <a:r>
              <a:rPr kumimoji="1" lang="zh-CN" altLang="en-US" sz="2800" b="1" i="0" u="none" strike="noStrike" kern="0" cap="none" spc="0" normalizeH="0" baseline="0" noProof="0" dirty="0" smtClean="0">
                <a:ln>
                  <a:noFill/>
                </a:ln>
                <a:solidFill>
                  <a:srgbClr val="FF0000"/>
                </a:solidFill>
                <a:effectLst/>
                <a:uLnTx/>
                <a:uFillTx/>
                <a:latin typeface="+mn-lt"/>
                <a:ea typeface="+mn-ea"/>
              </a:rPr>
              <a:t>那么查找成功，算法结束；</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en-US" sz="2800" b="1" i="0" u="none" strike="noStrike" kern="0" cap="none" spc="0" normalizeH="0" baseline="0" noProof="0" dirty="0" smtClean="0">
                <a:ln>
                  <a:noFill/>
                </a:ln>
                <a:solidFill>
                  <a:srgbClr val="FF0000"/>
                </a:solidFill>
                <a:effectLst/>
                <a:uLnTx/>
                <a:uFillTx/>
                <a:latin typeface="+mn-lt"/>
                <a:ea typeface="+mn-ea"/>
              </a:rPr>
              <a:t>(3)</a:t>
            </a:r>
            <a:r>
              <a:rPr kumimoji="1" lang="zh-CN" altLang="en-US" sz="2800" b="1" i="0" u="none" strike="noStrike" kern="0" cap="none" spc="0" normalizeH="0" baseline="0" noProof="0" dirty="0" smtClean="0">
                <a:ln>
                  <a:noFill/>
                </a:ln>
                <a:solidFill>
                  <a:srgbClr val="FF0000"/>
                </a:solidFill>
                <a:effectLst/>
                <a:uLnTx/>
                <a:uFillTx/>
                <a:latin typeface="+mn-lt"/>
                <a:ea typeface="+mn-ea"/>
              </a:rPr>
              <a:t>如果</a:t>
            </a:r>
            <a:r>
              <a:rPr kumimoji="1" lang="en-US" sz="2800" b="1" i="0" u="none" strike="noStrike" kern="0" cap="none" spc="0" normalizeH="0" baseline="0" noProof="0" dirty="0" smtClean="0">
                <a:ln>
                  <a:noFill/>
                </a:ln>
                <a:solidFill>
                  <a:srgbClr val="FF0000"/>
                </a:solidFill>
                <a:effectLst/>
                <a:uLnTx/>
                <a:uFillTx/>
                <a:latin typeface="+mn-lt"/>
                <a:ea typeface="+mn-ea"/>
              </a:rPr>
              <a:t>a&lt;t-&gt;data,</a:t>
            </a:r>
            <a:r>
              <a:rPr kumimoji="1" lang="zh-CN" altLang="en-US" sz="2800" b="1" i="0" u="none" strike="noStrike" kern="0" cap="none" spc="0" normalizeH="0" baseline="0" noProof="0" dirty="0" smtClean="0">
                <a:ln>
                  <a:noFill/>
                </a:ln>
                <a:solidFill>
                  <a:srgbClr val="FF0000"/>
                </a:solidFill>
                <a:effectLst/>
                <a:uLnTx/>
                <a:uFillTx/>
                <a:latin typeface="+mn-lt"/>
                <a:ea typeface="+mn-ea"/>
              </a:rPr>
              <a:t>那么</a:t>
            </a:r>
            <a:r>
              <a:rPr kumimoji="1" lang="en-US" sz="2800" b="1" i="0" u="none" strike="noStrike" kern="0" cap="none" spc="0" normalizeH="0" baseline="0" noProof="0" dirty="0" smtClean="0">
                <a:ln>
                  <a:noFill/>
                </a:ln>
                <a:solidFill>
                  <a:srgbClr val="FF0000"/>
                </a:solidFill>
                <a:effectLst/>
                <a:uLnTx/>
                <a:uFillTx/>
                <a:latin typeface="+mn-lt"/>
                <a:ea typeface="+mn-ea"/>
              </a:rPr>
              <a:t>t-&gt;</a:t>
            </a:r>
            <a:r>
              <a:rPr kumimoji="1" lang="en-US" sz="2800" b="1" i="0" u="none" strike="noStrike" kern="0" cap="none" spc="0" normalizeH="0" baseline="0" noProof="0" dirty="0" err="1" smtClean="0">
                <a:ln>
                  <a:noFill/>
                </a:ln>
                <a:solidFill>
                  <a:srgbClr val="FF0000"/>
                </a:solidFill>
                <a:effectLst/>
                <a:uLnTx/>
                <a:uFillTx/>
                <a:latin typeface="+mn-lt"/>
                <a:ea typeface="+mn-ea"/>
              </a:rPr>
              <a:t>leftchild</a:t>
            </a:r>
            <a:r>
              <a:rPr kumimoji="1" lang="en-US" sz="2800" b="1" i="0" u="none" strike="noStrike" kern="0" cap="none" spc="0" normalizeH="0" baseline="0" noProof="0" dirty="0" smtClean="0">
                <a:ln>
                  <a:noFill/>
                </a:ln>
                <a:solidFill>
                  <a:srgbClr val="FF0000"/>
                </a:solidFill>
                <a:effectLst/>
                <a:uLnTx/>
                <a:uFillTx/>
                <a:latin typeface="+mn-lt"/>
                <a:ea typeface="+mn-ea"/>
              </a:rPr>
              <a:t>=&gt;t</a:t>
            </a:r>
            <a:r>
              <a:rPr kumimoji="1" lang="zh-CN" altLang="en-US" sz="2800" b="1" i="0" u="none" strike="noStrike" kern="0" cap="none" spc="0" normalizeH="0" baseline="0" noProof="0" dirty="0" smtClean="0">
                <a:ln>
                  <a:noFill/>
                </a:ln>
                <a:solidFill>
                  <a:srgbClr val="FF0000"/>
                </a:solidFill>
                <a:effectLst/>
                <a:uLnTx/>
                <a:uFillTx/>
                <a:latin typeface="+mn-lt"/>
                <a:ea typeface="+mn-ea"/>
              </a:rPr>
              <a:t>，继续在其左子树中搜索；否则，</a:t>
            </a:r>
            <a:r>
              <a:rPr kumimoji="1" lang="en-US" sz="2800" b="1" i="0" u="none" strike="noStrike" kern="0" cap="none" spc="0" normalizeH="0" baseline="0" noProof="0" dirty="0" smtClean="0">
                <a:ln>
                  <a:noFill/>
                </a:ln>
                <a:solidFill>
                  <a:srgbClr val="FF0000"/>
                </a:solidFill>
                <a:effectLst/>
                <a:uLnTx/>
                <a:uFillTx/>
                <a:latin typeface="+mn-lt"/>
                <a:ea typeface="+mn-ea"/>
              </a:rPr>
              <a:t>t-&gt;</a:t>
            </a:r>
            <a:r>
              <a:rPr kumimoji="1" lang="en-US" sz="2800" b="1" i="0" u="none" strike="noStrike" kern="0" cap="none" spc="0" normalizeH="0" baseline="0" noProof="0" dirty="0" err="1" smtClean="0">
                <a:ln>
                  <a:noFill/>
                </a:ln>
                <a:solidFill>
                  <a:srgbClr val="FF0000"/>
                </a:solidFill>
                <a:effectLst/>
                <a:uLnTx/>
                <a:uFillTx/>
                <a:latin typeface="+mn-lt"/>
                <a:ea typeface="+mn-ea"/>
              </a:rPr>
              <a:t>rightchild</a:t>
            </a:r>
            <a:r>
              <a:rPr kumimoji="1" lang="en-US" sz="2800" b="1" i="0" u="none" strike="noStrike" kern="0" cap="none" spc="0" normalizeH="0" baseline="0" noProof="0" dirty="0" smtClean="0">
                <a:ln>
                  <a:noFill/>
                </a:ln>
                <a:solidFill>
                  <a:srgbClr val="FF0000"/>
                </a:solidFill>
                <a:effectLst/>
                <a:uLnTx/>
                <a:uFillTx/>
                <a:latin typeface="+mn-lt"/>
                <a:ea typeface="+mn-ea"/>
              </a:rPr>
              <a:t>=&gt;t</a:t>
            </a:r>
            <a:r>
              <a:rPr kumimoji="1" lang="zh-CN" altLang="en-US" sz="2800" b="1" i="0" u="none" strike="noStrike" kern="0" cap="none" spc="0" normalizeH="0" baseline="0" noProof="0" dirty="0" smtClean="0">
                <a:ln>
                  <a:noFill/>
                </a:ln>
                <a:solidFill>
                  <a:srgbClr val="FF0000"/>
                </a:solidFill>
                <a:effectLst/>
                <a:uLnTx/>
                <a:uFillTx/>
                <a:latin typeface="+mn-lt"/>
                <a:ea typeface="+mn-ea"/>
              </a:rPr>
              <a:t>，继续在其右子树中搜索</a:t>
            </a:r>
            <a:r>
              <a:rPr kumimoji="1" lang="zh-CN" altLang="en-US" sz="2800" b="0" i="0" u="none" strike="noStrike" kern="0" cap="none" spc="0" normalizeH="0" baseline="0" noProof="0" dirty="0" smtClean="0">
                <a:ln>
                  <a:noFill/>
                </a:ln>
                <a:solidFill>
                  <a:schemeClr val="tx1"/>
                </a:solidFill>
                <a:effectLst/>
                <a:uLnTx/>
                <a:uFillTx/>
                <a:latin typeface="+mn-lt"/>
                <a:ea typeface="+mn-ea"/>
              </a:rPr>
              <a:t>。</a:t>
            </a:r>
            <a:endParaRPr kumimoji="1" lang="zh-CN" altLang="en-US" sz="2800"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transition>
    <p:split orient="ver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9" name="Rectangle 3"/>
          <p:cNvSpPr>
            <a:spLocks noChangeArrowheads="1"/>
          </p:cNvSpPr>
          <p:nvPr/>
        </p:nvSpPr>
        <p:spPr bwMode="auto">
          <a:xfrm>
            <a:off x="465158" y="777793"/>
            <a:ext cx="8077200" cy="1493838"/>
          </a:xfrm>
          <a:prstGeom prst="rect">
            <a:avLst/>
          </a:prstGeom>
          <a:noFill/>
          <a:ln w="9525">
            <a:noFill/>
            <a:miter lim="800000"/>
            <a:headEnd/>
            <a:tailEnd/>
          </a:ln>
          <a:effectLst/>
        </p:spPr>
        <p:txBody>
          <a:bodyPr>
            <a:spAutoFit/>
          </a:bodyPr>
          <a:lstStyle/>
          <a:p>
            <a:pPr algn="just"/>
            <a:r>
              <a:rPr lang="en-US" altLang="zh-CN" sz="3200" b="1" u="none" dirty="0">
                <a:effectLst>
                  <a:outerShdw blurRad="38100" dist="38100" dir="2700000" algn="tl">
                    <a:srgbClr val="C0C0C0"/>
                  </a:outerShdw>
                </a:effectLst>
                <a:ea typeface="仿宋_GB2312" pitchFamily="49" charset="-122"/>
              </a:rPr>
              <a:t>       </a:t>
            </a:r>
            <a:r>
              <a:rPr lang="zh-CN" altLang="en-US" sz="2800" b="1" u="none" dirty="0">
                <a:solidFill>
                  <a:srgbClr val="003300"/>
                </a:solidFill>
                <a:effectLst>
                  <a:outerShdw blurRad="38100" dist="38100" dir="2700000" algn="tl">
                    <a:srgbClr val="C0C0C0"/>
                  </a:outerShdw>
                </a:effectLst>
                <a:ea typeface="仿宋_GB2312" pitchFamily="49" charset="-122"/>
              </a:rPr>
              <a:t>在</a:t>
            </a:r>
            <a:r>
              <a:rPr lang="zh-CN" altLang="en-US" sz="2800" b="1" u="none" dirty="0" smtClean="0">
                <a:solidFill>
                  <a:srgbClr val="003300"/>
                </a:solidFill>
                <a:effectLst>
                  <a:outerShdw blurRad="38100" dist="38100" dir="2700000" algn="tl">
                    <a:srgbClr val="C0C0C0"/>
                  </a:outerShdw>
                </a:effectLst>
                <a:ea typeface="仿宋_GB2312" pitchFamily="49" charset="-122"/>
              </a:rPr>
              <a:t>二叉查找树</a:t>
            </a:r>
            <a:r>
              <a:rPr lang="zh-CN" altLang="en-US" sz="2800" b="1" u="none" dirty="0">
                <a:solidFill>
                  <a:srgbClr val="003300"/>
                </a:solidFill>
                <a:effectLst>
                  <a:outerShdw blurRad="38100" dist="38100" dir="2700000" algn="tl">
                    <a:srgbClr val="C0C0C0"/>
                  </a:outerShdw>
                </a:effectLst>
                <a:ea typeface="仿宋_GB2312" pitchFamily="49" charset="-122"/>
              </a:rPr>
              <a:t>上进行搜索，是一个</a:t>
            </a:r>
            <a:r>
              <a:rPr lang="zh-CN" altLang="en-US" sz="2800" b="1" u="none" dirty="0">
                <a:solidFill>
                  <a:srgbClr val="CC0000"/>
                </a:solidFill>
                <a:effectLst>
                  <a:outerShdw blurRad="38100" dist="38100" dir="2700000" algn="tl">
                    <a:srgbClr val="C0C0C0"/>
                  </a:outerShdw>
                </a:effectLst>
                <a:ea typeface="仿宋_GB2312" pitchFamily="49" charset="-122"/>
              </a:rPr>
              <a:t>从根结点开始</a:t>
            </a:r>
            <a:r>
              <a:rPr lang="zh-CN" altLang="en-US" b="1" u="none" dirty="0">
                <a:solidFill>
                  <a:srgbClr val="003300"/>
                </a:solidFill>
                <a:effectLst>
                  <a:outerShdw blurRad="38100" dist="38100" dir="2700000" algn="tl">
                    <a:srgbClr val="C0C0C0"/>
                  </a:outerShdw>
                </a:effectLst>
              </a:rPr>
              <a:t>，</a:t>
            </a:r>
            <a:r>
              <a:rPr lang="zh-CN" altLang="en-US" sz="2800" b="1" u="none" dirty="0">
                <a:solidFill>
                  <a:srgbClr val="CC0000"/>
                </a:solidFill>
                <a:effectLst>
                  <a:outerShdw blurRad="38100" dist="38100" dir="2700000" algn="tl">
                    <a:srgbClr val="C0C0C0"/>
                  </a:outerShdw>
                </a:effectLst>
                <a:ea typeface="仿宋_GB2312" pitchFamily="49" charset="-122"/>
              </a:rPr>
              <a:t>沿某一个分支逐层向下进行比较判等</a:t>
            </a:r>
            <a:r>
              <a:rPr lang="zh-CN" altLang="en-US" sz="2800" b="1" u="none" dirty="0">
                <a:solidFill>
                  <a:srgbClr val="003300"/>
                </a:solidFill>
                <a:effectLst>
                  <a:outerShdw blurRad="38100" dist="38100" dir="2700000" algn="tl">
                    <a:srgbClr val="C0C0C0"/>
                  </a:outerShdw>
                </a:effectLst>
                <a:ea typeface="仿宋_GB2312" pitchFamily="49" charset="-122"/>
              </a:rPr>
              <a:t>的过程。它可以是一个递归的过程</a:t>
            </a:r>
            <a:r>
              <a:rPr lang="zh-CN" altLang="en-US" sz="3200" b="1" u="none" dirty="0">
                <a:solidFill>
                  <a:srgbClr val="003300"/>
                </a:solidFill>
                <a:effectLst>
                  <a:outerShdw blurRad="38100" dist="38100" dir="2700000" algn="tl">
                    <a:srgbClr val="C0C0C0"/>
                  </a:outerShdw>
                </a:effectLst>
                <a:ea typeface="仿宋_GB2312" pitchFamily="49" charset="-122"/>
              </a:rPr>
              <a:t>。</a:t>
            </a:r>
          </a:p>
        </p:txBody>
      </p:sp>
      <p:sp>
        <p:nvSpPr>
          <p:cNvPr id="280584" name="Rectangle 8"/>
          <p:cNvSpPr>
            <a:spLocks noGrp="1" noChangeArrowheads="1"/>
          </p:cNvSpPr>
          <p:nvPr>
            <p:ph type="body" idx="1"/>
          </p:nvPr>
        </p:nvSpPr>
        <p:spPr>
          <a:xfrm>
            <a:off x="495321" y="2363706"/>
            <a:ext cx="8001000" cy="3543300"/>
          </a:xfrm>
          <a:noFill/>
          <a:ln/>
        </p:spPr>
        <p:txBody>
          <a:bodyPr/>
          <a:lstStyle/>
          <a:p>
            <a:pPr algn="just">
              <a:buClr>
                <a:schemeClr val="tx2"/>
              </a:buClr>
              <a:buSzPct val="50000"/>
              <a:buFont typeface="Wingdings" pitchFamily="2" charset="2"/>
              <a:buChar char="n"/>
            </a:pPr>
            <a:r>
              <a:rPr lang="zh-CN" altLang="en-US" sz="2600" b="1" dirty="0">
                <a:solidFill>
                  <a:schemeClr val="accent2"/>
                </a:solidFill>
                <a:effectLst>
                  <a:outerShdw blurRad="38100" dist="38100" dir="2700000" algn="tl">
                    <a:srgbClr val="C0C0C0"/>
                  </a:outerShdw>
                </a:effectLst>
                <a:ea typeface="仿宋_GB2312" pitchFamily="49" charset="-122"/>
              </a:rPr>
              <a:t>假设想要在</a:t>
            </a:r>
            <a:r>
              <a:rPr lang="zh-CN" altLang="en-US" sz="2600" b="1" dirty="0" smtClean="0">
                <a:solidFill>
                  <a:schemeClr val="accent2"/>
                </a:solidFill>
                <a:effectLst>
                  <a:outerShdw blurRad="38100" dist="38100" dir="2700000" algn="tl">
                    <a:srgbClr val="C0C0C0"/>
                  </a:outerShdw>
                </a:effectLst>
                <a:ea typeface="仿宋_GB2312" pitchFamily="49" charset="-122"/>
              </a:rPr>
              <a:t>二叉查找树中</a:t>
            </a:r>
            <a:r>
              <a:rPr lang="zh-CN" altLang="en-US" sz="2600" b="1" dirty="0">
                <a:solidFill>
                  <a:schemeClr val="accent2"/>
                </a:solidFill>
                <a:effectLst>
                  <a:outerShdw blurRad="38100" dist="38100" dir="2700000" algn="tl">
                    <a:srgbClr val="C0C0C0"/>
                  </a:outerShdw>
                </a:effectLst>
                <a:ea typeface="仿宋_GB2312" pitchFamily="49" charset="-122"/>
              </a:rPr>
              <a:t>搜索关键码</a:t>
            </a:r>
            <a:r>
              <a:rPr lang="zh-CN" altLang="en-US" sz="2600" b="1" dirty="0" smtClean="0">
                <a:solidFill>
                  <a:schemeClr val="accent2"/>
                </a:solidFill>
                <a:effectLst>
                  <a:outerShdw blurRad="38100" dist="38100" dir="2700000" algn="tl">
                    <a:srgbClr val="C0C0C0"/>
                  </a:outerShdw>
                </a:effectLst>
                <a:ea typeface="仿宋_GB2312" pitchFamily="49" charset="-122"/>
              </a:rPr>
              <a:t>为</a:t>
            </a:r>
            <a:r>
              <a:rPr lang="en-US" altLang="zh-CN" sz="2600" b="1" dirty="0" smtClean="0">
                <a:solidFill>
                  <a:schemeClr val="tx2"/>
                </a:solidFill>
                <a:effectLst>
                  <a:outerShdw blurRad="38100" dist="38100" dir="2700000" algn="tl">
                    <a:srgbClr val="C0C0C0"/>
                  </a:outerShdw>
                </a:effectLst>
                <a:ea typeface="仿宋_GB2312" pitchFamily="49" charset="-122"/>
              </a:rPr>
              <a:t>x</a:t>
            </a:r>
            <a:r>
              <a:rPr lang="zh-CN" altLang="en-US" sz="2600" b="1" dirty="0" smtClean="0">
                <a:solidFill>
                  <a:schemeClr val="accent2"/>
                </a:solidFill>
                <a:effectLst>
                  <a:outerShdw blurRad="38100" dist="38100" dir="2700000" algn="tl">
                    <a:srgbClr val="C0C0C0"/>
                  </a:outerShdw>
                </a:effectLst>
                <a:ea typeface="仿宋_GB2312" pitchFamily="49" charset="-122"/>
              </a:rPr>
              <a:t>的</a:t>
            </a:r>
            <a:r>
              <a:rPr lang="zh-CN" altLang="en-US" sz="2600" b="1" dirty="0">
                <a:solidFill>
                  <a:schemeClr val="accent2"/>
                </a:solidFill>
                <a:effectLst>
                  <a:outerShdw blurRad="38100" dist="38100" dir="2700000" algn="tl">
                    <a:srgbClr val="C0C0C0"/>
                  </a:outerShdw>
                </a:effectLst>
                <a:ea typeface="仿宋_GB2312" pitchFamily="49" charset="-122"/>
              </a:rPr>
              <a:t>元素，搜索过程从根结点开始。</a:t>
            </a:r>
          </a:p>
          <a:p>
            <a:pPr algn="just">
              <a:buClr>
                <a:schemeClr val="tx2"/>
              </a:buClr>
              <a:buSzPct val="50000"/>
              <a:buFont typeface="Wingdings" pitchFamily="2" charset="2"/>
              <a:buChar char="n"/>
            </a:pPr>
            <a:r>
              <a:rPr lang="zh-CN" altLang="en-US" sz="2600" b="1" dirty="0">
                <a:solidFill>
                  <a:schemeClr val="accent2"/>
                </a:solidFill>
                <a:effectLst>
                  <a:outerShdw blurRad="38100" dist="38100" dir="2700000" algn="tl">
                    <a:srgbClr val="C0C0C0"/>
                  </a:outerShdw>
                </a:effectLst>
                <a:ea typeface="仿宋_GB2312" pitchFamily="49" charset="-122"/>
              </a:rPr>
              <a:t>如果根指针</a:t>
            </a:r>
            <a:r>
              <a:rPr lang="zh-CN" altLang="en-US" sz="2600" b="1" dirty="0" smtClean="0">
                <a:solidFill>
                  <a:schemeClr val="accent2"/>
                </a:solidFill>
                <a:effectLst>
                  <a:outerShdw blurRad="38100" dist="38100" dir="2700000" algn="tl">
                    <a:srgbClr val="C0C0C0"/>
                  </a:outerShdw>
                </a:effectLst>
                <a:ea typeface="仿宋_GB2312" pitchFamily="49" charset="-122"/>
              </a:rPr>
              <a:t>为</a:t>
            </a:r>
            <a:r>
              <a:rPr lang="en-US" altLang="zh-CN" sz="2600" b="1" dirty="0" smtClean="0">
                <a:solidFill>
                  <a:schemeClr val="tx2"/>
                </a:solidFill>
                <a:effectLst>
                  <a:outerShdw blurRad="38100" dist="38100" dir="2700000" algn="tl">
                    <a:srgbClr val="C0C0C0"/>
                  </a:outerShdw>
                </a:effectLst>
                <a:ea typeface="仿宋_GB2312" pitchFamily="49" charset="-122"/>
              </a:rPr>
              <a:t>NULL</a:t>
            </a:r>
            <a:r>
              <a:rPr lang="zh-CN" altLang="en-US" sz="2600" b="1" dirty="0" smtClean="0">
                <a:solidFill>
                  <a:schemeClr val="accent2"/>
                </a:solidFill>
                <a:effectLst>
                  <a:outerShdw blurRad="38100" dist="38100" dir="2700000" algn="tl">
                    <a:srgbClr val="C0C0C0"/>
                  </a:outerShdw>
                </a:effectLst>
                <a:ea typeface="仿宋_GB2312" pitchFamily="49" charset="-122"/>
              </a:rPr>
              <a:t>，</a:t>
            </a:r>
            <a:r>
              <a:rPr lang="zh-CN" altLang="en-US" sz="2600" b="1" dirty="0">
                <a:solidFill>
                  <a:schemeClr val="accent2"/>
                </a:solidFill>
                <a:effectLst>
                  <a:outerShdw blurRad="38100" dist="38100" dir="2700000" algn="tl">
                    <a:srgbClr val="C0C0C0"/>
                  </a:outerShdw>
                </a:effectLst>
                <a:ea typeface="仿宋_GB2312" pitchFamily="49" charset="-122"/>
              </a:rPr>
              <a:t>则搜索不成功；否则用</a:t>
            </a:r>
            <a:r>
              <a:rPr lang="zh-CN" altLang="en-US" sz="2600" b="1" dirty="0" smtClean="0">
                <a:solidFill>
                  <a:schemeClr val="accent2"/>
                </a:solidFill>
                <a:effectLst>
                  <a:outerShdw blurRad="38100" dist="38100" dir="2700000" algn="tl">
                    <a:srgbClr val="C0C0C0"/>
                  </a:outerShdw>
                </a:effectLst>
                <a:ea typeface="仿宋_GB2312" pitchFamily="49" charset="-122"/>
              </a:rPr>
              <a:t>给定值</a:t>
            </a:r>
            <a:r>
              <a:rPr lang="en-US" altLang="zh-CN" sz="2600" b="1" dirty="0" smtClean="0">
                <a:solidFill>
                  <a:schemeClr val="tx2"/>
                </a:solidFill>
                <a:effectLst>
                  <a:outerShdw blurRad="38100" dist="38100" dir="2700000" algn="tl">
                    <a:srgbClr val="C0C0C0"/>
                  </a:outerShdw>
                </a:effectLst>
                <a:ea typeface="仿宋_GB2312" pitchFamily="49" charset="-122"/>
              </a:rPr>
              <a:t>x</a:t>
            </a:r>
            <a:r>
              <a:rPr lang="zh-CN" altLang="en-US" sz="2600" b="1" dirty="0" smtClean="0">
                <a:solidFill>
                  <a:schemeClr val="accent2"/>
                </a:solidFill>
                <a:effectLst>
                  <a:outerShdw blurRad="38100" dist="38100" dir="2700000" algn="tl">
                    <a:srgbClr val="C0C0C0"/>
                  </a:outerShdw>
                </a:effectLst>
                <a:ea typeface="仿宋_GB2312" pitchFamily="49" charset="-122"/>
              </a:rPr>
              <a:t>与</a:t>
            </a:r>
            <a:r>
              <a:rPr lang="zh-CN" altLang="en-US" sz="2600" b="1" dirty="0">
                <a:solidFill>
                  <a:schemeClr val="accent2"/>
                </a:solidFill>
                <a:effectLst>
                  <a:outerShdw blurRad="38100" dist="38100" dir="2700000" algn="tl">
                    <a:srgbClr val="C0C0C0"/>
                  </a:outerShdw>
                </a:effectLst>
                <a:ea typeface="仿宋_GB2312" pitchFamily="49" charset="-122"/>
              </a:rPr>
              <a:t>根结点的关键码进行比较：</a:t>
            </a:r>
          </a:p>
          <a:p>
            <a:pPr lvl="1" algn="just">
              <a:spcBef>
                <a:spcPct val="30000"/>
              </a:spcBef>
              <a:buClr>
                <a:schemeClr val="tx2"/>
              </a:buClr>
              <a:buSzPct val="50000"/>
              <a:buFont typeface="Wingdings" pitchFamily="2" charset="2"/>
              <a:buChar char="u"/>
            </a:pPr>
            <a:r>
              <a:rPr lang="zh-CN" altLang="en-US" sz="2400" b="1" dirty="0">
                <a:effectLst>
                  <a:outerShdw blurRad="38100" dist="38100" dir="2700000" algn="tl">
                    <a:srgbClr val="C0C0C0"/>
                  </a:outerShdw>
                </a:effectLst>
                <a:ea typeface="仿宋_GB2312" pitchFamily="49" charset="-122"/>
              </a:rPr>
              <a:t>如果给定值等于根结点的关键码，则搜索成功。 </a:t>
            </a:r>
          </a:p>
          <a:p>
            <a:pPr lvl="1" algn="just">
              <a:spcBef>
                <a:spcPct val="0"/>
              </a:spcBef>
              <a:buClr>
                <a:schemeClr val="tx2"/>
              </a:buClr>
              <a:buSzPct val="50000"/>
              <a:buFont typeface="Wingdings" pitchFamily="2" charset="2"/>
              <a:buChar char="u"/>
            </a:pPr>
            <a:r>
              <a:rPr lang="zh-CN" altLang="en-US" sz="2400" b="1" dirty="0">
                <a:effectLst>
                  <a:outerShdw blurRad="38100" dist="38100" dir="2700000" algn="tl">
                    <a:srgbClr val="C0C0C0"/>
                  </a:outerShdw>
                </a:effectLst>
                <a:ea typeface="仿宋_GB2312" pitchFamily="49" charset="-122"/>
              </a:rPr>
              <a:t>如果给定值小于根结点的关键码，则继续递归搜索根结点的左子树；</a:t>
            </a:r>
          </a:p>
          <a:p>
            <a:pPr lvl="1" algn="just">
              <a:spcBef>
                <a:spcPct val="0"/>
              </a:spcBef>
              <a:buClr>
                <a:schemeClr val="tx2"/>
              </a:buClr>
              <a:buSzPct val="50000"/>
              <a:buFont typeface="Wingdings" pitchFamily="2" charset="2"/>
              <a:buChar char="u"/>
            </a:pPr>
            <a:r>
              <a:rPr lang="zh-CN" altLang="en-US" sz="2400" b="1" dirty="0">
                <a:effectLst>
                  <a:outerShdw blurRad="38100" dist="38100" dir="2700000" algn="tl">
                    <a:srgbClr val="C0C0C0"/>
                  </a:outerShdw>
                </a:effectLst>
                <a:ea typeface="仿宋_GB2312" pitchFamily="49" charset="-122"/>
              </a:rPr>
              <a:t>否则，递归搜索根结点的右子树。</a:t>
            </a:r>
          </a:p>
        </p:txBody>
      </p:sp>
      <p:sp>
        <p:nvSpPr>
          <p:cNvPr id="5" name="灯片编号占位符 4"/>
          <p:cNvSpPr>
            <a:spLocks noGrp="1"/>
          </p:cNvSpPr>
          <p:nvPr>
            <p:ph type="sldNum" sz="quarter" idx="12"/>
          </p:nvPr>
        </p:nvSpPr>
        <p:spPr/>
        <p:txBody>
          <a:bodyPr/>
          <a:lstStyle/>
          <a:p>
            <a:fld id="{CCC81465-2BC0-4388-891C-26893B0BF1E9}" type="slidenum">
              <a:rPr lang="en-US" altLang="zh-CN" smtClean="0"/>
              <a:pPr/>
              <a:t>54</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0584">
                                            <p:txEl>
                                              <p:pRg st="0" end="0"/>
                                            </p:txEl>
                                          </p:spTgt>
                                        </p:tgtEl>
                                        <p:attrNameLst>
                                          <p:attrName>style.visibility</p:attrName>
                                        </p:attrNameLst>
                                      </p:cBhvr>
                                      <p:to>
                                        <p:strVal val="visible"/>
                                      </p:to>
                                    </p:set>
                                    <p:animEffect transition="in" filter="checkerboard(across)">
                                      <p:cBhvr>
                                        <p:cTn id="7" dur="500"/>
                                        <p:tgtEl>
                                          <p:spTgt spid="280584">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0584">
                                            <p:txEl>
                                              <p:pRg st="1" end="1"/>
                                            </p:txEl>
                                          </p:spTgt>
                                        </p:tgtEl>
                                        <p:attrNameLst>
                                          <p:attrName>style.visibility</p:attrName>
                                        </p:attrNameLst>
                                      </p:cBhvr>
                                      <p:to>
                                        <p:strVal val="visible"/>
                                      </p:to>
                                    </p:set>
                                    <p:animEffect transition="in" filter="checkerboard(across)">
                                      <p:cBhvr>
                                        <p:cTn id="10" dur="500"/>
                                        <p:tgtEl>
                                          <p:spTgt spid="280584">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80584">
                                            <p:txEl>
                                              <p:pRg st="2" end="2"/>
                                            </p:txEl>
                                          </p:spTgt>
                                        </p:tgtEl>
                                        <p:attrNameLst>
                                          <p:attrName>style.visibility</p:attrName>
                                        </p:attrNameLst>
                                      </p:cBhvr>
                                      <p:to>
                                        <p:strVal val="visible"/>
                                      </p:to>
                                    </p:set>
                                    <p:animEffect transition="in" filter="checkerboard(across)">
                                      <p:cBhvr>
                                        <p:cTn id="13" dur="500"/>
                                        <p:tgtEl>
                                          <p:spTgt spid="280584">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80584">
                                            <p:txEl>
                                              <p:pRg st="3" end="3"/>
                                            </p:txEl>
                                          </p:spTgt>
                                        </p:tgtEl>
                                        <p:attrNameLst>
                                          <p:attrName>style.visibility</p:attrName>
                                        </p:attrNameLst>
                                      </p:cBhvr>
                                      <p:to>
                                        <p:strVal val="visible"/>
                                      </p:to>
                                    </p:set>
                                    <p:animEffect transition="in" filter="checkerboard(across)">
                                      <p:cBhvr>
                                        <p:cTn id="16" dur="500"/>
                                        <p:tgtEl>
                                          <p:spTgt spid="280584">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80584">
                                            <p:txEl>
                                              <p:pRg st="4" end="4"/>
                                            </p:txEl>
                                          </p:spTgt>
                                        </p:tgtEl>
                                        <p:attrNameLst>
                                          <p:attrName>style.visibility</p:attrName>
                                        </p:attrNameLst>
                                      </p:cBhvr>
                                      <p:to>
                                        <p:strVal val="visible"/>
                                      </p:to>
                                    </p:set>
                                    <p:animEffect transition="in" filter="checkerboard(across)">
                                      <p:cBhvr>
                                        <p:cTn id="19" dur="500"/>
                                        <p:tgtEl>
                                          <p:spTgt spid="28058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84"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Line 2"/>
          <p:cNvSpPr>
            <a:spLocks noChangeShapeType="1"/>
          </p:cNvSpPr>
          <p:nvPr/>
        </p:nvSpPr>
        <p:spPr bwMode="auto">
          <a:xfrm flipH="1">
            <a:off x="4876800" y="2438400"/>
            <a:ext cx="304800" cy="533400"/>
          </a:xfrm>
          <a:prstGeom prst="line">
            <a:avLst/>
          </a:prstGeom>
          <a:noFill/>
          <a:ln w="38100">
            <a:solidFill>
              <a:schemeClr val="tx1"/>
            </a:solidFill>
            <a:round/>
            <a:headEnd/>
            <a:tailEnd/>
          </a:ln>
          <a:effectLst/>
        </p:spPr>
        <p:txBody>
          <a:bodyPr wrap="none" anchor="ctr"/>
          <a:lstStyle/>
          <a:p>
            <a:endParaRPr lang="zh-CN" altLang="en-US"/>
          </a:p>
        </p:txBody>
      </p:sp>
      <p:sp>
        <p:nvSpPr>
          <p:cNvPr id="281603" name="Line 3"/>
          <p:cNvSpPr>
            <a:spLocks noChangeShapeType="1"/>
          </p:cNvSpPr>
          <p:nvPr/>
        </p:nvSpPr>
        <p:spPr bwMode="auto">
          <a:xfrm>
            <a:off x="4114800" y="3352800"/>
            <a:ext cx="228600" cy="533400"/>
          </a:xfrm>
          <a:prstGeom prst="line">
            <a:avLst/>
          </a:prstGeom>
          <a:noFill/>
          <a:ln w="57150">
            <a:solidFill>
              <a:srgbClr val="003399"/>
            </a:solidFill>
            <a:round/>
            <a:headEnd/>
            <a:tailEnd/>
          </a:ln>
          <a:effectLst/>
        </p:spPr>
        <p:txBody>
          <a:bodyPr wrap="none" anchor="ctr"/>
          <a:lstStyle/>
          <a:p>
            <a:endParaRPr lang="zh-CN" altLang="en-US"/>
          </a:p>
        </p:txBody>
      </p:sp>
      <p:sp>
        <p:nvSpPr>
          <p:cNvPr id="281604" name="Line 4"/>
          <p:cNvSpPr>
            <a:spLocks noChangeShapeType="1"/>
          </p:cNvSpPr>
          <p:nvPr/>
        </p:nvSpPr>
        <p:spPr bwMode="auto">
          <a:xfrm flipH="1">
            <a:off x="3581400" y="3352800"/>
            <a:ext cx="304800" cy="609600"/>
          </a:xfrm>
          <a:prstGeom prst="line">
            <a:avLst/>
          </a:prstGeom>
          <a:noFill/>
          <a:ln w="38100">
            <a:solidFill>
              <a:schemeClr val="tx1"/>
            </a:solidFill>
            <a:round/>
            <a:headEnd/>
            <a:tailEnd/>
          </a:ln>
          <a:effectLst/>
        </p:spPr>
        <p:txBody>
          <a:bodyPr wrap="none" anchor="ctr"/>
          <a:lstStyle/>
          <a:p>
            <a:endParaRPr lang="zh-CN" altLang="en-US"/>
          </a:p>
        </p:txBody>
      </p:sp>
      <p:sp>
        <p:nvSpPr>
          <p:cNvPr id="281605" name="Line 5"/>
          <p:cNvSpPr>
            <a:spLocks noChangeShapeType="1"/>
          </p:cNvSpPr>
          <p:nvPr/>
        </p:nvSpPr>
        <p:spPr bwMode="auto">
          <a:xfrm flipH="1">
            <a:off x="3048000" y="2438400"/>
            <a:ext cx="304800" cy="533400"/>
          </a:xfrm>
          <a:prstGeom prst="line">
            <a:avLst/>
          </a:prstGeom>
          <a:noFill/>
          <a:ln w="38100">
            <a:solidFill>
              <a:schemeClr val="tx1"/>
            </a:solidFill>
            <a:round/>
            <a:headEnd/>
            <a:tailEnd/>
          </a:ln>
          <a:effectLst/>
        </p:spPr>
        <p:txBody>
          <a:bodyPr wrap="none" anchor="ctr"/>
          <a:lstStyle/>
          <a:p>
            <a:endParaRPr lang="zh-CN" altLang="en-US"/>
          </a:p>
        </p:txBody>
      </p:sp>
      <p:sp>
        <p:nvSpPr>
          <p:cNvPr id="281606" name="Line 6"/>
          <p:cNvSpPr>
            <a:spLocks noChangeShapeType="1"/>
          </p:cNvSpPr>
          <p:nvPr/>
        </p:nvSpPr>
        <p:spPr bwMode="auto">
          <a:xfrm>
            <a:off x="3581400" y="2438400"/>
            <a:ext cx="304800" cy="533400"/>
          </a:xfrm>
          <a:prstGeom prst="line">
            <a:avLst/>
          </a:prstGeom>
          <a:noFill/>
          <a:ln w="57150">
            <a:solidFill>
              <a:srgbClr val="003399"/>
            </a:solidFill>
            <a:round/>
            <a:headEnd/>
            <a:tailEnd/>
          </a:ln>
          <a:effectLst/>
        </p:spPr>
        <p:txBody>
          <a:bodyPr wrap="none" anchor="ctr"/>
          <a:lstStyle/>
          <a:p>
            <a:endParaRPr lang="zh-CN" altLang="en-US"/>
          </a:p>
        </p:txBody>
      </p:sp>
      <p:sp>
        <p:nvSpPr>
          <p:cNvPr id="281607" name="Oval 7"/>
          <p:cNvSpPr>
            <a:spLocks noChangeArrowheads="1"/>
          </p:cNvSpPr>
          <p:nvPr/>
        </p:nvSpPr>
        <p:spPr bwMode="auto">
          <a:xfrm>
            <a:off x="4114800" y="1219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35</a:t>
            </a:r>
            <a:endParaRPr lang="en-US" altLang="zh-CN" u="none"/>
          </a:p>
        </p:txBody>
      </p:sp>
      <p:sp>
        <p:nvSpPr>
          <p:cNvPr id="281608" name="Oval 8"/>
          <p:cNvSpPr>
            <a:spLocks noChangeArrowheads="1"/>
          </p:cNvSpPr>
          <p:nvPr/>
        </p:nvSpPr>
        <p:spPr bwMode="auto">
          <a:xfrm>
            <a:off x="3200400" y="1981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15</a:t>
            </a:r>
            <a:endParaRPr lang="en-US" altLang="zh-CN" u="none"/>
          </a:p>
        </p:txBody>
      </p:sp>
      <p:sp>
        <p:nvSpPr>
          <p:cNvPr id="281609" name="Oval 9"/>
          <p:cNvSpPr>
            <a:spLocks noChangeArrowheads="1"/>
          </p:cNvSpPr>
          <p:nvPr/>
        </p:nvSpPr>
        <p:spPr bwMode="auto">
          <a:xfrm>
            <a:off x="5029200" y="1981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45</a:t>
            </a:r>
            <a:endParaRPr lang="en-US" altLang="zh-CN" u="none"/>
          </a:p>
        </p:txBody>
      </p:sp>
      <p:sp>
        <p:nvSpPr>
          <p:cNvPr id="281610" name="Oval 10"/>
          <p:cNvSpPr>
            <a:spLocks noChangeArrowheads="1"/>
          </p:cNvSpPr>
          <p:nvPr/>
        </p:nvSpPr>
        <p:spPr bwMode="auto">
          <a:xfrm>
            <a:off x="5562600" y="28956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50</a:t>
            </a:r>
            <a:endParaRPr lang="en-US" altLang="zh-CN" u="none"/>
          </a:p>
        </p:txBody>
      </p:sp>
      <p:sp>
        <p:nvSpPr>
          <p:cNvPr id="281611" name="Oval 11"/>
          <p:cNvSpPr>
            <a:spLocks noChangeArrowheads="1"/>
          </p:cNvSpPr>
          <p:nvPr/>
        </p:nvSpPr>
        <p:spPr bwMode="auto">
          <a:xfrm>
            <a:off x="4495800" y="28956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40</a:t>
            </a:r>
            <a:endParaRPr lang="en-US" altLang="zh-CN" u="none"/>
          </a:p>
        </p:txBody>
      </p:sp>
      <p:sp>
        <p:nvSpPr>
          <p:cNvPr id="281612" name="Oval 12"/>
          <p:cNvSpPr>
            <a:spLocks noChangeArrowheads="1"/>
          </p:cNvSpPr>
          <p:nvPr/>
        </p:nvSpPr>
        <p:spPr bwMode="auto">
          <a:xfrm>
            <a:off x="3733800" y="28956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25</a:t>
            </a:r>
            <a:endParaRPr lang="en-US" altLang="zh-CN" u="none"/>
          </a:p>
        </p:txBody>
      </p:sp>
      <p:sp>
        <p:nvSpPr>
          <p:cNvPr id="281613" name="Oval 13"/>
          <p:cNvSpPr>
            <a:spLocks noChangeArrowheads="1"/>
          </p:cNvSpPr>
          <p:nvPr/>
        </p:nvSpPr>
        <p:spPr bwMode="auto">
          <a:xfrm>
            <a:off x="2667000" y="28956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10</a:t>
            </a:r>
            <a:endParaRPr lang="en-US" altLang="zh-CN" u="none"/>
          </a:p>
        </p:txBody>
      </p:sp>
      <p:sp>
        <p:nvSpPr>
          <p:cNvPr id="281614" name="Oval 14"/>
          <p:cNvSpPr>
            <a:spLocks noChangeArrowheads="1"/>
          </p:cNvSpPr>
          <p:nvPr/>
        </p:nvSpPr>
        <p:spPr bwMode="auto">
          <a:xfrm>
            <a:off x="3200400" y="3886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20</a:t>
            </a:r>
            <a:endParaRPr lang="en-US" altLang="zh-CN" u="none"/>
          </a:p>
        </p:txBody>
      </p:sp>
      <p:sp>
        <p:nvSpPr>
          <p:cNvPr id="281615" name="Oval 15"/>
          <p:cNvSpPr>
            <a:spLocks noChangeArrowheads="1"/>
          </p:cNvSpPr>
          <p:nvPr/>
        </p:nvSpPr>
        <p:spPr bwMode="auto">
          <a:xfrm>
            <a:off x="4191000" y="3886200"/>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30</a:t>
            </a:r>
            <a:endParaRPr lang="en-US" altLang="zh-CN" u="none"/>
          </a:p>
        </p:txBody>
      </p:sp>
      <p:sp>
        <p:nvSpPr>
          <p:cNvPr id="281616" name="Line 16"/>
          <p:cNvSpPr>
            <a:spLocks noChangeShapeType="1"/>
          </p:cNvSpPr>
          <p:nvPr/>
        </p:nvSpPr>
        <p:spPr bwMode="auto">
          <a:xfrm flipH="1">
            <a:off x="3657600" y="1676400"/>
            <a:ext cx="533400" cy="381000"/>
          </a:xfrm>
          <a:prstGeom prst="line">
            <a:avLst/>
          </a:prstGeom>
          <a:noFill/>
          <a:ln w="57150">
            <a:solidFill>
              <a:srgbClr val="0000CC"/>
            </a:solidFill>
            <a:round/>
            <a:headEnd/>
            <a:tailEnd/>
          </a:ln>
          <a:effectLst/>
        </p:spPr>
        <p:txBody>
          <a:bodyPr wrap="none" anchor="ctr"/>
          <a:lstStyle/>
          <a:p>
            <a:endParaRPr lang="zh-CN" altLang="en-US"/>
          </a:p>
        </p:txBody>
      </p:sp>
      <p:sp>
        <p:nvSpPr>
          <p:cNvPr id="281617" name="Line 17"/>
          <p:cNvSpPr>
            <a:spLocks noChangeShapeType="1"/>
          </p:cNvSpPr>
          <p:nvPr/>
        </p:nvSpPr>
        <p:spPr bwMode="auto">
          <a:xfrm>
            <a:off x="4572000" y="1676400"/>
            <a:ext cx="533400" cy="381000"/>
          </a:xfrm>
          <a:prstGeom prst="line">
            <a:avLst/>
          </a:prstGeom>
          <a:noFill/>
          <a:ln w="57150">
            <a:solidFill>
              <a:srgbClr val="CC3300"/>
            </a:solidFill>
            <a:round/>
            <a:headEnd/>
            <a:tailEnd/>
          </a:ln>
          <a:effectLst/>
        </p:spPr>
        <p:txBody>
          <a:bodyPr wrap="none" anchor="ctr"/>
          <a:lstStyle/>
          <a:p>
            <a:endParaRPr lang="zh-CN" altLang="en-US"/>
          </a:p>
        </p:txBody>
      </p:sp>
      <p:sp>
        <p:nvSpPr>
          <p:cNvPr id="281618" name="Line 18"/>
          <p:cNvSpPr>
            <a:spLocks noChangeShapeType="1"/>
          </p:cNvSpPr>
          <p:nvPr/>
        </p:nvSpPr>
        <p:spPr bwMode="auto">
          <a:xfrm>
            <a:off x="5410200" y="2438400"/>
            <a:ext cx="304800" cy="457200"/>
          </a:xfrm>
          <a:prstGeom prst="line">
            <a:avLst/>
          </a:prstGeom>
          <a:noFill/>
          <a:ln w="38100">
            <a:solidFill>
              <a:schemeClr val="tx1"/>
            </a:solidFill>
            <a:round/>
            <a:headEnd/>
            <a:tailEnd/>
          </a:ln>
          <a:effectLst/>
        </p:spPr>
        <p:txBody>
          <a:bodyPr wrap="none" anchor="ctr"/>
          <a:lstStyle/>
          <a:p>
            <a:endParaRPr lang="zh-CN" altLang="en-US"/>
          </a:p>
        </p:txBody>
      </p:sp>
      <p:sp>
        <p:nvSpPr>
          <p:cNvPr id="281620" name="Text Box 20"/>
          <p:cNvSpPr txBox="1">
            <a:spLocks noChangeArrowheads="1"/>
          </p:cNvSpPr>
          <p:nvPr/>
        </p:nvSpPr>
        <p:spPr bwMode="auto">
          <a:xfrm>
            <a:off x="5546725" y="1096963"/>
            <a:ext cx="2338388" cy="1163637"/>
          </a:xfrm>
          <a:prstGeom prst="rect">
            <a:avLst/>
          </a:prstGeom>
          <a:noFill/>
          <a:ln w="9525">
            <a:noFill/>
            <a:miter lim="800000"/>
            <a:headEnd/>
            <a:tailEnd/>
          </a:ln>
          <a:effectLst/>
        </p:spPr>
        <p:txBody>
          <a:bodyPr>
            <a:spAutoFit/>
          </a:bodyPr>
          <a:lstStyle/>
          <a:p>
            <a:pPr>
              <a:spcBef>
                <a:spcPct val="20000"/>
              </a:spcBef>
            </a:pPr>
            <a:r>
              <a:rPr lang="zh-CN" altLang="zh-CN" sz="3200" b="1">
                <a:solidFill>
                  <a:srgbClr val="CC3300"/>
                </a:solidFill>
                <a:effectLst>
                  <a:outerShdw blurRad="38100" dist="38100" dir="2700000" algn="tl">
                    <a:srgbClr val="C0C0C0"/>
                  </a:outerShdw>
                </a:effectLst>
                <a:ea typeface="隶书" pitchFamily="49" charset="-122"/>
              </a:rPr>
              <a:t>搜索45</a:t>
            </a:r>
          </a:p>
          <a:p>
            <a:pPr>
              <a:spcBef>
                <a:spcPct val="20000"/>
              </a:spcBef>
            </a:pPr>
            <a:r>
              <a:rPr lang="zh-CN" altLang="zh-CN" sz="3200" b="1" u="none">
                <a:solidFill>
                  <a:srgbClr val="CC3300"/>
                </a:solidFill>
                <a:effectLst>
                  <a:outerShdw blurRad="38100" dist="38100" dir="2700000" algn="tl">
                    <a:srgbClr val="C0C0C0"/>
                  </a:outerShdw>
                </a:effectLst>
                <a:ea typeface="隶书" pitchFamily="49" charset="-122"/>
              </a:rPr>
              <a:t>    </a:t>
            </a:r>
            <a:r>
              <a:rPr lang="zh-CN" altLang="zh-CN" sz="3200" b="1">
                <a:solidFill>
                  <a:srgbClr val="CC3300"/>
                </a:solidFill>
                <a:effectLst>
                  <a:outerShdw blurRad="38100" dist="38100" dir="2700000" algn="tl">
                    <a:srgbClr val="C0C0C0"/>
                  </a:outerShdw>
                </a:effectLst>
                <a:ea typeface="隶书" pitchFamily="49" charset="-122"/>
              </a:rPr>
              <a:t>搜索成功</a:t>
            </a:r>
            <a:endParaRPr lang="zh-CN" altLang="en-US">
              <a:ea typeface="隶书" pitchFamily="49" charset="-122"/>
            </a:endParaRPr>
          </a:p>
        </p:txBody>
      </p:sp>
      <p:sp>
        <p:nvSpPr>
          <p:cNvPr id="281621" name="Line 21"/>
          <p:cNvSpPr>
            <a:spLocks noChangeShapeType="1"/>
          </p:cNvSpPr>
          <p:nvPr/>
        </p:nvSpPr>
        <p:spPr bwMode="auto">
          <a:xfrm>
            <a:off x="4800600" y="1524000"/>
            <a:ext cx="457200" cy="304800"/>
          </a:xfrm>
          <a:prstGeom prst="line">
            <a:avLst/>
          </a:prstGeom>
          <a:noFill/>
          <a:ln w="38100">
            <a:solidFill>
              <a:srgbClr val="CC3300"/>
            </a:solidFill>
            <a:round/>
            <a:headEnd/>
            <a:tailEnd type="triangle" w="med" len="lg"/>
          </a:ln>
          <a:effectLst/>
        </p:spPr>
        <p:txBody>
          <a:bodyPr wrap="none" anchor="ctr"/>
          <a:lstStyle/>
          <a:p>
            <a:endParaRPr lang="zh-CN" altLang="en-US"/>
          </a:p>
        </p:txBody>
      </p:sp>
      <p:sp>
        <p:nvSpPr>
          <p:cNvPr id="281622" name="Text Box 22"/>
          <p:cNvSpPr txBox="1">
            <a:spLocks noChangeArrowheads="1"/>
          </p:cNvSpPr>
          <p:nvPr/>
        </p:nvSpPr>
        <p:spPr bwMode="auto">
          <a:xfrm>
            <a:off x="1073150" y="1096963"/>
            <a:ext cx="2262188" cy="1163637"/>
          </a:xfrm>
          <a:prstGeom prst="rect">
            <a:avLst/>
          </a:prstGeom>
          <a:noFill/>
          <a:ln w="9525">
            <a:noFill/>
            <a:miter lim="800000"/>
            <a:headEnd/>
            <a:tailEnd/>
          </a:ln>
          <a:effectLst/>
        </p:spPr>
        <p:txBody>
          <a:bodyPr>
            <a:spAutoFit/>
          </a:bodyPr>
          <a:lstStyle/>
          <a:p>
            <a:pPr>
              <a:spcBef>
                <a:spcPct val="20000"/>
              </a:spcBef>
            </a:pPr>
            <a:r>
              <a:rPr lang="zh-CN" altLang="zh-CN" sz="3200" b="1" u="none">
                <a:solidFill>
                  <a:schemeClr val="accent2"/>
                </a:solidFill>
                <a:effectLst>
                  <a:outerShdw blurRad="38100" dist="38100" dir="2700000" algn="tl">
                    <a:srgbClr val="C0C0C0"/>
                  </a:outerShdw>
                </a:effectLst>
                <a:ea typeface="隶书" pitchFamily="49" charset="-122"/>
              </a:rPr>
              <a:t>       </a:t>
            </a:r>
            <a:r>
              <a:rPr lang="zh-CN" altLang="zh-CN" sz="3200" b="1">
                <a:solidFill>
                  <a:schemeClr val="accent2"/>
                </a:solidFill>
                <a:effectLst>
                  <a:outerShdw blurRad="38100" dist="38100" dir="2700000" algn="tl">
                    <a:srgbClr val="C0C0C0"/>
                  </a:outerShdw>
                </a:effectLst>
                <a:ea typeface="隶书" pitchFamily="49" charset="-122"/>
              </a:rPr>
              <a:t>搜索28</a:t>
            </a:r>
          </a:p>
          <a:p>
            <a:pPr>
              <a:spcBef>
                <a:spcPct val="20000"/>
              </a:spcBef>
            </a:pPr>
            <a:r>
              <a:rPr lang="zh-CN" altLang="zh-CN" sz="3200" b="1">
                <a:solidFill>
                  <a:schemeClr val="accent2"/>
                </a:solidFill>
                <a:effectLst>
                  <a:outerShdw blurRad="38100" dist="38100" dir="2700000" algn="tl">
                    <a:srgbClr val="C0C0C0"/>
                  </a:outerShdw>
                </a:effectLst>
                <a:ea typeface="隶书" pitchFamily="49" charset="-122"/>
              </a:rPr>
              <a:t>搜索失败</a:t>
            </a:r>
            <a:endParaRPr lang="zh-CN" altLang="en-US">
              <a:ea typeface="隶书" pitchFamily="49" charset="-122"/>
            </a:endParaRPr>
          </a:p>
        </p:txBody>
      </p:sp>
      <p:sp>
        <p:nvSpPr>
          <p:cNvPr id="281623" name="Line 23"/>
          <p:cNvSpPr>
            <a:spLocks noChangeShapeType="1"/>
          </p:cNvSpPr>
          <p:nvPr/>
        </p:nvSpPr>
        <p:spPr bwMode="auto">
          <a:xfrm flipH="1">
            <a:off x="3505200" y="1524000"/>
            <a:ext cx="457200" cy="304800"/>
          </a:xfrm>
          <a:prstGeom prst="line">
            <a:avLst/>
          </a:prstGeom>
          <a:noFill/>
          <a:ln w="38100">
            <a:solidFill>
              <a:schemeClr val="accent2"/>
            </a:solidFill>
            <a:round/>
            <a:headEnd/>
            <a:tailEnd type="triangle" w="med" len="lg"/>
          </a:ln>
          <a:effectLst/>
        </p:spPr>
        <p:txBody>
          <a:bodyPr wrap="none" anchor="ctr"/>
          <a:lstStyle/>
          <a:p>
            <a:endParaRPr lang="zh-CN" altLang="en-US"/>
          </a:p>
        </p:txBody>
      </p:sp>
      <p:sp>
        <p:nvSpPr>
          <p:cNvPr id="281624" name="Line 24"/>
          <p:cNvSpPr>
            <a:spLocks noChangeShapeType="1"/>
          </p:cNvSpPr>
          <p:nvPr/>
        </p:nvSpPr>
        <p:spPr bwMode="auto">
          <a:xfrm>
            <a:off x="3810000" y="2362200"/>
            <a:ext cx="228600" cy="457200"/>
          </a:xfrm>
          <a:prstGeom prst="line">
            <a:avLst/>
          </a:prstGeom>
          <a:noFill/>
          <a:ln w="38100">
            <a:solidFill>
              <a:schemeClr val="accent2"/>
            </a:solidFill>
            <a:round/>
            <a:headEnd/>
            <a:tailEnd type="triangle" w="sm" len="lg"/>
          </a:ln>
          <a:effectLst/>
        </p:spPr>
        <p:txBody>
          <a:bodyPr wrap="none" anchor="ctr"/>
          <a:lstStyle/>
          <a:p>
            <a:endParaRPr lang="zh-CN" altLang="en-US"/>
          </a:p>
        </p:txBody>
      </p:sp>
      <p:sp>
        <p:nvSpPr>
          <p:cNvPr id="281625" name="Line 25"/>
          <p:cNvSpPr>
            <a:spLocks noChangeShapeType="1"/>
          </p:cNvSpPr>
          <p:nvPr/>
        </p:nvSpPr>
        <p:spPr bwMode="auto">
          <a:xfrm>
            <a:off x="4343400" y="3352800"/>
            <a:ext cx="228600" cy="457200"/>
          </a:xfrm>
          <a:prstGeom prst="line">
            <a:avLst/>
          </a:prstGeom>
          <a:noFill/>
          <a:ln w="38100">
            <a:solidFill>
              <a:schemeClr val="accent2"/>
            </a:solidFill>
            <a:round/>
            <a:headEnd/>
            <a:tailEnd type="triangle" w="sm" len="lg"/>
          </a:ln>
          <a:effectLst/>
        </p:spPr>
        <p:txBody>
          <a:bodyPr wrap="none" anchor="ctr"/>
          <a:lstStyle/>
          <a:p>
            <a:endParaRPr lang="zh-CN" altLang="en-US"/>
          </a:p>
        </p:txBody>
      </p:sp>
      <p:sp>
        <p:nvSpPr>
          <p:cNvPr id="281626" name="Line 26"/>
          <p:cNvSpPr>
            <a:spLocks noChangeShapeType="1"/>
          </p:cNvSpPr>
          <p:nvPr/>
        </p:nvSpPr>
        <p:spPr bwMode="auto">
          <a:xfrm flipH="1">
            <a:off x="4038600" y="4419600"/>
            <a:ext cx="228600" cy="609600"/>
          </a:xfrm>
          <a:prstGeom prst="line">
            <a:avLst/>
          </a:prstGeom>
          <a:noFill/>
          <a:ln w="38100">
            <a:solidFill>
              <a:schemeClr val="accent2"/>
            </a:solidFill>
            <a:round/>
            <a:headEnd/>
            <a:tailEnd type="triangle" w="sm" len="lg"/>
          </a:ln>
          <a:effectLst/>
        </p:spPr>
        <p:txBody>
          <a:bodyPr wrap="none" anchor="ctr"/>
          <a:lstStyle/>
          <a:p>
            <a:endParaRPr lang="zh-CN" altLang="en-US"/>
          </a:p>
        </p:txBody>
      </p:sp>
      <p:sp>
        <p:nvSpPr>
          <p:cNvPr id="26" name="灯片编号占位符 25"/>
          <p:cNvSpPr>
            <a:spLocks noGrp="1"/>
          </p:cNvSpPr>
          <p:nvPr>
            <p:ph type="sldNum" sz="quarter" idx="12"/>
          </p:nvPr>
        </p:nvSpPr>
        <p:spPr/>
        <p:txBody>
          <a:bodyPr/>
          <a:lstStyle/>
          <a:p>
            <a:fld id="{A676A666-26EC-422C-917D-D410A76DDE32}" type="slidenum">
              <a:rPr lang="en-US" altLang="zh-CN" smtClean="0"/>
              <a:pPr/>
              <a:t>55</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1622">
                                            <p:txEl>
                                              <p:pRg st="0" end="0"/>
                                            </p:txEl>
                                          </p:spTgt>
                                        </p:tgtEl>
                                        <p:attrNameLst>
                                          <p:attrName>style.visibility</p:attrName>
                                        </p:attrNameLst>
                                      </p:cBhvr>
                                      <p:to>
                                        <p:strVal val="visible"/>
                                      </p:to>
                                    </p:set>
                                    <p:animEffect transition="in" filter="box(in)">
                                      <p:cBhvr>
                                        <p:cTn id="7" dur="500"/>
                                        <p:tgtEl>
                                          <p:spTgt spid="2816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81623"/>
                                        </p:tgtEl>
                                        <p:attrNameLst>
                                          <p:attrName>style.visibility</p:attrName>
                                        </p:attrNameLst>
                                      </p:cBhvr>
                                      <p:to>
                                        <p:strVal val="visible"/>
                                      </p:to>
                                    </p:set>
                                    <p:anim calcmode="lin" valueType="num">
                                      <p:cBhvr additive="base">
                                        <p:cTn id="12" dur="500" fill="hold"/>
                                        <p:tgtEl>
                                          <p:spTgt spid="281623"/>
                                        </p:tgtEl>
                                        <p:attrNameLst>
                                          <p:attrName>ppt_x</p:attrName>
                                        </p:attrNameLst>
                                      </p:cBhvr>
                                      <p:tavLst>
                                        <p:tav tm="0">
                                          <p:val>
                                            <p:strVal val="#ppt_x"/>
                                          </p:val>
                                        </p:tav>
                                        <p:tav tm="100000">
                                          <p:val>
                                            <p:strVal val="#ppt_x"/>
                                          </p:val>
                                        </p:tav>
                                      </p:tavLst>
                                    </p:anim>
                                    <p:anim calcmode="lin" valueType="num">
                                      <p:cBhvr additive="base">
                                        <p:cTn id="13" dur="500" fill="hold"/>
                                        <p:tgtEl>
                                          <p:spTgt spid="281623"/>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281624"/>
                                        </p:tgtEl>
                                        <p:attrNameLst>
                                          <p:attrName>style.visibility</p:attrName>
                                        </p:attrNameLst>
                                      </p:cBhvr>
                                      <p:to>
                                        <p:strVal val="visible"/>
                                      </p:to>
                                    </p:set>
                                    <p:anim calcmode="lin" valueType="num">
                                      <p:cBhvr additive="base">
                                        <p:cTn id="18" dur="500" fill="hold"/>
                                        <p:tgtEl>
                                          <p:spTgt spid="281624"/>
                                        </p:tgtEl>
                                        <p:attrNameLst>
                                          <p:attrName>ppt_x</p:attrName>
                                        </p:attrNameLst>
                                      </p:cBhvr>
                                      <p:tavLst>
                                        <p:tav tm="0">
                                          <p:val>
                                            <p:strVal val="#ppt_x"/>
                                          </p:val>
                                        </p:tav>
                                        <p:tav tm="100000">
                                          <p:val>
                                            <p:strVal val="#ppt_x"/>
                                          </p:val>
                                        </p:tav>
                                      </p:tavLst>
                                    </p:anim>
                                    <p:anim calcmode="lin" valueType="num">
                                      <p:cBhvr additive="base">
                                        <p:cTn id="19" dur="500" fill="hold"/>
                                        <p:tgtEl>
                                          <p:spTgt spid="281624"/>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281625"/>
                                        </p:tgtEl>
                                        <p:attrNameLst>
                                          <p:attrName>style.visibility</p:attrName>
                                        </p:attrNameLst>
                                      </p:cBhvr>
                                      <p:to>
                                        <p:strVal val="visible"/>
                                      </p:to>
                                    </p:set>
                                    <p:anim calcmode="lin" valueType="num">
                                      <p:cBhvr additive="base">
                                        <p:cTn id="24" dur="500" fill="hold"/>
                                        <p:tgtEl>
                                          <p:spTgt spid="281625"/>
                                        </p:tgtEl>
                                        <p:attrNameLst>
                                          <p:attrName>ppt_x</p:attrName>
                                        </p:attrNameLst>
                                      </p:cBhvr>
                                      <p:tavLst>
                                        <p:tav tm="0">
                                          <p:val>
                                            <p:strVal val="#ppt_x"/>
                                          </p:val>
                                        </p:tav>
                                        <p:tav tm="100000">
                                          <p:val>
                                            <p:strVal val="#ppt_x"/>
                                          </p:val>
                                        </p:tav>
                                      </p:tavLst>
                                    </p:anim>
                                    <p:anim calcmode="lin" valueType="num">
                                      <p:cBhvr additive="base">
                                        <p:cTn id="25" dur="500" fill="hold"/>
                                        <p:tgtEl>
                                          <p:spTgt spid="281625"/>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1" fill="hold" grpId="0" nodeType="clickEffect">
                                  <p:stCondLst>
                                    <p:cond delay="0"/>
                                  </p:stCondLst>
                                  <p:childTnLst>
                                    <p:set>
                                      <p:cBhvr>
                                        <p:cTn id="29" dur="1" fill="hold">
                                          <p:stCondLst>
                                            <p:cond delay="0"/>
                                          </p:stCondLst>
                                        </p:cTn>
                                        <p:tgtEl>
                                          <p:spTgt spid="281626"/>
                                        </p:tgtEl>
                                        <p:attrNameLst>
                                          <p:attrName>style.visibility</p:attrName>
                                        </p:attrNameLst>
                                      </p:cBhvr>
                                      <p:to>
                                        <p:strVal val="visible"/>
                                      </p:to>
                                    </p:set>
                                    <p:anim calcmode="lin" valueType="num">
                                      <p:cBhvr additive="base">
                                        <p:cTn id="30" dur="500" fill="hold"/>
                                        <p:tgtEl>
                                          <p:spTgt spid="281626"/>
                                        </p:tgtEl>
                                        <p:attrNameLst>
                                          <p:attrName>ppt_x</p:attrName>
                                        </p:attrNameLst>
                                      </p:cBhvr>
                                      <p:tavLst>
                                        <p:tav tm="0">
                                          <p:val>
                                            <p:strVal val="#ppt_x"/>
                                          </p:val>
                                        </p:tav>
                                        <p:tav tm="100000">
                                          <p:val>
                                            <p:strVal val="#ppt_x"/>
                                          </p:val>
                                        </p:tav>
                                      </p:tavLst>
                                    </p:anim>
                                    <p:anim calcmode="lin" valueType="num">
                                      <p:cBhvr additive="base">
                                        <p:cTn id="31" dur="500" fill="hold"/>
                                        <p:tgtEl>
                                          <p:spTgt spid="281626"/>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281622">
                                            <p:txEl>
                                              <p:pRg st="1" end="1"/>
                                            </p:txEl>
                                          </p:spTgt>
                                        </p:tgtEl>
                                        <p:attrNameLst>
                                          <p:attrName>style.visibility</p:attrName>
                                        </p:attrNameLst>
                                      </p:cBhvr>
                                      <p:to>
                                        <p:strVal val="visible"/>
                                      </p:to>
                                    </p:set>
                                    <p:animEffect transition="in" filter="checkerboard(across)">
                                      <p:cBhvr>
                                        <p:cTn id="36" dur="500"/>
                                        <p:tgtEl>
                                          <p:spTgt spid="281622">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81620">
                                            <p:txEl>
                                              <p:pRg st="0" end="0"/>
                                            </p:txEl>
                                          </p:spTgt>
                                        </p:tgtEl>
                                        <p:attrNameLst>
                                          <p:attrName>style.visibility</p:attrName>
                                        </p:attrNameLst>
                                      </p:cBhvr>
                                      <p:to>
                                        <p:strVal val="visible"/>
                                      </p:to>
                                    </p:set>
                                    <p:animEffect transition="in" filter="box(in)">
                                      <p:cBhvr>
                                        <p:cTn id="41" dur="500"/>
                                        <p:tgtEl>
                                          <p:spTgt spid="28162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81621"/>
                                        </p:tgtEl>
                                        <p:attrNameLst>
                                          <p:attrName>style.visibility</p:attrName>
                                        </p:attrNameLst>
                                      </p:cBhvr>
                                      <p:to>
                                        <p:strVal val="visible"/>
                                      </p:to>
                                    </p:set>
                                    <p:anim calcmode="lin" valueType="num">
                                      <p:cBhvr additive="base">
                                        <p:cTn id="46" dur="500" fill="hold"/>
                                        <p:tgtEl>
                                          <p:spTgt spid="281621"/>
                                        </p:tgtEl>
                                        <p:attrNameLst>
                                          <p:attrName>ppt_x</p:attrName>
                                        </p:attrNameLst>
                                      </p:cBhvr>
                                      <p:tavLst>
                                        <p:tav tm="0">
                                          <p:val>
                                            <p:strVal val="#ppt_x"/>
                                          </p:val>
                                        </p:tav>
                                        <p:tav tm="100000">
                                          <p:val>
                                            <p:strVal val="#ppt_x"/>
                                          </p:val>
                                        </p:tav>
                                      </p:tavLst>
                                    </p:anim>
                                    <p:anim calcmode="lin" valueType="num">
                                      <p:cBhvr additive="base">
                                        <p:cTn id="47" dur="500" fill="hold"/>
                                        <p:tgtEl>
                                          <p:spTgt spid="281621"/>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81620">
                                            <p:txEl>
                                              <p:pRg st="1" end="1"/>
                                            </p:txEl>
                                          </p:spTgt>
                                        </p:tgtEl>
                                        <p:attrNameLst>
                                          <p:attrName>style.visibility</p:attrName>
                                        </p:attrNameLst>
                                      </p:cBhvr>
                                      <p:to>
                                        <p:strVal val="visible"/>
                                      </p:to>
                                    </p:set>
                                    <p:animEffect transition="in" filter="checkerboard(across)">
                                      <p:cBhvr>
                                        <p:cTn id="52" dur="500"/>
                                        <p:tgtEl>
                                          <p:spTgt spid="2816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1" grpId="0" animBg="1"/>
      <p:bldP spid="281623" grpId="0" animBg="1"/>
      <p:bldP spid="281624" grpId="0" animBg="1"/>
      <p:bldP spid="281625" grpId="0" animBg="1"/>
      <p:bldP spid="2816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56</a:t>
            </a:fld>
            <a:endParaRPr lang="en-US" altLang="zh-CN"/>
          </a:p>
        </p:txBody>
      </p:sp>
      <p:sp>
        <p:nvSpPr>
          <p:cNvPr id="3" name="标题 1"/>
          <p:cNvSpPr txBox="1">
            <a:spLocks/>
          </p:cNvSpPr>
          <p:nvPr/>
        </p:nvSpPr>
        <p:spPr>
          <a:xfrm>
            <a:off x="471054" y="482457"/>
            <a:ext cx="8229600" cy="736744"/>
          </a:xfrm>
          <a:prstGeom prst="rect">
            <a:avLst/>
          </a:prstGeom>
        </p:spPr>
        <p:txBody>
          <a:bodyP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算法</a:t>
            </a:r>
            <a:r>
              <a:rPr kumimoji="1" lang="en-US" altLang="zh-CN"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a:t>
            </a:r>
            <a:r>
              <a:rPr kumimoji="1" 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5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二叉查找树上的搜索算法</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512619" y="1184563"/>
            <a:ext cx="8229600" cy="4525963"/>
          </a:xfrm>
          <a:prstGeom prst="rect">
            <a:avLst/>
          </a:prstGeom>
        </p:spPr>
        <p:txBody>
          <a:bodyPr>
            <a:normAutofit fontScale="77500" lnSpcReduction="20000"/>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3200" b="1" i="0" u="none" strike="noStrike" kern="0" cap="none" spc="0" normalizeH="0" baseline="0" noProof="0" dirty="0" smtClean="0">
                <a:ln>
                  <a:noFill/>
                </a:ln>
                <a:solidFill>
                  <a:srgbClr val="FF0000"/>
                </a:solidFill>
                <a:effectLst/>
                <a:uLnTx/>
                <a:uFillTx/>
                <a:latin typeface="+mn-lt"/>
                <a:ea typeface="+mn-ea"/>
                <a:cs typeface="+mn-cs"/>
              </a:rPr>
              <a:t>template &lt;class </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ElementType</a:t>
            </a:r>
            <a:r>
              <a:rPr kumimoji="1" lang="en-US" sz="3200" b="1" i="0" u="none" strike="noStrike" kern="0" cap="none" spc="0" normalizeH="0" baseline="0" noProof="0" dirty="0" smtClean="0">
                <a:ln>
                  <a:noFill/>
                </a:ln>
                <a:solidFill>
                  <a:srgbClr val="FF0000"/>
                </a:solidFill>
                <a:effectLst/>
                <a:uLnTx/>
                <a:uFillTx/>
                <a:latin typeface="+mn-lt"/>
                <a:ea typeface="+mn-ea"/>
                <a:cs typeface="+mn-cs"/>
              </a:rPr>
              <a:t>&gt;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Node </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Search</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tree</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&lt;Element Type&gt;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search</a:t>
            </a:r>
            <a:r>
              <a:rPr kumimoji="1" lang="en-US" sz="3200" b="1" i="0" u="none" strike="noStrike" kern="0" cap="none" spc="0" normalizeH="0" baseline="0" noProof="0" dirty="0" smtClean="0">
                <a:ln>
                  <a:noFill/>
                </a:ln>
                <a:solidFill>
                  <a:srgbClr val="FF0000"/>
                </a:solidFill>
                <a:effectLst/>
                <a:uLnTx/>
                <a:uFillTx/>
                <a:latin typeface="+mn-lt"/>
                <a:ea typeface="+mn-ea"/>
                <a:cs typeface="+mn-cs"/>
              </a:rPr>
              <a:t>(Element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n</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nl-NL" sz="3200" b="0" i="0" u="none" strike="noStrike" kern="0" cap="none" spc="0" normalizeH="0" baseline="0" noProof="0" dirty="0" smtClean="0">
                <a:ln>
                  <a:noFill/>
                </a:ln>
                <a:solidFill>
                  <a:srgbClr val="FF0000"/>
                </a:solidFill>
                <a:effectLst/>
                <a:uLnTx/>
                <a:uFillTx/>
                <a:latin typeface="+mn-lt"/>
                <a:ea typeface="+mn-ea"/>
                <a:cs typeface="+mn-cs"/>
              </a:rPr>
              <a:t> </a:t>
            </a:r>
            <a:r>
              <a:rPr kumimoji="1" lang="nl-NL" sz="32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nl-NL" sz="3200" b="0" i="0" u="none" strike="noStrike" kern="0" cap="none" spc="0" normalizeH="0" baseline="0" noProof="0" dirty="0" smtClean="0">
                <a:ln>
                  <a:noFill/>
                </a:ln>
                <a:solidFill>
                  <a:srgbClr val="FF0000"/>
                </a:solidFill>
                <a:effectLst/>
                <a:uLnTx/>
                <a:uFillTx/>
                <a:latin typeface="+mn-lt"/>
                <a:ea typeface="+mn-ea"/>
                <a:cs typeface="+mn-cs"/>
              </a:rPr>
              <a:t>     Node </a:t>
            </a:r>
            <a:r>
              <a:rPr kumimoji="1" lang="nl-NL" sz="3200" b="1" i="0" u="none" strike="noStrike" kern="0" cap="none" spc="0" normalizeH="0" baseline="0" noProof="0" dirty="0" smtClean="0">
                <a:ln>
                  <a:noFill/>
                </a:ln>
                <a:solidFill>
                  <a:srgbClr val="FF0000"/>
                </a:solidFill>
                <a:effectLst/>
                <a:uLnTx/>
                <a:uFillTx/>
                <a:latin typeface="+mn-lt"/>
                <a:ea typeface="+mn-ea"/>
                <a:cs typeface="+mn-cs"/>
              </a:rPr>
              <a:t>**</a:t>
            </a:r>
            <a:r>
              <a:rPr kumimoji="1" lang="nl-NL" sz="3200" b="0" i="0" u="none" strike="noStrike" kern="0" cap="none" spc="0" normalizeH="0" baseline="0" noProof="0" dirty="0" smtClean="0">
                <a:ln>
                  <a:noFill/>
                </a:ln>
                <a:solidFill>
                  <a:srgbClr val="FF0000"/>
                </a:solidFill>
                <a:effectLst/>
                <a:uLnTx/>
                <a:uFillTx/>
                <a:latin typeface="+mn-lt"/>
                <a:ea typeface="+mn-ea"/>
                <a:cs typeface="+mn-cs"/>
              </a:rPr>
              <a:t>p</a:t>
            </a:r>
            <a:r>
              <a:rPr kumimoji="1" lang="nl-NL" sz="3200" b="1" i="0" u="none" strike="noStrike" kern="0" cap="none" spc="0" normalizeH="0" baseline="0" noProof="0" dirty="0" smtClean="0">
                <a:ln>
                  <a:noFill/>
                </a:ln>
                <a:solidFill>
                  <a:srgbClr val="FF0000"/>
                </a:solidFill>
                <a:effectLst/>
                <a:uLnTx/>
                <a:uFillTx/>
                <a:latin typeface="+mn-lt"/>
                <a:ea typeface="+mn-ea"/>
                <a:cs typeface="+mn-cs"/>
              </a:rPr>
              <a:t>_</a:t>
            </a:r>
            <a:r>
              <a:rPr kumimoji="1" lang="nl-NL" sz="3200" b="0" i="0" u="none" strike="noStrike" kern="0" cap="none" spc="0" normalizeH="0" baseline="0" noProof="0" dirty="0" smtClean="0">
                <a:ln>
                  <a:noFill/>
                </a:ln>
                <a:solidFill>
                  <a:srgbClr val="FF0000"/>
                </a:solidFill>
                <a:effectLst/>
                <a:uLnTx/>
                <a:uFillTx/>
                <a:latin typeface="+mn-lt"/>
                <a:ea typeface="+mn-ea"/>
                <a:cs typeface="+mn-cs"/>
              </a:rPr>
              <a:t>q</a:t>
            </a:r>
            <a:r>
              <a:rPr kumimoji="1" lang="nl-NL" sz="32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nl-NL" sz="3200" b="0" i="0" u="none" strike="noStrike" kern="0" cap="none" spc="0" normalizeH="0" baseline="0" noProof="0" dirty="0" smtClean="0">
                <a:ln>
                  <a:noFill/>
                </a:ln>
                <a:solidFill>
                  <a:srgbClr val="FF0000"/>
                </a:solidFill>
                <a:effectLst/>
                <a:uLnTx/>
                <a:uFillTx/>
                <a:latin typeface="+mn-lt"/>
                <a:ea typeface="+mn-ea"/>
                <a:cs typeface="+mn-cs"/>
              </a:rPr>
              <a:t>     </a:t>
            </a:r>
            <a:r>
              <a:rPr kumimoji="1" lang="nl-NL" sz="3200" b="1" i="0" u="none" strike="noStrike" kern="0" cap="none" spc="0" normalizeH="0" baseline="0" noProof="0" dirty="0" smtClean="0">
                <a:ln>
                  <a:noFill/>
                </a:ln>
                <a:solidFill>
                  <a:srgbClr val="FF0000"/>
                </a:solidFill>
                <a:effectLst/>
                <a:uLnTx/>
                <a:uFillTx/>
                <a:latin typeface="+mn-lt"/>
                <a:ea typeface="+mn-ea"/>
                <a:cs typeface="+mn-cs"/>
              </a:rPr>
              <a:t>*</a:t>
            </a:r>
            <a:r>
              <a:rPr kumimoji="1" lang="nl-NL" sz="3200" b="0" i="0" u="none" strike="noStrike" kern="0" cap="none" spc="0" normalizeH="0" baseline="0" noProof="0" dirty="0" smtClean="0">
                <a:ln>
                  <a:noFill/>
                </a:ln>
                <a:solidFill>
                  <a:srgbClr val="FF0000"/>
                </a:solidFill>
                <a:effectLst/>
                <a:uLnTx/>
                <a:uFillTx/>
                <a:latin typeface="+mn-lt"/>
                <a:ea typeface="+mn-ea"/>
                <a:cs typeface="+mn-cs"/>
              </a:rPr>
              <a:t>p</a:t>
            </a:r>
            <a:r>
              <a:rPr kumimoji="1" lang="nl-NL" sz="3200" b="1" i="0" u="none" strike="noStrike" kern="0" cap="none" spc="0" normalizeH="0" baseline="0" noProof="0" dirty="0" smtClean="0">
                <a:ln>
                  <a:noFill/>
                </a:ln>
                <a:solidFill>
                  <a:srgbClr val="FF0000"/>
                </a:solidFill>
                <a:effectLst/>
                <a:uLnTx/>
                <a:uFillTx/>
                <a:latin typeface="+mn-lt"/>
                <a:ea typeface="+mn-ea"/>
                <a:cs typeface="+mn-cs"/>
              </a:rPr>
              <a:t>_</a:t>
            </a:r>
            <a:r>
              <a:rPr kumimoji="1" lang="nl-NL" sz="3200" b="0" i="0" u="none" strike="noStrike" kern="0" cap="none" spc="0" normalizeH="0" baseline="0" noProof="0" dirty="0" smtClean="0">
                <a:ln>
                  <a:noFill/>
                </a:ln>
                <a:solidFill>
                  <a:srgbClr val="FF0000"/>
                </a:solidFill>
                <a:effectLst/>
                <a:uLnTx/>
                <a:uFillTx/>
                <a:latin typeface="+mn-lt"/>
                <a:ea typeface="+mn-ea"/>
                <a:cs typeface="+mn-cs"/>
              </a:rPr>
              <a:t>q</a:t>
            </a:r>
            <a:r>
              <a:rPr kumimoji="1" lang="nl-NL" sz="3200" b="1" i="0" u="none" strike="noStrike" kern="0" cap="none" spc="0" normalizeH="0" baseline="0" noProof="0" dirty="0" smtClean="0">
                <a:ln>
                  <a:noFill/>
                </a:ln>
                <a:solidFill>
                  <a:srgbClr val="FF0000"/>
                </a:solidFill>
                <a:effectLst/>
                <a:uLnTx/>
                <a:uFillTx/>
                <a:latin typeface="+mn-lt"/>
                <a:ea typeface="+mn-ea"/>
                <a:cs typeface="+mn-cs"/>
              </a:rPr>
              <a:t>=</a:t>
            </a:r>
            <a:r>
              <a:rPr kumimoji="1" lang="nl-NL" sz="3200" b="0" i="0" u="none" strike="noStrike" kern="0" cap="none" spc="0" normalizeH="0" baseline="0" noProof="0" dirty="0" smtClean="0">
                <a:ln>
                  <a:noFill/>
                </a:ln>
                <a:solidFill>
                  <a:srgbClr val="FF0000"/>
                </a:solidFill>
                <a:effectLst/>
                <a:uLnTx/>
                <a:uFillTx/>
                <a:latin typeface="+mn-lt"/>
                <a:ea typeface="+mn-ea"/>
                <a:cs typeface="+mn-cs"/>
              </a:rPr>
              <a:t>root</a:t>
            </a:r>
            <a:r>
              <a:rPr kumimoji="1" lang="nl-NL" sz="32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p_q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NULL</a:t>
            </a:r>
            <a:r>
              <a:rPr kumimoji="1" lang="en-US" sz="3200" b="1" i="0" u="none" strike="noStrike" kern="0" cap="none" spc="0" normalizeH="0" baseline="0" noProof="0" dirty="0" smtClean="0">
                <a:ln>
                  <a:noFill/>
                </a:ln>
                <a:solidFill>
                  <a:srgbClr val="FF0000"/>
                </a:solidFill>
                <a:effectLst/>
                <a:uLnTx/>
                <a:uFillTx/>
                <a:latin typeface="+mn-lt"/>
                <a:ea typeface="+mn-ea"/>
                <a:cs typeface="+mn-cs"/>
              </a:rPr>
              <a:t>) &amp;&amp; (*</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)-&gt;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data</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n</a:t>
            </a:r>
            <a:r>
              <a:rPr kumimoji="1" lang="en-US" sz="3200" b="1" i="0" u="none" strike="noStrike" kern="0" cap="none" spc="0" normalizeH="0" baseline="0" noProof="0" dirty="0" smtClean="0">
                <a:ln>
                  <a:noFill/>
                </a:ln>
                <a:solidFill>
                  <a:srgbClr val="FF0000"/>
                </a:solidFill>
                <a:effectLst/>
                <a:uLnTx/>
                <a:uFillTx/>
                <a:latin typeface="+mn-lt"/>
                <a:ea typeface="+mn-ea"/>
                <a:cs typeface="+mn-cs"/>
              </a:rPr>
              <a:t>)) {</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32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if (</a:t>
            </a:r>
            <a:r>
              <a:rPr kumimoji="1" lang="en-US" sz="3200" b="0" i="0" u="none" strike="noStrike" kern="0" cap="none" spc="0" normalizeH="0" baseline="0" noProof="0" dirty="0" smtClean="0">
                <a:ln>
                  <a:noFill/>
                </a:ln>
                <a:solidFill>
                  <a:srgbClr val="FF0000"/>
                </a:solidFill>
                <a:effectLst/>
                <a:uLnTx/>
                <a:uFillTx/>
                <a:latin typeface="+mn-lt"/>
                <a:ea typeface="+mn-ea"/>
                <a:cs typeface="+mn-cs"/>
              </a:rPr>
              <a:t>a</a:t>
            </a:r>
            <a:r>
              <a:rPr kumimoji="1" lang="en-US" sz="3200" b="1" i="0" u="none" strike="noStrike" kern="0" cap="none" spc="0" normalizeH="0" baseline="0" noProof="0" dirty="0" smtClean="0">
                <a:ln>
                  <a:noFill/>
                </a:ln>
                <a:solidFill>
                  <a:srgbClr val="FF0000"/>
                </a:solidFill>
                <a:effectLst/>
                <a:uLnTx/>
                <a:uFillTx/>
                <a:latin typeface="+mn-lt"/>
                <a:ea typeface="+mn-ea"/>
                <a:cs typeface="+mn-cs"/>
              </a:rPr>
              <a:t>&lt;</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getvalue</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)-&gt;</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leftchild</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3200" b="0"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else *</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)-&gt;</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rightchild</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if ((*</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p_q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NULL</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1</a:t>
            </a:r>
            <a:r>
              <a:rPr kumimoji="1" lang="en-US" altLang="zh-CN" sz="32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if ((*</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q</a:t>
            </a:r>
            <a:r>
              <a:rPr kumimoji="1" lang="en-US" sz="3200" b="1" i="0" u="none" strike="noStrike" kern="0" cap="none" spc="0" normalizeH="0" baseline="0" noProof="0" dirty="0" smtClean="0">
                <a:ln>
                  <a:noFill/>
                </a:ln>
                <a:solidFill>
                  <a:srgbClr val="FF0000"/>
                </a:solidFill>
                <a:effectLst/>
                <a:uLnTx/>
                <a:uFillTx/>
                <a:latin typeface="+mn-lt"/>
                <a:ea typeface="+mn-ea"/>
                <a:cs typeface="+mn-cs"/>
              </a:rPr>
              <a:t>)-&gt;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data</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n</a:t>
            </a: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sz="3200" b="0" i="0" u="none" strike="noStrike" kern="0" cap="none" spc="0" normalizeH="0" baseline="0" noProof="0" dirty="0" smtClean="0">
                <a:ln>
                  <a:noFill/>
                </a:ln>
                <a:solidFill>
                  <a:srgbClr val="FF0000"/>
                </a:solidFill>
                <a:effectLst/>
                <a:uLnTx/>
                <a:uFillTx/>
                <a:latin typeface="+mn-lt"/>
                <a:ea typeface="+mn-ea"/>
                <a:cs typeface="+mn-cs"/>
              </a:rPr>
              <a:t> </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p</a:t>
            </a:r>
            <a:r>
              <a:rPr kumimoji="1" lang="en-US" sz="32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3200" b="0" i="0" u="none" strike="noStrike" kern="0" cap="none" spc="0" normalizeH="0" baseline="0" noProof="0" dirty="0" err="1" smtClean="0">
                <a:ln>
                  <a:noFill/>
                </a:ln>
                <a:solidFill>
                  <a:srgbClr val="FF0000"/>
                </a:solidFill>
                <a:effectLst/>
                <a:uLnTx/>
                <a:uFillTx/>
                <a:latin typeface="+mn-lt"/>
                <a:ea typeface="+mn-ea"/>
                <a:cs typeface="+mn-cs"/>
              </a:rPr>
              <a:t>q</a:t>
            </a:r>
            <a:r>
              <a:rPr lang="en-US" sz="3200" b="1" u="none" kern="0" dirty="0" smtClean="0">
                <a:solidFill>
                  <a:srgbClr val="FF0000"/>
                </a:solidFill>
                <a:latin typeface="+mn-lt"/>
                <a:ea typeface="+mn-ea"/>
              </a:rPr>
              <a:t>;</a:t>
            </a:r>
            <a:endParaRPr kumimoji="1" lang="zh-CN" altLang="en-US" sz="32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32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3200" b="1" i="0" u="none" strike="noStrike" kern="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ransition>
    <p:split orient="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57</a:t>
            </a:fld>
            <a:endParaRPr lang="en-US" altLang="zh-CN"/>
          </a:p>
        </p:txBody>
      </p:sp>
      <p:sp>
        <p:nvSpPr>
          <p:cNvPr id="3" name="内容占位符 2"/>
          <p:cNvSpPr txBox="1">
            <a:spLocks/>
          </p:cNvSpPr>
          <p:nvPr/>
        </p:nvSpPr>
        <p:spPr>
          <a:xfrm>
            <a:off x="484910" y="949037"/>
            <a:ext cx="8007926" cy="4525963"/>
          </a:xfrm>
          <a:prstGeom prst="rect">
            <a:avLst/>
          </a:prstGeom>
        </p:spPr>
        <p:txBody>
          <a:bodyPr>
            <a:normAutofit fontScale="85000" lnSpcReduction="2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对于成功的查找，从</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个结点的二叉查找树</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中找出结点</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所需的比较次数，是从根结点到结点</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的树枝长度</a:t>
            </a:r>
            <a:r>
              <a:rPr kumimoji="1" lang="en-US" altLang="zh-CN" sz="3200" b="1" i="0" u="none" strike="noStrike" kern="0" cap="none" spc="0" normalizeH="0" baseline="0" noProof="0" dirty="0" err="1" smtClean="0">
                <a:ln>
                  <a:noFill/>
                </a:ln>
                <a:solidFill>
                  <a:schemeClr val="accent2"/>
                </a:solidFill>
                <a:effectLst/>
                <a:uLnTx/>
                <a:uFillTx/>
                <a:latin typeface="+mn-lt"/>
                <a:ea typeface="+mn-ea"/>
                <a:cs typeface="+mn-cs"/>
              </a:rPr>
              <a:t>λ</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k</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加</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，因此可以得到：</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搜索的最大代价</a:t>
            </a:r>
            <a:r>
              <a:rPr kumimoji="1" lang="en-US" sz="2800" b="1" i="0" u="none" strike="noStrike" kern="0" cap="none" spc="0" normalizeH="0" baseline="0" noProof="0" dirty="0" smtClean="0">
                <a:ln>
                  <a:noFill/>
                </a:ln>
                <a:solidFill>
                  <a:srgbClr val="006600"/>
                </a:solidFill>
                <a:effectLst/>
                <a:uLnTx/>
                <a:uFillTx/>
                <a:latin typeface="+mn-lt"/>
                <a:ea typeface="+mn-ea"/>
              </a:rPr>
              <a:t>=max{1</a:t>
            </a:r>
            <a:r>
              <a:rPr kumimoji="1" lang="en-US" altLang="zh-CN" sz="2800" b="1" i="0" u="none" strike="noStrike" kern="0" cap="none" spc="0" normalizeH="0" baseline="0" noProof="0" dirty="0" smtClean="0">
                <a:ln>
                  <a:noFill/>
                </a:ln>
                <a:solidFill>
                  <a:srgbClr val="006600"/>
                </a:solidFill>
                <a:effectLst/>
                <a:uLnTx/>
                <a:uFillTx/>
                <a:latin typeface="+mn-lt"/>
                <a:ea typeface="+mn-ea"/>
              </a:rPr>
              <a:t>+λ</a:t>
            </a:r>
            <a:r>
              <a:rPr kumimoji="1" lang="en-US" sz="2800" b="1" i="0" u="none" strike="noStrike" kern="0" cap="none" spc="0" normalizeH="0" baseline="0" noProof="0" dirty="0" smtClean="0">
                <a:ln>
                  <a:noFill/>
                </a:ln>
                <a:solidFill>
                  <a:srgbClr val="006600"/>
                </a:solidFill>
                <a:effectLst/>
                <a:uLnTx/>
                <a:uFillTx/>
                <a:latin typeface="+mn-lt"/>
                <a:ea typeface="+mn-ea"/>
              </a:rPr>
              <a:t>k|</a:t>
            </a:r>
            <a:r>
              <a:rPr kumimoji="1" lang="zh-CN" altLang="en-US" sz="2800" b="1" i="0" u="none" strike="noStrike" kern="0" cap="none" spc="0" normalizeH="0" baseline="0" noProof="0" dirty="0" smtClean="0">
                <a:ln>
                  <a:noFill/>
                </a:ln>
                <a:solidFill>
                  <a:srgbClr val="006600"/>
                </a:solidFill>
                <a:effectLst/>
                <a:uLnTx/>
                <a:uFillTx/>
                <a:latin typeface="+mn-lt"/>
                <a:ea typeface="+mn-ea"/>
              </a:rPr>
              <a:t>树</a:t>
            </a:r>
            <a:r>
              <a:rPr kumimoji="1" lang="en-US" sz="2800" b="1" i="0" u="none" strike="noStrike" kern="0" cap="none" spc="0" normalizeH="0" baseline="0" noProof="0" dirty="0" smtClean="0">
                <a:ln>
                  <a:noFill/>
                </a:ln>
                <a:solidFill>
                  <a:srgbClr val="006600"/>
                </a:solidFill>
                <a:effectLst/>
                <a:uLnTx/>
                <a:uFillTx/>
                <a:latin typeface="+mn-lt"/>
                <a:ea typeface="+mn-ea"/>
              </a:rPr>
              <a:t>T</a:t>
            </a:r>
            <a:r>
              <a:rPr kumimoji="1" lang="zh-CN" altLang="en-US" sz="2800" b="1" i="0" u="none" strike="noStrike" kern="0" cap="none" spc="0" normalizeH="0" baseline="0" noProof="0" dirty="0" smtClean="0">
                <a:ln>
                  <a:noFill/>
                </a:ln>
                <a:solidFill>
                  <a:srgbClr val="006600"/>
                </a:solidFill>
                <a:effectLst/>
                <a:uLnTx/>
                <a:uFillTx/>
                <a:latin typeface="+mn-lt"/>
                <a:ea typeface="+mn-ea"/>
              </a:rPr>
              <a:t>中的</a:t>
            </a:r>
            <a:r>
              <a:rPr kumimoji="1" lang="en-US" sz="2800" b="1" i="0" u="none" strike="noStrike" kern="0" cap="none" spc="0" normalizeH="0" baseline="0" noProof="0" dirty="0" smtClean="0">
                <a:ln>
                  <a:noFill/>
                </a:ln>
                <a:solidFill>
                  <a:srgbClr val="006600"/>
                </a:solidFill>
                <a:effectLst/>
                <a:uLnTx/>
                <a:uFillTx/>
                <a:latin typeface="+mn-lt"/>
                <a:ea typeface="+mn-ea"/>
              </a:rPr>
              <a:t>k</a:t>
            </a:r>
            <a:r>
              <a:rPr kumimoji="1" lang="en-US" altLang="zh-CN" sz="2800" b="1" i="0" u="none" strike="noStrike" kern="0" cap="none" spc="0" normalizeH="0" baseline="0" noProof="0" dirty="0" smtClean="0">
                <a:ln>
                  <a:noFill/>
                </a:ln>
                <a:solidFill>
                  <a:srgbClr val="006600"/>
                </a:solidFill>
                <a:effectLst/>
                <a:uLnTx/>
                <a:uFillTx/>
                <a:latin typeface="+mn-lt"/>
                <a:ea typeface="+mn-ea"/>
              </a:rPr>
              <a:t>}</a:t>
            </a:r>
            <a:endParaRPr kumimoji="1" lang="zh-CN" altLang="en-US" sz="2800" b="1"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搜索的平均代价</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en-US" altLang="zh-CN" sz="2800" b="1" i="0" u="none" strike="noStrike" kern="0" cap="none" spc="0" normalizeH="0" baseline="0" noProof="0" dirty="0" err="1" smtClean="0">
                <a:ln>
                  <a:noFill/>
                </a:ln>
                <a:solidFill>
                  <a:srgbClr val="006600"/>
                </a:solidFill>
                <a:effectLst/>
                <a:uLnTx/>
                <a:uFillTx/>
                <a:latin typeface="+mn-lt"/>
                <a:ea typeface="+mn-ea"/>
              </a:rPr>
              <a:t>Σ</a:t>
            </a:r>
            <a:r>
              <a:rPr kumimoji="1" lang="en-US" sz="2800" b="1" i="0" u="none" strike="noStrike" kern="0" cap="none" spc="0" normalizeH="0" baseline="0" noProof="0" dirty="0" err="1" smtClean="0">
                <a:ln>
                  <a:noFill/>
                </a:ln>
                <a:solidFill>
                  <a:srgbClr val="006600"/>
                </a:solidFill>
                <a:effectLst/>
                <a:uLnTx/>
                <a:uFillTx/>
                <a:latin typeface="+mn-lt"/>
                <a:ea typeface="+mn-ea"/>
              </a:rPr>
              <a:t>p</a:t>
            </a:r>
            <a:r>
              <a:rPr kumimoji="1" lang="en-US" altLang="zh-CN"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smtClean="0">
                <a:ln>
                  <a:noFill/>
                </a:ln>
                <a:solidFill>
                  <a:srgbClr val="006600"/>
                </a:solidFill>
                <a:effectLst/>
                <a:uLnTx/>
                <a:uFillTx/>
                <a:latin typeface="+mn-lt"/>
                <a:ea typeface="+mn-ea"/>
              </a:rPr>
              <a:t>k</a:t>
            </a:r>
            <a:r>
              <a:rPr kumimoji="1" lang="en-US" altLang="zh-CN" sz="2800" b="1" i="0" u="none" strike="noStrike" kern="0" cap="none" spc="0" normalizeH="0" baseline="0" noProof="0" dirty="0" smtClean="0">
                <a:ln>
                  <a:noFill/>
                </a:ln>
                <a:solidFill>
                  <a:srgbClr val="006600"/>
                </a:solidFill>
                <a:effectLst/>
                <a:uLnTx/>
                <a:uFillTx/>
                <a:latin typeface="+mn-lt"/>
                <a:ea typeface="+mn-ea"/>
              </a:rPr>
              <a:t>) (</a:t>
            </a:r>
            <a:r>
              <a:rPr kumimoji="1" lang="en-US" sz="2800" b="1" i="0" u="none" strike="noStrike" kern="0" cap="none" spc="0" normalizeH="0" baseline="0" noProof="0" dirty="0" smtClean="0">
                <a:ln>
                  <a:noFill/>
                </a:ln>
                <a:solidFill>
                  <a:srgbClr val="006600"/>
                </a:solidFill>
                <a:effectLst/>
                <a:uLnTx/>
                <a:uFillTx/>
                <a:latin typeface="+mn-lt"/>
                <a:ea typeface="+mn-ea"/>
              </a:rPr>
              <a:t>1+</a:t>
            </a:r>
            <a:r>
              <a:rPr kumimoji="1" lang="en-US" altLang="zh-CN" sz="2800" b="1" i="0" u="none" strike="noStrike" kern="0" cap="none" spc="0" normalizeH="0" baseline="0" noProof="0" dirty="0" smtClean="0">
                <a:ln>
                  <a:noFill/>
                </a:ln>
                <a:solidFill>
                  <a:srgbClr val="006600"/>
                </a:solidFill>
                <a:effectLst/>
                <a:uLnTx/>
                <a:uFillTx/>
                <a:latin typeface="+mn-lt"/>
                <a:ea typeface="+mn-ea"/>
              </a:rPr>
              <a:t>λ</a:t>
            </a:r>
            <a:r>
              <a:rPr kumimoji="1" lang="en-US" sz="2800" b="1" i="0" u="none" strike="noStrike" kern="0" cap="none" spc="0" normalizeH="0" baseline="0" noProof="0" dirty="0" smtClean="0">
                <a:ln>
                  <a:noFill/>
                </a:ln>
                <a:solidFill>
                  <a:srgbClr val="006600"/>
                </a:solidFill>
                <a:effectLst/>
                <a:uLnTx/>
                <a:uFillTx/>
                <a:latin typeface="+mn-lt"/>
                <a:ea typeface="+mn-ea"/>
              </a:rPr>
              <a:t>k</a:t>
            </a:r>
            <a:r>
              <a:rPr kumimoji="1" lang="en-US" altLang="zh-CN" sz="2800" b="1" i="0" u="none" strike="noStrike" kern="0" cap="none" spc="0" normalizeH="0" baseline="0" noProof="0" dirty="0" smtClean="0">
                <a:ln>
                  <a:noFill/>
                </a:ln>
                <a:solidFill>
                  <a:srgbClr val="006600"/>
                </a:solidFill>
                <a:effectLst/>
                <a:uLnTx/>
                <a:uFillTx/>
                <a:latin typeface="+mn-lt"/>
                <a:ea typeface="+mn-ea"/>
              </a:rPr>
              <a:t>)</a:t>
            </a:r>
            <a:endParaRPr kumimoji="1" lang="zh-CN" altLang="en-US"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其中，</a:t>
            </a:r>
            <a:r>
              <a:rPr kumimoji="1" lang="en-US" altLang="zh-CN" sz="2400" b="1" i="0" u="none" strike="noStrike" kern="0" cap="none" spc="0" normalizeH="0" baseline="0" noProof="0" dirty="0" smtClean="0">
                <a:ln>
                  <a:noFill/>
                </a:ln>
                <a:solidFill>
                  <a:srgbClr val="FF0000"/>
                </a:solidFill>
                <a:effectLst/>
                <a:uLnTx/>
                <a:uFillTx/>
                <a:latin typeface="+mn-lt"/>
                <a:ea typeface="+mn-ea"/>
              </a:rPr>
              <a:t>p</a:t>
            </a:r>
            <a:r>
              <a:rPr kumimoji="1" lang="en-US" sz="2400" b="1" i="0" u="none" strike="noStrike" kern="0" cap="none" spc="0" normalizeH="0" baseline="0" noProof="0" dirty="0" smtClean="0">
                <a:ln>
                  <a:noFill/>
                </a:ln>
                <a:solidFill>
                  <a:srgbClr val="FF0000"/>
                </a:solidFill>
                <a:effectLst/>
                <a:uLnTx/>
                <a:uFillTx/>
                <a:latin typeface="+mn-lt"/>
                <a:ea typeface="+mn-ea"/>
              </a:rPr>
              <a:t>(k)</a:t>
            </a:r>
            <a:r>
              <a:rPr kumimoji="1" lang="zh-CN" altLang="en-US" sz="2400" b="1" i="0" u="none" strike="noStrike" kern="0" cap="none" spc="0" normalizeH="0" baseline="0" noProof="0" dirty="0" smtClean="0">
                <a:ln>
                  <a:noFill/>
                </a:ln>
                <a:solidFill>
                  <a:srgbClr val="FF0000"/>
                </a:solidFill>
                <a:effectLst/>
                <a:uLnTx/>
                <a:uFillTx/>
                <a:latin typeface="+mn-lt"/>
                <a:ea typeface="+mn-ea"/>
              </a:rPr>
              <a:t>是结点</a:t>
            </a:r>
            <a:r>
              <a:rPr kumimoji="1" lang="en-US" sz="2400" b="1" i="0" u="none" strike="noStrike" kern="0" cap="none" spc="0" normalizeH="0" baseline="0" noProof="0" dirty="0" smtClean="0">
                <a:ln>
                  <a:noFill/>
                </a:ln>
                <a:solidFill>
                  <a:srgbClr val="FF0000"/>
                </a:solidFill>
                <a:effectLst/>
                <a:uLnTx/>
                <a:uFillTx/>
                <a:latin typeface="+mn-lt"/>
                <a:ea typeface="+mn-ea"/>
              </a:rPr>
              <a:t>k</a:t>
            </a:r>
            <a:r>
              <a:rPr kumimoji="1" lang="zh-CN" altLang="en-US" sz="2400" b="1" i="0" u="none" strike="noStrike" kern="0" cap="none" spc="0" normalizeH="0" baseline="0" noProof="0" dirty="0" smtClean="0">
                <a:ln>
                  <a:noFill/>
                </a:ln>
                <a:solidFill>
                  <a:srgbClr val="FF0000"/>
                </a:solidFill>
                <a:effectLst/>
                <a:uLnTx/>
                <a:uFillTx/>
                <a:latin typeface="+mn-lt"/>
                <a:ea typeface="+mn-ea"/>
              </a:rPr>
              <a:t>被搜索概率。如果所有结点被搜索的概率都相等，那么对树</a:t>
            </a:r>
            <a:r>
              <a:rPr kumimoji="1" lang="en-US" sz="2400" b="1" i="0" u="none" strike="noStrike" kern="0" cap="none" spc="0" normalizeH="0" baseline="0" noProof="0" dirty="0" smtClean="0">
                <a:ln>
                  <a:noFill/>
                </a:ln>
                <a:solidFill>
                  <a:srgbClr val="FF0000"/>
                </a:solidFill>
                <a:effectLst/>
                <a:uLnTx/>
                <a:uFillTx/>
                <a:latin typeface="+mn-lt"/>
                <a:ea typeface="+mn-ea"/>
              </a:rPr>
              <a:t>T</a:t>
            </a:r>
            <a:r>
              <a:rPr kumimoji="1" lang="zh-CN" altLang="en-US" sz="2400" b="1" i="0" u="none" strike="noStrike" kern="0" cap="none" spc="0" normalizeH="0" baseline="0" noProof="0" dirty="0" smtClean="0">
                <a:ln>
                  <a:noFill/>
                </a:ln>
                <a:solidFill>
                  <a:srgbClr val="FF0000"/>
                </a:solidFill>
                <a:effectLst/>
                <a:uLnTx/>
                <a:uFillTx/>
                <a:latin typeface="+mn-lt"/>
                <a:ea typeface="+mn-ea"/>
              </a:rPr>
              <a:t>中的任一节点</a:t>
            </a:r>
            <a:r>
              <a:rPr kumimoji="1" lang="en-US" sz="2400" b="1" i="0" u="none" strike="noStrike" kern="0" cap="none" spc="0" normalizeH="0" baseline="0" noProof="0" dirty="0" smtClean="0">
                <a:ln>
                  <a:noFill/>
                </a:ln>
                <a:solidFill>
                  <a:srgbClr val="FF0000"/>
                </a:solidFill>
                <a:effectLst/>
                <a:uLnTx/>
                <a:uFillTx/>
                <a:latin typeface="+mn-lt"/>
                <a:ea typeface="+mn-ea"/>
              </a:rPr>
              <a:t>k</a:t>
            </a:r>
            <a:r>
              <a:rPr kumimoji="1" lang="zh-CN" altLang="en-US" sz="2400" b="1" i="0" u="none" strike="noStrike" kern="0" cap="none" spc="0" normalizeH="0" baseline="0" noProof="0" dirty="0" smtClean="0">
                <a:ln>
                  <a:noFill/>
                </a:ln>
                <a:solidFill>
                  <a:srgbClr val="FF0000"/>
                </a:solidFill>
                <a:effectLst/>
                <a:uLnTx/>
                <a:uFillTx/>
                <a:latin typeface="+mn-lt"/>
                <a:ea typeface="+mn-ea"/>
              </a:rPr>
              <a:t>都有</a:t>
            </a:r>
            <a:r>
              <a:rPr kumimoji="1" lang="en-US" sz="2400" b="1" i="0" u="none" strike="noStrike" kern="0" cap="none" spc="0" normalizeH="0" baseline="0" noProof="0" dirty="0" smtClean="0">
                <a:ln>
                  <a:noFill/>
                </a:ln>
                <a:solidFill>
                  <a:srgbClr val="FF0000"/>
                </a:solidFill>
                <a:effectLst/>
                <a:uLnTx/>
                <a:uFillTx/>
                <a:latin typeface="+mn-lt"/>
                <a:ea typeface="+mn-ea"/>
              </a:rPr>
              <a:t>p</a:t>
            </a:r>
            <a:r>
              <a:rPr kumimoji="1" lang="en-US" altLang="zh-CN" sz="2400" b="1" i="0" u="none" strike="noStrike" kern="0" cap="none" spc="0" normalizeH="0" baseline="0" noProof="0" dirty="0" smtClean="0">
                <a:ln>
                  <a:noFill/>
                </a:ln>
                <a:solidFill>
                  <a:srgbClr val="FF0000"/>
                </a:solidFill>
                <a:effectLst/>
                <a:uLnTx/>
                <a:uFillTx/>
                <a:latin typeface="+mn-lt"/>
                <a:ea typeface="+mn-ea"/>
              </a:rPr>
              <a:t>(</a:t>
            </a:r>
            <a:r>
              <a:rPr kumimoji="1" lang="en-US" sz="2400" b="1" i="0" u="none" strike="noStrike" kern="0" cap="none" spc="0" normalizeH="0" baseline="0" noProof="0" dirty="0" smtClean="0">
                <a:ln>
                  <a:noFill/>
                </a:ln>
                <a:solidFill>
                  <a:srgbClr val="FF0000"/>
                </a:solidFill>
                <a:effectLst/>
                <a:uLnTx/>
                <a:uFillTx/>
                <a:latin typeface="+mn-lt"/>
                <a:ea typeface="+mn-ea"/>
              </a:rPr>
              <a:t>k</a:t>
            </a:r>
            <a:r>
              <a:rPr kumimoji="1" lang="en-US" altLang="zh-CN" sz="2400" b="1" i="0" u="none" strike="noStrike" kern="0" cap="none" spc="0" normalizeH="0" baseline="0" noProof="0" dirty="0" smtClean="0">
                <a:ln>
                  <a:noFill/>
                </a:ln>
                <a:solidFill>
                  <a:srgbClr val="FF0000"/>
                </a:solidFill>
                <a:effectLst/>
                <a:uLnTx/>
                <a:uFillTx/>
                <a:latin typeface="+mn-lt"/>
                <a:ea typeface="+mn-ea"/>
              </a:rPr>
              <a:t>)</a:t>
            </a:r>
            <a:r>
              <a:rPr kumimoji="1" lang="en-US" sz="2400" b="1" i="0" u="none" strike="noStrike" kern="0" cap="none" spc="0" normalizeH="0" baseline="0" noProof="0" dirty="0" smtClean="0">
                <a:ln>
                  <a:noFill/>
                </a:ln>
                <a:solidFill>
                  <a:srgbClr val="FF0000"/>
                </a:solidFill>
                <a:effectLst/>
                <a:uLnTx/>
                <a:uFillTx/>
                <a:latin typeface="+mn-lt"/>
                <a:ea typeface="+mn-ea"/>
              </a:rPr>
              <a:t>=1/n</a:t>
            </a:r>
            <a:r>
              <a:rPr kumimoji="1" lang="zh-CN" altLang="en-US" sz="2400" b="1" i="0" u="none" strike="noStrike" kern="0" cap="none" spc="0" normalizeH="0" baseline="0" noProof="0" dirty="0" smtClean="0">
                <a:ln>
                  <a:noFill/>
                </a:ln>
                <a:solidFill>
                  <a:srgbClr val="FF0000"/>
                </a:solidFill>
                <a:effectLst/>
                <a:uLnTx/>
                <a:uFillTx/>
                <a:latin typeface="+mn-lt"/>
                <a:ea typeface="+mn-ea"/>
              </a:rPr>
              <a:t>。</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endParaRPr lang="en-US" altLang="zh-CN" b="1" u="none" kern="0" noProof="0" dirty="0" smtClean="0">
              <a:solidFill>
                <a:srgbClr val="FF0000"/>
              </a:solidFill>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2400" b="1" i="0" u="none" strike="noStrike" kern="0" cap="none" spc="0" normalizeH="0" baseline="0" dirty="0" smtClean="0">
              <a:ln>
                <a:noFill/>
              </a:ln>
              <a:solidFill>
                <a:srgbClr val="FF00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24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显然，当树中结点尽量靠近树根时，平均查询代价最小；而当查找树退化成链表时，平均查询代价最大。</a:t>
            </a:r>
            <a:endParaRPr kumimoji="1" lang="zh-CN" altLang="en-US" sz="3200" b="1" i="0" u="none" strike="noStrike" kern="0" cap="none" spc="0" normalizeH="0" baseline="0" noProof="0" dirty="0">
              <a:ln>
                <a:noFill/>
              </a:ln>
              <a:solidFill>
                <a:schemeClr val="accent2"/>
              </a:solidFill>
              <a:effectLst/>
              <a:uLnTx/>
              <a:uFillTx/>
              <a:latin typeface="+mn-lt"/>
              <a:ea typeface="+mn-ea"/>
              <a:cs typeface="+mn-cs"/>
            </a:endParaRPr>
          </a:p>
        </p:txBody>
      </p:sp>
      <p:graphicFrame>
        <p:nvGraphicFramePr>
          <p:cNvPr id="467969" name="Object 1"/>
          <p:cNvGraphicFramePr>
            <a:graphicFrameLocks noChangeAspect="1"/>
          </p:cNvGraphicFramePr>
          <p:nvPr/>
        </p:nvGraphicFramePr>
        <p:xfrm>
          <a:off x="1742209" y="3334615"/>
          <a:ext cx="3776094" cy="794039"/>
        </p:xfrm>
        <a:graphic>
          <a:graphicData uri="http://schemas.openxmlformats.org/presentationml/2006/ole">
            <p:oleObj spid="_x0000_s467969" name="公式" r:id="rId3" imgW="2032000" imgH="431800" progId="Equation.3">
              <p:embed/>
            </p:oleObj>
          </a:graphicData>
        </a:graphic>
      </p:graphicFrame>
    </p:spTree>
  </p:cSld>
  <p:clrMapOvr>
    <a:masterClrMapping/>
  </p:clrMapOvr>
  <p:transition>
    <p:split orient="vert"/>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457200" y="812800"/>
            <a:ext cx="7597775" cy="4832092"/>
          </a:xfrm>
          <a:prstGeom prst="rect">
            <a:avLst/>
          </a:prstGeom>
          <a:noFill/>
          <a:ln w="9525">
            <a:noFill/>
            <a:miter lim="800000"/>
            <a:headEnd/>
            <a:tailEnd/>
          </a:ln>
          <a:effectLst/>
        </p:spPr>
        <p:txBody>
          <a:bodyPr>
            <a:spAutoFit/>
          </a:bodyPr>
          <a:lstStyle/>
          <a:p>
            <a:r>
              <a:rPr lang="en-US" altLang="zh-CN" sz="2800" b="1" u="none" dirty="0">
                <a:solidFill>
                  <a:srgbClr val="CC0000"/>
                </a:solidFill>
                <a:latin typeface="+mn-lt"/>
              </a:rPr>
              <a:t>template &lt;class Type&gt; </a:t>
            </a:r>
          </a:p>
          <a:p>
            <a:r>
              <a:rPr lang="en-US" altLang="zh-CN" sz="2800" u="none" dirty="0">
                <a:solidFill>
                  <a:srgbClr val="CC0000"/>
                </a:solidFill>
                <a:latin typeface="+mn-lt"/>
                <a:ea typeface="仿宋_GB2312" pitchFamily="49" charset="-122"/>
              </a:rPr>
              <a:t>                </a:t>
            </a:r>
            <a:r>
              <a:rPr lang="en-US" altLang="zh-CN" sz="2800" u="none" dirty="0" err="1">
                <a:solidFill>
                  <a:srgbClr val="CC0000"/>
                </a:solidFill>
                <a:latin typeface="+mn-lt"/>
                <a:ea typeface="仿宋_GB2312" pitchFamily="49" charset="-122"/>
              </a:rPr>
              <a:t>BstNode</a:t>
            </a:r>
            <a:r>
              <a:rPr lang="en-US" altLang="zh-CN" sz="2800" u="none" dirty="0">
                <a:solidFill>
                  <a:srgbClr val="CC0000"/>
                </a:solidFill>
                <a:latin typeface="+mn-lt"/>
                <a:ea typeface="仿宋_GB2312" pitchFamily="49" charset="-122"/>
              </a:rPr>
              <a:t> </a:t>
            </a:r>
            <a:r>
              <a:rPr lang="en-US" altLang="zh-CN" sz="2800" b="1" u="none" dirty="0">
                <a:solidFill>
                  <a:srgbClr val="CC0000"/>
                </a:solidFill>
                <a:latin typeface="+mn-lt"/>
                <a:ea typeface="仿宋_GB2312" pitchFamily="49" charset="-122"/>
              </a:rPr>
              <a:t>&lt;Type&gt; *</a:t>
            </a:r>
            <a:r>
              <a:rPr lang="en-US" altLang="zh-CN" sz="2800" u="none" dirty="0">
                <a:solidFill>
                  <a:srgbClr val="CC0000"/>
                </a:solidFill>
                <a:latin typeface="+mn-lt"/>
                <a:ea typeface="仿宋_GB2312" pitchFamily="49" charset="-122"/>
              </a:rPr>
              <a:t> BST</a:t>
            </a:r>
            <a:r>
              <a:rPr lang="en-US" altLang="zh-CN" sz="2800" b="1" u="none" dirty="0">
                <a:solidFill>
                  <a:srgbClr val="CC0000"/>
                </a:solidFill>
                <a:latin typeface="+mn-lt"/>
                <a:ea typeface="仿宋_GB2312" pitchFamily="49" charset="-122"/>
              </a:rPr>
              <a:t>&lt;Type&gt; :: </a:t>
            </a:r>
          </a:p>
          <a:p>
            <a:r>
              <a:rPr lang="en-US" altLang="zh-CN" sz="2800" u="none" dirty="0" smtClean="0">
                <a:solidFill>
                  <a:srgbClr val="CC0000"/>
                </a:solidFill>
                <a:latin typeface="+mn-lt"/>
                <a:ea typeface="仿宋_GB2312" pitchFamily="49" charset="-122"/>
              </a:rPr>
              <a:t>Search</a:t>
            </a:r>
            <a:r>
              <a:rPr lang="en-US" altLang="zh-CN" sz="2800" b="1" u="none" dirty="0" smtClean="0">
                <a:solidFill>
                  <a:srgbClr val="CC0000"/>
                </a:solidFill>
                <a:latin typeface="+mn-lt"/>
                <a:ea typeface="仿宋_GB2312" pitchFamily="49" charset="-122"/>
              </a:rPr>
              <a:t>(Type</a:t>
            </a:r>
            <a:r>
              <a:rPr lang="en-US" altLang="zh-CN" sz="2800" u="none" dirty="0" smtClean="0">
                <a:solidFill>
                  <a:srgbClr val="CC0000"/>
                </a:solidFill>
                <a:latin typeface="+mn-lt"/>
                <a:ea typeface="仿宋_GB2312" pitchFamily="49" charset="-122"/>
              </a:rPr>
              <a:t> </a:t>
            </a:r>
            <a:r>
              <a:rPr lang="en-US" altLang="zh-CN" sz="2800" u="none" dirty="0">
                <a:solidFill>
                  <a:srgbClr val="CC0000"/>
                </a:solidFill>
                <a:latin typeface="+mn-lt"/>
                <a:ea typeface="仿宋_GB2312" pitchFamily="49" charset="-122"/>
              </a:rPr>
              <a:t>x</a:t>
            </a:r>
            <a:r>
              <a:rPr lang="en-US" altLang="zh-CN" sz="2800" b="1" u="none" dirty="0">
                <a:solidFill>
                  <a:srgbClr val="CC0000"/>
                </a:solidFill>
                <a:latin typeface="+mn-lt"/>
                <a:ea typeface="仿宋_GB2312" pitchFamily="49" charset="-122"/>
              </a:rPr>
              <a:t>,</a:t>
            </a:r>
            <a:r>
              <a:rPr lang="en-US" altLang="zh-CN" sz="2800" u="none" dirty="0">
                <a:solidFill>
                  <a:srgbClr val="CC0000"/>
                </a:solidFill>
                <a:latin typeface="+mn-lt"/>
                <a:ea typeface="仿宋_GB2312" pitchFamily="49" charset="-122"/>
              </a:rPr>
              <a:t> </a:t>
            </a:r>
            <a:r>
              <a:rPr lang="en-US" altLang="zh-CN" sz="2800" u="none" dirty="0" err="1">
                <a:solidFill>
                  <a:srgbClr val="CC0000"/>
                </a:solidFill>
                <a:latin typeface="+mn-lt"/>
                <a:ea typeface="仿宋_GB2312" pitchFamily="49" charset="-122"/>
              </a:rPr>
              <a:t>BstNode</a:t>
            </a:r>
            <a:r>
              <a:rPr lang="en-US" altLang="zh-CN" sz="2800" u="none" dirty="0">
                <a:solidFill>
                  <a:srgbClr val="CC0000"/>
                </a:solidFill>
                <a:latin typeface="+mn-lt"/>
                <a:ea typeface="仿宋_GB2312" pitchFamily="49" charset="-122"/>
              </a:rPr>
              <a:t> </a:t>
            </a:r>
            <a:r>
              <a:rPr lang="en-US" altLang="zh-CN" sz="2800" b="1" u="none" dirty="0">
                <a:solidFill>
                  <a:srgbClr val="CC0000"/>
                </a:solidFill>
                <a:latin typeface="+mn-lt"/>
                <a:ea typeface="仿宋_GB2312" pitchFamily="49" charset="-122"/>
              </a:rPr>
              <a:t>&lt;Type&gt;</a:t>
            </a:r>
            <a:r>
              <a:rPr lang="en-US" altLang="zh-CN" sz="2800" u="none" dirty="0">
                <a:solidFill>
                  <a:srgbClr val="CC0000"/>
                </a:solidFill>
                <a:latin typeface="+mn-lt"/>
                <a:ea typeface="仿宋_GB2312" pitchFamily="49" charset="-122"/>
              </a:rPr>
              <a:t> </a:t>
            </a:r>
            <a:r>
              <a:rPr lang="en-US" altLang="zh-CN" sz="2800" b="1" u="none" dirty="0">
                <a:solidFill>
                  <a:srgbClr val="CC0000"/>
                </a:solidFill>
                <a:latin typeface="+mn-lt"/>
                <a:ea typeface="仿宋_GB2312" pitchFamily="49" charset="-122"/>
              </a:rPr>
              <a:t>*</a:t>
            </a:r>
            <a:r>
              <a:rPr lang="en-US" altLang="zh-CN" sz="2800" u="none" dirty="0" err="1" smtClean="0">
                <a:solidFill>
                  <a:srgbClr val="CC0000"/>
                </a:solidFill>
                <a:latin typeface="+mn-lt"/>
                <a:ea typeface="仿宋_GB2312" pitchFamily="49" charset="-122"/>
              </a:rPr>
              <a:t>ptr</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 </a:t>
            </a:r>
            <a:r>
              <a:rPr lang="en-US" altLang="zh-CN" sz="2800" b="1" u="none" dirty="0">
                <a:solidFill>
                  <a:srgbClr val="CC0000"/>
                </a:solidFill>
                <a:latin typeface="+mn-lt"/>
                <a:ea typeface="仿宋_GB2312" pitchFamily="49" charset="-122"/>
              </a:rPr>
              <a:t>const {</a:t>
            </a:r>
            <a:endParaRPr lang="en-US" altLang="zh-CN" sz="2800" u="none" dirty="0">
              <a:solidFill>
                <a:srgbClr val="CC0000"/>
              </a:solidFill>
              <a:latin typeface="+mn-lt"/>
              <a:ea typeface="仿宋_GB2312" pitchFamily="49" charset="-122"/>
            </a:endParaRPr>
          </a:p>
          <a:p>
            <a:r>
              <a:rPr lang="en-US" altLang="zh-CN" sz="2800" b="1" u="none" dirty="0">
                <a:solidFill>
                  <a:srgbClr val="000099"/>
                </a:solidFill>
                <a:latin typeface="+mn-lt"/>
                <a:ea typeface="仿宋_GB2312" pitchFamily="49" charset="-122"/>
              </a:rPr>
              <a:t>//</a:t>
            </a:r>
            <a:r>
              <a:rPr lang="zh-CN" altLang="en-US" sz="2800" u="none" dirty="0" smtClean="0">
                <a:solidFill>
                  <a:srgbClr val="000099"/>
                </a:solidFill>
                <a:latin typeface="+mn-lt"/>
                <a:ea typeface="隶书" pitchFamily="49" charset="-122"/>
              </a:rPr>
              <a:t>二叉查找树</a:t>
            </a:r>
            <a:r>
              <a:rPr lang="zh-CN" altLang="en-US" sz="2800" u="none" dirty="0">
                <a:solidFill>
                  <a:srgbClr val="000099"/>
                </a:solidFill>
                <a:latin typeface="+mn-lt"/>
                <a:ea typeface="隶书" pitchFamily="49" charset="-122"/>
              </a:rPr>
              <a:t>的递归的搜索算法</a:t>
            </a:r>
            <a:endParaRPr lang="zh-CN" altLang="en-US" sz="2800" u="none" dirty="0">
              <a:solidFill>
                <a:srgbClr val="000099"/>
              </a:solidFill>
              <a:latin typeface="+mn-lt"/>
              <a:ea typeface="仿宋_GB2312" pitchFamily="49" charset="-122"/>
            </a:endParaRPr>
          </a:p>
          <a:p>
            <a:r>
              <a:rPr lang="zh-CN" altLang="en-US" sz="2800" u="none" dirty="0">
                <a:solidFill>
                  <a:srgbClr val="000099"/>
                </a:solidFill>
                <a:latin typeface="+mn-lt"/>
                <a:ea typeface="仿宋_GB2312" pitchFamily="49" charset="-122"/>
              </a:rPr>
              <a:t>    </a:t>
            </a:r>
            <a:r>
              <a:rPr lang="en-US" altLang="zh-CN" sz="2800" b="1" u="none" dirty="0">
                <a:solidFill>
                  <a:srgbClr val="CC0000"/>
                </a:solidFill>
                <a:latin typeface="+mn-lt"/>
                <a:ea typeface="仿宋_GB2312" pitchFamily="49" charset="-122"/>
              </a:rPr>
              <a:t>if</a:t>
            </a:r>
            <a:r>
              <a:rPr lang="en-US" altLang="zh-CN" sz="2800" u="none" dirty="0">
                <a:solidFill>
                  <a:srgbClr val="CC0000"/>
                </a:solidFill>
                <a:latin typeface="+mn-lt"/>
                <a:ea typeface="仿宋_GB2312" pitchFamily="49" charset="-122"/>
              </a:rPr>
              <a:t> </a:t>
            </a:r>
            <a:r>
              <a:rPr lang="en-US" altLang="zh-CN" sz="2800" b="1" u="none" dirty="0" smtClean="0">
                <a:solidFill>
                  <a:srgbClr val="CC0000"/>
                </a:solidFill>
                <a:latin typeface="+mn-lt"/>
                <a:ea typeface="仿宋_GB2312" pitchFamily="49" charset="-122"/>
              </a:rPr>
              <a:t>(</a:t>
            </a:r>
            <a:r>
              <a:rPr lang="en-US" altLang="zh-CN" sz="2800" u="none" dirty="0" err="1" smtClean="0">
                <a:solidFill>
                  <a:srgbClr val="CC0000"/>
                </a:solidFill>
                <a:latin typeface="+mn-lt"/>
                <a:ea typeface="仿宋_GB2312" pitchFamily="49" charset="-122"/>
              </a:rPr>
              <a:t>ptr</a:t>
            </a:r>
            <a:r>
              <a:rPr lang="en-US" altLang="zh-CN" sz="2800" b="1" i="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NULL</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  </a:t>
            </a:r>
            <a:r>
              <a:rPr lang="en-US" altLang="zh-CN" sz="2800" b="1" u="none" dirty="0" smtClean="0">
                <a:solidFill>
                  <a:srgbClr val="CC0000"/>
                </a:solidFill>
                <a:latin typeface="+mn-lt"/>
                <a:ea typeface="仿宋_GB2312" pitchFamily="49" charset="-122"/>
              </a:rPr>
              <a:t>return</a:t>
            </a:r>
            <a:r>
              <a:rPr lang="en-US" altLang="zh-CN" sz="2800" u="none" dirty="0" smtClean="0">
                <a:solidFill>
                  <a:srgbClr val="CC0000"/>
                </a:solidFill>
                <a:latin typeface="+mn-lt"/>
                <a:ea typeface="仿宋_GB2312" pitchFamily="49" charset="-122"/>
              </a:rPr>
              <a:t> </a:t>
            </a:r>
            <a:r>
              <a:rPr lang="en-US" altLang="zh-CN" sz="2800" u="none" dirty="0">
                <a:solidFill>
                  <a:srgbClr val="CC0000"/>
                </a:solidFill>
                <a:latin typeface="+mn-lt"/>
                <a:ea typeface="仿宋_GB2312" pitchFamily="49" charset="-122"/>
              </a:rPr>
              <a:t>NULL</a:t>
            </a:r>
            <a:r>
              <a:rPr lang="en-US" altLang="zh-CN" sz="2800" b="1" u="none" dirty="0">
                <a:solidFill>
                  <a:srgbClr val="CC0000"/>
                </a:solidFill>
                <a:latin typeface="+mn-lt"/>
                <a:ea typeface="仿宋_GB2312" pitchFamily="49" charset="-122"/>
              </a:rPr>
              <a:t>;</a:t>
            </a:r>
            <a:r>
              <a:rPr lang="en-US" altLang="zh-CN" sz="2800" b="1" u="none" dirty="0">
                <a:solidFill>
                  <a:srgbClr val="000099"/>
                </a:solidFill>
                <a:latin typeface="+mn-lt"/>
                <a:ea typeface="仿宋_GB2312" pitchFamily="49" charset="-122"/>
              </a:rPr>
              <a:t>  //</a:t>
            </a:r>
            <a:r>
              <a:rPr lang="zh-CN" altLang="en-US" sz="2800" u="none" dirty="0">
                <a:solidFill>
                  <a:srgbClr val="000099"/>
                </a:solidFill>
                <a:latin typeface="+mn-lt"/>
                <a:ea typeface="隶书" pitchFamily="49" charset="-122"/>
              </a:rPr>
              <a:t>搜索失败</a:t>
            </a:r>
            <a:endParaRPr lang="zh-CN" altLang="en-US" sz="2800" u="none" dirty="0">
              <a:solidFill>
                <a:srgbClr val="000099"/>
              </a:solidFill>
              <a:latin typeface="+mn-lt"/>
              <a:ea typeface="仿宋_GB2312" pitchFamily="49" charset="-122"/>
            </a:endParaRPr>
          </a:p>
          <a:p>
            <a:r>
              <a:rPr lang="zh-CN" altLang="en-US" sz="2800" u="none" dirty="0">
                <a:solidFill>
                  <a:srgbClr val="000099"/>
                </a:solidFill>
                <a:latin typeface="+mn-lt"/>
                <a:ea typeface="仿宋_GB2312" pitchFamily="49" charset="-122"/>
              </a:rPr>
              <a:t>    </a:t>
            </a:r>
            <a:r>
              <a:rPr lang="en-US" altLang="zh-CN" sz="2800" b="1" u="none" dirty="0">
                <a:solidFill>
                  <a:srgbClr val="CC0000"/>
                </a:solidFill>
                <a:latin typeface="+mn-lt"/>
                <a:ea typeface="仿宋_GB2312" pitchFamily="49" charset="-122"/>
              </a:rPr>
              <a:t>else if </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x</a:t>
            </a:r>
            <a:r>
              <a:rPr lang="en-US" altLang="zh-CN" sz="2800" b="1" u="none" dirty="0" smtClean="0">
                <a:solidFill>
                  <a:srgbClr val="CC0000"/>
                </a:solidFill>
                <a:latin typeface="+mn-lt"/>
                <a:ea typeface="仿宋_GB2312" pitchFamily="49" charset="-122"/>
              </a:rPr>
              <a:t>&lt;</a:t>
            </a:r>
            <a:r>
              <a:rPr lang="en-US" altLang="zh-CN" sz="2800" u="none" dirty="0" err="1" smtClean="0">
                <a:solidFill>
                  <a:srgbClr val="CC0000"/>
                </a:solidFill>
                <a:latin typeface="+mn-lt"/>
                <a:ea typeface="仿宋_GB2312" pitchFamily="49" charset="-122"/>
              </a:rPr>
              <a:t>ptr</a:t>
            </a:r>
            <a:r>
              <a:rPr lang="en-US" altLang="zh-CN" sz="2800" b="1" u="none" dirty="0" smtClean="0">
                <a:solidFill>
                  <a:srgbClr val="CC0000"/>
                </a:solidFill>
                <a:latin typeface="+mn-lt"/>
                <a:ea typeface="楷体_GB2312" pitchFamily="49" charset="-122"/>
              </a:rPr>
              <a:t>-</a:t>
            </a:r>
            <a:r>
              <a:rPr lang="en-US" altLang="zh-CN" sz="2800" b="1" u="none" dirty="0">
                <a:solidFill>
                  <a:srgbClr val="CC0000"/>
                </a:solidFill>
                <a:latin typeface="+mn-lt"/>
                <a:ea typeface="楷体_GB2312" pitchFamily="49" charset="-122"/>
              </a:rPr>
              <a:t>&gt;</a:t>
            </a:r>
            <a:r>
              <a:rPr lang="en-US" altLang="zh-CN" sz="2800" u="none" dirty="0" smtClean="0">
                <a:solidFill>
                  <a:srgbClr val="CC0000"/>
                </a:solidFill>
                <a:latin typeface="+mn-lt"/>
                <a:ea typeface="仿宋_GB2312" pitchFamily="49" charset="-122"/>
              </a:rPr>
              <a:t>data</a:t>
            </a:r>
            <a:r>
              <a:rPr lang="en-US" altLang="zh-CN" sz="2800" b="1" u="none" dirty="0" smtClean="0">
                <a:solidFill>
                  <a:srgbClr val="CC0000"/>
                </a:solidFill>
                <a:latin typeface="+mn-lt"/>
                <a:ea typeface="仿宋_GB2312" pitchFamily="49" charset="-122"/>
              </a:rPr>
              <a:t>)</a:t>
            </a:r>
            <a:r>
              <a:rPr lang="en-US" altLang="zh-CN" sz="2800" u="none" dirty="0" smtClean="0">
                <a:solidFill>
                  <a:srgbClr val="000099"/>
                </a:solidFill>
                <a:latin typeface="+mn-lt"/>
                <a:ea typeface="仿宋_GB2312" pitchFamily="49" charset="-122"/>
              </a:rPr>
              <a:t>  </a:t>
            </a:r>
            <a:r>
              <a:rPr lang="en-US" altLang="zh-CN" sz="2800" b="1" u="none" dirty="0">
                <a:solidFill>
                  <a:srgbClr val="000099"/>
                </a:solidFill>
                <a:latin typeface="+mn-lt"/>
                <a:ea typeface="仿宋_GB2312" pitchFamily="49" charset="-122"/>
              </a:rPr>
              <a:t>//</a:t>
            </a:r>
            <a:r>
              <a:rPr lang="zh-CN" altLang="en-US" sz="2800" u="none" dirty="0">
                <a:solidFill>
                  <a:srgbClr val="000099"/>
                </a:solidFill>
                <a:latin typeface="+mn-lt"/>
                <a:ea typeface="隶书" pitchFamily="49" charset="-122"/>
              </a:rPr>
              <a:t>在左子树搜索</a:t>
            </a:r>
            <a:endParaRPr lang="zh-CN" altLang="en-US" sz="2800" u="none" dirty="0">
              <a:solidFill>
                <a:srgbClr val="000099"/>
              </a:solidFill>
              <a:latin typeface="+mn-lt"/>
              <a:ea typeface="仿宋_GB2312" pitchFamily="49" charset="-122"/>
            </a:endParaRPr>
          </a:p>
          <a:p>
            <a:r>
              <a:rPr lang="zh-CN" altLang="en-US" sz="2800" u="none" dirty="0">
                <a:solidFill>
                  <a:srgbClr val="000099"/>
                </a:solidFill>
                <a:latin typeface="+mn-lt"/>
                <a:ea typeface="仿宋_GB2312" pitchFamily="49" charset="-122"/>
              </a:rPr>
              <a:t>                </a:t>
            </a:r>
            <a:r>
              <a:rPr lang="en-US" altLang="zh-CN" sz="2800" b="1" u="none" dirty="0">
                <a:solidFill>
                  <a:srgbClr val="CC0000"/>
                </a:solidFill>
                <a:latin typeface="+mn-lt"/>
                <a:ea typeface="仿宋_GB2312" pitchFamily="49" charset="-122"/>
              </a:rPr>
              <a:t>return</a:t>
            </a:r>
            <a:r>
              <a:rPr lang="en-US" altLang="zh-CN" sz="2800" u="none" dirty="0">
                <a:solidFill>
                  <a:srgbClr val="CC0000"/>
                </a:solidFill>
                <a:latin typeface="+mn-lt"/>
                <a:ea typeface="仿宋_GB2312" pitchFamily="49" charset="-122"/>
              </a:rPr>
              <a:t> </a:t>
            </a:r>
            <a:r>
              <a:rPr lang="en-US" altLang="zh-CN" sz="2800" u="none" dirty="0" smtClean="0">
                <a:solidFill>
                  <a:srgbClr val="CC0000"/>
                </a:solidFill>
                <a:latin typeface="+mn-lt"/>
                <a:ea typeface="仿宋_GB2312" pitchFamily="49" charset="-122"/>
              </a:rPr>
              <a:t>Search</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x</a:t>
            </a:r>
            <a:r>
              <a:rPr lang="en-US" altLang="zh-CN" sz="2800" b="1" u="none" dirty="0">
                <a:solidFill>
                  <a:srgbClr val="CC0000"/>
                </a:solidFill>
                <a:latin typeface="+mn-lt"/>
                <a:ea typeface="仿宋_GB2312" pitchFamily="49" charset="-122"/>
              </a:rPr>
              <a:t>,</a:t>
            </a:r>
            <a:r>
              <a:rPr lang="en-US" altLang="zh-CN" sz="2800" u="none" dirty="0">
                <a:solidFill>
                  <a:srgbClr val="CC0000"/>
                </a:solidFill>
                <a:latin typeface="+mn-lt"/>
                <a:ea typeface="仿宋_GB2312" pitchFamily="49" charset="-122"/>
              </a:rPr>
              <a:t> </a:t>
            </a:r>
            <a:r>
              <a:rPr lang="en-US" altLang="zh-CN" sz="2800" u="none" dirty="0" err="1">
                <a:solidFill>
                  <a:srgbClr val="CC0000"/>
                </a:solidFill>
                <a:latin typeface="+mn-lt"/>
                <a:ea typeface="仿宋_GB2312" pitchFamily="49" charset="-122"/>
              </a:rPr>
              <a:t>ptr</a:t>
            </a:r>
            <a:r>
              <a:rPr lang="en-US" altLang="zh-CN" sz="2800" b="1" u="none" dirty="0">
                <a:solidFill>
                  <a:srgbClr val="CC0000"/>
                </a:solidFill>
                <a:latin typeface="+mn-lt"/>
                <a:ea typeface="楷体_GB2312" pitchFamily="49" charset="-122"/>
              </a:rPr>
              <a:t>-&gt;</a:t>
            </a:r>
            <a:r>
              <a:rPr lang="en-US" altLang="zh-CN" sz="2800" u="none" dirty="0" err="1" smtClean="0">
                <a:solidFill>
                  <a:srgbClr val="CC0000"/>
                </a:solidFill>
                <a:latin typeface="+mn-lt"/>
                <a:ea typeface="仿宋_GB2312" pitchFamily="49" charset="-122"/>
              </a:rPr>
              <a:t>leftChild</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	</a:t>
            </a:r>
            <a:endParaRPr lang="en-US" altLang="zh-CN" sz="2800" u="none" dirty="0">
              <a:solidFill>
                <a:srgbClr val="CC0000"/>
              </a:solidFill>
              <a:latin typeface="+mn-lt"/>
              <a:ea typeface="仿宋_GB2312" pitchFamily="49" charset="-122"/>
            </a:endParaRPr>
          </a:p>
          <a:p>
            <a:r>
              <a:rPr lang="en-US" altLang="zh-CN" sz="2800" u="none" dirty="0">
                <a:solidFill>
                  <a:srgbClr val="CC0000"/>
                </a:solidFill>
                <a:latin typeface="+mn-lt"/>
                <a:ea typeface="仿宋_GB2312" pitchFamily="49" charset="-122"/>
              </a:rPr>
              <a:t>    </a:t>
            </a:r>
            <a:r>
              <a:rPr lang="en-US" altLang="zh-CN" sz="2800" b="1" u="none" dirty="0">
                <a:solidFill>
                  <a:srgbClr val="CC0000"/>
                </a:solidFill>
                <a:latin typeface="+mn-lt"/>
                <a:ea typeface="仿宋_GB2312" pitchFamily="49" charset="-122"/>
              </a:rPr>
              <a:t>else if </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x</a:t>
            </a:r>
            <a:r>
              <a:rPr lang="en-US" altLang="zh-CN" sz="2800" b="1" u="none" dirty="0" smtClean="0">
                <a:solidFill>
                  <a:srgbClr val="CC0000"/>
                </a:solidFill>
                <a:latin typeface="+mn-lt"/>
                <a:ea typeface="仿宋_GB2312" pitchFamily="49" charset="-122"/>
              </a:rPr>
              <a:t>&gt;</a:t>
            </a:r>
            <a:r>
              <a:rPr lang="en-US" altLang="zh-CN" sz="2800" u="none" dirty="0" err="1" smtClean="0">
                <a:solidFill>
                  <a:srgbClr val="CC0000"/>
                </a:solidFill>
                <a:latin typeface="+mn-lt"/>
                <a:ea typeface="仿宋_GB2312" pitchFamily="49" charset="-122"/>
              </a:rPr>
              <a:t>ptr</a:t>
            </a:r>
            <a:r>
              <a:rPr lang="en-US" altLang="zh-CN" sz="2800" b="1" u="none" dirty="0" smtClean="0">
                <a:solidFill>
                  <a:srgbClr val="CC0000"/>
                </a:solidFill>
                <a:latin typeface="+mn-lt"/>
                <a:ea typeface="楷体_GB2312" pitchFamily="49" charset="-122"/>
              </a:rPr>
              <a:t>-</a:t>
            </a:r>
            <a:r>
              <a:rPr lang="en-US" altLang="zh-CN" sz="2800" b="1" u="none" dirty="0">
                <a:solidFill>
                  <a:srgbClr val="CC0000"/>
                </a:solidFill>
                <a:latin typeface="+mn-lt"/>
                <a:ea typeface="楷体_GB2312" pitchFamily="49" charset="-122"/>
              </a:rPr>
              <a:t>&gt;</a:t>
            </a:r>
            <a:r>
              <a:rPr lang="en-US" altLang="zh-CN" sz="2800" u="none" dirty="0" smtClean="0">
                <a:solidFill>
                  <a:srgbClr val="CC0000"/>
                </a:solidFill>
                <a:latin typeface="+mn-lt"/>
                <a:ea typeface="仿宋_GB2312" pitchFamily="49" charset="-122"/>
              </a:rPr>
              <a:t>data</a:t>
            </a:r>
            <a:r>
              <a:rPr lang="en-US" altLang="zh-CN" sz="2800" b="1" u="none" dirty="0" smtClean="0">
                <a:solidFill>
                  <a:srgbClr val="CC0000"/>
                </a:solidFill>
                <a:latin typeface="+mn-lt"/>
                <a:ea typeface="仿宋_GB2312" pitchFamily="49" charset="-122"/>
              </a:rPr>
              <a:t>)</a:t>
            </a:r>
            <a:r>
              <a:rPr lang="en-US" altLang="zh-CN" sz="2800" u="none" dirty="0" smtClean="0">
                <a:solidFill>
                  <a:srgbClr val="000099"/>
                </a:solidFill>
                <a:latin typeface="+mn-lt"/>
                <a:ea typeface="仿宋_GB2312" pitchFamily="49" charset="-122"/>
              </a:rPr>
              <a:t>  </a:t>
            </a:r>
            <a:r>
              <a:rPr lang="en-US" altLang="zh-CN" sz="2800" b="1" u="none" dirty="0">
                <a:solidFill>
                  <a:srgbClr val="000099"/>
                </a:solidFill>
                <a:latin typeface="+mn-lt"/>
                <a:ea typeface="仿宋_GB2312" pitchFamily="49" charset="-122"/>
              </a:rPr>
              <a:t>//</a:t>
            </a:r>
            <a:r>
              <a:rPr lang="zh-CN" altLang="en-US" sz="2800" u="none" dirty="0">
                <a:solidFill>
                  <a:srgbClr val="000099"/>
                </a:solidFill>
                <a:latin typeface="+mn-lt"/>
                <a:ea typeface="隶书" pitchFamily="49" charset="-122"/>
              </a:rPr>
              <a:t>在右子树搜索</a:t>
            </a:r>
            <a:endParaRPr lang="zh-CN" altLang="en-US" sz="2800" u="none" dirty="0">
              <a:solidFill>
                <a:srgbClr val="000099"/>
              </a:solidFill>
              <a:latin typeface="+mn-lt"/>
              <a:ea typeface="仿宋_GB2312" pitchFamily="49" charset="-122"/>
            </a:endParaRPr>
          </a:p>
          <a:p>
            <a:r>
              <a:rPr lang="zh-CN" altLang="en-US" sz="2800" u="none" dirty="0">
                <a:solidFill>
                  <a:srgbClr val="000099"/>
                </a:solidFill>
                <a:latin typeface="+mn-lt"/>
                <a:ea typeface="仿宋_GB2312" pitchFamily="49" charset="-122"/>
              </a:rPr>
              <a:t>                </a:t>
            </a:r>
            <a:r>
              <a:rPr lang="en-US" altLang="zh-CN" sz="2800" b="1" u="none" dirty="0">
                <a:solidFill>
                  <a:srgbClr val="CC0000"/>
                </a:solidFill>
                <a:latin typeface="+mn-lt"/>
                <a:ea typeface="仿宋_GB2312" pitchFamily="49" charset="-122"/>
              </a:rPr>
              <a:t>return</a:t>
            </a:r>
            <a:r>
              <a:rPr lang="en-US" altLang="zh-CN" sz="2800" u="none" dirty="0">
                <a:solidFill>
                  <a:srgbClr val="CC0000"/>
                </a:solidFill>
                <a:latin typeface="+mn-lt"/>
                <a:ea typeface="仿宋_GB2312" pitchFamily="49" charset="-122"/>
              </a:rPr>
              <a:t> </a:t>
            </a:r>
            <a:r>
              <a:rPr lang="en-US" altLang="zh-CN" sz="2800" u="none" dirty="0" smtClean="0">
                <a:solidFill>
                  <a:srgbClr val="CC0000"/>
                </a:solidFill>
                <a:latin typeface="+mn-lt"/>
                <a:ea typeface="仿宋_GB2312" pitchFamily="49" charset="-122"/>
              </a:rPr>
              <a:t>Search</a:t>
            </a:r>
            <a:r>
              <a:rPr lang="en-US" altLang="zh-CN" sz="2800" b="1" u="none" dirty="0" smtClean="0">
                <a:solidFill>
                  <a:srgbClr val="CC0000"/>
                </a:solidFill>
                <a:latin typeface="+mn-lt"/>
                <a:ea typeface="仿宋_GB2312" pitchFamily="49" charset="-122"/>
              </a:rPr>
              <a:t>(</a:t>
            </a:r>
            <a:r>
              <a:rPr lang="en-US" altLang="zh-CN" sz="2800" u="none" dirty="0" smtClean="0">
                <a:solidFill>
                  <a:srgbClr val="CC0000"/>
                </a:solidFill>
                <a:latin typeface="+mn-lt"/>
                <a:ea typeface="仿宋_GB2312" pitchFamily="49" charset="-122"/>
              </a:rPr>
              <a:t>x</a:t>
            </a:r>
            <a:r>
              <a:rPr lang="en-US" altLang="zh-CN" sz="2800" b="1" u="none" dirty="0">
                <a:solidFill>
                  <a:srgbClr val="CC0000"/>
                </a:solidFill>
                <a:latin typeface="+mn-lt"/>
                <a:ea typeface="仿宋_GB2312" pitchFamily="49" charset="-122"/>
              </a:rPr>
              <a:t>,</a:t>
            </a:r>
            <a:r>
              <a:rPr lang="en-US" altLang="zh-CN" sz="2800" u="none" dirty="0">
                <a:solidFill>
                  <a:srgbClr val="CC0000"/>
                </a:solidFill>
                <a:latin typeface="+mn-lt"/>
                <a:ea typeface="仿宋_GB2312" pitchFamily="49" charset="-122"/>
              </a:rPr>
              <a:t> </a:t>
            </a:r>
            <a:r>
              <a:rPr lang="en-US" altLang="zh-CN" sz="2800" u="none" dirty="0" err="1">
                <a:solidFill>
                  <a:srgbClr val="CC0000"/>
                </a:solidFill>
                <a:latin typeface="+mn-lt"/>
                <a:ea typeface="仿宋_GB2312" pitchFamily="49" charset="-122"/>
              </a:rPr>
              <a:t>ptr</a:t>
            </a:r>
            <a:r>
              <a:rPr lang="en-US" altLang="zh-CN" sz="2800" b="1" u="none" dirty="0">
                <a:solidFill>
                  <a:srgbClr val="CC0000"/>
                </a:solidFill>
                <a:latin typeface="+mn-lt"/>
                <a:ea typeface="楷体_GB2312" pitchFamily="49" charset="-122"/>
              </a:rPr>
              <a:t>-&gt;</a:t>
            </a:r>
            <a:r>
              <a:rPr lang="en-US" altLang="zh-CN" sz="2800" u="none" dirty="0" err="1" smtClean="0">
                <a:solidFill>
                  <a:srgbClr val="CC0000"/>
                </a:solidFill>
                <a:latin typeface="+mn-lt"/>
                <a:ea typeface="仿宋_GB2312" pitchFamily="49" charset="-122"/>
              </a:rPr>
              <a:t>rightChild</a:t>
            </a:r>
            <a:r>
              <a:rPr lang="en-US" altLang="zh-CN" sz="2800" b="1" u="none" dirty="0" smtClean="0">
                <a:solidFill>
                  <a:srgbClr val="CC0000"/>
                </a:solidFill>
                <a:latin typeface="+mn-lt"/>
                <a:ea typeface="仿宋_GB2312" pitchFamily="49" charset="-122"/>
              </a:rPr>
              <a:t>);</a:t>
            </a:r>
            <a:r>
              <a:rPr lang="en-US" altLang="zh-CN" sz="2800" u="none" dirty="0">
                <a:solidFill>
                  <a:srgbClr val="CC0000"/>
                </a:solidFill>
                <a:latin typeface="+mn-lt"/>
                <a:ea typeface="仿宋_GB2312" pitchFamily="49" charset="-122"/>
              </a:rPr>
              <a:t>	          </a:t>
            </a:r>
          </a:p>
          <a:p>
            <a:r>
              <a:rPr lang="en-US" altLang="zh-CN" sz="2800" u="none" dirty="0">
                <a:solidFill>
                  <a:srgbClr val="CC0000"/>
                </a:solidFill>
                <a:latin typeface="+mn-lt"/>
                <a:ea typeface="仿宋_GB2312" pitchFamily="49" charset="-122"/>
              </a:rPr>
              <a:t>    </a:t>
            </a:r>
            <a:r>
              <a:rPr lang="en-US" altLang="zh-CN" sz="2800" b="1" u="none" dirty="0">
                <a:solidFill>
                  <a:srgbClr val="CC0000"/>
                </a:solidFill>
                <a:latin typeface="+mn-lt"/>
                <a:ea typeface="仿宋_GB2312" pitchFamily="49" charset="-122"/>
              </a:rPr>
              <a:t>else return</a:t>
            </a:r>
            <a:r>
              <a:rPr lang="en-US" altLang="zh-CN" sz="2800" u="none" dirty="0">
                <a:solidFill>
                  <a:srgbClr val="CC0000"/>
                </a:solidFill>
                <a:latin typeface="+mn-lt"/>
                <a:ea typeface="仿宋_GB2312" pitchFamily="49" charset="-122"/>
              </a:rPr>
              <a:t> </a:t>
            </a:r>
            <a:r>
              <a:rPr lang="en-US" altLang="zh-CN" sz="2800" u="none" dirty="0" err="1">
                <a:solidFill>
                  <a:srgbClr val="CC0000"/>
                </a:solidFill>
                <a:latin typeface="+mn-lt"/>
                <a:ea typeface="仿宋_GB2312" pitchFamily="49" charset="-122"/>
              </a:rPr>
              <a:t>ptr</a:t>
            </a:r>
            <a:r>
              <a:rPr lang="en-US" altLang="zh-CN" sz="2800" b="1" u="none" dirty="0">
                <a:solidFill>
                  <a:srgbClr val="CC0000"/>
                </a:solidFill>
                <a:latin typeface="+mn-lt"/>
                <a:ea typeface="仿宋_GB2312" pitchFamily="49" charset="-122"/>
              </a:rPr>
              <a:t>; </a:t>
            </a:r>
            <a:r>
              <a:rPr lang="en-US" altLang="zh-CN" sz="2800" u="none" dirty="0">
                <a:solidFill>
                  <a:srgbClr val="000099"/>
                </a:solidFill>
                <a:latin typeface="+mn-lt"/>
                <a:ea typeface="仿宋_GB2312" pitchFamily="49" charset="-122"/>
              </a:rPr>
              <a:t> </a:t>
            </a:r>
            <a:r>
              <a:rPr lang="en-US" altLang="zh-CN" sz="2800" b="1" u="none" dirty="0">
                <a:solidFill>
                  <a:srgbClr val="000099"/>
                </a:solidFill>
                <a:latin typeface="+mn-lt"/>
                <a:ea typeface="仿宋_GB2312" pitchFamily="49" charset="-122"/>
              </a:rPr>
              <a:t>//</a:t>
            </a:r>
            <a:r>
              <a:rPr lang="zh-CN" altLang="en-US" sz="2800" u="none" dirty="0">
                <a:solidFill>
                  <a:srgbClr val="000099"/>
                </a:solidFill>
                <a:latin typeface="+mn-lt"/>
                <a:ea typeface="隶书" pitchFamily="49" charset="-122"/>
              </a:rPr>
              <a:t>相等，搜索成功</a:t>
            </a:r>
            <a:r>
              <a:rPr lang="zh-CN" altLang="en-US" sz="2800" u="none" dirty="0">
                <a:solidFill>
                  <a:srgbClr val="000099"/>
                </a:solidFill>
                <a:latin typeface="+mn-lt"/>
              </a:rPr>
              <a:t>	</a:t>
            </a:r>
          </a:p>
          <a:p>
            <a:r>
              <a:rPr lang="en-US" altLang="zh-CN" sz="2800" b="1" u="none" dirty="0">
                <a:solidFill>
                  <a:srgbClr val="CC0000"/>
                </a:solidFill>
                <a:latin typeface="+mn-lt"/>
              </a:rPr>
              <a:t>}</a:t>
            </a: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58</a:t>
            </a:fld>
            <a:endParaRPr lang="en-US" altLang="zh-CN"/>
          </a:p>
        </p:txBody>
      </p:sp>
    </p:spTree>
  </p:cSld>
  <p:clrMapOvr>
    <a:masterClrMapping/>
  </p:clrMapOvr>
  <p:transition>
    <p:split orient="vert"/>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57200" y="360363"/>
            <a:ext cx="8540750" cy="6070600"/>
          </a:xfrm>
          <a:prstGeom prst="rect">
            <a:avLst/>
          </a:prstGeom>
          <a:noFill/>
          <a:ln w="9525">
            <a:noFill/>
            <a:miter lim="800000"/>
            <a:headEnd/>
            <a:tailEnd/>
          </a:ln>
          <a:effectLst/>
        </p:spPr>
        <p:txBody>
          <a:bodyPr>
            <a:spAutoFit/>
          </a:bodyPr>
          <a:lstStyle/>
          <a:p>
            <a:r>
              <a:rPr lang="en-US" altLang="zh-CN" sz="2800" b="1" u="none" dirty="0">
                <a:solidFill>
                  <a:srgbClr val="CC0000"/>
                </a:solidFill>
                <a:ea typeface="隶书" pitchFamily="49" charset="-122"/>
              </a:rPr>
              <a:t>template &lt;class Type&gt; </a:t>
            </a:r>
          </a:p>
          <a:p>
            <a:r>
              <a:rPr lang="en-US" altLang="zh-CN" sz="2800" u="none" dirty="0">
                <a:solidFill>
                  <a:srgbClr val="CC0000"/>
                </a:solidFill>
                <a:ea typeface="隶书" pitchFamily="49" charset="-122"/>
              </a:rPr>
              <a:t>                </a:t>
            </a:r>
            <a:r>
              <a:rPr lang="en-US" altLang="zh-CN" sz="2800" u="none" dirty="0" err="1">
                <a:solidFill>
                  <a:srgbClr val="CC0000"/>
                </a:solidFill>
                <a:ea typeface="隶书" pitchFamily="49" charset="-122"/>
              </a:rPr>
              <a:t>BstNode</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&lt;Type&gt; </a:t>
            </a:r>
            <a:r>
              <a:rPr lang="en-US" altLang="zh-CN" sz="2800" u="none" dirty="0">
                <a:solidFill>
                  <a:srgbClr val="CC0000"/>
                </a:solidFill>
                <a:ea typeface="隶书" pitchFamily="49" charset="-122"/>
              </a:rPr>
              <a:t>* BST </a:t>
            </a:r>
            <a:r>
              <a:rPr lang="en-US" altLang="zh-CN" sz="2800" b="1" u="none" dirty="0">
                <a:solidFill>
                  <a:srgbClr val="CC0000"/>
                </a:solidFill>
                <a:ea typeface="隶书" pitchFamily="49" charset="-122"/>
              </a:rPr>
              <a:t>&lt;Type&gt; ::</a:t>
            </a:r>
          </a:p>
          <a:p>
            <a:r>
              <a:rPr lang="en-US" altLang="zh-CN" sz="2800" u="none" dirty="0" smtClean="0">
                <a:solidFill>
                  <a:srgbClr val="CC0000"/>
                </a:solidFill>
                <a:ea typeface="隶书" pitchFamily="49" charset="-122"/>
              </a:rPr>
              <a:t>Search</a:t>
            </a:r>
            <a:r>
              <a:rPr lang="en-US" altLang="zh-CN" sz="2800" b="1" u="none" dirty="0" smtClean="0">
                <a:solidFill>
                  <a:srgbClr val="CC0000"/>
                </a:solidFill>
                <a:ea typeface="隶书" pitchFamily="49" charset="-122"/>
              </a:rPr>
              <a:t>(Type</a:t>
            </a:r>
            <a:r>
              <a:rPr lang="en-US" altLang="zh-CN" sz="2800" u="none" dirty="0" smtClean="0">
                <a:solidFill>
                  <a:srgbClr val="CC0000"/>
                </a:solidFill>
                <a:ea typeface="隶书" pitchFamily="49" charset="-122"/>
              </a:rPr>
              <a:t> </a:t>
            </a:r>
            <a:r>
              <a:rPr lang="en-US" altLang="zh-CN" sz="2800" u="none" dirty="0">
                <a:solidFill>
                  <a:srgbClr val="CC0000"/>
                </a:solidFill>
                <a:ea typeface="隶书" pitchFamily="49" charset="-122"/>
              </a:rPr>
              <a:t>x</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u="none" dirty="0" err="1">
                <a:solidFill>
                  <a:srgbClr val="CC0000"/>
                </a:solidFill>
                <a:ea typeface="隶书" pitchFamily="49" charset="-122"/>
              </a:rPr>
              <a:t>BstNode</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&lt;Type&gt;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err="1" smtClean="0">
                <a:solidFill>
                  <a:srgbClr val="CC0000"/>
                </a:solidFill>
                <a:ea typeface="隶书" pitchFamily="49" charset="-122"/>
              </a:rPr>
              <a:t>ptr</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const {</a:t>
            </a:r>
          </a:p>
          <a:p>
            <a:r>
              <a:rPr lang="en-US" altLang="zh-CN" sz="2800" b="1" u="none" dirty="0">
                <a:solidFill>
                  <a:srgbClr val="000099"/>
                </a:solidFill>
                <a:ea typeface="隶书" pitchFamily="49" charset="-122"/>
              </a:rPr>
              <a:t>//</a:t>
            </a:r>
            <a:r>
              <a:rPr lang="zh-CN" altLang="en-US" sz="2800" u="none" dirty="0" smtClean="0">
                <a:solidFill>
                  <a:srgbClr val="000099"/>
                </a:solidFill>
                <a:ea typeface="隶书" pitchFamily="49" charset="-122"/>
              </a:rPr>
              <a:t>二叉查找树</a:t>
            </a:r>
            <a:r>
              <a:rPr lang="zh-CN" altLang="en-US" sz="2800" u="none" dirty="0">
                <a:solidFill>
                  <a:srgbClr val="000099"/>
                </a:solidFill>
                <a:ea typeface="隶书" pitchFamily="49" charset="-122"/>
              </a:rPr>
              <a:t>的迭代的搜索算法</a:t>
            </a:r>
            <a:endParaRPr lang="zh-CN" altLang="en-US" sz="2800" u="none" dirty="0">
              <a:solidFill>
                <a:srgbClr val="000099"/>
              </a:solidFill>
              <a:effectLst>
                <a:outerShdw blurRad="38100" dist="38100" dir="2700000" algn="tl">
                  <a:srgbClr val="C0C0C0"/>
                </a:outerShdw>
              </a:effectLst>
              <a:ea typeface="隶书" pitchFamily="49" charset="-122"/>
            </a:endParaRPr>
          </a:p>
          <a:p>
            <a:r>
              <a:rPr lang="zh-CN" altLang="en-US" sz="2800" b="1" u="none" dirty="0">
                <a:solidFill>
                  <a:srgbClr val="CC0000"/>
                </a:solidFill>
                <a:ea typeface="隶书" pitchFamily="49" charset="-122"/>
              </a:rPr>
              <a:t>    </a:t>
            </a:r>
            <a:r>
              <a:rPr lang="en-US" altLang="zh-CN" sz="2800" b="1" u="none" dirty="0">
                <a:solidFill>
                  <a:srgbClr val="CC0000"/>
                </a:solidFill>
                <a:ea typeface="隶书" pitchFamily="49" charset="-122"/>
              </a:rPr>
              <a:t>if</a:t>
            </a:r>
            <a:r>
              <a:rPr lang="en-US" altLang="zh-CN" sz="2800" u="none" dirty="0">
                <a:solidFill>
                  <a:srgbClr val="CC0000"/>
                </a:solidFill>
                <a:ea typeface="隶书" pitchFamily="49" charset="-122"/>
              </a:rPr>
              <a:t> </a:t>
            </a:r>
            <a:r>
              <a:rPr lang="en-US" altLang="zh-CN" sz="2800" b="1" u="none" dirty="0" smtClean="0">
                <a:solidFill>
                  <a:srgbClr val="CC0000"/>
                </a:solidFill>
                <a:ea typeface="隶书" pitchFamily="49" charset="-122"/>
              </a:rPr>
              <a:t>(</a:t>
            </a:r>
            <a:r>
              <a:rPr lang="en-US" altLang="zh-CN" sz="2800" u="none" dirty="0" err="1" smtClean="0">
                <a:solidFill>
                  <a:srgbClr val="CC0000"/>
                </a:solidFill>
                <a:ea typeface="隶书" pitchFamily="49" charset="-122"/>
              </a:rPr>
              <a:t>ptr</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NULL</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p>
          <a:p>
            <a:r>
              <a:rPr lang="en-US" altLang="zh-CN" sz="2800" u="none" dirty="0">
                <a:solidFill>
                  <a:srgbClr val="CC0000"/>
                </a:solidFill>
                <a:ea typeface="隶书" pitchFamily="49" charset="-122"/>
              </a:rPr>
              <a:t>        </a:t>
            </a:r>
            <a:r>
              <a:rPr lang="en-US" altLang="zh-CN" sz="2800" u="none" dirty="0" err="1">
                <a:solidFill>
                  <a:srgbClr val="CC0000"/>
                </a:solidFill>
                <a:ea typeface="隶书" pitchFamily="49" charset="-122"/>
              </a:rPr>
              <a:t>BstNode</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&lt;Type&gt;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smtClean="0">
                <a:solidFill>
                  <a:srgbClr val="CC0000"/>
                </a:solidFill>
                <a:ea typeface="隶书" pitchFamily="49" charset="-122"/>
              </a:rPr>
              <a:t>temp</a:t>
            </a:r>
            <a:r>
              <a:rPr lang="en-US" altLang="zh-CN" sz="2800" b="1" u="none" dirty="0" smtClean="0">
                <a:solidFill>
                  <a:srgbClr val="CC0000"/>
                </a:solidFill>
                <a:ea typeface="隶书" pitchFamily="49" charset="-122"/>
              </a:rPr>
              <a:t>=</a:t>
            </a:r>
            <a:r>
              <a:rPr lang="en-US" altLang="zh-CN" sz="2800" u="none" dirty="0" err="1" smtClean="0">
                <a:solidFill>
                  <a:srgbClr val="CC0000"/>
                </a:solidFill>
                <a:ea typeface="隶书" pitchFamily="49" charset="-122"/>
              </a:rPr>
              <a:t>ptr</a:t>
            </a:r>
            <a:r>
              <a:rPr lang="en-US" altLang="zh-CN" sz="2800" b="1" u="none" dirty="0">
                <a:solidFill>
                  <a:srgbClr val="CC00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从根搜索</a:t>
            </a:r>
          </a:p>
          <a:p>
            <a:r>
              <a:rPr lang="zh-CN" altLang="en-US" sz="2800" u="none" dirty="0">
                <a:solidFill>
                  <a:srgbClr val="CC0000"/>
                </a:solidFill>
                <a:ea typeface="隶书" pitchFamily="49" charset="-122"/>
              </a:rPr>
              <a:t>        </a:t>
            </a:r>
            <a:r>
              <a:rPr lang="en-US" altLang="zh-CN" sz="2800" b="1" u="none" dirty="0">
                <a:solidFill>
                  <a:srgbClr val="CC0000"/>
                </a:solidFill>
                <a:ea typeface="隶书" pitchFamily="49" charset="-122"/>
              </a:rPr>
              <a:t>while</a:t>
            </a:r>
            <a:r>
              <a:rPr lang="en-US" altLang="zh-CN" sz="2800" u="none" dirty="0">
                <a:solidFill>
                  <a:srgbClr val="CC0000"/>
                </a:solidFill>
                <a:ea typeface="隶书" pitchFamily="49" charset="-122"/>
              </a:rPr>
              <a:t> </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temp</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NULL</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p>
          <a:p>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if</a:t>
            </a:r>
            <a:r>
              <a:rPr lang="en-US" altLang="zh-CN" sz="2800" u="none" dirty="0">
                <a:solidFill>
                  <a:srgbClr val="CC0000"/>
                </a:solidFill>
                <a:ea typeface="隶书" pitchFamily="49" charset="-122"/>
              </a:rPr>
              <a:t> </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temp</a:t>
            </a:r>
            <a:r>
              <a:rPr lang="en-US" altLang="zh-CN" sz="2800" b="1" u="none" dirty="0" smtClean="0">
                <a:solidFill>
                  <a:srgbClr val="CC0000"/>
                </a:solidFill>
                <a:ea typeface="隶书" pitchFamily="49" charset="-122"/>
              </a:rPr>
              <a:t>-</a:t>
            </a:r>
            <a:r>
              <a:rPr lang="en-US" altLang="zh-CN" sz="2800" b="1" u="none" dirty="0">
                <a:solidFill>
                  <a:srgbClr val="CC0000"/>
                </a:solidFill>
                <a:ea typeface="隶书" pitchFamily="49" charset="-122"/>
              </a:rPr>
              <a:t>&gt;</a:t>
            </a:r>
            <a:r>
              <a:rPr lang="en-US" altLang="zh-CN" sz="2800" u="none" dirty="0" smtClean="0">
                <a:solidFill>
                  <a:srgbClr val="CC0000"/>
                </a:solidFill>
                <a:ea typeface="隶书" pitchFamily="49" charset="-122"/>
              </a:rPr>
              <a:t>data</a:t>
            </a:r>
            <a:r>
              <a:rPr lang="en-US" altLang="zh-CN" sz="2800" b="1" i="1" u="none" dirty="0" smtClean="0">
                <a:solidFill>
                  <a:srgbClr val="CC0000"/>
                </a:solidFill>
                <a:ea typeface="隶书" pitchFamily="49" charset="-122"/>
              </a:rPr>
              <a:t>==</a:t>
            </a:r>
            <a:r>
              <a:rPr lang="en-US" altLang="zh-CN" sz="2800" u="none" dirty="0" smtClean="0">
                <a:solidFill>
                  <a:srgbClr val="CC0000"/>
                </a:solidFill>
                <a:ea typeface="隶书" pitchFamily="49" charset="-122"/>
              </a:rPr>
              <a:t>x</a:t>
            </a:r>
            <a:r>
              <a:rPr lang="en-US" altLang="zh-CN" sz="2800" b="1" u="none" dirty="0" smtClean="0">
                <a:solidFill>
                  <a:srgbClr val="CC0000"/>
                </a:solidFill>
                <a:ea typeface="隶书" pitchFamily="49" charset="-122"/>
              </a:rPr>
              <a:t>) </a:t>
            </a:r>
            <a:r>
              <a:rPr lang="en-US" altLang="zh-CN" sz="2800" u="none" dirty="0" smtClean="0">
                <a:solidFill>
                  <a:srgbClr val="CC0000"/>
                </a:solidFill>
                <a:ea typeface="隶书" pitchFamily="49" charset="-122"/>
              </a:rPr>
              <a:t> </a:t>
            </a:r>
            <a:r>
              <a:rPr lang="en-US" altLang="zh-CN" sz="2800" b="1" u="none" dirty="0">
                <a:solidFill>
                  <a:srgbClr val="CC0000"/>
                </a:solidFill>
                <a:ea typeface="隶书" pitchFamily="49" charset="-122"/>
              </a:rPr>
              <a:t>return</a:t>
            </a:r>
            <a:r>
              <a:rPr lang="en-US" altLang="zh-CN" sz="2800" u="none" dirty="0">
                <a:solidFill>
                  <a:srgbClr val="CC0000"/>
                </a:solidFill>
                <a:ea typeface="隶书" pitchFamily="49" charset="-122"/>
              </a:rPr>
              <a:t> temp</a:t>
            </a:r>
            <a:r>
              <a:rPr lang="en-US" altLang="zh-CN" sz="2800" b="1" u="none" dirty="0">
                <a:solidFill>
                  <a:srgbClr val="CC0000"/>
                </a:solidFill>
                <a:ea typeface="隶书" pitchFamily="49" charset="-122"/>
              </a:rPr>
              <a:t>;</a:t>
            </a:r>
            <a:endParaRPr lang="en-US" altLang="zh-CN" sz="2800" u="none" dirty="0">
              <a:solidFill>
                <a:srgbClr val="CC0000"/>
              </a:solidFill>
              <a:ea typeface="隶书" pitchFamily="49" charset="-122"/>
            </a:endParaRPr>
          </a:p>
          <a:p>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if</a:t>
            </a:r>
            <a:r>
              <a:rPr lang="en-US" altLang="zh-CN" sz="2800" u="none" dirty="0">
                <a:solidFill>
                  <a:srgbClr val="CC0000"/>
                </a:solidFill>
                <a:ea typeface="隶书" pitchFamily="49" charset="-122"/>
              </a:rPr>
              <a:t> </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temp</a:t>
            </a:r>
            <a:r>
              <a:rPr lang="en-US" altLang="zh-CN" sz="2800" b="1" u="none" dirty="0" smtClean="0">
                <a:solidFill>
                  <a:srgbClr val="CC0000"/>
                </a:solidFill>
                <a:ea typeface="隶书" pitchFamily="49" charset="-122"/>
              </a:rPr>
              <a:t>-</a:t>
            </a:r>
            <a:r>
              <a:rPr lang="en-US" altLang="zh-CN" sz="2800" b="1" u="none" dirty="0">
                <a:solidFill>
                  <a:srgbClr val="CC0000"/>
                </a:solidFill>
                <a:ea typeface="隶书" pitchFamily="49" charset="-122"/>
              </a:rPr>
              <a:t>&gt;</a:t>
            </a:r>
            <a:r>
              <a:rPr lang="en-US" altLang="zh-CN" sz="2800" u="none" dirty="0" smtClean="0">
                <a:solidFill>
                  <a:srgbClr val="CC0000"/>
                </a:solidFill>
                <a:ea typeface="隶书" pitchFamily="49" charset="-122"/>
              </a:rPr>
              <a:t>data</a:t>
            </a:r>
            <a:r>
              <a:rPr lang="en-US" altLang="zh-CN" sz="2800" b="1" u="none" dirty="0" smtClean="0">
                <a:solidFill>
                  <a:srgbClr val="CC0000"/>
                </a:solidFill>
                <a:ea typeface="隶书" pitchFamily="49" charset="-122"/>
              </a:rPr>
              <a:t>&lt;</a:t>
            </a:r>
            <a:r>
              <a:rPr lang="en-US" altLang="zh-CN" sz="2800" u="none" dirty="0" smtClean="0">
                <a:solidFill>
                  <a:srgbClr val="CC0000"/>
                </a:solidFill>
                <a:ea typeface="隶书" pitchFamily="49" charset="-122"/>
              </a:rPr>
              <a:t>x</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 </a:t>
            </a:r>
            <a:endParaRPr lang="en-US" altLang="zh-CN" sz="2800" u="none" dirty="0">
              <a:solidFill>
                <a:srgbClr val="CC0000"/>
              </a:solidFill>
              <a:ea typeface="隶书" pitchFamily="49" charset="-122"/>
            </a:endParaRPr>
          </a:p>
          <a:p>
            <a:r>
              <a:rPr lang="en-US" altLang="zh-CN" sz="2800" u="none" dirty="0">
                <a:solidFill>
                  <a:srgbClr val="CC0000"/>
                </a:solidFill>
                <a:ea typeface="隶书" pitchFamily="49" charset="-122"/>
              </a:rPr>
              <a:t>                 </a:t>
            </a:r>
            <a:r>
              <a:rPr lang="en-US" altLang="zh-CN" sz="2800" u="none" dirty="0" smtClean="0">
                <a:solidFill>
                  <a:srgbClr val="CC0000"/>
                </a:solidFill>
                <a:ea typeface="隶书" pitchFamily="49" charset="-122"/>
              </a:rPr>
              <a:t>temp</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temp</a:t>
            </a:r>
            <a:r>
              <a:rPr lang="en-US" altLang="zh-CN" sz="2800" b="1" u="none" dirty="0" smtClean="0">
                <a:solidFill>
                  <a:srgbClr val="CC0000"/>
                </a:solidFill>
                <a:ea typeface="隶书" pitchFamily="49" charset="-122"/>
              </a:rPr>
              <a:t>-</a:t>
            </a:r>
            <a:r>
              <a:rPr lang="en-US" altLang="zh-CN" sz="2800" b="1" u="none" dirty="0">
                <a:solidFill>
                  <a:srgbClr val="CC0000"/>
                </a:solidFill>
                <a:ea typeface="隶书" pitchFamily="49" charset="-122"/>
              </a:rPr>
              <a:t>&gt;</a:t>
            </a:r>
            <a:r>
              <a:rPr lang="en-US" altLang="zh-CN" sz="2800" u="none" dirty="0" err="1">
                <a:solidFill>
                  <a:srgbClr val="CC0000"/>
                </a:solidFill>
                <a:ea typeface="隶书" pitchFamily="49" charset="-122"/>
              </a:rPr>
              <a:t>rightChild</a:t>
            </a:r>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右子树</a:t>
            </a:r>
          </a:p>
          <a:p>
            <a:r>
              <a:rPr lang="zh-CN" altLang="en-US" sz="2800" u="none" dirty="0">
                <a:solidFill>
                  <a:srgbClr val="CC0000"/>
                </a:solidFill>
                <a:ea typeface="隶书" pitchFamily="49" charset="-122"/>
              </a:rPr>
              <a:t>              </a:t>
            </a:r>
            <a:r>
              <a:rPr lang="en-US" altLang="zh-CN" sz="2800" b="1" u="none" dirty="0">
                <a:solidFill>
                  <a:srgbClr val="CC0000"/>
                </a:solidFill>
                <a:ea typeface="隶书" pitchFamily="49" charset="-122"/>
              </a:rPr>
              <a:t>else</a:t>
            </a:r>
            <a:r>
              <a:rPr lang="en-US" altLang="zh-CN" sz="2800" u="none" dirty="0">
                <a:solidFill>
                  <a:srgbClr val="CC0000"/>
                </a:solidFill>
                <a:ea typeface="隶书" pitchFamily="49" charset="-122"/>
              </a:rPr>
              <a:t> </a:t>
            </a:r>
            <a:r>
              <a:rPr lang="en-US" altLang="zh-CN" sz="2800" u="none" dirty="0" smtClean="0">
                <a:solidFill>
                  <a:srgbClr val="CC0000"/>
                </a:solidFill>
                <a:ea typeface="隶书" pitchFamily="49" charset="-122"/>
              </a:rPr>
              <a:t>temp</a:t>
            </a:r>
            <a:r>
              <a:rPr lang="en-US" altLang="zh-CN" sz="2800" b="1" u="none" dirty="0" smtClean="0">
                <a:solidFill>
                  <a:srgbClr val="CC0000"/>
                </a:solidFill>
                <a:ea typeface="隶书" pitchFamily="49" charset="-122"/>
              </a:rPr>
              <a:t>=</a:t>
            </a:r>
            <a:r>
              <a:rPr lang="en-US" altLang="zh-CN" sz="2800" u="none" dirty="0" smtClean="0">
                <a:solidFill>
                  <a:srgbClr val="CC0000"/>
                </a:solidFill>
                <a:ea typeface="隶书" pitchFamily="49" charset="-122"/>
              </a:rPr>
              <a:t>temp</a:t>
            </a:r>
            <a:r>
              <a:rPr lang="en-US" altLang="zh-CN" sz="2800" b="1" u="none" dirty="0" smtClean="0">
                <a:solidFill>
                  <a:srgbClr val="CC0000"/>
                </a:solidFill>
                <a:ea typeface="隶书" pitchFamily="49" charset="-122"/>
              </a:rPr>
              <a:t>-</a:t>
            </a:r>
            <a:r>
              <a:rPr lang="en-US" altLang="zh-CN" sz="2800" b="1" u="none" dirty="0">
                <a:solidFill>
                  <a:srgbClr val="CC0000"/>
                </a:solidFill>
                <a:ea typeface="隶书" pitchFamily="49" charset="-122"/>
              </a:rPr>
              <a:t>&gt;</a:t>
            </a:r>
            <a:r>
              <a:rPr lang="en-US" altLang="zh-CN" sz="2800" u="none" dirty="0" err="1">
                <a:solidFill>
                  <a:srgbClr val="CC0000"/>
                </a:solidFill>
                <a:ea typeface="隶书" pitchFamily="49" charset="-122"/>
              </a:rPr>
              <a:t>leftChild</a:t>
            </a:r>
            <a:r>
              <a:rPr lang="en-US" altLang="zh-CN" sz="2800" b="1" u="none" dirty="0">
                <a:solidFill>
                  <a:srgbClr val="CC00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左子树  </a:t>
            </a:r>
            <a:r>
              <a:rPr lang="en-US" altLang="zh-CN" sz="2800" b="1" u="none" dirty="0" smtClean="0">
                <a:solidFill>
                  <a:srgbClr val="CC0000"/>
                </a:solidFill>
                <a:ea typeface="隶书" pitchFamily="49" charset="-122"/>
              </a:rPr>
              <a:t>}</a:t>
            </a:r>
            <a:endParaRPr lang="en-US" altLang="zh-CN" sz="2800" b="1" u="none" dirty="0">
              <a:solidFill>
                <a:srgbClr val="CC0000"/>
              </a:solidFill>
              <a:ea typeface="隶书" pitchFamily="49" charset="-122"/>
            </a:endParaRPr>
          </a:p>
          <a:p>
            <a:r>
              <a:rPr lang="en-US" altLang="zh-CN" sz="2800" b="1" u="none" dirty="0">
                <a:solidFill>
                  <a:srgbClr val="CC0000"/>
                </a:solidFill>
                <a:ea typeface="隶书" pitchFamily="49" charset="-122"/>
              </a:rPr>
              <a:t>    }</a:t>
            </a:r>
            <a:endParaRPr lang="en-US" altLang="zh-CN" sz="2800" u="none" dirty="0">
              <a:solidFill>
                <a:srgbClr val="CC0000"/>
              </a:solidFill>
              <a:ea typeface="隶书" pitchFamily="49" charset="-122"/>
            </a:endParaRPr>
          </a:p>
          <a:p>
            <a:r>
              <a:rPr lang="en-US" altLang="zh-CN" sz="2800" b="1" u="none" dirty="0">
                <a:solidFill>
                  <a:srgbClr val="CC0000"/>
                </a:solidFill>
                <a:ea typeface="隶书" pitchFamily="49" charset="-122"/>
              </a:rPr>
              <a:t>    return</a:t>
            </a:r>
            <a:r>
              <a:rPr lang="en-US" altLang="zh-CN" sz="2800" u="none" dirty="0">
                <a:solidFill>
                  <a:srgbClr val="CC0000"/>
                </a:solidFill>
                <a:ea typeface="隶书" pitchFamily="49" charset="-122"/>
              </a:rPr>
              <a:t> NULL</a:t>
            </a:r>
            <a:r>
              <a:rPr lang="en-US" altLang="zh-CN" sz="2800" b="1" u="none" dirty="0">
                <a:solidFill>
                  <a:srgbClr val="CC0000"/>
                </a:solidFill>
                <a:ea typeface="隶书" pitchFamily="49" charset="-122"/>
              </a:rPr>
              <a:t>;</a:t>
            </a:r>
            <a:r>
              <a:rPr lang="en-US" altLang="zh-CN" sz="2800" b="1" u="none" dirty="0">
                <a:solidFill>
                  <a:srgbClr val="CC33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搜索失败</a:t>
            </a:r>
          </a:p>
          <a:p>
            <a:r>
              <a:rPr lang="en-US" altLang="zh-CN" sz="2800" b="1" u="none" dirty="0">
                <a:solidFill>
                  <a:srgbClr val="CC0000"/>
                </a:solidFill>
                <a:ea typeface="隶书" pitchFamily="49" charset="-122"/>
              </a:rPr>
              <a:t>}</a:t>
            </a:r>
            <a:r>
              <a:rPr lang="en-US" altLang="zh-CN" sz="2800" u="none" dirty="0">
                <a:solidFill>
                  <a:srgbClr val="CC0000"/>
                </a:solidFill>
                <a:ea typeface="隶书" pitchFamily="49" charset="-122"/>
              </a:rPr>
              <a:t>   </a:t>
            </a:r>
            <a:r>
              <a:rPr lang="en-US" altLang="zh-CN" sz="2800" b="1" u="none" dirty="0">
                <a:solidFill>
                  <a:srgbClr val="CC0000"/>
                </a:solidFill>
                <a:ea typeface="隶书" pitchFamily="49" charset="-122"/>
              </a:rPr>
              <a:t> </a:t>
            </a: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59</a:t>
            </a:fld>
            <a:endParaRPr lang="en-US" altLang="zh-CN"/>
          </a:p>
        </p:txBody>
      </p:sp>
    </p:spTree>
  </p:cSld>
  <p:clrMapOvr>
    <a:masterClrMapping/>
  </p:clrMapOvr>
  <p:transition>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4548" name="Rectangle 4"/>
          <p:cNvSpPr>
            <a:spLocks noChangeArrowheads="1"/>
          </p:cNvSpPr>
          <p:nvPr/>
        </p:nvSpPr>
        <p:spPr bwMode="auto">
          <a:xfrm>
            <a:off x="533400" y="1417638"/>
            <a:ext cx="8069263" cy="1706562"/>
          </a:xfrm>
          <a:prstGeom prst="rect">
            <a:avLst/>
          </a:prstGeom>
          <a:noFill/>
          <a:ln w="9525">
            <a:noFill/>
            <a:miter lim="800000"/>
            <a:headEnd/>
            <a:tailEnd/>
          </a:ln>
          <a:effectLst/>
        </p:spPr>
        <p:txBody>
          <a:bodyPr/>
          <a:lstStyle/>
          <a:p>
            <a:pPr marL="342900" indent="-342900">
              <a:spcBef>
                <a:spcPct val="20000"/>
              </a:spcBef>
              <a:buClr>
                <a:srgbClr val="800080"/>
              </a:buClr>
              <a:buSzPct val="55000"/>
              <a:buFont typeface="Wingdings" pitchFamily="2" charset="2"/>
              <a:buChar char="n"/>
            </a:pPr>
            <a:r>
              <a:rPr lang="zh-CN" altLang="en-US" sz="3200" b="1" u="none" dirty="0">
                <a:solidFill>
                  <a:srgbClr val="003300"/>
                </a:solidFill>
                <a:effectLst>
                  <a:outerShdw blurRad="38100" dist="38100" dir="2700000" algn="tl">
                    <a:srgbClr val="C0C0C0"/>
                  </a:outerShdw>
                </a:effectLst>
                <a:latin typeface="仿宋_GB2312" pitchFamily="49" charset="-122"/>
                <a:ea typeface="仿宋_GB2312" pitchFamily="49" charset="-122"/>
              </a:rPr>
              <a:t>实施搜索时有两种不同的环境。</a:t>
            </a:r>
          </a:p>
          <a:p>
            <a:pPr marL="742950" lvl="1" indent="-285750">
              <a:spcBef>
                <a:spcPct val="50000"/>
              </a:spcBef>
              <a:buClr>
                <a:srgbClr val="800080"/>
              </a:buClr>
              <a:buSzPct val="55000"/>
              <a:buFont typeface="Wingdings" pitchFamily="2" charset="2"/>
              <a:buChar char="u"/>
            </a:pPr>
            <a:r>
              <a:rPr lang="zh-CN" altLang="en-US" sz="2800" b="1" dirty="0">
                <a:solidFill>
                  <a:srgbClr val="CC0000"/>
                </a:solidFill>
                <a:effectLst>
                  <a:outerShdw blurRad="38100" dist="38100" dir="2700000" algn="tl">
                    <a:srgbClr val="C0C0C0"/>
                  </a:outerShdw>
                </a:effectLst>
                <a:latin typeface="仿宋_GB2312" pitchFamily="49" charset="-122"/>
                <a:ea typeface="仿宋_GB2312" pitchFamily="49" charset="-122"/>
              </a:rPr>
              <a:t>静态环境</a:t>
            </a:r>
            <a:r>
              <a:rPr lang="en-US" altLang="zh-CN" sz="2800" b="1" u="none" dirty="0">
                <a:solidFill>
                  <a:srgbClr val="003300"/>
                </a:solidFill>
                <a:effectLst>
                  <a:outerShdw blurRad="38100" dist="38100" dir="2700000" algn="tl">
                    <a:srgbClr val="C0C0C0"/>
                  </a:outerShdw>
                </a:effectLst>
                <a:latin typeface="Times New Roman"/>
                <a:ea typeface="仿宋_GB2312" pitchFamily="49" charset="-122"/>
              </a:rPr>
              <a:t>——</a:t>
            </a:r>
            <a:r>
              <a:rPr lang="zh-CN" altLang="en-US" sz="2800" b="1" u="none" dirty="0">
                <a:solidFill>
                  <a:srgbClr val="003300"/>
                </a:solidFill>
                <a:effectLst>
                  <a:outerShdw blurRad="38100" dist="38100" dir="2700000" algn="tl">
                    <a:srgbClr val="C0C0C0"/>
                  </a:outerShdw>
                </a:effectLst>
                <a:latin typeface="仿宋_GB2312" pitchFamily="49" charset="-122"/>
                <a:ea typeface="仿宋_GB2312" pitchFamily="49" charset="-122"/>
              </a:rPr>
              <a:t>搜索结构在插入和删除等操作 的前后不发生改变。</a:t>
            </a:r>
          </a:p>
          <a:p>
            <a:pPr marL="742950" lvl="1" indent="-285750">
              <a:spcBef>
                <a:spcPct val="20000"/>
              </a:spcBef>
              <a:buClr>
                <a:srgbClr val="800080"/>
              </a:buClr>
              <a:buSzPct val="55000"/>
              <a:buFont typeface="Wingdings" pitchFamily="2" charset="2"/>
              <a:buNone/>
            </a:pPr>
            <a:r>
              <a:rPr lang="zh-CN" altLang="en-US" sz="2800" b="1" u="none" dirty="0">
                <a:solidFill>
                  <a:srgbClr val="000099"/>
                </a:solidFill>
                <a:effectLst>
                  <a:outerShdw blurRad="38100" dist="38100" dir="2700000" algn="tl">
                    <a:srgbClr val="C0C0C0"/>
                  </a:outerShdw>
                </a:effectLst>
                <a:latin typeface="仿宋_GB2312" pitchFamily="49" charset="-122"/>
                <a:ea typeface="仿宋_GB2312" pitchFamily="49" charset="-122"/>
                <a:sym typeface="Symbol" pitchFamily="18" charset="2"/>
              </a:rPr>
              <a:t>                      静态搜索表</a:t>
            </a:r>
            <a:r>
              <a:rPr lang="zh-CN" altLang="en-US" sz="2800" b="1" u="none" dirty="0">
                <a:effectLst>
                  <a:outerShdw blurRad="38100" dist="38100" dir="2700000" algn="tl">
                    <a:srgbClr val="C0C0C0"/>
                  </a:outerShdw>
                </a:effectLst>
                <a:latin typeface="仿宋_GB2312" pitchFamily="49" charset="-122"/>
                <a:ea typeface="仿宋_GB2312" pitchFamily="49" charset="-122"/>
              </a:rPr>
              <a:t> </a:t>
            </a:r>
          </a:p>
        </p:txBody>
      </p:sp>
      <p:sp>
        <p:nvSpPr>
          <p:cNvPr id="364549" name="Rectangle 5"/>
          <p:cNvSpPr>
            <a:spLocks noChangeArrowheads="1"/>
          </p:cNvSpPr>
          <p:nvPr/>
        </p:nvSpPr>
        <p:spPr bwMode="auto">
          <a:xfrm>
            <a:off x="488950" y="3681413"/>
            <a:ext cx="7924800" cy="2286000"/>
          </a:xfrm>
          <a:prstGeom prst="rect">
            <a:avLst/>
          </a:prstGeom>
          <a:noFill/>
          <a:ln w="9525">
            <a:noFill/>
            <a:miter lim="800000"/>
            <a:headEnd/>
            <a:tailEnd/>
          </a:ln>
          <a:effectLst/>
        </p:spPr>
        <p:txBody>
          <a:bodyPr/>
          <a:lstStyle/>
          <a:p>
            <a:pPr marL="742950" lvl="1" indent="-285750">
              <a:spcBef>
                <a:spcPct val="20000"/>
              </a:spcBef>
              <a:buClr>
                <a:srgbClr val="800080"/>
              </a:buClr>
              <a:buSzPct val="55000"/>
              <a:buFont typeface="Wingdings" pitchFamily="2" charset="2"/>
              <a:buChar char="u"/>
            </a:pPr>
            <a:r>
              <a:rPr lang="zh-CN" altLang="en-US" sz="2800" b="1" dirty="0">
                <a:solidFill>
                  <a:srgbClr val="CC0000"/>
                </a:solidFill>
                <a:effectLst>
                  <a:outerShdw blurRad="38100" dist="38100" dir="2700000" algn="tl">
                    <a:srgbClr val="C0C0C0"/>
                  </a:outerShdw>
                </a:effectLst>
                <a:latin typeface="仿宋_GB2312" pitchFamily="49" charset="-122"/>
                <a:ea typeface="仿宋_GB2312" pitchFamily="49" charset="-122"/>
              </a:rPr>
              <a:t>动态环境</a:t>
            </a:r>
            <a:r>
              <a:rPr lang="en-US" altLang="zh-CN" sz="2800" b="1" u="none" dirty="0">
                <a:solidFill>
                  <a:srgbClr val="003300"/>
                </a:solidFill>
                <a:effectLst>
                  <a:outerShdw blurRad="38100" dist="38100" dir="2700000" algn="tl">
                    <a:srgbClr val="C0C0C0"/>
                  </a:outerShdw>
                </a:effectLst>
                <a:latin typeface="Times New Roman"/>
                <a:ea typeface="仿宋_GB2312" pitchFamily="49" charset="-122"/>
              </a:rPr>
              <a:t>——</a:t>
            </a:r>
            <a:r>
              <a:rPr lang="zh-CN" altLang="en-US" sz="2800" b="1" u="none" dirty="0">
                <a:solidFill>
                  <a:srgbClr val="003300"/>
                </a:solidFill>
                <a:effectLst>
                  <a:outerShdw blurRad="38100" dist="38100" dir="2700000" algn="tl">
                    <a:srgbClr val="C0C0C0"/>
                  </a:outerShdw>
                </a:effectLst>
                <a:latin typeface="仿宋_GB2312" pitchFamily="49" charset="-122"/>
                <a:ea typeface="仿宋_GB2312" pitchFamily="49" charset="-122"/>
              </a:rPr>
              <a:t>为保持较高的搜索效率</a:t>
            </a:r>
            <a:r>
              <a:rPr lang="en-US" altLang="zh-CN" sz="2800" b="1" u="none" dirty="0">
                <a:solidFill>
                  <a:srgbClr val="003300"/>
                </a:solidFill>
                <a:effectLst>
                  <a:outerShdw blurRad="38100" dist="38100" dir="2700000" algn="tl">
                    <a:srgbClr val="C0C0C0"/>
                  </a:outerShdw>
                </a:effectLst>
                <a:latin typeface="仿宋_GB2312" pitchFamily="49" charset="-122"/>
                <a:ea typeface="仿宋_GB2312" pitchFamily="49" charset="-122"/>
              </a:rPr>
              <a:t>, </a:t>
            </a:r>
            <a:r>
              <a:rPr lang="zh-CN" altLang="en-US" sz="2800" b="1" u="none" dirty="0">
                <a:solidFill>
                  <a:srgbClr val="003300"/>
                </a:solidFill>
                <a:effectLst>
                  <a:outerShdw blurRad="38100" dist="38100" dir="2700000" algn="tl">
                    <a:srgbClr val="C0C0C0"/>
                  </a:outerShdw>
                </a:effectLst>
                <a:latin typeface="仿宋_GB2312" pitchFamily="49" charset="-122"/>
                <a:ea typeface="仿宋_GB2312" pitchFamily="49" charset="-122"/>
              </a:rPr>
              <a:t>搜索结构在执行插入和删除等操作的前后将自动进行调整，结构可能发生变化。</a:t>
            </a:r>
          </a:p>
          <a:p>
            <a:pPr marL="742950" lvl="1" indent="-285750">
              <a:spcBef>
                <a:spcPct val="20000"/>
              </a:spcBef>
              <a:buClr>
                <a:srgbClr val="FF7C80"/>
              </a:buClr>
              <a:buSzPct val="50000"/>
              <a:buFont typeface="Wingdings" pitchFamily="2" charset="2"/>
              <a:buNone/>
            </a:pPr>
            <a:r>
              <a:rPr lang="zh-CN" altLang="en-US" sz="2800" b="1" u="none" dirty="0">
                <a:effectLst>
                  <a:outerShdw blurRad="38100" dist="38100" dir="2700000" algn="tl">
                    <a:srgbClr val="C0C0C0"/>
                  </a:outerShdw>
                </a:effectLst>
                <a:latin typeface="仿宋_GB2312" pitchFamily="49" charset="-122"/>
                <a:ea typeface="仿宋_GB2312" pitchFamily="49" charset="-122"/>
              </a:rPr>
              <a:t>                     </a:t>
            </a:r>
            <a:r>
              <a:rPr lang="zh-CN" altLang="en-US" sz="2800" b="1" u="none" dirty="0">
                <a:solidFill>
                  <a:srgbClr val="000099"/>
                </a:solidFill>
                <a:effectLst>
                  <a:outerShdw blurRad="38100" dist="38100" dir="2700000" algn="tl">
                    <a:srgbClr val="C0C0C0"/>
                  </a:outerShdw>
                </a:effectLst>
                <a:latin typeface="仿宋_GB2312" pitchFamily="49" charset="-122"/>
                <a:ea typeface="仿宋_GB2312" pitchFamily="49" charset="-122"/>
                <a:sym typeface="Symbol" pitchFamily="18" charset="2"/>
              </a:rPr>
              <a:t> 动态搜索表</a:t>
            </a:r>
          </a:p>
        </p:txBody>
      </p:sp>
      <p:sp>
        <p:nvSpPr>
          <p:cNvPr id="4" name="灯片编号占位符 3"/>
          <p:cNvSpPr>
            <a:spLocks noGrp="1"/>
          </p:cNvSpPr>
          <p:nvPr>
            <p:ph type="sldNum" sz="quarter" idx="12"/>
          </p:nvPr>
        </p:nvSpPr>
        <p:spPr/>
        <p:txBody>
          <a:bodyPr/>
          <a:lstStyle/>
          <a:p>
            <a:fld id="{A676A666-26EC-422C-917D-D410A76DDE32}" type="slidenum">
              <a:rPr lang="en-US" altLang="zh-CN" smtClean="0"/>
              <a:pPr/>
              <a:t>6</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4548">
                                            <p:txEl>
                                              <p:pRg st="1" end="1"/>
                                            </p:txEl>
                                          </p:spTgt>
                                        </p:tgtEl>
                                        <p:attrNameLst>
                                          <p:attrName>style.visibility</p:attrName>
                                        </p:attrNameLst>
                                      </p:cBhvr>
                                      <p:to>
                                        <p:strVal val="visible"/>
                                      </p:to>
                                    </p:set>
                                    <p:animEffect transition="in" filter="checkerboard(across)">
                                      <p:cBhvr>
                                        <p:cTn id="7" dur="500"/>
                                        <p:tgtEl>
                                          <p:spTgt spid="364548">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64548">
                                            <p:txEl>
                                              <p:pRg st="2" end="2"/>
                                            </p:txEl>
                                          </p:spTgt>
                                        </p:tgtEl>
                                        <p:attrNameLst>
                                          <p:attrName>style.visibility</p:attrName>
                                        </p:attrNameLst>
                                      </p:cBhvr>
                                      <p:to>
                                        <p:strVal val="visible"/>
                                      </p:to>
                                    </p:set>
                                    <p:animEffect transition="in" filter="checkerboard(across)">
                                      <p:cBhvr>
                                        <p:cTn id="10" dur="500"/>
                                        <p:tgtEl>
                                          <p:spTgt spid="36454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64549">
                                            <p:txEl>
                                              <p:pRg st="0" end="0"/>
                                            </p:txEl>
                                          </p:spTgt>
                                        </p:tgtEl>
                                        <p:attrNameLst>
                                          <p:attrName>style.visibility</p:attrName>
                                        </p:attrNameLst>
                                      </p:cBhvr>
                                      <p:to>
                                        <p:strVal val="visible"/>
                                      </p:to>
                                    </p:set>
                                    <p:animEffect transition="in" filter="checkerboard(across)">
                                      <p:cBhvr>
                                        <p:cTn id="15" dur="500"/>
                                        <p:tgtEl>
                                          <p:spTgt spid="364549">
                                            <p:txEl>
                                              <p:pRg st="0" end="0"/>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64549">
                                            <p:txEl>
                                              <p:pRg st="1" end="1"/>
                                            </p:txEl>
                                          </p:spTgt>
                                        </p:tgtEl>
                                        <p:attrNameLst>
                                          <p:attrName>style.visibility</p:attrName>
                                        </p:attrNameLst>
                                      </p:cBhvr>
                                      <p:to>
                                        <p:strVal val="visible"/>
                                      </p:to>
                                    </p:set>
                                    <p:animEffect transition="in" filter="checkerboard(across)">
                                      <p:cBhvr>
                                        <p:cTn id="18" dur="500"/>
                                        <p:tgtEl>
                                          <p:spTgt spid="3645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60</a:t>
            </a:fld>
            <a:endParaRPr lang="en-US" altLang="zh-CN"/>
          </a:p>
        </p:txBody>
      </p:sp>
      <p:sp>
        <p:nvSpPr>
          <p:cNvPr id="3" name="标题 1"/>
          <p:cNvSpPr txBox="1">
            <a:spLocks/>
          </p:cNvSpPr>
          <p:nvPr/>
        </p:nvSpPr>
        <p:spPr>
          <a:xfrm>
            <a:off x="471054" y="524020"/>
            <a:ext cx="8229600" cy="639762"/>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7.3.3</a:t>
            </a:r>
            <a:r>
              <a:rPr kumimoji="1" lang="en-US" altLang="zh-CN" sz="3600" b="1" i="0" u="none" strike="noStrike" kern="0" cap="none" spc="0" normalizeH="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基于二叉查找树的遍历</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57200" y="1253836"/>
            <a:ext cx="8229600" cy="4525963"/>
          </a:xfrm>
          <a:prstGeom prst="rect">
            <a:avLst/>
          </a:prstGeom>
        </p:spPr>
        <p:txBody>
          <a:bodyPr>
            <a:no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扩展的二叉查找树每个节点的结构在原有了左子节点、键值、右子节点三个属性以外，有增加了左子节点标签，右子节点标签两个属性。</a:t>
            </a: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800100" lvl="1" indent="-342900" algn="just">
              <a:spcBef>
                <a:spcPct val="20000"/>
              </a:spcBef>
              <a:buFontTx/>
              <a:buChar char="•"/>
            </a:pPr>
            <a:r>
              <a:rPr kumimoji="1" lang="zh-CN" altLang="en-US" b="1" i="0" u="none" strike="noStrike" kern="0" cap="none" spc="0" normalizeH="0" baseline="0" noProof="0" dirty="0" smtClean="0">
                <a:ln>
                  <a:noFill/>
                </a:ln>
                <a:solidFill>
                  <a:srgbClr val="FF0000"/>
                </a:solidFill>
                <a:effectLst/>
                <a:uLnTx/>
                <a:uFillTx/>
                <a:latin typeface="+mn-lt"/>
                <a:ea typeface="+mn-ea"/>
                <a:cs typeface="+mn-cs"/>
              </a:rPr>
              <a:t>左子节点标签的含义是，如果左子节点是其树中的左子节点，则标签为</a:t>
            </a:r>
            <a:r>
              <a:rPr kumimoji="1" lang="en-US" b="1" i="0" u="none" strike="noStrike" kern="0" cap="none" spc="0" normalizeH="0" baseline="0" noProof="0" dirty="0" smtClean="0">
                <a:ln>
                  <a:noFill/>
                </a:ln>
                <a:solidFill>
                  <a:srgbClr val="FF0000"/>
                </a:solidFill>
                <a:effectLst/>
                <a:uLnTx/>
                <a:uFillTx/>
                <a:latin typeface="+mn-lt"/>
                <a:ea typeface="+mn-ea"/>
                <a:cs typeface="+mn-cs"/>
              </a:rPr>
              <a:t>1</a:t>
            </a:r>
            <a:r>
              <a:rPr kumimoji="1" lang="zh-CN" altLang="en-US" b="1" i="0" u="none" strike="noStrike" kern="0" cap="none" spc="0" normalizeH="0" baseline="0" noProof="0" dirty="0" smtClean="0">
                <a:ln>
                  <a:noFill/>
                </a:ln>
                <a:solidFill>
                  <a:srgbClr val="FF0000"/>
                </a:solidFill>
                <a:effectLst/>
                <a:uLnTx/>
                <a:uFillTx/>
                <a:latin typeface="+mn-lt"/>
                <a:ea typeface="+mn-ea"/>
                <a:cs typeface="+mn-cs"/>
              </a:rPr>
              <a:t>，否则为</a:t>
            </a:r>
            <a:r>
              <a:rPr kumimoji="1" lang="en-US" b="1" i="0" u="none" strike="noStrike" kern="0" cap="none" spc="0" normalizeH="0" baseline="0" noProof="0" dirty="0" smtClean="0">
                <a:ln>
                  <a:noFill/>
                </a:ln>
                <a:solidFill>
                  <a:srgbClr val="FF0000"/>
                </a:solidFill>
                <a:effectLst/>
                <a:uLnTx/>
                <a:uFillTx/>
                <a:latin typeface="+mn-lt"/>
                <a:ea typeface="+mn-ea"/>
                <a:cs typeface="+mn-cs"/>
              </a:rPr>
              <a:t>0</a:t>
            </a:r>
            <a:r>
              <a:rPr kumimoji="1" lang="zh-CN" altLang="en-US" b="1" i="0" u="none" strike="noStrike" kern="0" cap="none" spc="0" normalizeH="0" baseline="0" noProof="0" dirty="0" smtClean="0">
                <a:ln>
                  <a:noFill/>
                </a:ln>
                <a:solidFill>
                  <a:srgbClr val="FF0000"/>
                </a:solidFill>
                <a:effectLst/>
                <a:uLnTx/>
                <a:uFillTx/>
                <a:latin typeface="+mn-lt"/>
                <a:ea typeface="+mn-ea"/>
                <a:cs typeface="+mn-cs"/>
              </a:rPr>
              <a:t>，如果为</a:t>
            </a:r>
            <a:r>
              <a:rPr kumimoji="1" lang="en-US" b="1" i="0" u="none" strike="noStrike" kern="0" cap="none" spc="0" normalizeH="0" baseline="0" noProof="0" dirty="0" smtClean="0">
                <a:ln>
                  <a:noFill/>
                </a:ln>
                <a:solidFill>
                  <a:srgbClr val="FF0000"/>
                </a:solidFill>
                <a:effectLst/>
                <a:uLnTx/>
                <a:uFillTx/>
                <a:latin typeface="+mn-lt"/>
                <a:ea typeface="+mn-ea"/>
                <a:cs typeface="+mn-cs"/>
              </a:rPr>
              <a:t>0</a:t>
            </a:r>
            <a:r>
              <a:rPr kumimoji="1" lang="zh-CN" altLang="en-US" b="1" i="0" u="none" strike="noStrike" kern="0" cap="none" spc="0" normalizeH="0" baseline="0" noProof="0" dirty="0" smtClean="0">
                <a:ln>
                  <a:noFill/>
                </a:ln>
                <a:solidFill>
                  <a:srgbClr val="FF0000"/>
                </a:solidFill>
                <a:effectLst/>
                <a:uLnTx/>
                <a:uFillTx/>
                <a:latin typeface="+mn-lt"/>
                <a:ea typeface="+mn-ea"/>
                <a:cs typeface="+mn-cs"/>
              </a:rPr>
              <a:t>，则该指针指向比当前节点小一个的节点。</a:t>
            </a:r>
            <a:endParaRPr kumimoji="1" lang="en-US" altLang="zh-CN" b="1" i="0" u="none" strike="noStrike" kern="0" cap="none" spc="0" normalizeH="0" baseline="0" noProof="0" dirty="0" smtClean="0">
              <a:ln>
                <a:noFill/>
              </a:ln>
              <a:solidFill>
                <a:srgbClr val="FF0000"/>
              </a:solidFill>
              <a:effectLst/>
              <a:uLnTx/>
              <a:uFillTx/>
              <a:latin typeface="+mn-lt"/>
              <a:ea typeface="+mn-ea"/>
              <a:cs typeface="+mn-cs"/>
            </a:endParaRPr>
          </a:p>
          <a:p>
            <a:pPr marL="800100" lvl="1" indent="-342900" algn="just">
              <a:spcBef>
                <a:spcPct val="20000"/>
              </a:spcBef>
              <a:buFontTx/>
              <a:buChar char="•"/>
            </a:pPr>
            <a:r>
              <a:rPr kumimoji="1" lang="zh-CN" altLang="en-US" b="1" i="0" u="none" strike="noStrike" kern="0" cap="none" spc="0" normalizeH="0" baseline="0" noProof="0" dirty="0" smtClean="0">
                <a:ln>
                  <a:noFill/>
                </a:ln>
                <a:solidFill>
                  <a:srgbClr val="FF0000"/>
                </a:solidFill>
                <a:effectLst/>
                <a:uLnTx/>
                <a:uFillTx/>
                <a:latin typeface="+mn-lt"/>
                <a:ea typeface="+mn-ea"/>
                <a:cs typeface="+mn-cs"/>
              </a:rPr>
              <a:t>右子节点标签的含义是，如果右子节点是其树中的右子节点，则标签为</a:t>
            </a:r>
            <a:r>
              <a:rPr kumimoji="1" lang="en-US" b="1" i="0" u="none" strike="noStrike" kern="0" cap="none" spc="0" normalizeH="0" baseline="0" noProof="0" dirty="0" smtClean="0">
                <a:ln>
                  <a:noFill/>
                </a:ln>
                <a:solidFill>
                  <a:srgbClr val="FF0000"/>
                </a:solidFill>
                <a:effectLst/>
                <a:uLnTx/>
                <a:uFillTx/>
                <a:latin typeface="+mn-lt"/>
                <a:ea typeface="+mn-ea"/>
                <a:cs typeface="+mn-cs"/>
              </a:rPr>
              <a:t>1</a:t>
            </a:r>
            <a:r>
              <a:rPr kumimoji="1" lang="zh-CN" altLang="en-US" b="1" i="0" u="none" strike="noStrike" kern="0" cap="none" spc="0" normalizeH="0" baseline="0" noProof="0" dirty="0" smtClean="0">
                <a:ln>
                  <a:noFill/>
                </a:ln>
                <a:solidFill>
                  <a:srgbClr val="FF0000"/>
                </a:solidFill>
                <a:effectLst/>
                <a:uLnTx/>
                <a:uFillTx/>
                <a:latin typeface="+mn-lt"/>
                <a:ea typeface="+mn-ea"/>
                <a:cs typeface="+mn-cs"/>
              </a:rPr>
              <a:t>，否则为</a:t>
            </a:r>
            <a:r>
              <a:rPr kumimoji="1" lang="en-US" b="1" i="0" u="none" strike="noStrike" kern="0" cap="none" spc="0" normalizeH="0" baseline="0" noProof="0" dirty="0" smtClean="0">
                <a:ln>
                  <a:noFill/>
                </a:ln>
                <a:solidFill>
                  <a:srgbClr val="FF0000"/>
                </a:solidFill>
                <a:effectLst/>
                <a:uLnTx/>
                <a:uFillTx/>
                <a:latin typeface="+mn-lt"/>
                <a:ea typeface="+mn-ea"/>
                <a:cs typeface="+mn-cs"/>
              </a:rPr>
              <a:t>0</a:t>
            </a:r>
            <a:r>
              <a:rPr kumimoji="1" lang="zh-CN" altLang="en-US" b="1" i="0" u="none" strike="noStrike" kern="0" cap="none" spc="0" normalizeH="0" baseline="0" noProof="0" dirty="0" smtClean="0">
                <a:ln>
                  <a:noFill/>
                </a:ln>
                <a:solidFill>
                  <a:srgbClr val="FF0000"/>
                </a:solidFill>
                <a:effectLst/>
                <a:uLnTx/>
                <a:uFillTx/>
                <a:latin typeface="+mn-lt"/>
                <a:ea typeface="+mn-ea"/>
                <a:cs typeface="+mn-cs"/>
              </a:rPr>
              <a:t>，如果为</a:t>
            </a:r>
            <a:r>
              <a:rPr kumimoji="1" lang="en-US" b="1" i="0" u="none" strike="noStrike" kern="0" cap="none" spc="0" normalizeH="0" baseline="0" noProof="0" dirty="0" smtClean="0">
                <a:ln>
                  <a:noFill/>
                </a:ln>
                <a:solidFill>
                  <a:srgbClr val="FF0000"/>
                </a:solidFill>
                <a:effectLst/>
                <a:uLnTx/>
                <a:uFillTx/>
                <a:latin typeface="+mn-lt"/>
                <a:ea typeface="+mn-ea"/>
                <a:cs typeface="+mn-cs"/>
              </a:rPr>
              <a:t>0</a:t>
            </a:r>
            <a:r>
              <a:rPr kumimoji="1" lang="zh-CN" altLang="en-US" b="1" i="0" u="none" strike="noStrike" kern="0" cap="none" spc="0" normalizeH="0" baseline="0" noProof="0" dirty="0" smtClean="0">
                <a:ln>
                  <a:noFill/>
                </a:ln>
                <a:solidFill>
                  <a:srgbClr val="FF0000"/>
                </a:solidFill>
                <a:effectLst/>
                <a:uLnTx/>
                <a:uFillTx/>
                <a:latin typeface="+mn-lt"/>
                <a:ea typeface="+mn-ea"/>
                <a:cs typeface="+mn-cs"/>
              </a:rPr>
              <a:t>，则指向比当前节点大一个的节点。 </a:t>
            </a:r>
            <a:endParaRPr kumimoji="1" lang="en-US" altLang="zh-CN"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下图就是一个扩展的二叉查找树，其中虚线就是指向其排序上的前一个和后一个的节点。</a:t>
            </a:r>
            <a:endParaRPr kumimoji="1" lang="zh-CN" altLang="en-US" sz="28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61</a:t>
            </a:fld>
            <a:endParaRPr lang="en-US" altLang="zh-CN"/>
          </a:p>
        </p:txBody>
      </p:sp>
      <p:sp>
        <p:nvSpPr>
          <p:cNvPr id="3" name="标题 1"/>
          <p:cNvSpPr txBox="1">
            <a:spLocks/>
          </p:cNvSpPr>
          <p:nvPr/>
        </p:nvSpPr>
        <p:spPr>
          <a:xfrm>
            <a:off x="512619" y="676420"/>
            <a:ext cx="8229600" cy="819871"/>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7.3.2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扩充的二叉查找树</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 name="Object 1"/>
          <p:cNvGraphicFramePr>
            <a:graphicFrameLocks noChangeAspect="1"/>
          </p:cNvGraphicFramePr>
          <p:nvPr/>
        </p:nvGraphicFramePr>
        <p:xfrm>
          <a:off x="249382" y="1351241"/>
          <a:ext cx="8534399" cy="3899632"/>
        </p:xfrm>
        <a:graphic>
          <a:graphicData uri="http://schemas.openxmlformats.org/presentationml/2006/ole">
            <p:oleObj spid="_x0000_s452610" name="Picture" r:id="rId3" imgW="6053075" imgH="2273722" progId="Word.Picture.8">
              <p:embed/>
            </p:oleObj>
          </a:graphicData>
        </a:graphic>
      </p:graphicFrame>
    </p:spTree>
  </p:cSld>
  <p:clrMapOvr>
    <a:masterClrMapping/>
  </p:clrMapOvr>
  <p:transition>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62</a:t>
            </a:fld>
            <a:endParaRPr lang="en-US" altLang="zh-CN"/>
          </a:p>
        </p:txBody>
      </p:sp>
      <p:sp>
        <p:nvSpPr>
          <p:cNvPr id="3" name="内容占位符 2"/>
          <p:cNvSpPr txBox="1">
            <a:spLocks/>
          </p:cNvSpPr>
          <p:nvPr/>
        </p:nvSpPr>
        <p:spPr>
          <a:xfrm>
            <a:off x="457200" y="1600200"/>
            <a:ext cx="8229600" cy="4525963"/>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二叉查找树构造好之后，可以对二叉查找树进行扩展，将原来指向</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NULL</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的指针进行修正构造扩展的二叉查找树，算法的基本想法是基于遍历的算法进行构造，在中序遍历的过程中，记住节点之间的序关系，从而对指向</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NULL</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的节点进行修正。</a:t>
            </a:r>
            <a:endParaRPr kumimoji="1" lang="zh-CN" altLang="en-US" sz="32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63</a:t>
            </a:fld>
            <a:endParaRPr lang="en-US" altLang="zh-CN"/>
          </a:p>
        </p:txBody>
      </p:sp>
      <p:sp>
        <p:nvSpPr>
          <p:cNvPr id="3" name="内容占位符 2"/>
          <p:cNvSpPr txBox="1">
            <a:spLocks/>
          </p:cNvSpPr>
          <p:nvPr/>
        </p:nvSpPr>
        <p:spPr>
          <a:xfrm>
            <a:off x="498763" y="1226127"/>
            <a:ext cx="8229600" cy="4525963"/>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扩展的二叉查找树构造完成以后，就可以方便地对扩展的二叉查找树进行遍历。</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下面介绍两个实现遍历的基本函数，</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Next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和</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previous</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，基于这两个函数就可以实现对二叉查找树中数据集合的从小到大或从大到小的遍历。</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64</a:t>
            </a:fld>
            <a:endParaRPr lang="en-US" altLang="zh-CN"/>
          </a:p>
        </p:txBody>
      </p:sp>
      <p:sp>
        <p:nvSpPr>
          <p:cNvPr id="3" name="内容占位符 2"/>
          <p:cNvSpPr txBox="1">
            <a:spLocks/>
          </p:cNvSpPr>
          <p:nvPr/>
        </p:nvSpPr>
        <p:spPr>
          <a:xfrm>
            <a:off x="484908" y="464128"/>
            <a:ext cx="8229600" cy="4525963"/>
          </a:xfrm>
          <a:prstGeom prst="rect">
            <a:avLst/>
          </a:prstGeom>
        </p:spPr>
        <p:txBody>
          <a:bodyPr>
            <a:noAutofit/>
          </a:bodyPr>
          <a:lstStyle/>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1" i="0" u="none" strike="noStrike" kern="0" cap="none" spc="0" normalizeH="0" baseline="0" noProof="0" dirty="0" smtClean="0">
                <a:ln>
                  <a:noFill/>
                </a:ln>
                <a:solidFill>
                  <a:srgbClr val="FF0000"/>
                </a:solidFill>
                <a:effectLst/>
                <a:uLnTx/>
                <a:uFillTx/>
                <a:latin typeface="+mn-lt"/>
                <a:ea typeface="+mn-ea"/>
                <a:cs typeface="+mn-cs"/>
              </a:rPr>
              <a:t>template &lt;class </a:t>
            </a:r>
            <a:r>
              <a:rPr kumimoji="1" lang="en-US" sz="2000" b="1" i="0" u="none" strike="noStrike" kern="0" cap="none" spc="0" normalizeH="0" baseline="0" noProof="0" dirty="0" err="1" smtClean="0">
                <a:ln>
                  <a:noFill/>
                </a:ln>
                <a:solidFill>
                  <a:srgbClr val="FF0000"/>
                </a:solidFill>
                <a:effectLst/>
                <a:uLnTx/>
                <a:uFillTx/>
                <a:latin typeface="+mn-lt"/>
                <a:ea typeface="+mn-ea"/>
                <a:cs typeface="+mn-cs"/>
              </a:rPr>
              <a:t>ElementType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i="0" u="none" strike="noStrike" kern="0" cap="none" spc="0" normalizeH="0" baseline="0" noProof="0" dirty="0" smtClean="0">
                <a:ln>
                  <a:noFill/>
                </a:ln>
                <a:solidFill>
                  <a:srgbClr val="FF0000"/>
                </a:solidFill>
                <a:effectLst/>
                <a:uLnTx/>
                <a:uFillTx/>
                <a:latin typeface="+mn-lt"/>
                <a:ea typeface="+mn-ea"/>
                <a:cs typeface="+mn-cs"/>
              </a:rPr>
              <a:t>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Search</a:t>
            </a:r>
            <a:r>
              <a:rPr kumimoji="1" lang="en-US" sz="20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tree</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&lt;Element Type&gt; ::</a:t>
            </a:r>
            <a:r>
              <a:rPr kumimoji="1" lang="zh-CN" alt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smtClean="0">
                <a:ln>
                  <a:noFill/>
                </a:ln>
                <a:solidFill>
                  <a:srgbClr val="FF0000"/>
                </a:solidFill>
                <a:effectLst/>
                <a:uLnTx/>
                <a:uFillTx/>
                <a:latin typeface="+mn-lt"/>
                <a:ea typeface="+mn-ea"/>
                <a:cs typeface="+mn-cs"/>
              </a:rPr>
              <a:t>Next</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 {</a:t>
            </a: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sz="2000" b="0" i="0" u="none" strike="noStrike" kern="0" cap="none" spc="0" normalizeH="0" baseline="0" noProof="0" dirty="0" smtClean="0">
                <a:ln>
                  <a:noFill/>
                </a:ln>
                <a:solidFill>
                  <a:srgbClr val="FF0000"/>
                </a:solidFill>
                <a:effectLst/>
                <a:uLnTx/>
                <a:uFillTx/>
                <a:latin typeface="+mn-lt"/>
                <a:ea typeface="+mn-ea"/>
                <a:cs typeface="+mn-cs"/>
              </a:rPr>
              <a:t>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rightid</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right</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else {</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right</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left</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NULL</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left</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lang="en-US" sz="2000" u="none" kern="0" dirty="0" smtClean="0">
                <a:solidFill>
                  <a:srgbClr val="FF0000"/>
                </a:solidFill>
                <a:latin typeface="+mn-lt"/>
                <a:ea typeface="+mn-ea"/>
              </a:rPr>
              <a:t>         </a:t>
            </a:r>
            <a:r>
              <a:rPr lang="en-US" sz="2000" b="1" u="none" kern="0" dirty="0" smtClean="0">
                <a:solidFill>
                  <a:srgbClr val="FF0000"/>
                </a:solidFill>
                <a:latin typeface="+mn-lt"/>
                <a:ea typeface="+mn-ea"/>
              </a:rPr>
              <a:t>r</a:t>
            </a:r>
            <a:r>
              <a:rPr kumimoji="1" lang="en-US" sz="2000" b="1" i="0" u="none" strike="noStrike" kern="0" cap="none" spc="0" normalizeH="0" baseline="0" noProof="0" dirty="0" err="1" smtClean="0">
                <a:ln>
                  <a:noFill/>
                </a:ln>
                <a:solidFill>
                  <a:srgbClr val="FF0000"/>
                </a:solidFill>
                <a:effectLst/>
                <a:uLnTx/>
                <a:uFillTx/>
                <a:latin typeface="+mn-lt"/>
                <a:ea typeface="+mn-ea"/>
                <a:cs typeface="+mn-cs"/>
              </a:rPr>
              <a:t>eturn</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lang="en-US" altLang="zh-CN" sz="2000" b="1" u="none" kern="0" dirty="0" smtClean="0">
                <a:solidFill>
                  <a:srgbClr val="FF0000"/>
                </a:solidFill>
                <a:latin typeface="+mn-lt"/>
                <a:ea typeface="+mn-ea"/>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1" i="0" u="none" strike="noStrike" kern="0" cap="none" spc="0" normalizeH="0" baseline="0" noProof="0" dirty="0" smtClean="0">
                <a:ln>
                  <a:noFill/>
                </a:ln>
                <a:solidFill>
                  <a:srgbClr val="FF0000"/>
                </a:solidFill>
                <a:effectLst/>
                <a:uLnTx/>
                <a:uFillTx/>
                <a:latin typeface="+mn-lt"/>
                <a:ea typeface="+mn-ea"/>
                <a:cs typeface="+mn-cs"/>
              </a:rPr>
              <a:t>template &lt;class </a:t>
            </a:r>
            <a:r>
              <a:rPr kumimoji="1" lang="en-US" sz="2000" b="1" i="0" u="none" strike="noStrike" kern="0" cap="none" spc="0" normalizeH="0" baseline="0" noProof="0" dirty="0" err="1" smtClean="0">
                <a:ln>
                  <a:noFill/>
                </a:ln>
                <a:solidFill>
                  <a:srgbClr val="FF0000"/>
                </a:solidFill>
                <a:effectLst/>
                <a:uLnTx/>
                <a:uFillTx/>
                <a:latin typeface="+mn-lt"/>
                <a:ea typeface="+mn-ea"/>
                <a:cs typeface="+mn-cs"/>
              </a:rPr>
              <a:t>ElementType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i="0" u="none" strike="noStrike" kern="0" cap="none" spc="0" normalizeH="0" baseline="0" noProof="0" dirty="0" smtClean="0">
                <a:ln>
                  <a:noFill/>
                </a:ln>
                <a:solidFill>
                  <a:srgbClr val="FF0000"/>
                </a:solidFill>
                <a:effectLst/>
                <a:uLnTx/>
                <a:uFillTx/>
                <a:latin typeface="+mn-lt"/>
                <a:ea typeface="+mn-ea"/>
                <a:cs typeface="+mn-cs"/>
              </a:rPr>
              <a:t>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Search</a:t>
            </a:r>
            <a:r>
              <a:rPr kumimoji="1" lang="en-US" sz="2000" b="1" i="0" u="none" strike="noStrike" kern="0" cap="none" spc="0" normalizeH="0" baseline="0" noProof="0" dirty="0" err="1" smtClean="0">
                <a:ln>
                  <a:noFill/>
                </a:ln>
                <a:solidFill>
                  <a:srgbClr val="FF0000"/>
                </a:solidFill>
                <a:effectLst/>
                <a:uLnTx/>
                <a:uFillTx/>
                <a:latin typeface="+mn-lt"/>
                <a:ea typeface="+mn-ea"/>
                <a:cs typeface="+mn-cs"/>
              </a:rPr>
              <a:t>_</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tree</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&lt;Element Type&gt;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smtClean="0">
                <a:ln>
                  <a:noFill/>
                </a:ln>
                <a:solidFill>
                  <a:srgbClr val="FF0000"/>
                </a:solidFill>
                <a:effectLst/>
                <a:uLnTx/>
                <a:uFillTx/>
                <a:latin typeface="+mn-lt"/>
                <a:ea typeface="+mn-ea"/>
                <a:cs typeface="+mn-cs"/>
              </a:rPr>
              <a:t>previous</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node</a:t>
            </a:r>
            <a:r>
              <a:rPr kumimoji="1" lang="en-US" altLang="zh-CN"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altLang="zh-CN"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Node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if (</a:t>
            </a:r>
            <a:r>
              <a:rPr kumimoji="1" lang="en-US" sz="2000" b="0" i="0" u="none" strike="noStrike" kern="0" cap="none" spc="0" normalizeH="0" baseline="0" noProof="0" dirty="0" smtClean="0">
                <a:ln>
                  <a:noFill/>
                </a:ln>
                <a:solidFill>
                  <a:srgbClr val="FF0000"/>
                </a:solidFill>
                <a:effectLst/>
                <a:uLnTx/>
                <a:uFillTx/>
                <a:latin typeface="+mn-lt"/>
                <a:ea typeface="+mn-ea"/>
                <a:cs typeface="+mn-cs"/>
              </a:rPr>
              <a:t>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leftid</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0</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left</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else  {</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node</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left</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while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right</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NULL</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-&gt;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right</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lang="en-US" sz="2000" u="none" kern="0" dirty="0" smtClean="0">
                <a:solidFill>
                  <a:srgbClr val="FF0000"/>
                </a:solidFill>
                <a:latin typeface="+mn-lt"/>
                <a:ea typeface="+mn-ea"/>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return</a:t>
            </a: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sz="2000"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rgbClr val="FF0000"/>
                </a:solidFill>
                <a:effectLst/>
                <a:uLnTx/>
                <a:uFillTx/>
                <a:latin typeface="+mn-lt"/>
                <a:ea typeface="+mn-ea"/>
                <a:cs typeface="+mn-cs"/>
              </a:rPr>
              <a:t>     </a:t>
            </a:r>
            <a:r>
              <a:rPr kumimoji="1" lang="en-US" sz="2000"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ts val="0"/>
              </a:spcBef>
              <a:spcAft>
                <a:spcPct val="0"/>
              </a:spcAft>
              <a:buClrTx/>
              <a:buSzTx/>
              <a:buFontTx/>
              <a:buChar char="•"/>
              <a:tabLst/>
              <a:defRPr/>
            </a:pPr>
            <a:r>
              <a:rPr lang="en-US" altLang="zh-CN" sz="2000" b="1" u="none" kern="0" dirty="0" smtClean="0">
                <a:solidFill>
                  <a:srgbClr val="FF0000"/>
                </a:solidFill>
                <a:latin typeface="+mn-lt"/>
                <a:ea typeface="+mn-ea"/>
              </a:rPr>
              <a:t>}</a:t>
            </a:r>
            <a:endParaRPr kumimoji="1" lang="zh-CN" altLang="en-US" sz="2000" b="1" i="0" u="none" strike="noStrike" kern="0" cap="none" spc="0" normalizeH="0" baseline="0" noProof="0" dirty="0">
              <a:ln>
                <a:noFill/>
              </a:ln>
              <a:solidFill>
                <a:srgbClr val="FF0000"/>
              </a:solidFill>
              <a:effectLst/>
              <a:uLnTx/>
              <a:uFillTx/>
              <a:latin typeface="+mn-lt"/>
              <a:ea typeface="+mn-ea"/>
              <a:cs typeface="+mn-cs"/>
            </a:endParaRPr>
          </a:p>
        </p:txBody>
      </p:sp>
    </p:spTree>
  </p:cSld>
  <p:clrMapOvr>
    <a:masterClrMapping/>
  </p:clrMapOvr>
  <p:transition>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65</a:t>
            </a:fld>
            <a:endParaRPr lang="en-US" altLang="zh-CN"/>
          </a:p>
        </p:txBody>
      </p:sp>
      <p:sp>
        <p:nvSpPr>
          <p:cNvPr id="3" name="内容占位符 2"/>
          <p:cNvSpPr txBox="1">
            <a:spLocks/>
          </p:cNvSpPr>
          <p:nvPr/>
        </p:nvSpPr>
        <p:spPr>
          <a:xfrm>
            <a:off x="512618" y="505691"/>
            <a:ext cx="8229600" cy="4525963"/>
          </a:xfrm>
          <a:prstGeom prst="rect">
            <a:avLst/>
          </a:prstGeom>
        </p:spPr>
        <p:txBody>
          <a:bodyPr>
            <a:noAutofit/>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基于</a:t>
            </a:r>
            <a:r>
              <a:rPr kumimoji="1" lang="en-US" b="1" i="0" u="none" strike="noStrike" kern="0" cap="none" spc="0" normalizeH="0" baseline="0" noProof="0" dirty="0" smtClean="0">
                <a:ln>
                  <a:noFill/>
                </a:ln>
                <a:solidFill>
                  <a:schemeClr val="accent2"/>
                </a:solidFill>
                <a:effectLst/>
                <a:uLnTx/>
                <a:uFillTx/>
                <a:latin typeface="+mn-lt"/>
                <a:ea typeface="+mn-ea"/>
                <a:cs typeface="+mn-cs"/>
              </a:rPr>
              <a:t>Next</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函数，我们可以实现对数据从小到大的遍历。</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1" i="0" u="none" strike="noStrike" kern="0" cap="none" spc="0" normalizeH="0" baseline="0" noProof="0" dirty="0" smtClean="0">
                <a:ln>
                  <a:noFill/>
                </a:ln>
                <a:solidFill>
                  <a:srgbClr val="FF0000"/>
                </a:solidFill>
                <a:effectLst/>
                <a:uLnTx/>
                <a:uFillTx/>
                <a:latin typeface="+mn-lt"/>
                <a:ea typeface="+mn-ea"/>
                <a:cs typeface="+mn-cs"/>
              </a:rPr>
              <a:t>template &lt;class </a:t>
            </a:r>
            <a:r>
              <a:rPr kumimoji="1" lang="en-US" b="1" i="0" u="none" strike="noStrike" kern="0" cap="none" spc="0" normalizeH="0" baseline="0" noProof="0" dirty="0" err="1" smtClean="0">
                <a:ln>
                  <a:noFill/>
                </a:ln>
                <a:solidFill>
                  <a:srgbClr val="FF0000"/>
                </a:solidFill>
                <a:effectLst/>
                <a:uLnTx/>
                <a:uFillTx/>
                <a:latin typeface="+mn-lt"/>
                <a:ea typeface="+mn-ea"/>
                <a:cs typeface="+mn-cs"/>
              </a:rPr>
              <a:t>ElementType</a:t>
            </a:r>
            <a:r>
              <a:rPr kumimoji="1" lang="en-US" b="1" i="0" u="none" strike="noStrike" kern="0" cap="none" spc="0" normalizeH="0" baseline="0" noProof="0" dirty="0" smtClean="0">
                <a:ln>
                  <a:noFill/>
                </a:ln>
                <a:solidFill>
                  <a:srgbClr val="FF0000"/>
                </a:solidFill>
                <a:effectLst/>
                <a:uLnTx/>
                <a:uFillTx/>
                <a:latin typeface="+mn-lt"/>
                <a:ea typeface="+mn-ea"/>
                <a:cs typeface="+mn-cs"/>
              </a:rPr>
              <a:t>&gt; </a:t>
            </a:r>
            <a:r>
              <a:rPr kumimoji="1" lang="en-US" i="0" u="none" strike="noStrike" kern="0" cap="none" spc="0" normalizeH="0" baseline="0" noProof="0" dirty="0" smtClean="0">
                <a:ln>
                  <a:noFill/>
                </a:ln>
                <a:solidFill>
                  <a:srgbClr val="FF0000"/>
                </a:solidFill>
                <a:effectLst/>
                <a:uLnTx/>
                <a:uFillTx/>
                <a:latin typeface="+mn-lt"/>
                <a:ea typeface="+mn-ea"/>
                <a:cs typeface="+mn-cs"/>
              </a:rPr>
              <a:t>Node</a:t>
            </a:r>
            <a:r>
              <a:rPr kumimoji="1" lang="en-US" b="1" i="0" u="none" strike="noStrike" kern="0" cap="none" spc="0" normalizeH="0" baseline="0" noProof="0" dirty="0" smtClean="0">
                <a:ln>
                  <a:noFill/>
                </a:ln>
                <a:solidFill>
                  <a:srgbClr val="FF0000"/>
                </a:solidFill>
                <a:effectLst/>
                <a:uLnTx/>
                <a:uFillTx/>
                <a:latin typeface="+mn-lt"/>
                <a:ea typeface="+mn-ea"/>
                <a:cs typeface="+mn-cs"/>
              </a:rPr>
              <a:t> </a:t>
            </a:r>
            <a:r>
              <a:rPr kumimoji="1" lang="en-US" b="0" i="0" u="none" strike="noStrike" kern="0" cap="none" spc="0" normalizeH="0" baseline="0" noProof="0" dirty="0" err="1" smtClean="0">
                <a:ln>
                  <a:noFill/>
                </a:ln>
                <a:solidFill>
                  <a:srgbClr val="FF0000"/>
                </a:solidFill>
                <a:effectLst/>
                <a:uLnTx/>
                <a:uFillTx/>
                <a:latin typeface="+mn-lt"/>
                <a:ea typeface="+mn-ea"/>
                <a:cs typeface="+mn-cs"/>
              </a:rPr>
              <a:t>Search</a:t>
            </a:r>
            <a:r>
              <a:rPr kumimoji="1" lang="en-US" b="1" i="0" u="none" strike="noStrike" kern="0" cap="none" spc="0" normalizeH="0" baseline="0" noProof="0" dirty="0" err="1" smtClean="0">
                <a:ln>
                  <a:noFill/>
                </a:ln>
                <a:solidFill>
                  <a:srgbClr val="FF0000"/>
                </a:solidFill>
                <a:effectLst/>
                <a:uLnTx/>
                <a:uFillTx/>
                <a:latin typeface="+mn-lt"/>
                <a:ea typeface="+mn-ea"/>
                <a:cs typeface="+mn-cs"/>
              </a:rPr>
              <a:t>_</a:t>
            </a:r>
            <a:r>
              <a:rPr kumimoji="1" lang="en-US" b="0" i="0" u="none" strike="noStrike" kern="0" cap="none" spc="0" normalizeH="0" baseline="0" noProof="0" dirty="0" err="1" smtClean="0">
                <a:ln>
                  <a:noFill/>
                </a:ln>
                <a:solidFill>
                  <a:srgbClr val="FF0000"/>
                </a:solidFill>
                <a:effectLst/>
                <a:uLnTx/>
                <a:uFillTx/>
                <a:latin typeface="+mn-lt"/>
                <a:ea typeface="+mn-ea"/>
                <a:cs typeface="+mn-cs"/>
              </a:rPr>
              <a:t>tree</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&lt;Element Type&gt;</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 </a:t>
            </a:r>
            <a:r>
              <a:rPr kumimoji="1" lang="en-US" b="0" i="0" u="none" strike="noStrike" kern="0" cap="none" spc="0" normalizeH="0" baseline="0" noProof="0" dirty="0" smtClean="0">
                <a:ln>
                  <a:noFill/>
                </a:ln>
                <a:solidFill>
                  <a:srgbClr val="FF0000"/>
                </a:solidFill>
                <a:effectLst/>
                <a:uLnTx/>
                <a:uFillTx/>
                <a:latin typeface="+mn-lt"/>
                <a:ea typeface="+mn-ea"/>
                <a:cs typeface="+mn-cs"/>
              </a:rPr>
              <a:t>Travers</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root</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Node </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root</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while (</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-&gt;</a:t>
            </a:r>
            <a:r>
              <a:rPr kumimoji="1" lang="en-US" b="0" i="0" u="none" strike="noStrike" kern="0" cap="none" spc="0" normalizeH="0" baseline="0" noProof="0" dirty="0" err="1" smtClean="0">
                <a:ln>
                  <a:noFill/>
                </a:ln>
                <a:solidFill>
                  <a:srgbClr val="FF0000"/>
                </a:solidFill>
                <a:effectLst/>
                <a:uLnTx/>
                <a:uFillTx/>
                <a:latin typeface="+mn-lt"/>
                <a:ea typeface="+mn-ea"/>
                <a:cs typeface="+mn-cs"/>
              </a:rPr>
              <a:t>leftid</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0</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lang="en-US" u="none" kern="0" dirty="0" smtClean="0">
                <a:solidFill>
                  <a:srgbClr val="FF0000"/>
                </a:solidFill>
                <a:latin typeface="+mn-lt"/>
                <a:ea typeface="+mn-ea"/>
              </a:rPr>
              <a:t>  </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-&gt;</a:t>
            </a:r>
            <a:r>
              <a:rPr kumimoji="1" lang="en-US" b="0" i="0" u="none" strike="noStrike" kern="0" cap="none" spc="0" normalizeH="0" baseline="0" noProof="0" dirty="0" smtClean="0">
                <a:ln>
                  <a:noFill/>
                </a:ln>
                <a:solidFill>
                  <a:srgbClr val="FF0000"/>
                </a:solidFill>
                <a:effectLst/>
                <a:uLnTx/>
                <a:uFillTx/>
                <a:latin typeface="+mn-lt"/>
                <a:ea typeface="+mn-ea"/>
                <a:cs typeface="+mn-cs"/>
              </a:rPr>
              <a:t>left</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err="1" smtClean="0">
                <a:ln>
                  <a:noFill/>
                </a:ln>
                <a:solidFill>
                  <a:srgbClr val="FF0000"/>
                </a:solidFill>
                <a:effectLst/>
                <a:uLnTx/>
                <a:uFillTx/>
                <a:latin typeface="+mn-lt"/>
                <a:ea typeface="+mn-ea"/>
                <a:cs typeface="+mn-cs"/>
              </a:rPr>
              <a:t>printf</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-&gt;</a:t>
            </a:r>
            <a:r>
              <a:rPr kumimoji="1" lang="en-US" b="0" i="0" u="none" strike="noStrike" kern="0" cap="none" spc="0" normalizeH="0" baseline="0" noProof="0" dirty="0" smtClean="0">
                <a:ln>
                  <a:noFill/>
                </a:ln>
                <a:solidFill>
                  <a:srgbClr val="FF0000"/>
                </a:solidFill>
                <a:effectLst/>
                <a:uLnTx/>
                <a:uFillTx/>
                <a:latin typeface="+mn-lt"/>
                <a:ea typeface="+mn-ea"/>
                <a:cs typeface="+mn-cs"/>
              </a:rPr>
              <a:t>data</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while (</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NULL</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next</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if (</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NULL</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err="1" smtClean="0">
                <a:ln>
                  <a:noFill/>
                </a:ln>
                <a:solidFill>
                  <a:srgbClr val="FF0000"/>
                </a:solidFill>
                <a:effectLst/>
                <a:uLnTx/>
                <a:uFillTx/>
                <a:latin typeface="+mn-lt"/>
                <a:ea typeface="+mn-ea"/>
                <a:cs typeface="+mn-cs"/>
              </a:rPr>
              <a:t>printf</a:t>
            </a:r>
            <a:r>
              <a:rPr kumimoji="1" lang="en-US" b="1" i="0" u="none" strike="noStrike" kern="0" cap="none" spc="0" normalizeH="0" baseline="0" noProof="0" dirty="0" smtClean="0">
                <a:ln>
                  <a:noFill/>
                </a:ln>
                <a:solidFill>
                  <a:srgbClr val="FF0000"/>
                </a:solidFill>
                <a:effectLst/>
                <a:uLnTx/>
                <a:uFillTx/>
                <a:latin typeface="+mn-lt"/>
                <a:ea typeface="+mn-ea"/>
                <a:cs typeface="+mn-cs"/>
              </a:rPr>
              <a:t>(</a:t>
            </a:r>
            <a:r>
              <a:rPr kumimoji="1" lang="en-US" b="0" i="0" u="none" strike="noStrike" kern="0" cap="none" spc="0" normalizeH="0" baseline="0" noProof="0" dirty="0" err="1" smtClean="0">
                <a:ln>
                  <a:noFill/>
                </a:ln>
                <a:solidFill>
                  <a:srgbClr val="FF0000"/>
                </a:solidFill>
                <a:effectLst/>
                <a:uLnTx/>
                <a:uFillTx/>
                <a:latin typeface="+mn-lt"/>
                <a:ea typeface="+mn-ea"/>
                <a:cs typeface="+mn-cs"/>
              </a:rPr>
              <a:t>tmp</a:t>
            </a:r>
            <a:r>
              <a:rPr kumimoji="1" lang="en-US" b="1" i="0" u="none" strike="noStrike" kern="0" cap="none" spc="0" normalizeH="0" baseline="0" noProof="0" dirty="0" smtClean="0">
                <a:ln>
                  <a:noFill/>
                </a:ln>
                <a:solidFill>
                  <a:srgbClr val="FF0000"/>
                </a:solidFill>
                <a:effectLst/>
                <a:uLnTx/>
                <a:uFillTx/>
                <a:latin typeface="+mn-lt"/>
                <a:ea typeface="+mn-ea"/>
                <a:cs typeface="+mn-cs"/>
              </a:rPr>
              <a:t>-&gt;</a:t>
            </a:r>
            <a:r>
              <a:rPr kumimoji="1" lang="en-US" b="0" i="0" u="none" strike="noStrike" kern="0" cap="none" spc="0" normalizeH="0" baseline="0" noProof="0" dirty="0" smtClean="0">
                <a:ln>
                  <a:noFill/>
                </a:ln>
                <a:solidFill>
                  <a:srgbClr val="FF0000"/>
                </a:solidFill>
                <a:effectLst/>
                <a:uLnTx/>
                <a:uFillTx/>
                <a:latin typeface="+mn-lt"/>
                <a:ea typeface="+mn-ea"/>
                <a:cs typeface="+mn-cs"/>
              </a:rPr>
              <a:t>data</a:t>
            </a:r>
            <a:r>
              <a:rPr kumimoji="1" lang="en-US"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b="0" i="0" u="none" strike="noStrike" kern="0" cap="none" spc="0" normalizeH="0" baseline="0" noProof="0" dirty="0" smtClean="0">
                <a:ln>
                  <a:noFill/>
                </a:ln>
                <a:solidFill>
                  <a:srgbClr val="FF0000"/>
                </a:solidFill>
                <a:effectLst/>
                <a:uLnTx/>
                <a:uFillTx/>
                <a:latin typeface="+mn-lt"/>
                <a:ea typeface="+mn-ea"/>
                <a:cs typeface="+mn-cs"/>
              </a:rPr>
              <a:t>     </a:t>
            </a:r>
            <a:r>
              <a:rPr kumimoji="1" lang="en-US" b="1" i="0" u="none" strike="noStrike" kern="0" cap="none" spc="0" normalizeH="0" baseline="0" noProof="0" dirty="0" smtClean="0">
                <a:ln>
                  <a:noFill/>
                </a:ln>
                <a:solidFill>
                  <a:srgbClr val="FF0000"/>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altLang="zh-CN" b="1" u="none" kern="0" noProof="0" dirty="0" smtClean="0">
                <a:solidFill>
                  <a:srgbClr val="FF0000"/>
                </a:solidFill>
                <a:latin typeface="+mn-lt"/>
                <a:ea typeface="+mn-ea"/>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同样也可以基于</a:t>
            </a:r>
            <a:r>
              <a:rPr kumimoji="1" lang="en-US" b="1" i="0" u="none" strike="noStrike" kern="0" cap="none" spc="0" normalizeH="0" baseline="0" noProof="0" dirty="0" smtClean="0">
                <a:ln>
                  <a:noFill/>
                </a:ln>
                <a:solidFill>
                  <a:schemeClr val="accent2"/>
                </a:solidFill>
                <a:effectLst/>
                <a:uLnTx/>
                <a:uFillTx/>
                <a:latin typeface="+mn-lt"/>
                <a:ea typeface="+mn-ea"/>
                <a:cs typeface="+mn-cs"/>
              </a:rPr>
              <a:t>previous</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实现对数据从大到小的遍历。</a:t>
            </a:r>
            <a:endParaRPr kumimoji="1" lang="zh-CN" altLang="en-US"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66</a:t>
            </a:fld>
            <a:endParaRPr lang="en-US" altLang="zh-CN"/>
          </a:p>
        </p:txBody>
      </p:sp>
      <p:sp>
        <p:nvSpPr>
          <p:cNvPr id="3" name="标题 1"/>
          <p:cNvSpPr txBox="1">
            <a:spLocks/>
          </p:cNvSpPr>
          <p:nvPr/>
        </p:nvSpPr>
        <p:spPr>
          <a:xfrm>
            <a:off x="526473" y="468601"/>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40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7.3.4</a:t>
            </a:r>
            <a:r>
              <a:rPr kumimoji="1" lang="en-US" altLang="zh-CN" sz="4000" b="1" i="0" u="none" strike="noStrike" kern="0" cap="none" spc="0" normalizeH="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 </a:t>
            </a:r>
            <a:r>
              <a:rPr kumimoji="1" lang="zh-CN" altLang="en-US" sz="40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最优二叉搜索树</a:t>
            </a:r>
            <a:endParaRPr kumimoji="1" lang="zh-CN" altLang="en-US" sz="40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84909" y="1392382"/>
            <a:ext cx="8229600"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二叉搜索树的所有节点搜索的平均代价</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二叉搜索树的搜索成功的平均搜索代价</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en-US" altLang="zh-CN" sz="2800" b="1" i="0" u="none" strike="noStrike" kern="0" cap="none" spc="0" normalizeH="0" baseline="0" noProof="0" dirty="0" err="1" smtClean="0">
                <a:ln>
                  <a:noFill/>
                </a:ln>
                <a:solidFill>
                  <a:srgbClr val="006600"/>
                </a:solidFill>
                <a:effectLst/>
                <a:uLnTx/>
                <a:uFillTx/>
                <a:latin typeface="+mn-lt"/>
                <a:ea typeface="+mn-ea"/>
              </a:rPr>
              <a:t>Σ</a:t>
            </a:r>
            <a:r>
              <a:rPr kumimoji="1" lang="en-US" sz="2800" b="1" i="0" u="none" strike="noStrike" kern="0" cap="none" spc="0" normalizeH="0" baseline="0" noProof="0" dirty="0" err="1" smtClean="0">
                <a:ln>
                  <a:noFill/>
                </a:ln>
                <a:solidFill>
                  <a:srgbClr val="006600"/>
                </a:solidFill>
                <a:effectLst/>
                <a:uLnTx/>
                <a:uFillTx/>
                <a:latin typeface="+mn-lt"/>
                <a:ea typeface="+mn-ea"/>
              </a:rPr>
              <a:t>p</a:t>
            </a:r>
            <a:r>
              <a:rPr kumimoji="1" lang="en-US" sz="2800" b="1" i="0" u="none" strike="noStrike" kern="0" cap="none" spc="0" normalizeH="0" baseline="0" noProof="0" dirty="0" smtClean="0">
                <a:ln>
                  <a:noFill/>
                </a:ln>
                <a:solidFill>
                  <a:srgbClr val="006600"/>
                </a:solidFill>
                <a:effectLst/>
                <a:uLnTx/>
                <a:uFillTx/>
                <a:latin typeface="+mn-lt"/>
                <a:ea typeface="+mn-ea"/>
              </a:rPr>
              <a:t>(k)(1+</a:t>
            </a:r>
            <a:r>
              <a:rPr kumimoji="1" lang="en-US" altLang="zh-CN" sz="2800" b="1" i="0" u="none" strike="noStrike" kern="0" cap="none" spc="0" normalizeH="0" baseline="0" noProof="0" dirty="0" smtClean="0">
                <a:ln>
                  <a:noFill/>
                </a:ln>
                <a:solidFill>
                  <a:srgbClr val="006600"/>
                </a:solidFill>
                <a:effectLst/>
                <a:uLnTx/>
                <a:uFillTx/>
                <a:latin typeface="+mn-lt"/>
                <a:ea typeface="+mn-ea"/>
              </a:rPr>
              <a:t>λ</a:t>
            </a:r>
            <a:r>
              <a:rPr kumimoji="1" lang="en-US" sz="2800" b="1" i="0" u="none" strike="noStrike" kern="0" cap="none" spc="0" normalizeH="0" baseline="0" noProof="0" dirty="0" smtClean="0">
                <a:ln>
                  <a:noFill/>
                </a:ln>
                <a:solidFill>
                  <a:srgbClr val="006600"/>
                </a:solidFill>
                <a:effectLst/>
                <a:uLnTx/>
                <a:uFillTx/>
                <a:latin typeface="+mn-lt"/>
                <a:ea typeface="+mn-ea"/>
              </a:rPr>
              <a:t>k)</a:t>
            </a:r>
            <a:r>
              <a:rPr kumimoji="1" lang="zh-CN" altLang="en-US" sz="2800" b="1" i="0" u="none" strike="noStrike" kern="0" cap="none" spc="0" normalizeH="0" baseline="0" noProof="0" dirty="0" smtClean="0">
                <a:ln>
                  <a:noFill/>
                </a:ln>
                <a:solidFill>
                  <a:srgbClr val="006600"/>
                </a:solidFill>
                <a:effectLst/>
                <a:uLnTx/>
                <a:uFillTx/>
                <a:latin typeface="+mn-lt"/>
                <a:ea typeface="+mn-ea"/>
              </a:rPr>
              <a:t>。</a:t>
            </a: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其中，</a:t>
            </a:r>
            <a:r>
              <a:rPr kumimoji="1" lang="en-US" sz="2400" b="1" i="0" u="none" strike="noStrike" kern="0" cap="none" spc="0" normalizeH="0" baseline="0" noProof="0" dirty="0" smtClean="0">
                <a:ln>
                  <a:noFill/>
                </a:ln>
                <a:solidFill>
                  <a:srgbClr val="FF0000"/>
                </a:solidFill>
                <a:effectLst/>
                <a:uLnTx/>
                <a:uFillTx/>
                <a:latin typeface="+mn-lt"/>
                <a:ea typeface="+mn-ea"/>
              </a:rPr>
              <a:t>p(k)</a:t>
            </a:r>
            <a:r>
              <a:rPr kumimoji="1" lang="zh-CN" altLang="en-US" sz="2400" b="1" i="0" u="none" strike="noStrike" kern="0" cap="none" spc="0" normalizeH="0" baseline="0" noProof="0" dirty="0" smtClean="0">
                <a:ln>
                  <a:noFill/>
                </a:ln>
                <a:solidFill>
                  <a:srgbClr val="FF0000"/>
                </a:solidFill>
                <a:effectLst/>
                <a:uLnTx/>
                <a:uFillTx/>
                <a:latin typeface="+mn-lt"/>
                <a:ea typeface="+mn-ea"/>
              </a:rPr>
              <a:t>为节点</a:t>
            </a:r>
            <a:r>
              <a:rPr kumimoji="1" lang="en-US" sz="2400" b="1" i="0" u="none" strike="noStrike" kern="0" cap="none" spc="0" normalizeH="0" baseline="0" noProof="0" dirty="0" smtClean="0">
                <a:ln>
                  <a:noFill/>
                </a:ln>
                <a:solidFill>
                  <a:srgbClr val="FF0000"/>
                </a:solidFill>
                <a:effectLst/>
                <a:uLnTx/>
                <a:uFillTx/>
                <a:latin typeface="+mn-lt"/>
                <a:ea typeface="+mn-ea"/>
              </a:rPr>
              <a:t>k</a:t>
            </a:r>
            <a:r>
              <a:rPr kumimoji="1" lang="zh-CN" altLang="en-US" sz="2400" b="1" i="0" u="none" strike="noStrike" kern="0" cap="none" spc="0" normalizeH="0" baseline="0" noProof="0" dirty="0" smtClean="0">
                <a:ln>
                  <a:noFill/>
                </a:ln>
                <a:solidFill>
                  <a:srgbClr val="FF0000"/>
                </a:solidFill>
                <a:effectLst/>
                <a:uLnTx/>
                <a:uFillTx/>
                <a:latin typeface="+mn-lt"/>
                <a:ea typeface="+mn-ea"/>
              </a:rPr>
              <a:t>被搜索到的概率，</a:t>
            </a:r>
            <a:r>
              <a:rPr kumimoji="1" lang="en-US" altLang="zh-CN" sz="2400" b="1" i="0" u="none" strike="noStrike" kern="0" cap="none" spc="0" normalizeH="0" baseline="0" noProof="0" dirty="0" err="1" smtClean="0">
                <a:ln>
                  <a:noFill/>
                </a:ln>
                <a:solidFill>
                  <a:srgbClr val="FF0000"/>
                </a:solidFill>
                <a:effectLst/>
                <a:uLnTx/>
                <a:uFillTx/>
                <a:latin typeface="+mn-lt"/>
                <a:ea typeface="+mn-ea"/>
              </a:rPr>
              <a:t>λ</a:t>
            </a:r>
            <a:r>
              <a:rPr kumimoji="1" lang="en-US" sz="2400" b="1" i="0" u="none" strike="noStrike" kern="0" cap="none" spc="0" normalizeH="0" baseline="0" noProof="0" dirty="0" err="1" smtClean="0">
                <a:ln>
                  <a:noFill/>
                </a:ln>
                <a:solidFill>
                  <a:srgbClr val="FF0000"/>
                </a:solidFill>
                <a:effectLst/>
                <a:uLnTx/>
                <a:uFillTx/>
                <a:latin typeface="+mn-lt"/>
                <a:ea typeface="+mn-ea"/>
              </a:rPr>
              <a:t>k</a:t>
            </a:r>
            <a:r>
              <a:rPr kumimoji="1" lang="zh-CN" altLang="en-US" sz="2400" b="1" i="0" u="none" strike="noStrike" kern="0" cap="none" spc="0" normalizeH="0" baseline="0" noProof="0" dirty="0" smtClean="0">
                <a:ln>
                  <a:noFill/>
                </a:ln>
                <a:solidFill>
                  <a:srgbClr val="FF0000"/>
                </a:solidFill>
                <a:effectLst/>
                <a:uLnTx/>
                <a:uFillTx/>
                <a:latin typeface="+mn-lt"/>
                <a:ea typeface="+mn-ea"/>
              </a:rPr>
              <a:t>为</a:t>
            </a:r>
            <a:r>
              <a:rPr kumimoji="1" lang="en-US" sz="2400" b="1" i="0" u="none" strike="noStrike" kern="0" cap="none" spc="0" normalizeH="0" baseline="0" noProof="0" dirty="0" smtClean="0">
                <a:ln>
                  <a:noFill/>
                </a:ln>
                <a:solidFill>
                  <a:srgbClr val="FF0000"/>
                </a:solidFill>
                <a:effectLst/>
                <a:uLnTx/>
                <a:uFillTx/>
                <a:latin typeface="+mn-lt"/>
                <a:ea typeface="+mn-ea"/>
              </a:rPr>
              <a:t>k</a:t>
            </a:r>
            <a:r>
              <a:rPr kumimoji="1" lang="zh-CN" altLang="en-US" sz="2400" b="1" i="0" u="none" strike="noStrike" kern="0" cap="none" spc="0" normalizeH="0" baseline="0" noProof="0" dirty="0" smtClean="0">
                <a:ln>
                  <a:noFill/>
                </a:ln>
                <a:solidFill>
                  <a:srgbClr val="FF0000"/>
                </a:solidFill>
                <a:effectLst/>
                <a:uLnTx/>
                <a:uFillTx/>
                <a:latin typeface="+mn-lt"/>
                <a:ea typeface="+mn-ea"/>
              </a:rPr>
              <a:t>到其根节点的路径长度。当所有的节点被搜索到的概率是相同的情况，即</a:t>
            </a:r>
            <a:r>
              <a:rPr kumimoji="1" lang="en-US" sz="2400" b="1" i="0" u="none" strike="noStrike" kern="0" cap="none" spc="0" normalizeH="0" baseline="0" noProof="0" dirty="0" smtClean="0">
                <a:ln>
                  <a:noFill/>
                </a:ln>
                <a:solidFill>
                  <a:srgbClr val="FF0000"/>
                </a:solidFill>
                <a:effectLst/>
                <a:uLnTx/>
                <a:uFillTx/>
                <a:latin typeface="+mn-lt"/>
                <a:ea typeface="+mn-ea"/>
              </a:rPr>
              <a:t>p(k)=1/n</a:t>
            </a:r>
            <a:r>
              <a:rPr kumimoji="1" lang="zh-CN" altLang="en-US" sz="2400" b="1" i="0" u="none" strike="noStrike" kern="0" cap="none" spc="0" normalizeH="0" baseline="0" noProof="0" dirty="0" smtClean="0">
                <a:ln>
                  <a:noFill/>
                </a:ln>
                <a:solidFill>
                  <a:srgbClr val="FF0000"/>
                </a:solidFill>
                <a:effectLst/>
                <a:uLnTx/>
                <a:uFillTx/>
                <a:latin typeface="+mn-lt"/>
                <a:ea typeface="+mn-ea"/>
              </a:rPr>
              <a:t>时，上式可改写成：</a:t>
            </a:r>
          </a:p>
          <a:p>
            <a:pPr marL="1600200" marR="0" lvl="3" indent="-228600" algn="just" defTabSz="914400" rtl="0" eaLnBrk="1" fontAlgn="base" latinLnBrk="0" hangingPunct="1">
              <a:lnSpc>
                <a:spcPct val="100000"/>
              </a:lnSpc>
              <a:spcBef>
                <a:spcPct val="20000"/>
              </a:spcBef>
              <a:spcAft>
                <a:spcPct val="0"/>
              </a:spcAft>
              <a:buClrTx/>
              <a:buSzTx/>
              <a:buFontTx/>
              <a:buChar char="–"/>
              <a:tabLst/>
              <a:defRPr/>
            </a:pPr>
            <a:r>
              <a:rPr kumimoji="1" lang="en-US" sz="2000" b="1" i="0" u="none" strike="noStrike" kern="0" cap="none" spc="0" normalizeH="0" baseline="0" noProof="0" dirty="0" smtClean="0">
                <a:ln>
                  <a:noFill/>
                </a:ln>
                <a:solidFill>
                  <a:srgbClr val="7030A0"/>
                </a:solidFill>
                <a:effectLst/>
                <a:uLnTx/>
                <a:uFillTx/>
                <a:latin typeface="+mn-lt"/>
                <a:ea typeface="+mn-ea"/>
              </a:rPr>
              <a:t>1/</a:t>
            </a:r>
            <a:r>
              <a:rPr kumimoji="1" lang="en-US" sz="2000" b="1" i="0" u="none" strike="noStrike" kern="0" cap="none" spc="0" normalizeH="0" baseline="0" noProof="0" dirty="0" err="1" smtClean="0">
                <a:ln>
                  <a:noFill/>
                </a:ln>
                <a:solidFill>
                  <a:srgbClr val="7030A0"/>
                </a:solidFill>
                <a:effectLst/>
                <a:uLnTx/>
                <a:uFillTx/>
                <a:latin typeface="+mn-lt"/>
                <a:ea typeface="+mn-ea"/>
              </a:rPr>
              <a:t>n</a:t>
            </a:r>
            <a:r>
              <a:rPr kumimoji="1" lang="en-US" altLang="zh-CN" sz="2000" b="1" i="0" u="none" strike="noStrike" kern="0" cap="none" spc="0" normalizeH="0" baseline="0" noProof="0" dirty="0" err="1" smtClean="0">
                <a:ln>
                  <a:noFill/>
                </a:ln>
                <a:solidFill>
                  <a:srgbClr val="7030A0"/>
                </a:solidFill>
                <a:effectLst/>
                <a:uLnTx/>
                <a:uFillTx/>
                <a:latin typeface="+mn-lt"/>
                <a:ea typeface="+mn-ea"/>
              </a:rPr>
              <a:t>Σ</a:t>
            </a:r>
            <a:r>
              <a:rPr kumimoji="1" lang="en-US" sz="2000" b="1" i="0" u="none" strike="noStrike" kern="0" cap="none" spc="0" normalizeH="0" baseline="0" noProof="0" dirty="0" smtClean="0">
                <a:ln>
                  <a:noFill/>
                </a:ln>
                <a:solidFill>
                  <a:srgbClr val="7030A0"/>
                </a:solidFill>
                <a:effectLst/>
                <a:uLnTx/>
                <a:uFillTx/>
                <a:latin typeface="+mn-lt"/>
                <a:ea typeface="+mn-ea"/>
              </a:rPr>
              <a:t>(1+</a:t>
            </a:r>
            <a:r>
              <a:rPr kumimoji="1" lang="en-US" altLang="zh-CN" sz="2000" b="1" i="0" u="none" strike="noStrike" kern="0" cap="none" spc="0" normalizeH="0" baseline="0" noProof="0" dirty="0" smtClean="0">
                <a:ln>
                  <a:noFill/>
                </a:ln>
                <a:solidFill>
                  <a:srgbClr val="7030A0"/>
                </a:solidFill>
                <a:effectLst/>
                <a:uLnTx/>
                <a:uFillTx/>
                <a:latin typeface="+mn-lt"/>
                <a:ea typeface="+mn-ea"/>
              </a:rPr>
              <a:t>λ</a:t>
            </a:r>
            <a:r>
              <a:rPr kumimoji="1" lang="en-US" sz="2000" b="1" i="0" u="none" strike="noStrike" kern="0" cap="none" spc="0" normalizeH="0" baseline="0" noProof="0" dirty="0" smtClean="0">
                <a:ln>
                  <a:noFill/>
                </a:ln>
                <a:solidFill>
                  <a:srgbClr val="7030A0"/>
                </a:solidFill>
                <a:effectLst/>
                <a:uLnTx/>
                <a:uFillTx/>
                <a:latin typeface="+mn-lt"/>
                <a:ea typeface="+mn-ea"/>
              </a:rPr>
              <a:t>k)</a:t>
            </a:r>
            <a:endParaRPr kumimoji="1" lang="zh-CN" altLang="en-US" sz="2000" b="1" i="0" u="none" strike="noStrike" kern="0" cap="none" spc="0" normalizeH="0" baseline="0" noProof="0" dirty="0" smtClean="0">
              <a:ln>
                <a:noFill/>
              </a:ln>
              <a:solidFill>
                <a:srgbClr val="7030A0"/>
              </a:solidFill>
              <a:effectLst/>
              <a:uLnTx/>
              <a:uFillTx/>
              <a:latin typeface="+mn-lt"/>
              <a:ea typeface="+mn-ea"/>
            </a:endParaRPr>
          </a:p>
          <a:p>
            <a:pPr marL="1600200" marR="0" lvl="3"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7030A0"/>
                </a:solidFill>
                <a:effectLst/>
                <a:uLnTx/>
                <a:uFillTx/>
                <a:latin typeface="+mn-lt"/>
                <a:ea typeface="+mn-ea"/>
              </a:rPr>
              <a:t>这里假定每次查找都是成功的查找．所谓最优搜索树就是对于一个特定的数据集计算复杂性最小的搜索树。</a:t>
            </a:r>
            <a:endParaRPr kumimoji="1" lang="zh-CN" altLang="en-US" sz="2000" b="1" i="0" u="none" strike="noStrike" kern="0" cap="none" spc="0" normalizeH="0" baseline="0" noProof="0" dirty="0">
              <a:ln>
                <a:noFill/>
              </a:ln>
              <a:solidFill>
                <a:srgbClr val="7030A0"/>
              </a:solidFill>
              <a:effectLst/>
              <a:uLnTx/>
              <a:uFillTx/>
              <a:latin typeface="+mn-lt"/>
              <a:ea typeface="+mn-ea"/>
            </a:endParaRPr>
          </a:p>
        </p:txBody>
      </p:sp>
    </p:spTree>
  </p:cSld>
  <p:clrMapOvr>
    <a:masterClrMapping/>
  </p:clrMapOvr>
  <p:transition>
    <p:split orient="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67</a:t>
            </a:fld>
            <a:endParaRPr lang="en-US" altLang="zh-CN"/>
          </a:p>
        </p:txBody>
      </p:sp>
      <p:sp>
        <p:nvSpPr>
          <p:cNvPr id="3" name="标题 1"/>
          <p:cNvSpPr txBox="1">
            <a:spLocks/>
          </p:cNvSpPr>
          <p:nvPr/>
        </p:nvSpPr>
        <p:spPr>
          <a:xfrm>
            <a:off x="484909" y="551729"/>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外部结点</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734291" y="1323109"/>
            <a:ext cx="7744691" cy="4525963"/>
          </a:xfrm>
          <a:prstGeom prst="rect">
            <a:avLst/>
          </a:prstGeom>
        </p:spPr>
        <p:txBody>
          <a:bodyPr>
            <a:normAutofit fontScale="85000" lnSpcReduction="2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300" b="1" i="0" u="none" strike="noStrike" kern="0" cap="none" spc="0" normalizeH="0" baseline="0" noProof="0" dirty="0" smtClean="0">
                <a:ln>
                  <a:noFill/>
                </a:ln>
                <a:solidFill>
                  <a:schemeClr val="accent2"/>
                </a:solidFill>
                <a:effectLst/>
                <a:uLnTx/>
                <a:uFillTx/>
                <a:latin typeface="+mn-lt"/>
                <a:ea typeface="+mn-ea"/>
                <a:cs typeface="+mn-cs"/>
              </a:rPr>
              <a:t>在给定的查找树中，在结点（包括叶子结点</a:t>
            </a:r>
            <a:r>
              <a:rPr kumimoji="1" lang="en-US" sz="33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300" b="1" i="0" u="none" strike="noStrike" kern="0" cap="none" spc="0" normalizeH="0" baseline="0" noProof="0" dirty="0" smtClean="0">
                <a:ln>
                  <a:noFill/>
                </a:ln>
                <a:solidFill>
                  <a:schemeClr val="accent2"/>
                </a:solidFill>
                <a:effectLst/>
                <a:uLnTx/>
                <a:uFillTx/>
                <a:latin typeface="+mn-lt"/>
                <a:ea typeface="+mn-ea"/>
                <a:cs typeface="+mn-cs"/>
              </a:rPr>
              <a:t>的每个空指针上都挂上一个附加结点，称为外部结点，称原来树中的结点为内部结点。</a:t>
            </a:r>
            <a:endParaRPr kumimoji="1" lang="en-US" altLang="zh-CN" sz="33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在画图时，用圆圈表示内部结点，而用方框表示外部结点。如图</a:t>
            </a:r>
            <a:r>
              <a:rPr kumimoji="1" lang="en-US" altLang="zh-CN" sz="2800" b="1" i="0" u="none" strike="noStrike" kern="0" cap="none" spc="0" normalizeH="0" baseline="0" noProof="0" dirty="0" smtClean="0">
                <a:ln>
                  <a:noFill/>
                </a:ln>
                <a:solidFill>
                  <a:srgbClr val="006600"/>
                </a:solidFill>
                <a:effectLst/>
                <a:uLnTx/>
                <a:uFillTx/>
                <a:latin typeface="+mn-lt"/>
                <a:ea typeface="+mn-ea"/>
              </a:rPr>
              <a:t>7.3.3</a:t>
            </a:r>
            <a:r>
              <a:rPr kumimoji="1" lang="zh-CN" altLang="en-US" sz="2800" b="1" i="0" u="none" strike="noStrike" kern="0" cap="none" spc="0" normalizeH="0" baseline="0" noProof="0" dirty="0" smtClean="0">
                <a:ln>
                  <a:noFill/>
                </a:ln>
                <a:solidFill>
                  <a:srgbClr val="006600"/>
                </a:solidFill>
                <a:effectLst/>
                <a:uLnTx/>
                <a:uFillTx/>
                <a:latin typeface="+mn-lt"/>
                <a:ea typeface="+mn-ea"/>
              </a:rPr>
              <a:t>。</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称由根到所有外部结点的路径长度总和为二叉树的外部路径长度；</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称由根到所有内部结点的路径长度总和为二叉树的内部路径长度。</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具有</a:t>
            </a:r>
            <a:r>
              <a:rPr kumimoji="1" lang="en-US" sz="2800" b="1" i="0" u="none" strike="noStrike" kern="0" cap="none" spc="0" normalizeH="0" baseline="0" noProof="0" dirty="0" smtClean="0">
                <a:ln>
                  <a:noFill/>
                </a:ln>
                <a:solidFill>
                  <a:srgbClr val="006600"/>
                </a:solidFill>
                <a:effectLst/>
                <a:uLnTx/>
                <a:uFillTx/>
                <a:latin typeface="+mn-lt"/>
                <a:ea typeface="+mn-ea"/>
              </a:rPr>
              <a:t>n</a:t>
            </a:r>
            <a:r>
              <a:rPr kumimoji="1" lang="zh-CN" altLang="en-US" sz="2800" b="1" i="0" u="none" strike="noStrike" kern="0" cap="none" spc="0" normalizeH="0" baseline="0" noProof="0" dirty="0" smtClean="0">
                <a:ln>
                  <a:noFill/>
                </a:ln>
                <a:solidFill>
                  <a:srgbClr val="006600"/>
                </a:solidFill>
                <a:effectLst/>
                <a:uLnTx/>
                <a:uFillTx/>
                <a:latin typeface="+mn-lt"/>
                <a:ea typeface="+mn-ea"/>
              </a:rPr>
              <a:t>个结点的二叉树，经过扩充后，产生</a:t>
            </a:r>
            <a:r>
              <a:rPr kumimoji="1" lang="en-US" sz="2800" b="1" i="0" u="none" strike="noStrike" kern="0" cap="none" spc="0" normalizeH="0" baseline="0" noProof="0" dirty="0" smtClean="0">
                <a:ln>
                  <a:noFill/>
                </a:ln>
                <a:solidFill>
                  <a:srgbClr val="006600"/>
                </a:solidFill>
                <a:effectLst/>
                <a:uLnTx/>
                <a:uFillTx/>
                <a:latin typeface="+mn-lt"/>
                <a:ea typeface="+mn-ea"/>
              </a:rPr>
              <a:t>n+1</a:t>
            </a:r>
            <a:r>
              <a:rPr kumimoji="1" lang="zh-CN" altLang="en-US" sz="2800" b="1" i="0" u="none" strike="noStrike" kern="0" cap="none" spc="0" normalizeH="0" baseline="0" noProof="0" dirty="0" smtClean="0">
                <a:ln>
                  <a:noFill/>
                </a:ln>
                <a:solidFill>
                  <a:srgbClr val="006600"/>
                </a:solidFill>
                <a:effectLst/>
                <a:uLnTx/>
                <a:uFillTx/>
                <a:latin typeface="+mn-lt"/>
                <a:ea typeface="+mn-ea"/>
              </a:rPr>
              <a:t>个外部结点。</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对不在二叉搜索树中的结点的查找总是终止于一个外部结点，外部节点代表不成功的查找，故外部结点也称为失败结点。</a:t>
            </a:r>
          </a:p>
        </p:txBody>
      </p:sp>
    </p:spTree>
  </p:cSld>
  <p:clrMapOvr>
    <a:masterClrMapping/>
  </p:clrMapOvr>
  <p:transition>
    <p:split orient="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68</a:t>
            </a:fld>
            <a:endParaRPr lang="en-US" altLang="zh-CN"/>
          </a:p>
        </p:txBody>
      </p:sp>
      <p:sp>
        <p:nvSpPr>
          <p:cNvPr id="3" name="标题 1"/>
          <p:cNvSpPr txBox="1">
            <a:spLocks/>
          </p:cNvSpPr>
          <p:nvPr/>
        </p:nvSpPr>
        <p:spPr>
          <a:xfrm>
            <a:off x="429491" y="704129"/>
            <a:ext cx="8229600" cy="1143000"/>
          </a:xfrm>
          <a:prstGeom prst="rect">
            <a:avLst/>
          </a:prstGeom>
        </p:spPr>
        <p:txBody>
          <a:bodyP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扩充二叉树</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 name="Object 1"/>
          <p:cNvGraphicFramePr>
            <a:graphicFrameLocks noChangeAspect="1"/>
          </p:cNvGraphicFramePr>
          <p:nvPr/>
        </p:nvGraphicFramePr>
        <p:xfrm>
          <a:off x="599181" y="1898065"/>
          <a:ext cx="7985096" cy="3158844"/>
        </p:xfrm>
        <a:graphic>
          <a:graphicData uri="http://schemas.openxmlformats.org/presentationml/2006/ole">
            <p:oleObj spid="_x0000_s453634" name="Picture" r:id="rId3" imgW="5262761" imgH="1788268" progId="Word.Picture.8">
              <p:embed/>
            </p:oleObj>
          </a:graphicData>
        </a:graphic>
      </p:graphicFrame>
      <p:sp>
        <p:nvSpPr>
          <p:cNvPr id="5" name="内容占位符 2"/>
          <p:cNvSpPr txBox="1">
            <a:spLocks/>
          </p:cNvSpPr>
          <p:nvPr/>
        </p:nvSpPr>
        <p:spPr>
          <a:xfrm>
            <a:off x="526472" y="5069046"/>
            <a:ext cx="8423563" cy="696899"/>
          </a:xfrm>
          <a:prstGeom prst="rect">
            <a:avLst/>
          </a:prstGeom>
        </p:spPr>
        <p:txBody>
          <a:bodyPr>
            <a:noAutofit/>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图</a:t>
            </a:r>
            <a:r>
              <a:rPr kumimoji="1" lang="en-US" altLang="zh-CN" sz="2800" b="1" i="0" u="none" strike="noStrike" kern="0" cap="none" spc="0" normalizeH="0" baseline="0" noProof="0" dirty="0" smtClean="0">
                <a:ln>
                  <a:noFill/>
                </a:ln>
                <a:solidFill>
                  <a:schemeClr val="accent2"/>
                </a:solidFill>
                <a:effectLst/>
                <a:uLnTx/>
                <a:uFillTx/>
                <a:latin typeface="+mn-lt"/>
                <a:ea typeface="+mn-ea"/>
                <a:cs typeface="+mn-cs"/>
              </a:rPr>
              <a:t>7.3.3</a:t>
            </a:r>
            <a:r>
              <a:rPr lang="zh-CN" altLang="en-US" sz="2800" b="1" u="none" kern="0" dirty="0" smtClean="0">
                <a:solidFill>
                  <a:schemeClr val="accent2"/>
                </a:solidFill>
                <a:latin typeface="+mn-lt"/>
                <a:ea typeface="+mn-ea"/>
              </a:rPr>
              <a:t> </a:t>
            </a:r>
            <a:r>
              <a:rPr kumimoji="1" lang="en-US" altLang="zh-CN" sz="2800" b="1" i="0" u="none" strike="noStrike" kern="0" cap="none" spc="0" normalizeH="0" baseline="0" noProof="0" dirty="0" smtClean="0">
                <a:ln>
                  <a:noFill/>
                </a:ln>
                <a:solidFill>
                  <a:schemeClr val="accent2"/>
                </a:solidFill>
                <a:effectLst/>
                <a:uLnTx/>
                <a:uFillTx/>
                <a:latin typeface="+mn-lt"/>
                <a:ea typeface="+mn-ea"/>
                <a:cs typeface="+mn-cs"/>
              </a:rPr>
              <a:t>(b)</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由</a:t>
            </a:r>
            <a:r>
              <a:rPr kumimoji="1" lang="en-US" altLang="zh-CN" sz="2800" b="1"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添加外部结点所得到的扩充二叉树。</a:t>
            </a:r>
            <a:endParaRPr kumimoji="1" lang="zh-CN" altLang="en-US" sz="28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69</a:t>
            </a:fld>
            <a:endParaRPr lang="en-US" altLang="zh-CN"/>
          </a:p>
        </p:txBody>
      </p:sp>
      <p:sp>
        <p:nvSpPr>
          <p:cNvPr id="3" name="标题 1"/>
          <p:cNvSpPr txBox="1">
            <a:spLocks/>
          </p:cNvSpPr>
          <p:nvPr/>
        </p:nvSpPr>
        <p:spPr>
          <a:xfrm>
            <a:off x="484909" y="316202"/>
            <a:ext cx="8229600" cy="653617"/>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内外部路径长度</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304799" y="990601"/>
            <a:ext cx="8506692" cy="4525963"/>
          </a:xfrm>
          <a:prstGeom prst="rect">
            <a:avLst/>
          </a:prstGeom>
        </p:spPr>
        <p:txBody>
          <a:bodyPr>
            <a:no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一棵具有</a:t>
            </a:r>
            <a:r>
              <a:rPr kumimoji="1" lang="en-US"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个内部结点的二叉树的内部和外部路径长度之间的关系可用公式</a:t>
            </a:r>
            <a:r>
              <a:rPr kumimoji="1" lang="en-US" b="1" i="0" u="none" strike="noStrike" kern="0" cap="none" spc="0" normalizeH="0" baseline="0" noProof="0" dirty="0" smtClean="0">
                <a:ln>
                  <a:noFill/>
                </a:ln>
                <a:solidFill>
                  <a:schemeClr val="accent2"/>
                </a:solidFill>
                <a:effectLst/>
                <a:uLnTx/>
                <a:uFillTx/>
                <a:latin typeface="+mn-lt"/>
                <a:ea typeface="+mn-ea"/>
                <a:cs typeface="+mn-cs"/>
              </a:rPr>
              <a:t>En=In+2n</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 </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7.3.1</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表示。（用归纳法证明）</a:t>
            </a: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6600"/>
                </a:solidFill>
                <a:effectLst/>
                <a:uLnTx/>
                <a:uFillTx/>
                <a:latin typeface="+mn-lt"/>
                <a:ea typeface="+mn-ea"/>
              </a:rPr>
              <a:t>当</a:t>
            </a:r>
            <a:r>
              <a:rPr kumimoji="1" lang="en-US" sz="2000" b="1" i="0" u="none" strike="noStrike" kern="0" cap="none" spc="0" normalizeH="0" baseline="0" noProof="0" dirty="0" smtClean="0">
                <a:ln>
                  <a:noFill/>
                </a:ln>
                <a:solidFill>
                  <a:srgbClr val="006600"/>
                </a:solidFill>
                <a:effectLst/>
                <a:uLnTx/>
                <a:uFillTx/>
                <a:latin typeface="+mn-lt"/>
                <a:ea typeface="+mn-ea"/>
              </a:rPr>
              <a:t>n=1</a:t>
            </a:r>
            <a:r>
              <a:rPr kumimoji="1" lang="zh-CN" altLang="en-US" sz="2000" b="1" i="0" u="none" strike="noStrike" kern="0" cap="none" spc="0" normalizeH="0" baseline="0" noProof="0" dirty="0" smtClean="0">
                <a:ln>
                  <a:noFill/>
                </a:ln>
                <a:solidFill>
                  <a:srgbClr val="006600"/>
                </a:solidFill>
                <a:effectLst/>
                <a:uLnTx/>
                <a:uFillTx/>
                <a:latin typeface="+mn-lt"/>
                <a:ea typeface="+mn-ea"/>
              </a:rPr>
              <a:t>时，由于只有一个内部结点，所以</a:t>
            </a:r>
            <a:r>
              <a:rPr kumimoji="1" lang="en-US" sz="2000" b="1" i="0" u="none" strike="noStrike" kern="0" cap="none" spc="0" normalizeH="0" baseline="0" noProof="0" dirty="0" smtClean="0">
                <a:ln>
                  <a:noFill/>
                </a:ln>
                <a:solidFill>
                  <a:srgbClr val="006600"/>
                </a:solidFill>
                <a:effectLst/>
                <a:uLnTx/>
                <a:uFillTx/>
                <a:latin typeface="+mn-lt"/>
                <a:ea typeface="+mn-ea"/>
              </a:rPr>
              <a:t>I1=0</a:t>
            </a:r>
            <a:r>
              <a:rPr kumimoji="1" lang="zh-CN" altLang="en-US" sz="2000" b="1" i="0" u="none" strike="noStrike" kern="0" cap="none" spc="0" normalizeH="0" baseline="0" noProof="0" dirty="0" smtClean="0">
                <a:ln>
                  <a:noFill/>
                </a:ln>
                <a:solidFill>
                  <a:srgbClr val="006600"/>
                </a:solidFill>
                <a:effectLst/>
                <a:uLnTx/>
                <a:uFillTx/>
                <a:latin typeface="+mn-lt"/>
                <a:ea typeface="+mn-ea"/>
              </a:rPr>
              <a:t>，</a:t>
            </a:r>
            <a:r>
              <a:rPr kumimoji="1" lang="en-US" sz="2000" b="1" i="0" u="none" strike="noStrike" kern="0" cap="none" spc="0" normalizeH="0" baseline="0" noProof="0" dirty="0" smtClean="0">
                <a:ln>
                  <a:noFill/>
                </a:ln>
                <a:solidFill>
                  <a:srgbClr val="006600"/>
                </a:solidFill>
                <a:effectLst/>
                <a:uLnTx/>
                <a:uFillTx/>
                <a:latin typeface="+mn-lt"/>
                <a:ea typeface="+mn-ea"/>
              </a:rPr>
              <a:t>E1=2</a:t>
            </a:r>
            <a:r>
              <a:rPr kumimoji="1" lang="zh-CN" altLang="en-US" sz="2000" b="1" i="0" u="none" strike="noStrike" kern="0" cap="none" spc="0" normalizeH="0" baseline="0" noProof="0" dirty="0" smtClean="0">
                <a:ln>
                  <a:noFill/>
                </a:ln>
                <a:solidFill>
                  <a:srgbClr val="006600"/>
                </a:solidFill>
                <a:effectLst/>
                <a:uLnTx/>
                <a:uFillTx/>
                <a:latin typeface="+mn-lt"/>
                <a:ea typeface="+mn-ea"/>
              </a:rPr>
              <a:t>，满足</a:t>
            </a:r>
            <a:r>
              <a:rPr kumimoji="1" lang="en-US" altLang="zh-CN" sz="2000" b="1" i="0" u="none" strike="noStrike" kern="0" cap="none" spc="0" normalizeH="0" baseline="0" noProof="0" dirty="0" smtClean="0">
                <a:ln>
                  <a:noFill/>
                </a:ln>
                <a:solidFill>
                  <a:srgbClr val="006600"/>
                </a:solidFill>
                <a:effectLst/>
                <a:uLnTx/>
                <a:uFillTx/>
                <a:latin typeface="+mn-lt"/>
                <a:ea typeface="+mn-ea"/>
              </a:rPr>
              <a:t>(</a:t>
            </a:r>
            <a:r>
              <a:rPr kumimoji="1" lang="en-US" sz="2000" b="1" i="0" u="none" strike="noStrike" kern="0" cap="none" spc="0" normalizeH="0" baseline="0" noProof="0" dirty="0" smtClean="0">
                <a:ln>
                  <a:noFill/>
                </a:ln>
                <a:solidFill>
                  <a:srgbClr val="006600"/>
                </a:solidFill>
                <a:effectLst/>
                <a:uLnTx/>
                <a:uFillTx/>
                <a:latin typeface="+mn-lt"/>
                <a:ea typeface="+mn-ea"/>
              </a:rPr>
              <a:t>7.3.1</a:t>
            </a:r>
            <a:r>
              <a:rPr kumimoji="1" lang="en-US" altLang="zh-CN" sz="2000" b="1" i="0" u="none" strike="noStrike" kern="0" cap="none" spc="0" normalizeH="0" baseline="0" noProof="0" dirty="0" smtClean="0">
                <a:ln>
                  <a:noFill/>
                </a:ln>
                <a:solidFill>
                  <a:srgbClr val="006600"/>
                </a:solidFill>
                <a:effectLst/>
                <a:uLnTx/>
                <a:uFillTx/>
                <a:latin typeface="+mn-lt"/>
                <a:ea typeface="+mn-ea"/>
              </a:rPr>
              <a:t>)</a:t>
            </a:r>
            <a:r>
              <a:rPr kumimoji="1" lang="zh-CN" altLang="en-US" sz="2000" b="1" i="0" u="none" strike="noStrike" kern="0" cap="none" spc="0" normalizeH="0" baseline="0" noProof="0" dirty="0" smtClean="0">
                <a:ln>
                  <a:noFill/>
                </a:ln>
                <a:solidFill>
                  <a:srgbClr val="006600"/>
                </a:solidFill>
                <a:effectLst/>
                <a:uLnTx/>
                <a:uFillTx/>
                <a:latin typeface="+mn-lt"/>
                <a:ea typeface="+mn-ea"/>
              </a:rPr>
              <a:t>式。</a:t>
            </a:r>
            <a:endParaRPr kumimoji="1" lang="en-US" altLang="zh-CN" sz="2000" b="1"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6600"/>
                </a:solidFill>
                <a:effectLst/>
                <a:uLnTx/>
                <a:uFillTx/>
                <a:latin typeface="+mn-lt"/>
                <a:ea typeface="+mn-ea"/>
              </a:rPr>
              <a:t>假设所有具有</a:t>
            </a:r>
            <a:r>
              <a:rPr kumimoji="1" lang="en-US" sz="2000" b="1" i="0" u="none" strike="noStrike" kern="0" cap="none" spc="0" normalizeH="0" baseline="0" noProof="0" dirty="0" smtClean="0">
                <a:ln>
                  <a:noFill/>
                </a:ln>
                <a:solidFill>
                  <a:srgbClr val="006600"/>
                </a:solidFill>
                <a:effectLst/>
                <a:uLnTx/>
                <a:uFillTx/>
                <a:latin typeface="+mn-lt"/>
                <a:ea typeface="+mn-ea"/>
              </a:rPr>
              <a:t>n</a:t>
            </a:r>
            <a:r>
              <a:rPr kumimoji="1" lang="zh-CN" altLang="en-US" sz="2000" b="1" i="0" u="none" strike="noStrike" kern="0" cap="none" spc="0" normalizeH="0" baseline="0" noProof="0" dirty="0" smtClean="0">
                <a:ln>
                  <a:noFill/>
                </a:ln>
                <a:solidFill>
                  <a:srgbClr val="006600"/>
                </a:solidFill>
                <a:effectLst/>
                <a:uLnTx/>
                <a:uFillTx/>
                <a:latin typeface="+mn-lt"/>
                <a:ea typeface="+mn-ea"/>
              </a:rPr>
              <a:t>个内部结点的扩充二叉树都满足</a:t>
            </a:r>
            <a:r>
              <a:rPr kumimoji="1" lang="en-US" altLang="zh-CN" sz="2000" b="1" i="0" u="none" strike="noStrike" kern="0" cap="none" spc="0" normalizeH="0" baseline="0" noProof="0" dirty="0" smtClean="0">
                <a:ln>
                  <a:noFill/>
                </a:ln>
                <a:solidFill>
                  <a:srgbClr val="006600"/>
                </a:solidFill>
                <a:effectLst/>
                <a:uLnTx/>
                <a:uFillTx/>
                <a:latin typeface="+mn-lt"/>
                <a:ea typeface="+mn-ea"/>
              </a:rPr>
              <a:t>(</a:t>
            </a:r>
            <a:r>
              <a:rPr kumimoji="1" lang="en-US" sz="2000" b="1" i="0" u="none" strike="noStrike" kern="0" cap="none" spc="0" normalizeH="0" baseline="0" noProof="0" dirty="0" smtClean="0">
                <a:ln>
                  <a:noFill/>
                </a:ln>
                <a:solidFill>
                  <a:srgbClr val="006600"/>
                </a:solidFill>
                <a:effectLst/>
                <a:uLnTx/>
                <a:uFillTx/>
                <a:latin typeface="+mn-lt"/>
                <a:ea typeface="+mn-ea"/>
              </a:rPr>
              <a:t>7.3.1</a:t>
            </a:r>
            <a:r>
              <a:rPr kumimoji="1" lang="en-US" altLang="zh-CN" sz="2000" b="1" i="0" u="none" strike="noStrike" kern="0" cap="none" spc="0" normalizeH="0" baseline="0" noProof="0" dirty="0" smtClean="0">
                <a:ln>
                  <a:noFill/>
                </a:ln>
                <a:solidFill>
                  <a:srgbClr val="006600"/>
                </a:solidFill>
                <a:effectLst/>
                <a:uLnTx/>
                <a:uFillTx/>
                <a:latin typeface="+mn-lt"/>
                <a:ea typeface="+mn-ea"/>
              </a:rPr>
              <a:t>)</a:t>
            </a:r>
            <a:r>
              <a:rPr kumimoji="1" lang="zh-CN" altLang="en-US" sz="2000" b="1" i="0" u="none" strike="noStrike" kern="0" cap="none" spc="0" normalizeH="0" baseline="0" noProof="0" dirty="0" smtClean="0">
                <a:ln>
                  <a:noFill/>
                </a:ln>
                <a:solidFill>
                  <a:srgbClr val="006600"/>
                </a:solidFill>
                <a:effectLst/>
                <a:uLnTx/>
                <a:uFillTx/>
                <a:latin typeface="+mn-lt"/>
                <a:ea typeface="+mn-ea"/>
              </a:rPr>
              <a:t>式。</a:t>
            </a:r>
            <a:endParaRPr kumimoji="1" lang="en-US" altLang="zh-CN" sz="2000" b="1"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006600"/>
                </a:solidFill>
                <a:effectLst/>
                <a:uLnTx/>
                <a:uFillTx/>
                <a:latin typeface="+mn-lt"/>
                <a:ea typeface="+mn-ea"/>
              </a:rPr>
              <a:t>对于具有</a:t>
            </a:r>
            <a:r>
              <a:rPr kumimoji="1" lang="en-US" sz="2000" b="1" i="0" u="none" strike="noStrike" kern="0" cap="none" spc="0" normalizeH="0" baseline="0" noProof="0" dirty="0" smtClean="0">
                <a:ln>
                  <a:noFill/>
                </a:ln>
                <a:solidFill>
                  <a:srgbClr val="006600"/>
                </a:solidFill>
                <a:effectLst/>
                <a:uLnTx/>
                <a:uFillTx/>
                <a:latin typeface="+mn-lt"/>
                <a:ea typeface="+mn-ea"/>
              </a:rPr>
              <a:t>n</a:t>
            </a:r>
            <a:r>
              <a:rPr kumimoji="1" lang="zh-CN" altLang="en-US" sz="2000" b="1" i="0" u="none" strike="noStrike" kern="0" cap="none" spc="0" normalizeH="0" baseline="0" noProof="0" dirty="0" smtClean="0">
                <a:ln>
                  <a:noFill/>
                </a:ln>
                <a:solidFill>
                  <a:srgbClr val="006600"/>
                </a:solidFill>
                <a:effectLst/>
                <a:uLnTx/>
                <a:uFillTx/>
                <a:latin typeface="+mn-lt"/>
                <a:ea typeface="+mn-ea"/>
              </a:rPr>
              <a:t>个内部结点的任一棵扩充二叉树，把树中一个路径长度</a:t>
            </a:r>
            <a:r>
              <a:rPr kumimoji="1" lang="en-US" sz="2000" b="1" i="0" u="none" strike="noStrike" kern="0" cap="none" spc="0" normalizeH="0" baseline="0" noProof="0" dirty="0" smtClean="0">
                <a:ln>
                  <a:noFill/>
                </a:ln>
                <a:solidFill>
                  <a:srgbClr val="006600"/>
                </a:solidFill>
                <a:effectLst/>
                <a:uLnTx/>
                <a:uFillTx/>
                <a:latin typeface="+mn-lt"/>
                <a:ea typeface="+mn-ea"/>
              </a:rPr>
              <a:t>L</a:t>
            </a:r>
            <a:r>
              <a:rPr kumimoji="1" lang="zh-CN" altLang="en-US" sz="2000" b="1" i="0" u="none" strike="noStrike" kern="0" cap="none" spc="0" normalizeH="0" baseline="0" noProof="0" dirty="0" smtClean="0">
                <a:ln>
                  <a:noFill/>
                </a:ln>
                <a:solidFill>
                  <a:srgbClr val="006600"/>
                </a:solidFill>
                <a:effectLst/>
                <a:uLnTx/>
                <a:uFillTx/>
                <a:latin typeface="+mn-lt"/>
                <a:ea typeface="+mn-ea"/>
              </a:rPr>
              <a:t>的外部结点换成一个内部结点，且在此结点下附加两个路径长为</a:t>
            </a:r>
            <a:r>
              <a:rPr kumimoji="1" lang="en-US" altLang="zh-CN" sz="2000" b="1" i="0" u="none" strike="noStrike" kern="0" cap="none" spc="0" normalizeH="0" baseline="0" noProof="0" dirty="0" smtClean="0">
                <a:ln>
                  <a:noFill/>
                </a:ln>
                <a:solidFill>
                  <a:srgbClr val="006600"/>
                </a:solidFill>
                <a:effectLst/>
                <a:uLnTx/>
                <a:uFillTx/>
                <a:latin typeface="+mn-lt"/>
                <a:ea typeface="+mn-ea"/>
              </a:rPr>
              <a:t>(</a:t>
            </a:r>
            <a:r>
              <a:rPr kumimoji="1" lang="en-US" sz="2000" b="1" i="0" u="none" strike="noStrike" kern="0" cap="none" spc="0" normalizeH="0" baseline="0" noProof="0" dirty="0" smtClean="0">
                <a:ln>
                  <a:noFill/>
                </a:ln>
                <a:solidFill>
                  <a:srgbClr val="006600"/>
                </a:solidFill>
                <a:effectLst/>
                <a:uLnTx/>
                <a:uFillTx/>
                <a:latin typeface="+mn-lt"/>
                <a:ea typeface="+mn-ea"/>
              </a:rPr>
              <a:t>L+1</a:t>
            </a:r>
            <a:r>
              <a:rPr kumimoji="1" lang="en-US" altLang="zh-CN" sz="2000" b="1" i="0" u="none" strike="noStrike" kern="0" cap="none" spc="0" normalizeH="0" baseline="0" noProof="0" dirty="0" smtClean="0">
                <a:ln>
                  <a:noFill/>
                </a:ln>
                <a:solidFill>
                  <a:srgbClr val="006600"/>
                </a:solidFill>
                <a:effectLst/>
                <a:uLnTx/>
                <a:uFillTx/>
                <a:latin typeface="+mn-lt"/>
                <a:ea typeface="+mn-ea"/>
              </a:rPr>
              <a:t>)</a:t>
            </a:r>
            <a:r>
              <a:rPr kumimoji="1" lang="zh-CN" altLang="en-US" sz="2000" b="1" i="0" u="none" strike="noStrike" kern="0" cap="none" spc="0" normalizeH="0" baseline="0" noProof="0" dirty="0" smtClean="0">
                <a:ln>
                  <a:noFill/>
                </a:ln>
                <a:solidFill>
                  <a:srgbClr val="006600"/>
                </a:solidFill>
                <a:effectLst/>
                <a:uLnTx/>
                <a:uFillTx/>
                <a:latin typeface="+mn-lt"/>
                <a:ea typeface="+mn-ea"/>
              </a:rPr>
              <a:t>的外部结点。这样原来的树就变成具有</a:t>
            </a:r>
            <a:r>
              <a:rPr kumimoji="1" lang="en-US" altLang="zh-CN" sz="2000" b="1" i="0" u="none" strike="noStrike" kern="0" cap="none" spc="0" normalizeH="0" baseline="0" noProof="0" dirty="0" smtClean="0">
                <a:ln>
                  <a:noFill/>
                </a:ln>
                <a:solidFill>
                  <a:srgbClr val="006600"/>
                </a:solidFill>
                <a:effectLst/>
                <a:uLnTx/>
                <a:uFillTx/>
                <a:latin typeface="+mn-lt"/>
                <a:ea typeface="+mn-ea"/>
              </a:rPr>
              <a:t>(</a:t>
            </a:r>
            <a:r>
              <a:rPr kumimoji="1" lang="en-US" sz="2000" b="1" i="0" u="none" strike="noStrike" kern="0" cap="none" spc="0" normalizeH="0" baseline="0" noProof="0" dirty="0" smtClean="0">
                <a:ln>
                  <a:noFill/>
                </a:ln>
                <a:solidFill>
                  <a:srgbClr val="006600"/>
                </a:solidFill>
                <a:effectLst/>
                <a:uLnTx/>
                <a:uFillTx/>
                <a:latin typeface="+mn-lt"/>
                <a:ea typeface="+mn-ea"/>
              </a:rPr>
              <a:t>n+1</a:t>
            </a:r>
            <a:r>
              <a:rPr kumimoji="1" lang="en-US" altLang="zh-CN" sz="2000" b="1" i="0" u="none" strike="noStrike" kern="0" cap="none" spc="0" normalizeH="0" baseline="0" noProof="0" dirty="0" smtClean="0">
                <a:ln>
                  <a:noFill/>
                </a:ln>
                <a:solidFill>
                  <a:srgbClr val="006600"/>
                </a:solidFill>
                <a:effectLst/>
                <a:uLnTx/>
                <a:uFillTx/>
                <a:latin typeface="+mn-lt"/>
                <a:ea typeface="+mn-ea"/>
              </a:rPr>
              <a:t>)</a:t>
            </a:r>
            <a:r>
              <a:rPr kumimoji="1" lang="zh-CN" altLang="en-US" sz="2000" b="1" i="0" u="none" strike="noStrike" kern="0" cap="none" spc="0" normalizeH="0" baseline="0" noProof="0" dirty="0" smtClean="0">
                <a:ln>
                  <a:noFill/>
                </a:ln>
                <a:solidFill>
                  <a:srgbClr val="006600"/>
                </a:solidFill>
                <a:effectLst/>
                <a:uLnTx/>
                <a:uFillTx/>
                <a:latin typeface="+mn-lt"/>
                <a:ea typeface="+mn-ea"/>
              </a:rPr>
              <a:t>个内部结点的扩充二叉树，且满足：</a:t>
            </a: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en-US" sz="1600" b="1" i="0" u="none" strike="noStrike" kern="0" cap="none" spc="0" normalizeH="0" baseline="0" noProof="0" dirty="0" smtClean="0">
                <a:ln>
                  <a:noFill/>
                </a:ln>
                <a:solidFill>
                  <a:srgbClr val="FF0000"/>
                </a:solidFill>
                <a:effectLst/>
                <a:uLnTx/>
                <a:uFillTx/>
                <a:latin typeface="+mn-lt"/>
                <a:ea typeface="+mn-ea"/>
              </a:rPr>
              <a:t>I</a:t>
            </a:r>
            <a:r>
              <a:rPr kumimoji="1" lang="en-US" sz="1600" b="1" i="0" u="none" strike="noStrike" kern="0" cap="none" spc="0" normalizeH="0" baseline="-25000" noProof="0" dirty="0" smtClean="0">
                <a:ln>
                  <a:noFill/>
                </a:ln>
                <a:solidFill>
                  <a:srgbClr val="FF0000"/>
                </a:solidFill>
                <a:effectLst/>
                <a:uLnTx/>
                <a:uFillTx/>
                <a:latin typeface="+mn-lt"/>
                <a:ea typeface="+mn-ea"/>
              </a:rPr>
              <a:t>n+1</a:t>
            </a:r>
            <a:r>
              <a:rPr kumimoji="1" lang="en-US" sz="1600" b="1" i="0" u="none" strike="noStrike" kern="0" cap="none" spc="0" normalizeH="0" baseline="0" noProof="0" dirty="0" smtClean="0">
                <a:ln>
                  <a:noFill/>
                </a:ln>
                <a:solidFill>
                  <a:srgbClr val="FF0000"/>
                </a:solidFill>
                <a:effectLst/>
                <a:uLnTx/>
                <a:uFillTx/>
                <a:latin typeface="+mn-lt"/>
                <a:ea typeface="+mn-ea"/>
              </a:rPr>
              <a:t>=</a:t>
            </a:r>
            <a:r>
              <a:rPr kumimoji="1" lang="en-US" sz="1600" b="1" i="0" u="none" strike="noStrike" kern="0" cap="none" spc="0" normalizeH="0" baseline="0" noProof="0" dirty="0" err="1" smtClean="0">
                <a:ln>
                  <a:noFill/>
                </a:ln>
                <a:solidFill>
                  <a:srgbClr val="FF0000"/>
                </a:solidFill>
                <a:effectLst/>
                <a:uLnTx/>
                <a:uFillTx/>
                <a:latin typeface="+mn-lt"/>
                <a:ea typeface="+mn-ea"/>
              </a:rPr>
              <a:t>I</a:t>
            </a:r>
            <a:r>
              <a:rPr kumimoji="1" lang="en-US" sz="1600" b="1" i="0" u="none" strike="noStrike" kern="0" cap="none" spc="0" normalizeH="0" baseline="-25000" noProof="0" dirty="0" err="1" smtClean="0">
                <a:ln>
                  <a:noFill/>
                </a:ln>
                <a:solidFill>
                  <a:srgbClr val="FF0000"/>
                </a:solidFill>
                <a:effectLst/>
                <a:uLnTx/>
                <a:uFillTx/>
                <a:latin typeface="+mn-lt"/>
                <a:ea typeface="+mn-ea"/>
              </a:rPr>
              <a:t>n</a:t>
            </a:r>
            <a:r>
              <a:rPr kumimoji="1" lang="en-US" sz="1600" b="1" i="0" u="none" strike="noStrike" kern="0" cap="none" spc="0" normalizeH="0" baseline="0" noProof="0" dirty="0" err="1" smtClean="0">
                <a:ln>
                  <a:noFill/>
                </a:ln>
                <a:solidFill>
                  <a:srgbClr val="FF0000"/>
                </a:solidFill>
                <a:effectLst/>
                <a:uLnTx/>
                <a:uFillTx/>
                <a:latin typeface="+mn-lt"/>
                <a:ea typeface="+mn-ea"/>
              </a:rPr>
              <a:t>+L</a:t>
            </a:r>
            <a:r>
              <a:rPr kumimoji="1" lang="en-US" sz="1600" b="1" i="0" u="none" strike="noStrike" kern="0" cap="none" spc="0" normalizeH="0" baseline="0" noProof="0" dirty="0" smtClean="0">
                <a:ln>
                  <a:noFill/>
                </a:ln>
                <a:solidFill>
                  <a:srgbClr val="FF0000"/>
                </a:solidFill>
                <a:effectLst/>
                <a:uLnTx/>
                <a:uFillTx/>
                <a:latin typeface="+mn-lt"/>
                <a:ea typeface="+mn-ea"/>
              </a:rPr>
              <a:t>  (7.3.2);  E</a:t>
            </a:r>
            <a:r>
              <a:rPr kumimoji="1" lang="en-US" sz="1600" b="1" i="0" u="none" strike="noStrike" kern="0" cap="none" spc="0" normalizeH="0" baseline="-25000" noProof="0" dirty="0" smtClean="0">
                <a:ln>
                  <a:noFill/>
                </a:ln>
                <a:solidFill>
                  <a:srgbClr val="FF0000"/>
                </a:solidFill>
                <a:effectLst/>
                <a:uLnTx/>
                <a:uFillTx/>
                <a:latin typeface="+mn-lt"/>
                <a:ea typeface="+mn-ea"/>
              </a:rPr>
              <a:t>n+1</a:t>
            </a:r>
            <a:r>
              <a:rPr kumimoji="1" lang="en-US" sz="1600" b="1" i="0" u="none" strike="noStrike" kern="0" cap="none" spc="0" normalizeH="0" baseline="0" noProof="0" dirty="0" smtClean="0">
                <a:ln>
                  <a:noFill/>
                </a:ln>
                <a:solidFill>
                  <a:srgbClr val="FF0000"/>
                </a:solidFill>
                <a:effectLst/>
                <a:uLnTx/>
                <a:uFillTx/>
                <a:latin typeface="+mn-lt"/>
                <a:ea typeface="+mn-ea"/>
              </a:rPr>
              <a:t>=E</a:t>
            </a:r>
            <a:r>
              <a:rPr kumimoji="1" lang="en-US" sz="1600" b="1" i="0" u="none" strike="noStrike" kern="0" cap="none" spc="0" normalizeH="0" baseline="-25000" noProof="0" dirty="0" smtClean="0">
                <a:ln>
                  <a:noFill/>
                </a:ln>
                <a:solidFill>
                  <a:srgbClr val="FF0000"/>
                </a:solidFill>
                <a:effectLst/>
                <a:uLnTx/>
                <a:uFillTx/>
                <a:latin typeface="+mn-lt"/>
                <a:ea typeface="+mn-ea"/>
              </a:rPr>
              <a:t>n</a:t>
            </a:r>
            <a:r>
              <a:rPr kumimoji="1" lang="en-US" sz="1600" b="1" i="0" u="none" strike="noStrike" kern="0" cap="none" spc="0" normalizeH="0" baseline="0" noProof="0" dirty="0" smtClean="0">
                <a:ln>
                  <a:noFill/>
                </a:ln>
                <a:solidFill>
                  <a:srgbClr val="FF0000"/>
                </a:solidFill>
                <a:effectLst/>
                <a:uLnTx/>
                <a:uFillTx/>
                <a:latin typeface="+mn-lt"/>
                <a:ea typeface="+mn-ea"/>
              </a:rPr>
              <a:t>-L+2(L+1)  (7.3.3)</a:t>
            </a:r>
            <a:endParaRPr kumimoji="1" lang="zh-CN" altLang="en-US" sz="16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1600" b="1" i="0" u="none" strike="noStrike" kern="0" cap="none" spc="0" normalizeH="0" baseline="0" noProof="0" dirty="0" smtClean="0">
                <a:ln>
                  <a:noFill/>
                </a:ln>
                <a:solidFill>
                  <a:srgbClr val="FF0000"/>
                </a:solidFill>
                <a:effectLst/>
                <a:uLnTx/>
                <a:uFillTx/>
                <a:latin typeface="+mn-lt"/>
                <a:ea typeface="+mn-ea"/>
              </a:rPr>
              <a:t>由</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en-US" sz="1600" b="1" i="0" u="none" strike="noStrike" kern="0" cap="none" spc="0" normalizeH="0" baseline="0" noProof="0" dirty="0" smtClean="0">
                <a:ln>
                  <a:noFill/>
                </a:ln>
                <a:solidFill>
                  <a:srgbClr val="FF0000"/>
                </a:solidFill>
                <a:effectLst/>
                <a:uLnTx/>
                <a:uFillTx/>
                <a:latin typeface="+mn-lt"/>
                <a:ea typeface="+mn-ea"/>
              </a:rPr>
              <a:t>7.3.2</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zh-CN" altLang="en-US" sz="1600" b="1" i="0" u="none" strike="noStrike" kern="0" cap="none" spc="0" normalizeH="0" baseline="0" noProof="0" dirty="0" smtClean="0">
                <a:ln>
                  <a:noFill/>
                </a:ln>
                <a:solidFill>
                  <a:srgbClr val="FF0000"/>
                </a:solidFill>
                <a:effectLst/>
                <a:uLnTx/>
                <a:uFillTx/>
                <a:latin typeface="+mn-lt"/>
                <a:ea typeface="+mn-ea"/>
              </a:rPr>
              <a:t>式，得</a:t>
            </a:r>
            <a:r>
              <a:rPr kumimoji="1" lang="en-US" sz="1600" b="1" i="0" u="none" strike="noStrike" kern="0" cap="none" spc="0" normalizeH="0" baseline="0" noProof="0" dirty="0" smtClean="0">
                <a:ln>
                  <a:noFill/>
                </a:ln>
                <a:solidFill>
                  <a:srgbClr val="FF0000"/>
                </a:solidFill>
                <a:effectLst/>
                <a:uLnTx/>
                <a:uFillTx/>
                <a:latin typeface="+mn-lt"/>
                <a:ea typeface="+mn-ea"/>
              </a:rPr>
              <a:t>I</a:t>
            </a:r>
            <a:r>
              <a:rPr kumimoji="1" lang="en-US" sz="1600" b="1" i="0" u="none" strike="noStrike" kern="0" cap="none" spc="0" normalizeH="0" baseline="-25000" noProof="0" dirty="0" smtClean="0">
                <a:ln>
                  <a:noFill/>
                </a:ln>
                <a:solidFill>
                  <a:srgbClr val="FF0000"/>
                </a:solidFill>
                <a:effectLst/>
                <a:uLnTx/>
                <a:uFillTx/>
                <a:latin typeface="+mn-lt"/>
                <a:ea typeface="+mn-ea"/>
              </a:rPr>
              <a:t>n</a:t>
            </a:r>
            <a:r>
              <a:rPr kumimoji="1" lang="en-US" sz="1600" b="1" i="0" u="none" strike="noStrike" kern="0" cap="none" spc="0" normalizeH="0" baseline="0" noProof="0" dirty="0" smtClean="0">
                <a:ln>
                  <a:noFill/>
                </a:ln>
                <a:solidFill>
                  <a:srgbClr val="FF0000"/>
                </a:solidFill>
                <a:effectLst/>
                <a:uLnTx/>
                <a:uFillTx/>
                <a:latin typeface="+mn-lt"/>
                <a:ea typeface="+mn-ea"/>
              </a:rPr>
              <a:t>=I</a:t>
            </a:r>
            <a:r>
              <a:rPr kumimoji="1" lang="en-US" sz="1600" b="1" i="0" u="none" strike="noStrike" kern="0" cap="none" spc="0" normalizeH="0" baseline="-25000" noProof="0" dirty="0" smtClean="0">
                <a:ln>
                  <a:noFill/>
                </a:ln>
                <a:solidFill>
                  <a:srgbClr val="FF0000"/>
                </a:solidFill>
                <a:effectLst/>
                <a:uLnTx/>
                <a:uFillTx/>
                <a:latin typeface="+mn-lt"/>
                <a:ea typeface="+mn-ea"/>
              </a:rPr>
              <a:t>n+1</a:t>
            </a:r>
            <a:r>
              <a:rPr kumimoji="1" lang="en-US" sz="1600" b="1" i="0" u="none" strike="noStrike" kern="0" cap="none" spc="0" normalizeH="0" baseline="0" noProof="0" dirty="0" smtClean="0">
                <a:ln>
                  <a:noFill/>
                </a:ln>
                <a:solidFill>
                  <a:srgbClr val="FF0000"/>
                </a:solidFill>
                <a:effectLst/>
                <a:uLnTx/>
                <a:uFillTx/>
                <a:latin typeface="+mn-lt"/>
                <a:ea typeface="+mn-ea"/>
              </a:rPr>
              <a:t>-L  (7.3.4);  </a:t>
            </a:r>
            <a:r>
              <a:rPr kumimoji="1" lang="zh-CN" altLang="en-US" sz="1600" b="1" i="0" u="none" strike="noStrike" kern="0" cap="none" spc="0" normalizeH="0" baseline="0" noProof="0" dirty="0" smtClean="0">
                <a:ln>
                  <a:noFill/>
                </a:ln>
                <a:solidFill>
                  <a:srgbClr val="FF0000"/>
                </a:solidFill>
                <a:effectLst/>
                <a:uLnTx/>
                <a:uFillTx/>
                <a:latin typeface="+mn-lt"/>
                <a:ea typeface="+mn-ea"/>
              </a:rPr>
              <a:t>由</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en-US" sz="1600" b="1" i="0" u="none" strike="noStrike" kern="0" cap="none" spc="0" normalizeH="0" baseline="0" noProof="0" dirty="0" smtClean="0">
                <a:ln>
                  <a:noFill/>
                </a:ln>
                <a:solidFill>
                  <a:srgbClr val="FF0000"/>
                </a:solidFill>
                <a:effectLst/>
                <a:uLnTx/>
                <a:uFillTx/>
                <a:latin typeface="+mn-lt"/>
                <a:ea typeface="+mn-ea"/>
              </a:rPr>
              <a:t>7.3.3</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zh-CN" altLang="en-US" sz="1600" b="1" i="0" u="none" strike="noStrike" kern="0" cap="none" spc="0" normalizeH="0" baseline="0" noProof="0" dirty="0" smtClean="0">
                <a:ln>
                  <a:noFill/>
                </a:ln>
                <a:solidFill>
                  <a:srgbClr val="FF0000"/>
                </a:solidFill>
                <a:effectLst/>
                <a:uLnTx/>
                <a:uFillTx/>
                <a:latin typeface="+mn-lt"/>
                <a:ea typeface="+mn-ea"/>
              </a:rPr>
              <a:t>式，得</a:t>
            </a:r>
            <a:r>
              <a:rPr kumimoji="1" lang="en-US" sz="1600" b="1" i="0" u="none" strike="noStrike" kern="0" cap="none" spc="0" normalizeH="0" baseline="0" noProof="0" dirty="0" smtClean="0">
                <a:ln>
                  <a:noFill/>
                </a:ln>
                <a:solidFill>
                  <a:srgbClr val="FF0000"/>
                </a:solidFill>
                <a:effectLst/>
                <a:uLnTx/>
                <a:uFillTx/>
                <a:latin typeface="+mn-lt"/>
                <a:ea typeface="+mn-ea"/>
              </a:rPr>
              <a:t>E</a:t>
            </a:r>
            <a:r>
              <a:rPr kumimoji="1" lang="en-US" sz="1600" b="1" i="0" u="none" strike="noStrike" kern="0" cap="none" spc="0" normalizeH="0" baseline="-25000" noProof="0" dirty="0" smtClean="0">
                <a:ln>
                  <a:noFill/>
                </a:ln>
                <a:solidFill>
                  <a:srgbClr val="FF0000"/>
                </a:solidFill>
                <a:effectLst/>
                <a:uLnTx/>
                <a:uFillTx/>
                <a:latin typeface="+mn-lt"/>
                <a:ea typeface="+mn-ea"/>
              </a:rPr>
              <a:t>n+1</a:t>
            </a:r>
            <a:r>
              <a:rPr kumimoji="1" lang="en-US" sz="1600" b="1" i="0" u="none" strike="noStrike" kern="0" cap="none" spc="0" normalizeH="0" baseline="0" noProof="0" dirty="0" smtClean="0">
                <a:ln>
                  <a:noFill/>
                </a:ln>
                <a:solidFill>
                  <a:srgbClr val="FF0000"/>
                </a:solidFill>
                <a:effectLst/>
                <a:uLnTx/>
                <a:uFillTx/>
                <a:latin typeface="+mn-lt"/>
                <a:ea typeface="+mn-ea"/>
              </a:rPr>
              <a:t>=E</a:t>
            </a:r>
            <a:r>
              <a:rPr kumimoji="1" lang="en-US" sz="1600" b="1" i="0" u="none" strike="noStrike" kern="0" cap="none" spc="0" normalizeH="0" baseline="-25000" noProof="0" dirty="0" smtClean="0">
                <a:ln>
                  <a:noFill/>
                </a:ln>
                <a:solidFill>
                  <a:srgbClr val="FF0000"/>
                </a:solidFill>
                <a:effectLst/>
                <a:uLnTx/>
                <a:uFillTx/>
                <a:latin typeface="+mn-lt"/>
                <a:ea typeface="+mn-ea"/>
              </a:rPr>
              <a:t>n</a:t>
            </a:r>
            <a:r>
              <a:rPr kumimoji="1" lang="en-US" sz="1600" b="1" i="0" u="none" strike="noStrike" kern="0" cap="none" spc="0" normalizeH="0" baseline="0" noProof="0" dirty="0" smtClean="0">
                <a:ln>
                  <a:noFill/>
                </a:ln>
                <a:solidFill>
                  <a:srgbClr val="FF0000"/>
                </a:solidFill>
                <a:effectLst/>
                <a:uLnTx/>
                <a:uFillTx/>
                <a:latin typeface="+mn-lt"/>
                <a:ea typeface="+mn-ea"/>
              </a:rPr>
              <a:t>+L+2  (7.3.5)</a:t>
            </a:r>
            <a:endParaRPr kumimoji="1" lang="zh-CN" altLang="en-US" sz="16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1600" b="1" i="0" u="none" strike="noStrike" kern="0" cap="none" spc="0" normalizeH="0" baseline="0" noProof="0" dirty="0" smtClean="0">
                <a:ln>
                  <a:noFill/>
                </a:ln>
                <a:solidFill>
                  <a:srgbClr val="FF0000"/>
                </a:solidFill>
                <a:effectLst/>
                <a:uLnTx/>
                <a:uFillTx/>
                <a:latin typeface="+mn-lt"/>
                <a:ea typeface="+mn-ea"/>
              </a:rPr>
              <a:t>由</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en-US" sz="1600" b="1" i="0" u="none" strike="noStrike" kern="0" cap="none" spc="0" normalizeH="0" baseline="0" noProof="0" dirty="0" smtClean="0">
                <a:ln>
                  <a:noFill/>
                </a:ln>
                <a:solidFill>
                  <a:srgbClr val="FF0000"/>
                </a:solidFill>
                <a:effectLst/>
                <a:uLnTx/>
                <a:uFillTx/>
                <a:latin typeface="+mn-lt"/>
                <a:ea typeface="+mn-ea"/>
              </a:rPr>
              <a:t>7.3.5</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zh-CN" altLang="en-US" sz="1600" b="1" i="0" u="none" strike="noStrike" kern="0" cap="none" spc="0" normalizeH="0" baseline="0" noProof="0" dirty="0" smtClean="0">
                <a:ln>
                  <a:noFill/>
                </a:ln>
                <a:solidFill>
                  <a:srgbClr val="FF0000"/>
                </a:solidFill>
                <a:effectLst/>
                <a:uLnTx/>
                <a:uFillTx/>
                <a:latin typeface="+mn-lt"/>
                <a:ea typeface="+mn-ea"/>
              </a:rPr>
              <a:t>、</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en-US" sz="1600" b="1" i="0" u="none" strike="noStrike" kern="0" cap="none" spc="0" normalizeH="0" baseline="0" noProof="0" dirty="0" smtClean="0">
                <a:ln>
                  <a:noFill/>
                </a:ln>
                <a:solidFill>
                  <a:srgbClr val="FF0000"/>
                </a:solidFill>
                <a:effectLst/>
                <a:uLnTx/>
                <a:uFillTx/>
                <a:latin typeface="+mn-lt"/>
                <a:ea typeface="+mn-ea"/>
              </a:rPr>
              <a:t>7.3.1</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zh-CN" altLang="en-US" sz="1600" b="1" i="0" u="none" strike="noStrike" kern="0" cap="none" spc="0" normalizeH="0" baseline="0" noProof="0" dirty="0" smtClean="0">
                <a:ln>
                  <a:noFill/>
                </a:ln>
                <a:solidFill>
                  <a:srgbClr val="FF0000"/>
                </a:solidFill>
                <a:effectLst/>
                <a:uLnTx/>
                <a:uFillTx/>
                <a:latin typeface="+mn-lt"/>
                <a:ea typeface="+mn-ea"/>
              </a:rPr>
              <a:t>和</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en-US" sz="1600" b="1" i="0" u="none" strike="noStrike" kern="0" cap="none" spc="0" normalizeH="0" baseline="0" noProof="0" dirty="0" smtClean="0">
                <a:ln>
                  <a:noFill/>
                </a:ln>
                <a:solidFill>
                  <a:srgbClr val="FF0000"/>
                </a:solidFill>
                <a:effectLst/>
                <a:uLnTx/>
                <a:uFillTx/>
                <a:latin typeface="+mn-lt"/>
                <a:ea typeface="+mn-ea"/>
              </a:rPr>
              <a:t>7.3.4</a:t>
            </a:r>
            <a:r>
              <a:rPr kumimoji="1" lang="en-US" altLang="zh-CN" sz="1600" b="1" i="0" u="none" strike="noStrike" kern="0" cap="none" spc="0" normalizeH="0" baseline="0" noProof="0" dirty="0" smtClean="0">
                <a:ln>
                  <a:noFill/>
                </a:ln>
                <a:solidFill>
                  <a:srgbClr val="FF0000"/>
                </a:solidFill>
                <a:effectLst/>
                <a:uLnTx/>
                <a:uFillTx/>
                <a:latin typeface="+mn-lt"/>
                <a:ea typeface="+mn-ea"/>
              </a:rPr>
              <a:t>)</a:t>
            </a:r>
            <a:r>
              <a:rPr kumimoji="1" lang="zh-CN" altLang="en-US" sz="1600" b="1" i="0" u="none" strike="noStrike" kern="0" cap="none" spc="0" normalizeH="0" baseline="0" noProof="0" dirty="0" smtClean="0">
                <a:ln>
                  <a:noFill/>
                </a:ln>
                <a:solidFill>
                  <a:srgbClr val="FF0000"/>
                </a:solidFill>
                <a:effectLst/>
                <a:uLnTx/>
                <a:uFillTx/>
                <a:latin typeface="+mn-lt"/>
                <a:ea typeface="+mn-ea"/>
              </a:rPr>
              <a:t>式，得</a:t>
            </a: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en-US" sz="1600" b="1" i="0" u="none" strike="noStrike" kern="0" cap="none" spc="0" normalizeH="0" baseline="0" noProof="0" dirty="0" smtClean="0">
                <a:ln>
                  <a:noFill/>
                </a:ln>
                <a:solidFill>
                  <a:srgbClr val="FF0000"/>
                </a:solidFill>
                <a:effectLst/>
                <a:uLnTx/>
                <a:uFillTx/>
                <a:latin typeface="+mn-lt"/>
                <a:ea typeface="+mn-ea"/>
              </a:rPr>
              <a:t>E</a:t>
            </a:r>
            <a:r>
              <a:rPr kumimoji="1" lang="en-US" sz="1600" b="1" i="0" u="none" strike="noStrike" kern="0" cap="none" spc="0" normalizeH="0" baseline="-25000" noProof="0" dirty="0" smtClean="0">
                <a:ln>
                  <a:noFill/>
                </a:ln>
                <a:solidFill>
                  <a:srgbClr val="FF0000"/>
                </a:solidFill>
                <a:effectLst/>
                <a:uLnTx/>
                <a:uFillTx/>
                <a:latin typeface="+mn-lt"/>
                <a:ea typeface="+mn-ea"/>
              </a:rPr>
              <a:t>n+1</a:t>
            </a:r>
            <a:r>
              <a:rPr kumimoji="1" lang="en-US" sz="1600" b="1" i="0" u="none" strike="noStrike" kern="0" cap="none" spc="0" normalizeH="0" baseline="0" noProof="0" dirty="0" smtClean="0">
                <a:ln>
                  <a:noFill/>
                </a:ln>
                <a:solidFill>
                  <a:srgbClr val="FF0000"/>
                </a:solidFill>
                <a:effectLst/>
                <a:uLnTx/>
                <a:uFillTx/>
                <a:latin typeface="+mn-lt"/>
                <a:ea typeface="+mn-ea"/>
              </a:rPr>
              <a:t>=I</a:t>
            </a:r>
            <a:r>
              <a:rPr kumimoji="1" lang="en-US" sz="1600" b="1" i="0" u="none" strike="noStrike" kern="0" cap="none" spc="0" normalizeH="0" baseline="-25000" noProof="0" dirty="0" smtClean="0">
                <a:ln>
                  <a:noFill/>
                </a:ln>
                <a:solidFill>
                  <a:srgbClr val="FF0000"/>
                </a:solidFill>
                <a:effectLst/>
                <a:uLnTx/>
                <a:uFillTx/>
                <a:latin typeface="+mn-lt"/>
                <a:ea typeface="+mn-ea"/>
              </a:rPr>
              <a:t>n</a:t>
            </a:r>
            <a:r>
              <a:rPr kumimoji="1" lang="en-US" sz="1600" b="1" i="0" u="none" strike="noStrike" kern="0" cap="none" spc="0" normalizeH="0" baseline="0" noProof="0" dirty="0" smtClean="0">
                <a:ln>
                  <a:noFill/>
                </a:ln>
                <a:solidFill>
                  <a:srgbClr val="FF0000"/>
                </a:solidFill>
                <a:effectLst/>
                <a:uLnTx/>
                <a:uFillTx/>
                <a:latin typeface="+mn-lt"/>
                <a:ea typeface="+mn-ea"/>
              </a:rPr>
              <a:t>+2n+L+2=I</a:t>
            </a:r>
            <a:r>
              <a:rPr kumimoji="1" lang="en-US" sz="1600" b="1" i="0" u="none" strike="noStrike" kern="0" cap="none" spc="0" normalizeH="0" baseline="-25000" noProof="0" dirty="0" smtClean="0">
                <a:ln>
                  <a:noFill/>
                </a:ln>
                <a:solidFill>
                  <a:srgbClr val="FF0000"/>
                </a:solidFill>
                <a:effectLst/>
                <a:uLnTx/>
                <a:uFillTx/>
                <a:latin typeface="+mn-lt"/>
                <a:ea typeface="+mn-ea"/>
              </a:rPr>
              <a:t>n+1</a:t>
            </a:r>
            <a:r>
              <a:rPr kumimoji="1" lang="en-US" sz="1600" b="1" i="0" u="none" strike="noStrike" kern="0" cap="none" spc="0" normalizeH="0" baseline="0" noProof="0" dirty="0" smtClean="0">
                <a:ln>
                  <a:noFill/>
                </a:ln>
                <a:solidFill>
                  <a:srgbClr val="FF0000"/>
                </a:solidFill>
                <a:effectLst/>
                <a:uLnTx/>
                <a:uFillTx/>
                <a:latin typeface="+mn-lt"/>
                <a:ea typeface="+mn-ea"/>
              </a:rPr>
              <a:t>-L+2n+L+2=I</a:t>
            </a:r>
            <a:r>
              <a:rPr kumimoji="1" lang="en-US" sz="1600" b="1" i="0" u="none" strike="noStrike" kern="0" cap="none" spc="0" normalizeH="0" baseline="-25000" noProof="0" dirty="0" smtClean="0">
                <a:ln>
                  <a:noFill/>
                </a:ln>
                <a:solidFill>
                  <a:srgbClr val="FF0000"/>
                </a:solidFill>
                <a:effectLst/>
                <a:uLnTx/>
                <a:uFillTx/>
                <a:latin typeface="+mn-lt"/>
                <a:ea typeface="+mn-ea"/>
              </a:rPr>
              <a:t>n+1</a:t>
            </a:r>
            <a:r>
              <a:rPr kumimoji="1" lang="en-US" sz="1600" b="1" i="0" u="none" strike="noStrike" kern="0" cap="none" spc="0" normalizeH="0" baseline="0" noProof="0" dirty="0" smtClean="0">
                <a:ln>
                  <a:noFill/>
                </a:ln>
                <a:solidFill>
                  <a:srgbClr val="FF0000"/>
                </a:solidFill>
                <a:effectLst/>
                <a:uLnTx/>
                <a:uFillTx/>
                <a:latin typeface="+mn-lt"/>
                <a:ea typeface="+mn-ea"/>
              </a:rPr>
              <a:t>+2n+2=I</a:t>
            </a:r>
            <a:r>
              <a:rPr kumimoji="1" lang="en-US" sz="1600" b="1" i="0" u="none" strike="noStrike" kern="0" cap="none" spc="0" normalizeH="0" baseline="-25000" noProof="0" dirty="0" smtClean="0">
                <a:ln>
                  <a:noFill/>
                </a:ln>
                <a:solidFill>
                  <a:srgbClr val="FF0000"/>
                </a:solidFill>
                <a:effectLst/>
                <a:uLnTx/>
                <a:uFillTx/>
                <a:latin typeface="+mn-lt"/>
                <a:ea typeface="+mn-ea"/>
              </a:rPr>
              <a:t>n+1</a:t>
            </a:r>
            <a:r>
              <a:rPr kumimoji="1" lang="en-US" sz="1600" b="1" i="0" u="none" strike="noStrike" kern="0" cap="none" spc="0" normalizeH="0" baseline="0" noProof="0" dirty="0" smtClean="0">
                <a:ln>
                  <a:noFill/>
                </a:ln>
                <a:solidFill>
                  <a:srgbClr val="FF0000"/>
                </a:solidFill>
                <a:effectLst/>
                <a:uLnTx/>
                <a:uFillTx/>
                <a:latin typeface="+mn-lt"/>
                <a:ea typeface="+mn-ea"/>
              </a:rPr>
              <a:t>+2(n+1)</a:t>
            </a:r>
            <a:endParaRPr kumimoji="1" lang="zh-CN" altLang="en-US" sz="16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从公式</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7.3.1</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，可以得出：具有</a:t>
            </a:r>
            <a:r>
              <a:rPr kumimoji="1" lang="en-US"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个结点的所有二叉树，最有最大（或最小）内部路径长度的二叉树，也一定具有最大（或最小）外部路径长度的二叉树。</a:t>
            </a:r>
            <a:endParaRPr kumimoji="1" lang="zh-CN" altLang="en-US"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685800" y="654050"/>
            <a:ext cx="7970838" cy="5553075"/>
          </a:xfrm>
          <a:prstGeom prst="rect">
            <a:avLst/>
          </a:prstGeom>
          <a:noFill/>
          <a:ln w="9525">
            <a:noFill/>
            <a:miter lim="800000"/>
            <a:headEnd/>
            <a:tailEnd/>
          </a:ln>
          <a:effectLst/>
        </p:spPr>
        <p:txBody>
          <a:bodyPr>
            <a:spAutoFit/>
          </a:bodyPr>
          <a:lstStyle/>
          <a:p>
            <a:r>
              <a:rPr lang="en-US" altLang="zh-CN" sz="3600" b="1" u="none" dirty="0">
                <a:solidFill>
                  <a:srgbClr val="003399"/>
                </a:solidFill>
                <a:effectLst>
                  <a:outerShdw blurRad="38100" dist="38100" dir="2700000" algn="tl">
                    <a:srgbClr val="C0C0C0"/>
                  </a:outerShdw>
                </a:effectLst>
                <a:ea typeface="仿宋_GB2312" pitchFamily="49" charset="-122"/>
              </a:rPr>
              <a:t>                       </a:t>
            </a:r>
            <a:r>
              <a:rPr lang="zh-CN" altLang="en-US" sz="3200" b="1" dirty="0">
                <a:solidFill>
                  <a:srgbClr val="003399"/>
                </a:solidFill>
                <a:effectLst>
                  <a:outerShdw blurRad="38100" dist="38100" dir="2700000" algn="tl">
                    <a:srgbClr val="C0C0C0"/>
                  </a:outerShdw>
                </a:effectLst>
                <a:ea typeface="仿宋_GB2312" pitchFamily="49" charset="-122"/>
              </a:rPr>
              <a:t>静态搜索表</a:t>
            </a:r>
            <a:endParaRPr lang="zh-CN" altLang="en-US" sz="3200" b="1" dirty="0">
              <a:solidFill>
                <a:srgbClr val="CC3300"/>
              </a:solidFill>
            </a:endParaRPr>
          </a:p>
          <a:p>
            <a:pPr>
              <a:spcBef>
                <a:spcPct val="50000"/>
              </a:spcBef>
            </a:pPr>
            <a:r>
              <a:rPr lang="en-US" altLang="zh-CN" sz="2800" b="1" u="none" dirty="0">
                <a:solidFill>
                  <a:srgbClr val="CC0000"/>
                </a:solidFill>
              </a:rPr>
              <a:t>template &lt;class Type&gt; class</a:t>
            </a:r>
            <a:r>
              <a:rPr lang="en-US" altLang="zh-CN" sz="2800" i="1" u="none" dirty="0">
                <a:solidFill>
                  <a:srgbClr val="CC0000"/>
                </a:solidFill>
              </a:rPr>
              <a:t> </a:t>
            </a:r>
            <a:r>
              <a:rPr lang="en-US" altLang="zh-CN" sz="2800" u="none" dirty="0" err="1" smtClean="0">
                <a:solidFill>
                  <a:srgbClr val="CC0000"/>
                </a:solidFill>
              </a:rPr>
              <a:t>DataList</a:t>
            </a:r>
            <a:r>
              <a:rPr lang="en-US" altLang="zh-CN" sz="2800" b="1" u="none" dirty="0">
                <a:solidFill>
                  <a:srgbClr val="CC0000"/>
                </a:solidFill>
              </a:rPr>
              <a:t>;   </a:t>
            </a:r>
            <a:endParaRPr lang="en-US" altLang="zh-CN" sz="2800" u="none" dirty="0">
              <a:solidFill>
                <a:srgbClr val="CC0000"/>
              </a:solidFill>
            </a:endParaRPr>
          </a:p>
          <a:p>
            <a:r>
              <a:rPr lang="en-US" altLang="zh-CN" sz="2800" b="1" u="none" dirty="0">
                <a:solidFill>
                  <a:srgbClr val="CC0000"/>
                </a:solidFill>
              </a:rPr>
              <a:t>template &lt;class Type&gt; class</a:t>
            </a:r>
            <a:r>
              <a:rPr lang="en-US" altLang="zh-CN" sz="2800" u="none" dirty="0">
                <a:solidFill>
                  <a:srgbClr val="CC0000"/>
                </a:solidFill>
              </a:rPr>
              <a:t> Node </a:t>
            </a:r>
            <a:r>
              <a:rPr lang="en-US" altLang="zh-CN" sz="2800" b="1" u="none" dirty="0">
                <a:solidFill>
                  <a:srgbClr val="CC0000"/>
                </a:solidFill>
              </a:rPr>
              <a:t>{</a:t>
            </a:r>
          </a:p>
          <a:p>
            <a:r>
              <a:rPr lang="en-US" altLang="zh-CN" sz="2800" b="1" u="none" dirty="0" smtClean="0">
                <a:solidFill>
                  <a:srgbClr val="CC0000"/>
                </a:solidFill>
              </a:rPr>
              <a:t>  friend </a:t>
            </a:r>
            <a:r>
              <a:rPr lang="en-US" altLang="zh-CN" sz="2800" b="1" u="none" dirty="0">
                <a:solidFill>
                  <a:srgbClr val="CC0000"/>
                </a:solidFill>
              </a:rPr>
              <a:t>class </a:t>
            </a:r>
            <a:r>
              <a:rPr lang="en-US" altLang="zh-CN" sz="2800" u="none" dirty="0" err="1" smtClean="0">
                <a:solidFill>
                  <a:srgbClr val="CC0000"/>
                </a:solidFill>
              </a:rPr>
              <a:t>DataList</a:t>
            </a:r>
            <a:r>
              <a:rPr lang="en-US" altLang="zh-CN" sz="2800" u="none" dirty="0" smtClean="0">
                <a:solidFill>
                  <a:srgbClr val="CC0000"/>
                </a:solidFill>
              </a:rPr>
              <a:t> </a:t>
            </a:r>
            <a:r>
              <a:rPr lang="en-US" altLang="zh-CN" sz="2800" b="1" u="none" dirty="0">
                <a:solidFill>
                  <a:srgbClr val="CC0000"/>
                </a:solidFill>
              </a:rPr>
              <a:t>&lt;Type&gt;;</a:t>
            </a:r>
          </a:p>
          <a:p>
            <a:r>
              <a:rPr lang="en-US" altLang="zh-CN" sz="2800" b="1" u="none" dirty="0" smtClean="0">
                <a:solidFill>
                  <a:srgbClr val="CC0000"/>
                </a:solidFill>
              </a:rPr>
              <a:t>  private</a:t>
            </a:r>
            <a:r>
              <a:rPr lang="en-US" altLang="zh-CN" sz="2800" b="1" u="none" dirty="0">
                <a:solidFill>
                  <a:srgbClr val="CC0000"/>
                </a:solidFill>
              </a:rPr>
              <a:t>:</a:t>
            </a:r>
          </a:p>
          <a:p>
            <a:r>
              <a:rPr lang="en-US" altLang="zh-CN" sz="2800" u="none" dirty="0">
                <a:solidFill>
                  <a:srgbClr val="CC0000"/>
                </a:solidFill>
              </a:rPr>
              <a:t>    </a:t>
            </a:r>
            <a:r>
              <a:rPr lang="en-US" altLang="zh-CN" sz="2800" b="1" u="none" dirty="0">
                <a:solidFill>
                  <a:srgbClr val="CC0000"/>
                </a:solidFill>
              </a:rPr>
              <a:t>Type</a:t>
            </a:r>
            <a:r>
              <a:rPr lang="en-US" altLang="zh-CN" sz="2800" u="none" dirty="0">
                <a:solidFill>
                  <a:srgbClr val="CC0000"/>
                </a:solidFill>
              </a:rPr>
              <a:t> key</a:t>
            </a:r>
            <a:r>
              <a:rPr lang="en-US" altLang="zh-CN" sz="2800" b="1" u="none" dirty="0">
                <a:solidFill>
                  <a:srgbClr val="CC0000"/>
                </a:solidFill>
              </a:rPr>
              <a:t>;</a:t>
            </a:r>
          </a:p>
          <a:p>
            <a:r>
              <a:rPr lang="en-US" altLang="zh-CN" sz="2800" u="none" dirty="0">
                <a:solidFill>
                  <a:srgbClr val="CC0000"/>
                </a:solidFill>
              </a:rPr>
              <a:t>    other</a:t>
            </a:r>
            <a:r>
              <a:rPr lang="en-US" altLang="zh-CN" sz="2800" b="1" u="none" dirty="0">
                <a:solidFill>
                  <a:srgbClr val="CC0000"/>
                </a:solidFill>
              </a:rPr>
              <a:t>;</a:t>
            </a:r>
          </a:p>
          <a:p>
            <a:r>
              <a:rPr lang="en-US" altLang="zh-CN" sz="2800" b="1" u="none" dirty="0" smtClean="0">
                <a:solidFill>
                  <a:srgbClr val="CC0000"/>
                </a:solidFill>
              </a:rPr>
              <a:t>  public</a:t>
            </a:r>
            <a:r>
              <a:rPr lang="en-US" altLang="zh-CN" sz="2800" b="1" u="none" dirty="0">
                <a:solidFill>
                  <a:srgbClr val="CC0000"/>
                </a:solidFill>
              </a:rPr>
              <a:t>:</a:t>
            </a:r>
          </a:p>
          <a:p>
            <a:r>
              <a:rPr lang="en-US" altLang="zh-CN" sz="2800" b="1" u="none" dirty="0">
                <a:solidFill>
                  <a:srgbClr val="CC0000"/>
                </a:solidFill>
              </a:rPr>
              <a:t>    </a:t>
            </a:r>
            <a:r>
              <a:rPr lang="en-US" altLang="zh-CN" sz="2800" u="none" dirty="0" smtClean="0">
                <a:solidFill>
                  <a:srgbClr val="CC0000"/>
                </a:solidFill>
              </a:rPr>
              <a:t>Node</a:t>
            </a:r>
            <a:r>
              <a:rPr lang="en-US" altLang="zh-CN" sz="2800" b="1" u="none" dirty="0" smtClean="0">
                <a:solidFill>
                  <a:srgbClr val="CC0000"/>
                </a:solidFill>
              </a:rPr>
              <a:t>(const </a:t>
            </a:r>
            <a:r>
              <a:rPr lang="en-US" altLang="zh-CN" sz="2800" b="1" u="none" dirty="0">
                <a:solidFill>
                  <a:srgbClr val="CC0000"/>
                </a:solidFill>
              </a:rPr>
              <a:t>Type &amp;</a:t>
            </a:r>
            <a:r>
              <a:rPr lang="en-US" altLang="zh-CN" sz="2800" u="none" dirty="0" smtClean="0">
                <a:solidFill>
                  <a:srgbClr val="CC0000"/>
                </a:solidFill>
              </a:rPr>
              <a:t>value</a:t>
            </a:r>
            <a:r>
              <a:rPr lang="en-US" altLang="zh-CN" sz="2800" b="1" u="none" dirty="0" smtClean="0">
                <a:solidFill>
                  <a:srgbClr val="CC0000"/>
                </a:solidFill>
              </a:rPr>
              <a:t>) </a:t>
            </a:r>
            <a:r>
              <a:rPr lang="en-US" altLang="zh-CN" sz="2800" b="1" u="none" dirty="0">
                <a:solidFill>
                  <a:srgbClr val="CC0000"/>
                </a:solidFill>
              </a:rPr>
              <a:t>: </a:t>
            </a:r>
            <a:r>
              <a:rPr lang="en-US" altLang="zh-CN" sz="2800" u="none" dirty="0" smtClean="0">
                <a:solidFill>
                  <a:srgbClr val="CC0000"/>
                </a:solidFill>
              </a:rPr>
              <a:t>key</a:t>
            </a:r>
            <a:r>
              <a:rPr lang="en-US" altLang="zh-CN" sz="2800" b="1" u="none" dirty="0" smtClean="0">
                <a:solidFill>
                  <a:srgbClr val="CC0000"/>
                </a:solidFill>
              </a:rPr>
              <a:t>(</a:t>
            </a:r>
            <a:r>
              <a:rPr lang="en-US" altLang="zh-CN" sz="2800" u="none" dirty="0" smtClean="0">
                <a:solidFill>
                  <a:srgbClr val="CC0000"/>
                </a:solidFill>
              </a:rPr>
              <a:t>value</a:t>
            </a:r>
            <a:r>
              <a:rPr lang="en-US" altLang="zh-CN" sz="2800" b="1" u="none" dirty="0">
                <a:solidFill>
                  <a:srgbClr val="CC0000"/>
                </a:solidFill>
              </a:rPr>
              <a:t>) { }</a:t>
            </a:r>
          </a:p>
          <a:p>
            <a:r>
              <a:rPr lang="en-US" altLang="zh-CN" sz="2800" b="1" u="none" dirty="0">
                <a:solidFill>
                  <a:srgbClr val="CC0000"/>
                </a:solidFill>
              </a:rPr>
              <a:t>    Type </a:t>
            </a:r>
            <a:r>
              <a:rPr lang="en-US" altLang="zh-CN" sz="2800" u="none" dirty="0" err="1" smtClean="0">
                <a:solidFill>
                  <a:srgbClr val="CC0000"/>
                </a:solidFill>
              </a:rPr>
              <a:t>GetKey</a:t>
            </a:r>
            <a:r>
              <a:rPr lang="en-US" altLang="zh-CN" sz="2800" b="1"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const</a:t>
            </a:r>
            <a:r>
              <a:rPr lang="en-US" altLang="zh-CN" sz="2800" u="none" dirty="0">
                <a:solidFill>
                  <a:srgbClr val="CC0000"/>
                </a:solidFill>
              </a:rPr>
              <a:t> </a:t>
            </a:r>
            <a:r>
              <a:rPr lang="en-US" altLang="zh-CN" sz="2800" b="1" u="none" dirty="0">
                <a:solidFill>
                  <a:srgbClr val="CC0000"/>
                </a:solidFill>
              </a:rPr>
              <a:t>{ return</a:t>
            </a:r>
            <a:r>
              <a:rPr lang="en-US" altLang="zh-CN" sz="2800" u="none" dirty="0">
                <a:solidFill>
                  <a:srgbClr val="CC0000"/>
                </a:solidFill>
              </a:rPr>
              <a:t> key</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p>
          <a:p>
            <a:r>
              <a:rPr lang="en-US" altLang="zh-CN" sz="2800" u="none" dirty="0">
                <a:solidFill>
                  <a:srgbClr val="CC0000"/>
                </a:solidFill>
              </a:rPr>
              <a:t>    </a:t>
            </a:r>
            <a:r>
              <a:rPr lang="en-US" altLang="zh-CN" sz="2800" b="1" u="none" dirty="0">
                <a:solidFill>
                  <a:srgbClr val="CC0000"/>
                </a:solidFill>
              </a:rPr>
              <a:t>void</a:t>
            </a:r>
            <a:r>
              <a:rPr lang="en-US" altLang="zh-CN" sz="2800" u="none" dirty="0">
                <a:solidFill>
                  <a:srgbClr val="CC0000"/>
                </a:solidFill>
              </a:rPr>
              <a:t> </a:t>
            </a:r>
            <a:r>
              <a:rPr lang="en-US" altLang="zh-CN" sz="2800" u="none" dirty="0" err="1" smtClean="0">
                <a:solidFill>
                  <a:srgbClr val="CC0000"/>
                </a:solidFill>
              </a:rPr>
              <a:t>SetKey</a:t>
            </a:r>
            <a:r>
              <a:rPr lang="en-US" altLang="zh-CN" sz="2800" b="1" u="none" dirty="0" smtClean="0">
                <a:solidFill>
                  <a:srgbClr val="CC0000"/>
                </a:solidFill>
              </a:rPr>
              <a:t>(Type</a:t>
            </a:r>
            <a:r>
              <a:rPr lang="en-US" altLang="zh-CN" sz="2800" u="none" dirty="0" smtClean="0">
                <a:solidFill>
                  <a:srgbClr val="CC0000"/>
                </a:solidFill>
              </a:rPr>
              <a:t> k</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 </a:t>
            </a:r>
            <a:r>
              <a:rPr lang="en-US" altLang="zh-CN" sz="2800" u="none" dirty="0" smtClean="0">
                <a:solidFill>
                  <a:srgbClr val="CC0000"/>
                </a:solidFill>
              </a:rPr>
              <a:t>key</a:t>
            </a:r>
            <a:r>
              <a:rPr lang="en-US" altLang="zh-CN" sz="2800" b="1" u="none" dirty="0" smtClean="0">
                <a:solidFill>
                  <a:srgbClr val="CC0000"/>
                </a:solidFill>
              </a:rPr>
              <a:t>=</a:t>
            </a:r>
            <a:r>
              <a:rPr lang="en-US" altLang="zh-CN" sz="2800" u="none" dirty="0" smtClean="0">
                <a:solidFill>
                  <a:srgbClr val="CC0000"/>
                </a:solidFill>
              </a:rPr>
              <a:t>k</a:t>
            </a:r>
            <a:r>
              <a:rPr lang="en-US" altLang="zh-CN" sz="2800" b="1" u="none" dirty="0">
                <a:solidFill>
                  <a:srgbClr val="CC0000"/>
                </a:solidFill>
              </a:rPr>
              <a:t>;</a:t>
            </a:r>
            <a:r>
              <a:rPr lang="en-US" altLang="zh-CN" sz="2800" i="1" u="none" dirty="0">
                <a:solidFill>
                  <a:srgbClr val="CC0000"/>
                </a:solidFill>
              </a:rPr>
              <a:t> </a:t>
            </a:r>
            <a:r>
              <a:rPr lang="en-US" altLang="zh-CN" sz="2800" b="1" u="none" dirty="0">
                <a:solidFill>
                  <a:srgbClr val="CC0000"/>
                </a:solidFill>
              </a:rPr>
              <a:t>}</a:t>
            </a:r>
          </a:p>
          <a:p>
            <a:r>
              <a:rPr lang="en-US" altLang="zh-CN" sz="2800" b="1" u="none" dirty="0">
                <a:solidFill>
                  <a:srgbClr val="CC0000"/>
                </a:solidFill>
              </a:rPr>
              <a:t>};</a:t>
            </a:r>
          </a:p>
        </p:txBody>
      </p:sp>
      <p:sp>
        <p:nvSpPr>
          <p:cNvPr id="3" name="灯片编号占位符 2"/>
          <p:cNvSpPr>
            <a:spLocks noGrp="1"/>
          </p:cNvSpPr>
          <p:nvPr>
            <p:ph type="sldNum" sz="quarter" idx="12"/>
          </p:nvPr>
        </p:nvSpPr>
        <p:spPr/>
        <p:txBody>
          <a:bodyPr/>
          <a:lstStyle/>
          <a:p>
            <a:fld id="{CCC81465-2BC0-4388-891C-26893B0BF1E9}" type="slidenum">
              <a:rPr lang="en-US" altLang="zh-CN" smtClean="0"/>
              <a:pPr/>
              <a:t>7</a:t>
            </a:fld>
            <a:endParaRPr lang="en-US" altLang="zh-CN"/>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0771">
                                            <p:txEl>
                                              <p:pRg st="1" end="1"/>
                                            </p:txEl>
                                          </p:spTgt>
                                        </p:tgtEl>
                                        <p:attrNameLst>
                                          <p:attrName>style.visibility</p:attrName>
                                        </p:attrNameLst>
                                      </p:cBhvr>
                                      <p:to>
                                        <p:strVal val="visible"/>
                                      </p:to>
                                    </p:set>
                                    <p:animEffect transition="in" filter="checkerboard(across)">
                                      <p:cBhvr>
                                        <p:cTn id="7" dur="500"/>
                                        <p:tgtEl>
                                          <p:spTgt spid="16077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60771">
                                            <p:txEl>
                                              <p:pRg st="2" end="2"/>
                                            </p:txEl>
                                          </p:spTgt>
                                        </p:tgtEl>
                                        <p:attrNameLst>
                                          <p:attrName>style.visibility</p:attrName>
                                        </p:attrNameLst>
                                      </p:cBhvr>
                                      <p:to>
                                        <p:strVal val="visible"/>
                                      </p:to>
                                    </p:set>
                                    <p:animEffect transition="in" filter="checkerboard(across)">
                                      <p:cBhvr>
                                        <p:cTn id="10" dur="500"/>
                                        <p:tgtEl>
                                          <p:spTgt spid="16077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60771">
                                            <p:txEl>
                                              <p:pRg st="3" end="3"/>
                                            </p:txEl>
                                          </p:spTgt>
                                        </p:tgtEl>
                                        <p:attrNameLst>
                                          <p:attrName>style.visibility</p:attrName>
                                        </p:attrNameLst>
                                      </p:cBhvr>
                                      <p:to>
                                        <p:strVal val="visible"/>
                                      </p:to>
                                    </p:set>
                                    <p:animEffect transition="in" filter="checkerboard(across)">
                                      <p:cBhvr>
                                        <p:cTn id="13" dur="500"/>
                                        <p:tgtEl>
                                          <p:spTgt spid="16077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60771">
                                            <p:txEl>
                                              <p:pRg st="4" end="4"/>
                                            </p:txEl>
                                          </p:spTgt>
                                        </p:tgtEl>
                                        <p:attrNameLst>
                                          <p:attrName>style.visibility</p:attrName>
                                        </p:attrNameLst>
                                      </p:cBhvr>
                                      <p:to>
                                        <p:strVal val="visible"/>
                                      </p:to>
                                    </p:set>
                                    <p:animEffect transition="in" filter="checkerboard(across)">
                                      <p:cBhvr>
                                        <p:cTn id="16" dur="500"/>
                                        <p:tgtEl>
                                          <p:spTgt spid="160771">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60771">
                                            <p:txEl>
                                              <p:pRg st="5" end="5"/>
                                            </p:txEl>
                                          </p:spTgt>
                                        </p:tgtEl>
                                        <p:attrNameLst>
                                          <p:attrName>style.visibility</p:attrName>
                                        </p:attrNameLst>
                                      </p:cBhvr>
                                      <p:to>
                                        <p:strVal val="visible"/>
                                      </p:to>
                                    </p:set>
                                    <p:animEffect transition="in" filter="checkerboard(across)">
                                      <p:cBhvr>
                                        <p:cTn id="19" dur="500"/>
                                        <p:tgtEl>
                                          <p:spTgt spid="160771">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60771">
                                            <p:txEl>
                                              <p:pRg st="6" end="6"/>
                                            </p:txEl>
                                          </p:spTgt>
                                        </p:tgtEl>
                                        <p:attrNameLst>
                                          <p:attrName>style.visibility</p:attrName>
                                        </p:attrNameLst>
                                      </p:cBhvr>
                                      <p:to>
                                        <p:strVal val="visible"/>
                                      </p:to>
                                    </p:set>
                                    <p:animEffect transition="in" filter="checkerboard(across)">
                                      <p:cBhvr>
                                        <p:cTn id="22" dur="500"/>
                                        <p:tgtEl>
                                          <p:spTgt spid="160771">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60771">
                                            <p:txEl>
                                              <p:pRg st="7" end="7"/>
                                            </p:txEl>
                                          </p:spTgt>
                                        </p:tgtEl>
                                        <p:attrNameLst>
                                          <p:attrName>style.visibility</p:attrName>
                                        </p:attrNameLst>
                                      </p:cBhvr>
                                      <p:to>
                                        <p:strVal val="visible"/>
                                      </p:to>
                                    </p:set>
                                    <p:animEffect transition="in" filter="checkerboard(across)">
                                      <p:cBhvr>
                                        <p:cTn id="25" dur="500"/>
                                        <p:tgtEl>
                                          <p:spTgt spid="160771">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60771">
                                            <p:txEl>
                                              <p:pRg st="8" end="8"/>
                                            </p:txEl>
                                          </p:spTgt>
                                        </p:tgtEl>
                                        <p:attrNameLst>
                                          <p:attrName>style.visibility</p:attrName>
                                        </p:attrNameLst>
                                      </p:cBhvr>
                                      <p:to>
                                        <p:strVal val="visible"/>
                                      </p:to>
                                    </p:set>
                                    <p:animEffect transition="in" filter="checkerboard(across)">
                                      <p:cBhvr>
                                        <p:cTn id="28" dur="500"/>
                                        <p:tgtEl>
                                          <p:spTgt spid="160771">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60771">
                                            <p:txEl>
                                              <p:pRg st="9" end="9"/>
                                            </p:txEl>
                                          </p:spTgt>
                                        </p:tgtEl>
                                        <p:attrNameLst>
                                          <p:attrName>style.visibility</p:attrName>
                                        </p:attrNameLst>
                                      </p:cBhvr>
                                      <p:to>
                                        <p:strVal val="visible"/>
                                      </p:to>
                                    </p:set>
                                    <p:animEffect transition="in" filter="checkerboard(across)">
                                      <p:cBhvr>
                                        <p:cTn id="31" dur="500"/>
                                        <p:tgtEl>
                                          <p:spTgt spid="160771">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60771">
                                            <p:txEl>
                                              <p:pRg st="10" end="10"/>
                                            </p:txEl>
                                          </p:spTgt>
                                        </p:tgtEl>
                                        <p:attrNameLst>
                                          <p:attrName>style.visibility</p:attrName>
                                        </p:attrNameLst>
                                      </p:cBhvr>
                                      <p:to>
                                        <p:strVal val="visible"/>
                                      </p:to>
                                    </p:set>
                                    <p:animEffect transition="in" filter="checkerboard(across)">
                                      <p:cBhvr>
                                        <p:cTn id="34" dur="500"/>
                                        <p:tgtEl>
                                          <p:spTgt spid="160771">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160771">
                                            <p:txEl>
                                              <p:pRg st="11" end="11"/>
                                            </p:txEl>
                                          </p:spTgt>
                                        </p:tgtEl>
                                        <p:attrNameLst>
                                          <p:attrName>style.visibility</p:attrName>
                                        </p:attrNameLst>
                                      </p:cBhvr>
                                      <p:to>
                                        <p:strVal val="visible"/>
                                      </p:to>
                                    </p:set>
                                    <p:animEffect transition="in" filter="checkerboard(across)">
                                      <p:cBhvr>
                                        <p:cTn id="37" dur="500"/>
                                        <p:tgtEl>
                                          <p:spTgt spid="1607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70</a:t>
            </a:fld>
            <a:endParaRPr lang="en-US" altLang="zh-CN"/>
          </a:p>
        </p:txBody>
      </p:sp>
      <p:sp>
        <p:nvSpPr>
          <p:cNvPr id="13" name="内容占位符 2"/>
          <p:cNvSpPr txBox="1">
            <a:spLocks/>
          </p:cNvSpPr>
          <p:nvPr/>
        </p:nvSpPr>
        <p:spPr>
          <a:xfrm>
            <a:off x="401781" y="720436"/>
            <a:ext cx="8451273" cy="5253926"/>
          </a:xfrm>
          <a:prstGeom prst="rect">
            <a:avLst/>
          </a:prstGeom>
        </p:spPr>
        <p:txBody>
          <a:bodyPr>
            <a:normAutofit fontScale="62500" lnSpcReduction="2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当二叉树退化成线性表时，内部路径长度最大，长度为</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为得到最小内部路径长度的二叉树，内部结点应尽量靠近根。二叉树中，根结点路径长度为</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，路径长度</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的结点最多两个，路径长度</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2</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的结点最多</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4</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个，</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具有</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个内部结点的二叉树的最小内部路径长度为：</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如果查找树由内部结点序列</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&lt;a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&lt;…&lt;a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构成，</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n+1</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个外部结点为</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b</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0</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b</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 </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b</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。当查找值为</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x</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的结点时，如果</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a</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&lt;x&lt;a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i+1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，那么在</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b</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i</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上终止其查找；如果</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x&lt;a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0</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，那么在</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b</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0</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终止查找；如果</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x&gt;a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，那么在</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b</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终止其查找。</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假设</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p</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i </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i</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是</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a</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的查找概率，而</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q</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 </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j</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是</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b</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j</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的查找概率，那么成功查找所需的平均比较次数为</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而不成功的查找所需的平均比较次数为</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14" name="Rectangle 2"/>
          <p:cNvSpPr>
            <a:spLocks noChangeArrowheads="1"/>
          </p:cNvSpPr>
          <p:nvPr/>
        </p:nvSpPr>
        <p:spPr bwMode="auto">
          <a:xfrm flipV="1">
            <a:off x="-61576" y="-734446"/>
            <a:ext cx="920557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5" name="Object 1"/>
          <p:cNvGraphicFramePr>
            <a:graphicFrameLocks noChangeAspect="1"/>
          </p:cNvGraphicFramePr>
          <p:nvPr/>
        </p:nvGraphicFramePr>
        <p:xfrm>
          <a:off x="7000701" y="632852"/>
          <a:ext cx="1477298" cy="536116"/>
        </p:xfrm>
        <a:graphic>
          <a:graphicData uri="http://schemas.openxmlformats.org/presentationml/2006/ole">
            <p:oleObj spid="_x0000_s454662" name="公式" r:id="rId3" imgW="1180588" imgH="431613" progId="Equation.3">
              <p:embed/>
            </p:oleObj>
          </a:graphicData>
        </a:graphic>
      </p:graphicFrame>
      <p:sp>
        <p:nvSpPr>
          <p:cNvPr id="16" name="Rectangle 4"/>
          <p:cNvSpPr>
            <a:spLocks noChangeArrowheads="1"/>
          </p:cNvSpPr>
          <p:nvPr/>
        </p:nvSpPr>
        <p:spPr bwMode="auto">
          <a:xfrm flipV="1">
            <a:off x="-61576" y="-734446"/>
            <a:ext cx="920557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7" name="Object 3"/>
          <p:cNvGraphicFramePr>
            <a:graphicFrameLocks noChangeAspect="1"/>
          </p:cNvGraphicFramePr>
          <p:nvPr/>
        </p:nvGraphicFramePr>
        <p:xfrm>
          <a:off x="2432537" y="2114045"/>
          <a:ext cx="3975768" cy="612704"/>
        </p:xfrm>
        <a:graphic>
          <a:graphicData uri="http://schemas.openxmlformats.org/presentationml/2006/ole">
            <p:oleObj spid="_x0000_s454663" name="公式" r:id="rId4" imgW="2781300" imgH="431800" progId="Equation.3">
              <p:embed/>
            </p:oleObj>
          </a:graphicData>
        </a:graphic>
      </p:graphicFrame>
      <p:sp>
        <p:nvSpPr>
          <p:cNvPr id="18" name="Rectangle 6"/>
          <p:cNvSpPr>
            <a:spLocks noChangeArrowheads="1"/>
          </p:cNvSpPr>
          <p:nvPr/>
        </p:nvSpPr>
        <p:spPr bwMode="auto">
          <a:xfrm flipV="1">
            <a:off x="-61576" y="-734446"/>
            <a:ext cx="9205576"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9" name="Object 5"/>
          <p:cNvGraphicFramePr>
            <a:graphicFrameLocks noChangeAspect="1"/>
          </p:cNvGraphicFramePr>
          <p:nvPr/>
        </p:nvGraphicFramePr>
        <p:xfrm>
          <a:off x="2368061" y="4257229"/>
          <a:ext cx="3936623" cy="689292"/>
        </p:xfrm>
        <a:graphic>
          <a:graphicData uri="http://schemas.openxmlformats.org/presentationml/2006/ole">
            <p:oleObj spid="_x0000_s454664" name="公式" r:id="rId5" imgW="2451100" imgH="431800" progId="Equation.3">
              <p:embed/>
            </p:oleObj>
          </a:graphicData>
        </a:graphic>
      </p:graphicFrame>
      <p:graphicFrame>
        <p:nvGraphicFramePr>
          <p:cNvPr id="21" name="Object 7"/>
          <p:cNvGraphicFramePr>
            <a:graphicFrameLocks noChangeAspect="1"/>
          </p:cNvGraphicFramePr>
          <p:nvPr/>
        </p:nvGraphicFramePr>
        <p:xfrm>
          <a:off x="2897188" y="5262563"/>
          <a:ext cx="2909887" cy="612775"/>
        </p:xfrm>
        <a:graphic>
          <a:graphicData uri="http://schemas.openxmlformats.org/presentationml/2006/ole">
            <p:oleObj spid="_x0000_s454665" name="公式" r:id="rId6" imgW="2031840" imgH="431640" progId="Equation.3">
              <p:embed/>
            </p:oleObj>
          </a:graphicData>
        </a:graphic>
      </p:graphicFrame>
    </p:spTree>
  </p:cSld>
  <p:clrMapOvr>
    <a:masterClrMapping/>
  </p:clrMapOvr>
  <p:transition>
    <p:split orient="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71</a:t>
            </a:fld>
            <a:endParaRPr lang="en-US" altLang="zh-CN"/>
          </a:p>
        </p:txBody>
      </p:sp>
      <p:sp>
        <p:nvSpPr>
          <p:cNvPr id="3" name="Rectangle 2"/>
          <p:cNvSpPr>
            <a:spLocks noChangeArrowheads="1"/>
          </p:cNvSpPr>
          <p:nvPr/>
        </p:nvSpPr>
        <p:spPr bwMode="auto">
          <a:xfrm>
            <a:off x="384175" y="1074738"/>
            <a:ext cx="8382000" cy="1077912"/>
          </a:xfrm>
          <a:prstGeom prst="rect">
            <a:avLst/>
          </a:prstGeom>
          <a:noFill/>
          <a:ln w="9525">
            <a:noFill/>
            <a:miter lim="800000"/>
            <a:headEnd/>
            <a:tailEnd/>
          </a:ln>
          <a:effectLst/>
        </p:spPr>
        <p:txBody>
          <a:bodyPr>
            <a:spAutoFit/>
          </a:bodyPr>
          <a:lstStyle/>
          <a:p>
            <a:pPr>
              <a:defRPr/>
            </a:pPr>
            <a:r>
              <a:rPr lang="zh-CN" altLang="en-US" sz="3200" b="1" u="none" dirty="0" smtClean="0">
                <a:solidFill>
                  <a:srgbClr val="000099"/>
                </a:solidFill>
                <a:effectLst>
                  <a:outerShdw blurRad="38100" dist="38100" dir="2700000" algn="tl">
                    <a:srgbClr val="C0C0C0"/>
                  </a:outerShdw>
                </a:effectLst>
                <a:latin typeface="Times New Roman" charset="0"/>
                <a:ea typeface="仿宋_GB2312" pitchFamily="49" charset="-122"/>
              </a:rPr>
              <a:t>        因此</a:t>
            </a:r>
            <a:r>
              <a:rPr lang="zh-CN" altLang="en-US" sz="3200" b="1" u="none" dirty="0">
                <a:solidFill>
                  <a:srgbClr val="000099"/>
                </a:solidFill>
                <a:effectLst>
                  <a:outerShdw blurRad="38100" dist="38100" dir="2700000" algn="tl">
                    <a:srgbClr val="C0C0C0"/>
                  </a:outerShdw>
                </a:effectLst>
                <a:latin typeface="Times New Roman" charset="0"/>
                <a:ea typeface="仿宋_GB2312" pitchFamily="49" charset="-122"/>
              </a:rPr>
              <a:t>，最优二叉搜索树的搜索成功的平均搜索长度和搜索不成功的平均搜索长度分别为</a:t>
            </a:r>
            <a:r>
              <a:rPr lang="en-US" altLang="zh-CN" sz="3200" b="1" u="none" dirty="0">
                <a:solidFill>
                  <a:srgbClr val="000099"/>
                </a:solidFill>
                <a:effectLst>
                  <a:outerShdw blurRad="38100" dist="38100" dir="2700000" algn="tl">
                    <a:srgbClr val="C0C0C0"/>
                  </a:outerShdw>
                </a:effectLst>
                <a:latin typeface="Times New Roman" charset="0"/>
                <a:ea typeface="仿宋_GB2312" pitchFamily="49" charset="-122"/>
              </a:rPr>
              <a:t>:</a:t>
            </a:r>
          </a:p>
        </p:txBody>
      </p:sp>
      <p:graphicFrame>
        <p:nvGraphicFramePr>
          <p:cNvPr id="4" name="Object 0"/>
          <p:cNvGraphicFramePr>
            <a:graphicFrameLocks noChangeAspect="1"/>
          </p:cNvGraphicFramePr>
          <p:nvPr/>
        </p:nvGraphicFramePr>
        <p:xfrm>
          <a:off x="1676400" y="2362200"/>
          <a:ext cx="4516438" cy="1143000"/>
        </p:xfrm>
        <a:graphic>
          <a:graphicData uri="http://schemas.openxmlformats.org/presentationml/2006/ole">
            <p:oleObj spid="_x0000_s455682" name="公式" r:id="rId3" imgW="1587240" imgH="431640" progId="Equation.3">
              <p:embed/>
            </p:oleObj>
          </a:graphicData>
        </a:graphic>
      </p:graphicFrame>
      <p:graphicFrame>
        <p:nvGraphicFramePr>
          <p:cNvPr id="5" name="Object 1"/>
          <p:cNvGraphicFramePr>
            <a:graphicFrameLocks noChangeAspect="1"/>
          </p:cNvGraphicFramePr>
          <p:nvPr/>
        </p:nvGraphicFramePr>
        <p:xfrm>
          <a:off x="1676400" y="3505200"/>
          <a:ext cx="3797300" cy="1138238"/>
        </p:xfrm>
        <a:graphic>
          <a:graphicData uri="http://schemas.openxmlformats.org/presentationml/2006/ole">
            <p:oleObj spid="_x0000_s455683" name="公式" r:id="rId4" imgW="1434960" imgH="431640" progId="Equation.3">
              <p:embed/>
            </p:oleObj>
          </a:graphicData>
        </a:graphic>
      </p:graphicFrame>
    </p:spTree>
  </p:cSld>
  <p:clrMapOvr>
    <a:masterClrMapping/>
  </p:clrMapOvr>
  <p:transition>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72</a:t>
            </a:fld>
            <a:endParaRPr lang="en-US" altLang="zh-CN"/>
          </a:p>
        </p:txBody>
      </p:sp>
      <p:sp>
        <p:nvSpPr>
          <p:cNvPr id="3" name="内容占位符 2"/>
          <p:cNvSpPr txBox="1">
            <a:spLocks/>
          </p:cNvSpPr>
          <p:nvPr/>
        </p:nvSpPr>
        <p:spPr>
          <a:xfrm>
            <a:off x="457200" y="1212273"/>
            <a:ext cx="8229600" cy="4525963"/>
          </a:xfrm>
          <a:prstGeom prst="rect">
            <a:avLst/>
          </a:prstGeom>
        </p:spPr>
        <p:txBody>
          <a:bodyPr>
            <a:no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再考虑不成功的查找，所以查找的全部时间或代价为：</a:t>
            </a:r>
          </a:p>
          <a:p>
            <a:pPr marL="342900" marR="0" lvl="0" indent="-342900" algn="just" defTabSz="914400" rtl="0" eaLnBrk="1" fontAlgn="base" latinLnBrk="0" hangingPunct="1">
              <a:lnSpc>
                <a:spcPct val="100000"/>
              </a:lnSpc>
              <a:spcBef>
                <a:spcPct val="20000"/>
              </a:spcBef>
              <a:spcAft>
                <a:spcPct val="0"/>
              </a:spcAft>
              <a:buClrTx/>
              <a:buSzTx/>
              <a:tabLst/>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a:t>
            </a:r>
            <a:r>
              <a:rPr kumimoji="1" lang="en-US" sz="2800" b="0" i="0" u="none" strike="noStrike" kern="0" cap="none" spc="0" normalizeH="0" baseline="0" noProof="0" dirty="0" smtClean="0">
                <a:ln>
                  <a:noFill/>
                </a:ln>
                <a:solidFill>
                  <a:schemeClr val="tx1"/>
                </a:solidFill>
                <a:effectLst/>
                <a:uLnTx/>
                <a:uFillTx/>
                <a:latin typeface="+mn-lt"/>
                <a:ea typeface="+mn-ea"/>
                <a:cs typeface="+mn-cs"/>
              </a:rPr>
              <a:t>7.3.6</a:t>
            </a:r>
            <a:r>
              <a:rPr kumimoji="1" lang="en-US" altLang="zh-CN" sz="2800" b="0" i="0" u="none" strike="noStrike" kern="0" cap="none" spc="0" normalizeH="0" baseline="0" noProof="0" dirty="0" smtClean="0">
                <a:ln>
                  <a:noFill/>
                </a:ln>
                <a:solidFill>
                  <a:schemeClr val="tx1"/>
                </a:solidFill>
                <a:effectLst/>
                <a:uLnTx/>
                <a:uFillTx/>
                <a:latin typeface="+mn-lt"/>
                <a:ea typeface="+mn-ea"/>
                <a:cs typeface="+mn-cs"/>
              </a:rPr>
              <a:t>)</a:t>
            </a:r>
            <a:r>
              <a:rPr kumimoji="1" lang="en-US" sz="2800" b="0" i="0" u="none" strike="noStrike" kern="0" cap="none" spc="0" normalizeH="0" baseline="0" noProof="0" dirty="0" smtClean="0">
                <a:ln>
                  <a:noFill/>
                </a:ln>
                <a:solidFill>
                  <a:schemeClr val="tx1"/>
                </a:solidFill>
                <a:effectLst/>
                <a:uLnTx/>
                <a:uFillTx/>
                <a:latin typeface="+mn-lt"/>
                <a:ea typeface="+mn-ea"/>
                <a:cs typeface="+mn-cs"/>
              </a:rPr>
              <a:t>  </a:t>
            </a:r>
            <a:endParaRPr kumimoji="1"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ts val="18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由于所有查找或者成功，或者不成功，两者必择其一。因此，应有：</a:t>
            </a: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ts val="24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由结点</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28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28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2800" b="1" i="0" u="none" strike="noStrike" kern="0" cap="none" spc="0" normalizeH="0" baseline="-25000" noProof="0" dirty="0" smtClean="0">
                <a:ln>
                  <a:noFill/>
                </a:ln>
                <a:solidFill>
                  <a:schemeClr val="accent2"/>
                </a:solidFill>
                <a:effectLst/>
                <a:uLnTx/>
                <a:uFillTx/>
                <a:latin typeface="+mn-lt"/>
                <a:ea typeface="+mn-ea"/>
                <a:cs typeface="+mn-cs"/>
              </a:rPr>
              <a:t>n</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构成的所有可能的查找树中，使</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(7.3.6)</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式取最小值的，就是</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28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28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2800" b="1" i="0" u="none" strike="noStrike" kern="0" cap="none" spc="0" normalizeH="0" baseline="-25000" noProof="0" dirty="0" smtClean="0">
                <a:ln>
                  <a:noFill/>
                </a:ln>
                <a:solidFill>
                  <a:schemeClr val="accent2"/>
                </a:solidFill>
                <a:effectLst/>
                <a:uLnTx/>
                <a:uFillTx/>
                <a:latin typeface="+mn-lt"/>
                <a:ea typeface="+mn-ea"/>
                <a:cs typeface="+mn-cs"/>
              </a:rPr>
              <a:t>n</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的最佳查找树。</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4" name="Rectangle 2"/>
          <p:cNvSpPr>
            <a:spLocks noChangeArrowheads="1"/>
          </p:cNvSpPr>
          <p:nvPr/>
        </p:nvSpPr>
        <p:spPr bwMode="auto">
          <a:xfrm>
            <a:off x="0" y="-618759"/>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mn-lt"/>
            </a:endParaRPr>
          </a:p>
        </p:txBody>
      </p:sp>
      <p:graphicFrame>
        <p:nvGraphicFramePr>
          <p:cNvPr id="5" name="Object 1"/>
          <p:cNvGraphicFramePr>
            <a:graphicFrameLocks noChangeAspect="1"/>
          </p:cNvGraphicFramePr>
          <p:nvPr/>
        </p:nvGraphicFramePr>
        <p:xfrm>
          <a:off x="2357422" y="1826627"/>
          <a:ext cx="3487765" cy="928694"/>
        </p:xfrm>
        <a:graphic>
          <a:graphicData uri="http://schemas.openxmlformats.org/presentationml/2006/ole">
            <p:oleObj spid="_x0000_s456706" name="公式" r:id="rId3" imgW="1612800" imgH="431640" progId="Equation.3">
              <p:embed/>
            </p:oleObj>
          </a:graphicData>
        </a:graphic>
      </p:graphicFrame>
      <p:graphicFrame>
        <p:nvGraphicFramePr>
          <p:cNvPr id="7" name="Object 3"/>
          <p:cNvGraphicFramePr>
            <a:graphicFrameLocks noChangeAspect="1"/>
          </p:cNvGraphicFramePr>
          <p:nvPr/>
        </p:nvGraphicFramePr>
        <p:xfrm>
          <a:off x="4195761" y="3493764"/>
          <a:ext cx="1983365" cy="850013"/>
        </p:xfrm>
        <a:graphic>
          <a:graphicData uri="http://schemas.openxmlformats.org/presentationml/2006/ole">
            <p:oleObj spid="_x0000_s456707" name="公式" r:id="rId4" imgW="1002865" imgH="431613" progId="Equation.3">
              <p:embed/>
            </p:oleObj>
          </a:graphicData>
        </a:graphic>
      </p:graphicFrame>
    </p:spTree>
  </p:cSld>
  <p:clrMapOvr>
    <a:masterClrMapping/>
  </p:clrMapOvr>
  <p:transition>
    <p:split orient="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73</a:t>
            </a:fld>
            <a:endParaRPr lang="en-US" altLang="zh-CN"/>
          </a:p>
        </p:txBody>
      </p:sp>
      <p:sp>
        <p:nvSpPr>
          <p:cNvPr id="3" name="内容占位符 2"/>
          <p:cNvSpPr txBox="1">
            <a:spLocks/>
          </p:cNvSpPr>
          <p:nvPr/>
        </p:nvSpPr>
        <p:spPr>
          <a:xfrm>
            <a:off x="498762" y="727363"/>
            <a:ext cx="7813966" cy="4829196"/>
          </a:xfrm>
          <a:prstGeom prst="rect">
            <a:avLst/>
          </a:prstGeom>
        </p:spPr>
        <p:txBody>
          <a:bodyPr>
            <a:no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如果成功和不成功查找都具有相同的查找概率，此时的平均查找时间为：</a:t>
            </a: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rgbClr val="006600"/>
                </a:solidFill>
                <a:effectLst/>
                <a:uLnTx/>
                <a:uFillTx/>
                <a:latin typeface="+mn-lt"/>
                <a:ea typeface="+mn-ea"/>
              </a:rPr>
              <a:t>所以，只要</a:t>
            </a:r>
            <a:r>
              <a:rPr kumimoji="1" lang="en-US" b="1" i="0" u="none" strike="noStrike" kern="0" cap="none" spc="0" normalizeH="0" baseline="0" noProof="0" dirty="0" smtClean="0">
                <a:ln>
                  <a:noFill/>
                </a:ln>
                <a:solidFill>
                  <a:srgbClr val="006600"/>
                </a:solidFill>
                <a:effectLst/>
                <a:uLnTx/>
                <a:uFillTx/>
                <a:latin typeface="+mn-lt"/>
                <a:ea typeface="+mn-ea"/>
              </a:rPr>
              <a:t>I</a:t>
            </a:r>
            <a:r>
              <a:rPr kumimoji="1" lang="en-US" b="1" i="0" u="none" strike="noStrike" kern="0" cap="none" spc="0" normalizeH="0" baseline="-25000" noProof="0" dirty="0" smtClean="0">
                <a:ln>
                  <a:noFill/>
                </a:ln>
                <a:solidFill>
                  <a:srgbClr val="006600"/>
                </a:solidFill>
                <a:effectLst/>
                <a:uLnTx/>
                <a:uFillTx/>
                <a:latin typeface="+mn-lt"/>
                <a:ea typeface="+mn-ea"/>
              </a:rPr>
              <a:t>n</a:t>
            </a:r>
            <a:r>
              <a:rPr kumimoji="1" lang="zh-CN" altLang="en-US" b="1" i="0" u="none" strike="noStrike" kern="0" cap="none" spc="0" normalizeH="0" baseline="0" noProof="0" dirty="0" smtClean="0">
                <a:ln>
                  <a:noFill/>
                </a:ln>
                <a:solidFill>
                  <a:srgbClr val="006600"/>
                </a:solidFill>
                <a:effectLst/>
                <a:uLnTx/>
                <a:uFillTx/>
                <a:latin typeface="+mn-lt"/>
                <a:ea typeface="+mn-ea"/>
              </a:rPr>
              <a:t>最小，</a:t>
            </a:r>
            <a:r>
              <a:rPr kumimoji="1" lang="en-US" b="1" i="0" u="none" strike="noStrike" kern="0" cap="none" spc="0" normalizeH="0" baseline="0" noProof="0" dirty="0" smtClean="0">
                <a:ln>
                  <a:noFill/>
                </a:ln>
                <a:solidFill>
                  <a:srgbClr val="006600"/>
                </a:solidFill>
                <a:effectLst/>
                <a:uLnTx/>
                <a:uFillTx/>
                <a:latin typeface="+mn-lt"/>
                <a:ea typeface="+mn-ea"/>
              </a:rPr>
              <a:t>AVG</a:t>
            </a:r>
            <a:r>
              <a:rPr kumimoji="1" lang="zh-CN" altLang="en-US" b="1" i="0" u="none" strike="noStrike" kern="0" cap="none" spc="0" normalizeH="0" baseline="0" noProof="0" dirty="0" smtClean="0">
                <a:ln>
                  <a:noFill/>
                </a:ln>
                <a:solidFill>
                  <a:srgbClr val="006600"/>
                </a:solidFill>
                <a:effectLst/>
                <a:uLnTx/>
                <a:uFillTx/>
                <a:latin typeface="+mn-lt"/>
                <a:ea typeface="+mn-ea"/>
              </a:rPr>
              <a:t>就达到最小。</a:t>
            </a:r>
            <a:endParaRPr kumimoji="1" lang="en-US" altLang="zh-CN" b="1" i="0" u="none" strike="noStrike" kern="0" cap="none" spc="0" normalizeH="0" baseline="0" noProof="0" dirty="0" smtClean="0">
              <a:ln>
                <a:noFill/>
              </a:ln>
              <a:solidFill>
                <a:srgbClr val="006600"/>
              </a:solidFill>
              <a:effectLst/>
              <a:uLnTx/>
              <a:uFillTx/>
              <a:latin typeface="+mn-lt"/>
              <a:ea typeface="+mn-ea"/>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从上面讨论可知，满的查找树能使</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I</a:t>
            </a:r>
            <a:r>
              <a:rPr kumimoji="1" lang="en-US" sz="2800" b="1" i="0" u="none" strike="noStrike" kern="0" cap="none" spc="0" normalizeH="0" baseline="-25000" noProof="0" dirty="0" smtClean="0">
                <a:ln>
                  <a:noFill/>
                </a:ln>
                <a:solidFill>
                  <a:schemeClr val="accent2"/>
                </a:solidFill>
                <a:effectLst/>
                <a:uLnTx/>
                <a:uFillTx/>
                <a:latin typeface="+mn-lt"/>
                <a:ea typeface="+mn-ea"/>
                <a:cs typeface="+mn-cs"/>
              </a:rPr>
              <a:t>n</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最小，其值为：</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所以，</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	 </a:t>
            </a:r>
            <a:endParaRPr kumimoji="1" lang="zh-CN" altLang="en-US" sz="2800" b="1" i="0" u="none" strike="noStrike" kern="0" cap="none" spc="0" normalizeH="0" baseline="0" noProof="0" dirty="0" smtClean="0">
              <a:ln>
                <a:noFill/>
              </a:ln>
              <a:solidFill>
                <a:schemeClr val="accent2"/>
              </a:solidFill>
              <a:effectLst/>
              <a:uLnTx/>
              <a:uFillTx/>
              <a:latin typeface="+mn-lt"/>
              <a:ea typeface="+mn-ea"/>
              <a:cs typeface="+mn-cs"/>
            </a:endParaRPr>
          </a:p>
        </p:txBody>
      </p:sp>
      <p:sp>
        <p:nvSpPr>
          <p:cNvPr id="4" name="Rectangle 2"/>
          <p:cNvSpPr>
            <a:spLocks noChangeArrowheads="1"/>
          </p:cNvSpPr>
          <p:nvPr/>
        </p:nvSpPr>
        <p:spPr bwMode="auto">
          <a:xfrm>
            <a:off x="-13856" y="-1117523"/>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5" name="Object 1"/>
          <p:cNvGraphicFramePr>
            <a:graphicFrameLocks noChangeAspect="1"/>
          </p:cNvGraphicFramePr>
          <p:nvPr/>
        </p:nvGraphicFramePr>
        <p:xfrm>
          <a:off x="966788" y="1541463"/>
          <a:ext cx="6553200" cy="1428750"/>
        </p:xfrm>
        <a:graphic>
          <a:graphicData uri="http://schemas.openxmlformats.org/presentationml/2006/ole">
            <p:oleObj spid="_x0000_s457730" name="公式" r:id="rId3" imgW="3974760" imgH="863280" progId="Equation.3">
              <p:embed/>
            </p:oleObj>
          </a:graphicData>
        </a:graphic>
      </p:graphicFrame>
      <p:sp>
        <p:nvSpPr>
          <p:cNvPr id="6" name="Rectangle 4"/>
          <p:cNvSpPr>
            <a:spLocks noChangeArrowheads="1"/>
          </p:cNvSpPr>
          <p:nvPr/>
        </p:nvSpPr>
        <p:spPr bwMode="auto">
          <a:xfrm>
            <a:off x="-13856" y="-1117523"/>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7" name="Object 3"/>
          <p:cNvGraphicFramePr>
            <a:graphicFrameLocks noChangeAspect="1"/>
          </p:cNvGraphicFramePr>
          <p:nvPr/>
        </p:nvGraphicFramePr>
        <p:xfrm>
          <a:off x="2104571" y="4245995"/>
          <a:ext cx="5097499" cy="928694"/>
        </p:xfrm>
        <a:graphic>
          <a:graphicData uri="http://schemas.openxmlformats.org/presentationml/2006/ole">
            <p:oleObj spid="_x0000_s457731" name="公式" r:id="rId4" imgW="2349500" imgH="431800" progId="Equation.3">
              <p:embed/>
            </p:oleObj>
          </a:graphicData>
        </a:graphic>
      </p:graphicFrame>
      <p:sp>
        <p:nvSpPr>
          <p:cNvPr id="8" name="Rectangle 6"/>
          <p:cNvSpPr>
            <a:spLocks noChangeArrowheads="1"/>
          </p:cNvSpPr>
          <p:nvPr/>
        </p:nvSpPr>
        <p:spPr bwMode="auto">
          <a:xfrm>
            <a:off x="-13856" y="-1117523"/>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9" name="Object 5"/>
          <p:cNvGraphicFramePr>
            <a:graphicFrameLocks noChangeAspect="1"/>
          </p:cNvGraphicFramePr>
          <p:nvPr/>
        </p:nvGraphicFramePr>
        <p:xfrm>
          <a:off x="1882036" y="5227942"/>
          <a:ext cx="6215106" cy="890144"/>
        </p:xfrm>
        <a:graphic>
          <a:graphicData uri="http://schemas.openxmlformats.org/presentationml/2006/ole">
            <p:oleObj spid="_x0000_s457732" name="公式" r:id="rId5" imgW="2527300" imgH="393700" progId="Equation.3">
              <p:embed/>
            </p:oleObj>
          </a:graphicData>
        </a:graphic>
      </p:graphicFrame>
    </p:spTree>
  </p:cSld>
  <p:clrMapOvr>
    <a:masterClrMapping/>
  </p:clrMapOvr>
  <p:transition>
    <p:split orient="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74</a:t>
            </a:fld>
            <a:endParaRPr lang="en-US" altLang="zh-CN"/>
          </a:p>
        </p:txBody>
      </p:sp>
      <p:sp>
        <p:nvSpPr>
          <p:cNvPr id="3" name="内容占位符 2"/>
          <p:cNvSpPr txBox="1">
            <a:spLocks/>
          </p:cNvSpPr>
          <p:nvPr/>
        </p:nvSpPr>
        <p:spPr>
          <a:xfrm>
            <a:off x="374073" y="1004454"/>
            <a:ext cx="8229600"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再考虑查找概率不相等的情况，给定</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个内部结点</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的查找概率</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p</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p</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p</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个外部结点的查找概率</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q</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0</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q</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q</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一种解决的办法是构造出所有可能的查找树，然后挑选其中代价最小的树。</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但是，随着</a:t>
            </a:r>
            <a:r>
              <a:rPr kumimoji="1" lang="en-US" sz="2400" b="1" i="0" u="none" strike="noStrike" kern="0" cap="none" spc="0" normalizeH="0" baseline="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的增加，不同的查找树的个数迅速增加，因此计算复杂性非常高。</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如果根据最佳二叉搜索树树的性质，那么就能找到一种相当有效的构造算法。</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plit orient="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75</a:t>
            </a:fld>
            <a:endParaRPr lang="en-US" altLang="zh-CN"/>
          </a:p>
        </p:txBody>
      </p:sp>
      <p:sp>
        <p:nvSpPr>
          <p:cNvPr id="3" name="内容占位符 2"/>
          <p:cNvSpPr txBox="1">
            <a:spLocks/>
          </p:cNvSpPr>
          <p:nvPr/>
        </p:nvSpPr>
        <p:spPr>
          <a:xfrm>
            <a:off x="443344" y="720436"/>
            <a:ext cx="8340437" cy="5375563"/>
          </a:xfrm>
          <a:prstGeom prst="rect">
            <a:avLst/>
          </a:prstGeom>
        </p:spPr>
        <p:txBody>
          <a:bodyPr>
            <a:normAutofit fontScale="92500" lnSpcReduction="1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000" b="1" i="0" u="none" strike="noStrike" kern="0" cap="none" spc="0" normalizeH="0" baseline="0" noProof="0" dirty="0" smtClean="0">
                <a:ln>
                  <a:noFill/>
                </a:ln>
                <a:solidFill>
                  <a:schemeClr val="accent2"/>
                </a:solidFill>
                <a:effectLst/>
                <a:uLnTx/>
                <a:uFillTx/>
                <a:latin typeface="+mn-lt"/>
                <a:ea typeface="+mn-ea"/>
                <a:cs typeface="+mn-cs"/>
              </a:rPr>
              <a:t>首先说明一下，权</a:t>
            </a:r>
            <a:r>
              <a:rPr kumimoji="1" lang="en-US" sz="3000" b="1" i="0" u="none" strike="noStrike" kern="0" cap="none" spc="0" normalizeH="0" baseline="0" noProof="0" dirty="0" smtClean="0">
                <a:ln>
                  <a:noFill/>
                </a:ln>
                <a:solidFill>
                  <a:schemeClr val="accent2"/>
                </a:solidFill>
                <a:effectLst/>
                <a:uLnTx/>
                <a:uFillTx/>
                <a:latin typeface="+mn-lt"/>
                <a:ea typeface="+mn-ea"/>
                <a:cs typeface="+mn-cs"/>
              </a:rPr>
              <a:t>w</a:t>
            </a:r>
            <a:r>
              <a:rPr kumimoji="1" lang="zh-CN" altLang="en-US" sz="3000" b="1" i="0" u="none" strike="noStrike" kern="0" cap="none" spc="0" normalizeH="0" baseline="0" noProof="0" dirty="0" smtClean="0">
                <a:ln>
                  <a:noFill/>
                </a:ln>
                <a:solidFill>
                  <a:schemeClr val="accent2"/>
                </a:solidFill>
                <a:effectLst/>
                <a:uLnTx/>
                <a:uFillTx/>
                <a:latin typeface="+mn-lt"/>
                <a:ea typeface="+mn-ea"/>
                <a:cs typeface="+mn-cs"/>
              </a:rPr>
              <a:t>、使用频率</a:t>
            </a:r>
            <a:r>
              <a:rPr kumimoji="1" lang="en-US" sz="3000" b="1" i="0" u="none" strike="noStrike" kern="0" cap="none" spc="0" normalizeH="0" baseline="0" noProof="0" dirty="0" smtClean="0">
                <a:ln>
                  <a:noFill/>
                </a:ln>
                <a:solidFill>
                  <a:schemeClr val="accent2"/>
                </a:solidFill>
                <a:effectLst/>
                <a:uLnTx/>
                <a:uFillTx/>
                <a:latin typeface="+mn-lt"/>
                <a:ea typeface="+mn-ea"/>
                <a:cs typeface="+mn-cs"/>
              </a:rPr>
              <a:t>f</a:t>
            </a:r>
            <a:r>
              <a:rPr kumimoji="1" lang="zh-CN" altLang="en-US" sz="3000" b="1" i="0" u="none" strike="noStrike" kern="0" cap="none" spc="0" normalizeH="0" baseline="0" noProof="0" dirty="0" smtClean="0">
                <a:ln>
                  <a:noFill/>
                </a:ln>
                <a:solidFill>
                  <a:schemeClr val="accent2"/>
                </a:solidFill>
                <a:effectLst/>
                <a:uLnTx/>
                <a:uFillTx/>
                <a:latin typeface="+mn-lt"/>
                <a:ea typeface="+mn-ea"/>
                <a:cs typeface="+mn-cs"/>
              </a:rPr>
              <a:t>与使用概率</a:t>
            </a:r>
            <a:r>
              <a:rPr kumimoji="1" lang="en-US" sz="3000" b="1" i="0" u="none" strike="noStrike" kern="0" cap="none" spc="0" normalizeH="0" baseline="0" noProof="0" dirty="0" smtClean="0">
                <a:ln>
                  <a:noFill/>
                </a:ln>
                <a:solidFill>
                  <a:schemeClr val="accent2"/>
                </a:solidFill>
                <a:effectLst/>
                <a:uLnTx/>
                <a:uFillTx/>
                <a:latin typeface="+mn-lt"/>
                <a:ea typeface="+mn-ea"/>
                <a:cs typeface="+mn-cs"/>
              </a:rPr>
              <a:t>p</a:t>
            </a:r>
            <a:r>
              <a:rPr kumimoji="1" lang="zh-CN" altLang="en-US" sz="3000" b="1" i="0" u="none" strike="noStrike" kern="0" cap="none" spc="0" normalizeH="0" baseline="0" noProof="0" dirty="0" smtClean="0">
                <a:ln>
                  <a:noFill/>
                </a:ln>
                <a:solidFill>
                  <a:schemeClr val="accent2"/>
                </a:solidFill>
                <a:effectLst/>
                <a:uLnTx/>
                <a:uFillTx/>
                <a:latin typeface="+mn-lt"/>
                <a:ea typeface="+mn-ea"/>
                <a:cs typeface="+mn-cs"/>
              </a:rPr>
              <a:t>之间的关系。</a:t>
            </a:r>
            <a:endParaRPr kumimoji="1" lang="en-US" altLang="zh-CN" sz="30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600" b="1" i="0" u="none" strike="noStrike" kern="0" cap="none" spc="0" normalizeH="0" baseline="0" noProof="0" dirty="0" smtClean="0">
                <a:ln>
                  <a:noFill/>
                </a:ln>
                <a:solidFill>
                  <a:srgbClr val="006600"/>
                </a:solidFill>
                <a:effectLst/>
                <a:uLnTx/>
                <a:uFillTx/>
                <a:latin typeface="+mn-lt"/>
                <a:ea typeface="+mn-ea"/>
              </a:rPr>
              <a:t>概率是正的小数，有时使用不方便，故引进正整数表示的权</a:t>
            </a:r>
            <a:r>
              <a:rPr kumimoji="1" lang="en-US" sz="2600" b="1" i="0" u="none" strike="noStrike" kern="0" cap="none" spc="0" normalizeH="0" baseline="0" noProof="0" dirty="0" smtClean="0">
                <a:ln>
                  <a:noFill/>
                </a:ln>
                <a:solidFill>
                  <a:srgbClr val="006600"/>
                </a:solidFill>
                <a:effectLst/>
                <a:uLnTx/>
                <a:uFillTx/>
                <a:latin typeface="+mn-lt"/>
                <a:ea typeface="+mn-ea"/>
              </a:rPr>
              <a:t>w</a:t>
            </a:r>
            <a:r>
              <a:rPr kumimoji="1" lang="zh-CN" altLang="en-US" sz="2600" b="1" i="0" u="none" strike="noStrike" kern="0" cap="none" spc="0" normalizeH="0" baseline="0" noProof="0" dirty="0" smtClean="0">
                <a:ln>
                  <a:noFill/>
                </a:ln>
                <a:solidFill>
                  <a:srgbClr val="006600"/>
                </a:solidFill>
                <a:effectLst/>
                <a:uLnTx/>
                <a:uFillTx/>
                <a:latin typeface="+mn-lt"/>
                <a:ea typeface="+mn-ea"/>
              </a:rPr>
              <a:t>、使用频率</a:t>
            </a:r>
            <a:r>
              <a:rPr kumimoji="1" lang="en-US" sz="2600" b="1" i="0" u="none" strike="noStrike" kern="0" cap="none" spc="0" normalizeH="0" baseline="0" noProof="0" dirty="0" smtClean="0">
                <a:ln>
                  <a:noFill/>
                </a:ln>
                <a:solidFill>
                  <a:srgbClr val="006600"/>
                </a:solidFill>
                <a:effectLst/>
                <a:uLnTx/>
                <a:uFillTx/>
                <a:latin typeface="+mn-lt"/>
                <a:ea typeface="+mn-ea"/>
              </a:rPr>
              <a:t>f </a:t>
            </a:r>
            <a:r>
              <a:rPr kumimoji="1" lang="zh-CN" altLang="en-US" sz="2600" b="1" i="0" u="none" strike="noStrike" kern="0" cap="none" spc="0" normalizeH="0" baseline="0" noProof="0" dirty="0" smtClean="0">
                <a:ln>
                  <a:noFill/>
                </a:ln>
                <a:solidFill>
                  <a:srgbClr val="006600"/>
                </a:solidFill>
                <a:effectLst/>
                <a:uLnTx/>
                <a:uFillTx/>
                <a:latin typeface="+mn-lt"/>
                <a:ea typeface="+mn-ea"/>
              </a:rPr>
              <a:t>。</a:t>
            </a:r>
            <a:endParaRPr kumimoji="1" lang="en-US" altLang="zh-CN" sz="2600" b="1"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600" b="1" i="0" u="none" strike="noStrike" kern="0" cap="none" spc="0" normalizeH="0" baseline="0" noProof="0" dirty="0" smtClean="0">
                <a:ln>
                  <a:noFill/>
                </a:ln>
                <a:solidFill>
                  <a:srgbClr val="006600"/>
                </a:solidFill>
                <a:effectLst/>
                <a:uLnTx/>
                <a:uFillTx/>
                <a:latin typeface="+mn-lt"/>
                <a:ea typeface="+mn-ea"/>
              </a:rPr>
              <a:t>权</a:t>
            </a:r>
            <a:r>
              <a:rPr kumimoji="1" lang="en-US" sz="2600" b="1" i="0" u="none" strike="noStrike" kern="0" cap="none" spc="0" normalizeH="0" baseline="0" noProof="0" dirty="0" smtClean="0">
                <a:ln>
                  <a:noFill/>
                </a:ln>
                <a:solidFill>
                  <a:srgbClr val="006600"/>
                </a:solidFill>
                <a:effectLst/>
                <a:uLnTx/>
                <a:uFillTx/>
                <a:latin typeface="+mn-lt"/>
                <a:ea typeface="+mn-ea"/>
              </a:rPr>
              <a:t>w</a:t>
            </a:r>
            <a:r>
              <a:rPr kumimoji="1" lang="zh-CN" altLang="en-US" sz="2600" b="1" i="0" u="none" strike="noStrike" kern="0" cap="none" spc="0" normalizeH="0" baseline="0" noProof="0" dirty="0" smtClean="0">
                <a:ln>
                  <a:noFill/>
                </a:ln>
                <a:solidFill>
                  <a:srgbClr val="006600"/>
                </a:solidFill>
                <a:effectLst/>
                <a:uLnTx/>
                <a:uFillTx/>
                <a:latin typeface="+mn-lt"/>
                <a:ea typeface="+mn-ea"/>
              </a:rPr>
              <a:t>和使用频率</a:t>
            </a:r>
            <a:r>
              <a:rPr kumimoji="1" lang="en-US" sz="2600" b="1" i="0" u="none" strike="noStrike" kern="0" cap="none" spc="0" normalizeH="0" baseline="0" noProof="0" dirty="0" smtClean="0">
                <a:ln>
                  <a:noFill/>
                </a:ln>
                <a:solidFill>
                  <a:srgbClr val="006600"/>
                </a:solidFill>
                <a:effectLst/>
                <a:uLnTx/>
                <a:uFillTx/>
                <a:latin typeface="+mn-lt"/>
                <a:ea typeface="+mn-ea"/>
              </a:rPr>
              <a:t>f</a:t>
            </a:r>
            <a:r>
              <a:rPr kumimoji="1" lang="zh-CN" altLang="en-US" sz="2600" b="1" i="0" u="none" strike="noStrike" kern="0" cap="none" spc="0" normalizeH="0" baseline="0" noProof="0" dirty="0" smtClean="0">
                <a:ln>
                  <a:noFill/>
                </a:ln>
                <a:solidFill>
                  <a:srgbClr val="006600"/>
                </a:solidFill>
                <a:effectLst/>
                <a:uLnTx/>
                <a:uFillTx/>
                <a:latin typeface="+mn-lt"/>
                <a:ea typeface="+mn-ea"/>
              </a:rPr>
              <a:t>相比，权</a:t>
            </a:r>
            <a:r>
              <a:rPr kumimoji="1" lang="en-US" sz="2600" b="1" i="0" u="none" strike="noStrike" kern="0" cap="none" spc="0" normalizeH="0" baseline="0" noProof="0" dirty="0" smtClean="0">
                <a:ln>
                  <a:noFill/>
                </a:ln>
                <a:solidFill>
                  <a:srgbClr val="006600"/>
                </a:solidFill>
                <a:effectLst/>
                <a:uLnTx/>
                <a:uFillTx/>
                <a:latin typeface="+mn-lt"/>
                <a:ea typeface="+mn-ea"/>
              </a:rPr>
              <a:t>w</a:t>
            </a:r>
            <a:r>
              <a:rPr kumimoji="1" lang="zh-CN" altLang="en-US" sz="2600" b="1" i="0" u="none" strike="noStrike" kern="0" cap="none" spc="0" normalizeH="0" baseline="0" noProof="0" dirty="0" smtClean="0">
                <a:ln>
                  <a:noFill/>
                </a:ln>
                <a:solidFill>
                  <a:srgbClr val="006600"/>
                </a:solidFill>
                <a:effectLst/>
                <a:uLnTx/>
                <a:uFillTx/>
                <a:latin typeface="+mn-lt"/>
                <a:ea typeface="+mn-ea"/>
              </a:rPr>
              <a:t>的含义更广泛。</a:t>
            </a:r>
            <a:endParaRPr kumimoji="1" lang="en-US" altLang="zh-CN" sz="26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在本章中，它们含义相同，就是使用次数。</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600" b="1" i="0" u="none" strike="noStrike" kern="0" cap="none" spc="0" normalizeH="0" baseline="0" noProof="0" dirty="0" smtClean="0">
                <a:ln>
                  <a:noFill/>
                </a:ln>
                <a:solidFill>
                  <a:srgbClr val="006600"/>
                </a:solidFill>
                <a:effectLst/>
                <a:uLnTx/>
                <a:uFillTx/>
                <a:latin typeface="+mn-lt"/>
                <a:ea typeface="+mn-ea"/>
              </a:rPr>
              <a:t>权</a:t>
            </a:r>
            <a:r>
              <a:rPr kumimoji="1" lang="en-US" sz="2600" b="1" i="0" u="none" strike="noStrike" kern="0" cap="none" spc="0" normalizeH="0" baseline="0" noProof="0" dirty="0" smtClean="0">
                <a:ln>
                  <a:noFill/>
                </a:ln>
                <a:solidFill>
                  <a:srgbClr val="006600"/>
                </a:solidFill>
                <a:effectLst/>
                <a:uLnTx/>
                <a:uFillTx/>
                <a:latin typeface="+mn-lt"/>
                <a:ea typeface="+mn-ea"/>
              </a:rPr>
              <a:t>w</a:t>
            </a:r>
            <a:r>
              <a:rPr kumimoji="1" lang="zh-CN" altLang="en-US" sz="2600" b="1" i="0" u="none" strike="noStrike" kern="0" cap="none" spc="0" normalizeH="0" baseline="0" noProof="0" dirty="0" smtClean="0">
                <a:ln>
                  <a:noFill/>
                </a:ln>
                <a:solidFill>
                  <a:srgbClr val="006600"/>
                </a:solidFill>
                <a:effectLst/>
                <a:uLnTx/>
                <a:uFillTx/>
                <a:latin typeface="+mn-lt"/>
                <a:ea typeface="+mn-ea"/>
              </a:rPr>
              <a:t>、使用频率</a:t>
            </a:r>
            <a:r>
              <a:rPr kumimoji="1" lang="en-US" sz="2600" b="1" i="0" u="none" strike="noStrike" kern="0" cap="none" spc="0" normalizeH="0" baseline="0" noProof="0" dirty="0" smtClean="0">
                <a:ln>
                  <a:noFill/>
                </a:ln>
                <a:solidFill>
                  <a:srgbClr val="006600"/>
                </a:solidFill>
                <a:effectLst/>
                <a:uLnTx/>
                <a:uFillTx/>
                <a:latin typeface="+mn-lt"/>
                <a:ea typeface="+mn-ea"/>
              </a:rPr>
              <a:t>f</a:t>
            </a:r>
            <a:r>
              <a:rPr kumimoji="1" lang="zh-CN" altLang="en-US" sz="2600" b="1" i="0" u="none" strike="noStrike" kern="0" cap="none" spc="0" normalizeH="0" baseline="0" noProof="0" dirty="0" smtClean="0">
                <a:ln>
                  <a:noFill/>
                </a:ln>
                <a:solidFill>
                  <a:srgbClr val="006600"/>
                </a:solidFill>
                <a:effectLst/>
                <a:uLnTx/>
                <a:uFillTx/>
                <a:latin typeface="+mn-lt"/>
                <a:ea typeface="+mn-ea"/>
              </a:rPr>
              <a:t>与使用概率</a:t>
            </a:r>
            <a:r>
              <a:rPr kumimoji="1" lang="en-US" sz="2600" b="1" i="0" u="none" strike="noStrike" kern="0" cap="none" spc="0" normalizeH="0" baseline="0" noProof="0" dirty="0" smtClean="0">
                <a:ln>
                  <a:noFill/>
                </a:ln>
                <a:solidFill>
                  <a:srgbClr val="006600"/>
                </a:solidFill>
                <a:effectLst/>
                <a:uLnTx/>
                <a:uFillTx/>
                <a:latin typeface="+mn-lt"/>
                <a:ea typeface="+mn-ea"/>
              </a:rPr>
              <a:t>p</a:t>
            </a:r>
            <a:r>
              <a:rPr kumimoji="1" lang="zh-CN" altLang="en-US" sz="2600" b="1" i="0" u="none" strike="noStrike" kern="0" cap="none" spc="0" normalizeH="0" baseline="0" noProof="0" dirty="0" smtClean="0">
                <a:ln>
                  <a:noFill/>
                </a:ln>
                <a:solidFill>
                  <a:srgbClr val="006600"/>
                </a:solidFill>
                <a:effectLst/>
                <a:uLnTx/>
                <a:uFillTx/>
                <a:latin typeface="+mn-lt"/>
                <a:ea typeface="+mn-ea"/>
              </a:rPr>
              <a:t>有其内在的联系，它们可以进行换算。</a:t>
            </a:r>
            <a:endParaRPr kumimoji="1" lang="en-US" altLang="zh-CN" sz="26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如结点</a:t>
            </a:r>
            <a:r>
              <a:rPr kumimoji="1" lang="en-US" sz="2400" b="1" i="0" u="none" strike="noStrike" kern="0" cap="none" spc="0" normalizeH="0" baseline="0" noProof="0" dirty="0" smtClean="0">
                <a:ln>
                  <a:noFill/>
                </a:ln>
                <a:solidFill>
                  <a:srgbClr val="FF0000"/>
                </a:solidFill>
                <a:effectLst/>
                <a:uLnTx/>
                <a:uFillTx/>
                <a:latin typeface="+mn-lt"/>
                <a:ea typeface="+mn-ea"/>
              </a:rPr>
              <a:t>a</a:t>
            </a:r>
            <a:r>
              <a:rPr kumimoji="1" lang="en-US" sz="2400" b="1" i="0" u="none" strike="noStrike" kern="0" cap="none" spc="0" normalizeH="0" baseline="-25000" noProof="0" dirty="0" smtClean="0">
                <a:ln>
                  <a:noFill/>
                </a:ln>
                <a:solidFill>
                  <a:srgbClr val="FF0000"/>
                </a:solidFill>
                <a:effectLst/>
                <a:uLnTx/>
                <a:uFillTx/>
                <a:latin typeface="+mn-lt"/>
                <a:ea typeface="+mn-ea"/>
              </a:rPr>
              <a:t>1</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a</a:t>
            </a:r>
            <a:r>
              <a:rPr kumimoji="1" lang="en-US" sz="2400" b="1" i="0" u="none" strike="noStrike" kern="0" cap="none" spc="0" normalizeH="0" baseline="-25000" noProof="0" dirty="0" smtClean="0">
                <a:ln>
                  <a:noFill/>
                </a:ln>
                <a:solidFill>
                  <a:srgbClr val="FF0000"/>
                </a:solidFill>
                <a:effectLst/>
                <a:uLnTx/>
                <a:uFillTx/>
                <a:latin typeface="+mn-lt"/>
                <a:ea typeface="+mn-ea"/>
              </a:rPr>
              <a:t>2</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a</a:t>
            </a:r>
            <a:r>
              <a:rPr kumimoji="1" lang="en-US" sz="2400" b="1" i="0" u="none" strike="noStrike" kern="0" cap="none" spc="0" normalizeH="0" baseline="-2500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的使用频率分别为</a:t>
            </a:r>
            <a:r>
              <a:rPr kumimoji="1" lang="en-US" sz="2400" b="1" i="0" u="none" strike="noStrike" kern="0" cap="none" spc="0" normalizeH="0" baseline="0" noProof="0" dirty="0" smtClean="0">
                <a:ln>
                  <a:noFill/>
                </a:ln>
                <a:solidFill>
                  <a:srgbClr val="FF0000"/>
                </a:solidFill>
                <a:effectLst/>
                <a:uLnTx/>
                <a:uFillTx/>
                <a:latin typeface="+mn-lt"/>
                <a:ea typeface="+mn-ea"/>
              </a:rPr>
              <a:t>f</a:t>
            </a:r>
            <a:r>
              <a:rPr kumimoji="1" lang="en-US" sz="2400" b="1" i="0" u="none" strike="noStrike" kern="0" cap="none" spc="0" normalizeH="0" baseline="-25000" noProof="0" dirty="0" smtClean="0">
                <a:ln>
                  <a:noFill/>
                </a:ln>
                <a:solidFill>
                  <a:srgbClr val="FF0000"/>
                </a:solidFill>
                <a:effectLst/>
                <a:uLnTx/>
                <a:uFillTx/>
                <a:latin typeface="+mn-lt"/>
                <a:ea typeface="+mn-ea"/>
              </a:rPr>
              <a:t>1</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f</a:t>
            </a:r>
            <a:r>
              <a:rPr kumimoji="1" lang="en-US" sz="2400" b="1" i="0" u="none" strike="noStrike" kern="0" cap="none" spc="0" normalizeH="0" baseline="-25000" noProof="0" dirty="0" smtClean="0">
                <a:ln>
                  <a:noFill/>
                </a:ln>
                <a:solidFill>
                  <a:srgbClr val="FF0000"/>
                </a:solidFill>
                <a:effectLst/>
                <a:uLnTx/>
                <a:uFillTx/>
                <a:latin typeface="+mn-lt"/>
                <a:ea typeface="+mn-ea"/>
              </a:rPr>
              <a:t>2</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f</a:t>
            </a:r>
            <a:r>
              <a:rPr kumimoji="1" lang="en-US" sz="2400" b="1" i="0" u="none" strike="noStrike" kern="0" cap="none" spc="0" normalizeH="0" baseline="-2500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，则结点</a:t>
            </a:r>
            <a:r>
              <a:rPr kumimoji="1" lang="en-US" sz="2400" b="1" i="0" u="none" strike="noStrike" kern="0" cap="none" spc="0" normalizeH="0" baseline="0" noProof="0" dirty="0" err="1" smtClean="0">
                <a:ln>
                  <a:noFill/>
                </a:ln>
                <a:solidFill>
                  <a:srgbClr val="FF0000"/>
                </a:solidFill>
                <a:effectLst/>
                <a:uLnTx/>
                <a:uFillTx/>
                <a:latin typeface="+mn-lt"/>
                <a:ea typeface="+mn-ea"/>
              </a:rPr>
              <a:t>a</a:t>
            </a:r>
            <a:r>
              <a:rPr kumimoji="1" lang="en-US" sz="2400" b="1" i="0" u="none" strike="noStrike" kern="0" cap="none" spc="0" normalizeH="0" baseline="-25000" noProof="0" dirty="0" err="1" smtClean="0">
                <a:ln>
                  <a:noFill/>
                </a:ln>
                <a:solidFill>
                  <a:srgbClr val="FF0000"/>
                </a:solidFill>
                <a:effectLst/>
                <a:uLnTx/>
                <a:uFillTx/>
                <a:latin typeface="+mn-lt"/>
                <a:ea typeface="+mn-ea"/>
              </a:rPr>
              <a:t>i</a:t>
            </a:r>
            <a:r>
              <a:rPr kumimoji="1" lang="zh-CN" altLang="en-US" sz="2400" b="1" i="0" u="none" strike="noStrike" kern="0" cap="none" spc="0" normalizeH="0" baseline="-2500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(1</a:t>
            </a:r>
            <a:r>
              <a:rPr kumimoji="1" lang="zh-CN" altLang="en-US" sz="2400" b="1" i="0" u="none" strike="noStrike" kern="0" cap="none" spc="0" normalizeH="0" baseline="0" noProof="0" dirty="0" smtClean="0">
                <a:ln>
                  <a:noFill/>
                </a:ln>
                <a:solidFill>
                  <a:srgbClr val="FF0000"/>
                </a:solidFill>
                <a:effectLst/>
                <a:uLnTx/>
                <a:uFillTx/>
                <a:latin typeface="+mn-lt"/>
                <a:ea typeface="+mn-ea"/>
              </a:rPr>
              <a:t>≤</a:t>
            </a:r>
            <a:r>
              <a:rPr kumimoji="1" lang="en-US" sz="2400" b="1" i="0" u="none" strike="noStrike" kern="0" cap="none" spc="0" normalizeH="0" baseline="0" noProof="0" dirty="0" err="1" smtClean="0">
                <a:ln>
                  <a:noFill/>
                </a:ln>
                <a:solidFill>
                  <a:srgbClr val="FF0000"/>
                </a:solidFill>
                <a:effectLst/>
                <a:uLnTx/>
                <a:uFillTx/>
                <a:latin typeface="+mn-lt"/>
                <a:ea typeface="+mn-ea"/>
              </a:rPr>
              <a:t>i</a:t>
            </a:r>
            <a:r>
              <a:rPr kumimoji="1" lang="zh-CN" altLang="en-US" sz="2400" b="1" i="0" u="none" strike="noStrike" kern="0" cap="none" spc="0" normalizeH="0" baseline="0" noProof="0" dirty="0" smtClean="0">
                <a:ln>
                  <a:noFill/>
                </a:ln>
                <a:solidFill>
                  <a:srgbClr val="FF0000"/>
                </a:solidFill>
                <a:effectLst/>
                <a:uLnTx/>
                <a:uFillTx/>
                <a:latin typeface="+mn-lt"/>
                <a:ea typeface="+mn-ea"/>
              </a:rPr>
              <a:t>≤</a:t>
            </a:r>
            <a:r>
              <a:rPr kumimoji="1" lang="en-US" sz="2400" b="1" i="0" u="none" strike="noStrike" kern="0" cap="none" spc="0" normalizeH="0" baseline="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的使用概率为</a:t>
            </a:r>
            <a:r>
              <a:rPr kumimoji="1" lang="en-US" sz="2400" b="1" i="0" u="none" strike="noStrike" kern="0" cap="none" spc="0" normalizeH="0" baseline="0" noProof="0" dirty="0" smtClean="0">
                <a:ln>
                  <a:noFill/>
                </a:ln>
                <a:solidFill>
                  <a:srgbClr val="FF0000"/>
                </a:solidFill>
                <a:effectLst/>
                <a:uLnTx/>
                <a:uFillTx/>
                <a:latin typeface="+mn-lt"/>
                <a:ea typeface="+mn-ea"/>
              </a:rPr>
              <a:t>p</a:t>
            </a:r>
            <a:r>
              <a:rPr kumimoji="1" lang="en-US" sz="2400" b="1" i="0" u="none" strike="noStrike" kern="0" cap="none" spc="0" normalizeH="0" baseline="-25000" noProof="0" dirty="0" smtClean="0">
                <a:ln>
                  <a:noFill/>
                </a:ln>
                <a:solidFill>
                  <a:srgbClr val="FF0000"/>
                </a:solidFill>
                <a:effectLst/>
                <a:uLnTx/>
                <a:uFillTx/>
                <a:latin typeface="+mn-lt"/>
                <a:ea typeface="+mn-ea"/>
              </a:rPr>
              <a:t>i</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en-US" sz="2400" b="1" i="0" u="none" strike="noStrike" kern="0" cap="none" spc="0" normalizeH="0" baseline="0" noProof="0" dirty="0" err="1" smtClean="0">
                <a:ln>
                  <a:noFill/>
                </a:ln>
                <a:solidFill>
                  <a:srgbClr val="FF0000"/>
                </a:solidFill>
                <a:effectLst/>
                <a:uLnTx/>
                <a:uFillTx/>
                <a:latin typeface="+mn-lt"/>
                <a:ea typeface="+mn-ea"/>
              </a:rPr>
              <a:t>f</a:t>
            </a:r>
            <a:r>
              <a:rPr kumimoji="1" lang="en-US" sz="2400" b="1" i="0" u="none" strike="noStrike" kern="0" cap="none" spc="0" normalizeH="0" baseline="-25000" noProof="0" dirty="0" err="1" smtClean="0">
                <a:ln>
                  <a:noFill/>
                </a:ln>
                <a:solidFill>
                  <a:srgbClr val="FF0000"/>
                </a:solidFill>
                <a:effectLst/>
                <a:uLnTx/>
                <a:uFillTx/>
                <a:latin typeface="+mn-lt"/>
                <a:ea typeface="+mn-ea"/>
              </a:rPr>
              <a:t>i</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a:t>
            </a:r>
            <a:r>
              <a:rPr kumimoji="1" lang="en-US" altLang="zh-CN" sz="2400" b="1" i="0" u="none" strike="noStrike" kern="0" cap="none" spc="0" normalizeH="0" baseline="0" noProof="0" dirty="0" err="1" smtClean="0">
                <a:ln>
                  <a:noFill/>
                </a:ln>
                <a:solidFill>
                  <a:srgbClr val="FF0000"/>
                </a:solidFill>
                <a:effectLst/>
                <a:uLnTx/>
                <a:uFillTx/>
                <a:latin typeface="+mn-lt"/>
                <a:ea typeface="+mn-ea"/>
              </a:rPr>
              <a:t>f</a:t>
            </a:r>
            <a:r>
              <a:rPr kumimoji="1" lang="en-US" sz="2400" b="1" i="0" u="none" strike="noStrike" kern="0" cap="none" spc="0" normalizeH="0" baseline="-25000" noProof="0" dirty="0" err="1" smtClean="0">
                <a:ln>
                  <a:noFill/>
                </a:ln>
                <a:solidFill>
                  <a:srgbClr val="FF0000"/>
                </a:solidFill>
                <a:effectLst/>
                <a:uLnTx/>
                <a:uFillTx/>
                <a:latin typeface="+mn-lt"/>
                <a:ea typeface="+mn-ea"/>
              </a:rPr>
              <a:t>i</a:t>
            </a:r>
            <a:r>
              <a:rPr kumimoji="1" lang="zh-CN" altLang="en-US" sz="2400" b="1" i="0" u="none" strike="noStrike" kern="0" cap="none" spc="0" normalizeH="0" baseline="0" noProof="0" dirty="0" smtClean="0">
                <a:ln>
                  <a:noFill/>
                </a:ln>
                <a:solidFill>
                  <a:srgbClr val="FF0000"/>
                </a:solidFill>
                <a:effectLst/>
                <a:uLnTx/>
                <a:uFillTx/>
                <a:latin typeface="+mn-lt"/>
                <a:ea typeface="+mn-ea"/>
              </a:rPr>
              <a:t>；反之，如已知</a:t>
            </a:r>
            <a:r>
              <a:rPr kumimoji="1" lang="en-US" sz="2400" b="1" i="0" u="none" strike="noStrike" kern="0" cap="none" spc="0" normalizeH="0" baseline="0" noProof="0" dirty="0" smtClean="0">
                <a:ln>
                  <a:noFill/>
                </a:ln>
                <a:solidFill>
                  <a:srgbClr val="FF0000"/>
                </a:solidFill>
                <a:effectLst/>
                <a:uLnTx/>
                <a:uFillTx/>
                <a:latin typeface="+mn-lt"/>
                <a:ea typeface="+mn-ea"/>
              </a:rPr>
              <a:t>a</a:t>
            </a:r>
            <a:r>
              <a:rPr kumimoji="1" lang="en-US" sz="2400" b="1" i="0" u="none" strike="noStrike" kern="0" cap="none" spc="0" normalizeH="0" baseline="-25000" noProof="0" dirty="0" smtClean="0">
                <a:ln>
                  <a:noFill/>
                </a:ln>
                <a:solidFill>
                  <a:srgbClr val="FF0000"/>
                </a:solidFill>
                <a:effectLst/>
                <a:uLnTx/>
                <a:uFillTx/>
                <a:latin typeface="+mn-lt"/>
                <a:ea typeface="+mn-ea"/>
              </a:rPr>
              <a:t>1</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a</a:t>
            </a:r>
            <a:r>
              <a:rPr kumimoji="1" lang="en-US" sz="2400" b="1" i="0" u="none" strike="noStrike" kern="0" cap="none" spc="0" normalizeH="0" baseline="-25000" noProof="0" dirty="0" smtClean="0">
                <a:ln>
                  <a:noFill/>
                </a:ln>
                <a:solidFill>
                  <a:srgbClr val="FF0000"/>
                </a:solidFill>
                <a:effectLst/>
                <a:uLnTx/>
                <a:uFillTx/>
                <a:latin typeface="+mn-lt"/>
                <a:ea typeface="+mn-ea"/>
              </a:rPr>
              <a:t>2</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a</a:t>
            </a:r>
            <a:r>
              <a:rPr kumimoji="1" lang="en-US" sz="2400" b="1" i="0" u="none" strike="noStrike" kern="0" cap="none" spc="0" normalizeH="0" baseline="-2500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的使用概率分别为</a:t>
            </a:r>
            <a:r>
              <a:rPr kumimoji="1" lang="en-US" sz="2400" b="1" i="0" u="none" strike="noStrike" kern="0" cap="none" spc="0" normalizeH="0" baseline="0" noProof="0" dirty="0" smtClean="0">
                <a:ln>
                  <a:noFill/>
                </a:ln>
                <a:solidFill>
                  <a:srgbClr val="FF0000"/>
                </a:solidFill>
                <a:effectLst/>
                <a:uLnTx/>
                <a:uFillTx/>
                <a:latin typeface="+mn-lt"/>
                <a:ea typeface="+mn-ea"/>
              </a:rPr>
              <a:t>p</a:t>
            </a:r>
            <a:r>
              <a:rPr kumimoji="1" lang="en-US" sz="2400" b="1" i="0" u="none" strike="noStrike" kern="0" cap="none" spc="0" normalizeH="0" baseline="-25000" noProof="0" dirty="0" smtClean="0">
                <a:ln>
                  <a:noFill/>
                </a:ln>
                <a:solidFill>
                  <a:srgbClr val="FF0000"/>
                </a:solidFill>
                <a:effectLst/>
                <a:uLnTx/>
                <a:uFillTx/>
                <a:latin typeface="+mn-lt"/>
                <a:ea typeface="+mn-ea"/>
              </a:rPr>
              <a:t>1</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p</a:t>
            </a:r>
            <a:r>
              <a:rPr kumimoji="1" lang="en-US" sz="2400" b="1" i="0" u="none" strike="noStrike" kern="0" cap="none" spc="0" normalizeH="0" baseline="-25000" noProof="0" dirty="0" smtClean="0">
                <a:ln>
                  <a:noFill/>
                </a:ln>
                <a:solidFill>
                  <a:srgbClr val="FF0000"/>
                </a:solidFill>
                <a:effectLst/>
                <a:uLnTx/>
                <a:uFillTx/>
                <a:latin typeface="+mn-lt"/>
                <a:ea typeface="+mn-ea"/>
              </a:rPr>
              <a:t>2</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err="1" smtClean="0">
                <a:ln>
                  <a:noFill/>
                </a:ln>
                <a:solidFill>
                  <a:srgbClr val="FF0000"/>
                </a:solidFill>
                <a:effectLst/>
                <a:uLnTx/>
                <a:uFillTx/>
                <a:latin typeface="+mn-lt"/>
                <a:ea typeface="+mn-ea"/>
              </a:rPr>
              <a:t>p</a:t>
            </a:r>
            <a:r>
              <a:rPr kumimoji="1" lang="en-US" sz="2400" b="1" i="0" u="none" strike="noStrike" kern="0" cap="none" spc="0" normalizeH="0" baseline="-25000" noProof="0" dirty="0" err="1"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，又设每个概率精确到小数点</a:t>
            </a:r>
            <a:r>
              <a:rPr kumimoji="1" lang="en-US" sz="2400" b="1" i="0" u="none" strike="noStrike" kern="0" cap="none" spc="0" normalizeH="0" baseline="0" noProof="0" dirty="0" smtClean="0">
                <a:ln>
                  <a:noFill/>
                </a:ln>
                <a:solidFill>
                  <a:srgbClr val="FF0000"/>
                </a:solidFill>
                <a:effectLst/>
                <a:uLnTx/>
                <a:uFillTx/>
                <a:latin typeface="+mn-lt"/>
                <a:ea typeface="+mn-ea"/>
              </a:rPr>
              <a:t>t</a:t>
            </a:r>
            <a:r>
              <a:rPr kumimoji="1" lang="zh-CN" altLang="en-US" sz="2400" b="1" i="0" u="none" strike="noStrike" kern="0" cap="none" spc="0" normalizeH="0" baseline="0" noProof="0" dirty="0" smtClean="0">
                <a:ln>
                  <a:noFill/>
                </a:ln>
                <a:solidFill>
                  <a:srgbClr val="FF0000"/>
                </a:solidFill>
                <a:effectLst/>
                <a:uLnTx/>
                <a:uFillTx/>
                <a:latin typeface="+mn-lt"/>
                <a:ea typeface="+mn-ea"/>
              </a:rPr>
              <a:t>位，则</a:t>
            </a:r>
            <a:r>
              <a:rPr kumimoji="1" lang="en-US" sz="2400" b="1" i="0" u="none" strike="noStrike" kern="0" cap="none" spc="0" normalizeH="0" baseline="0" noProof="0" dirty="0" err="1" smtClean="0">
                <a:ln>
                  <a:noFill/>
                </a:ln>
                <a:solidFill>
                  <a:srgbClr val="FF0000"/>
                </a:solidFill>
                <a:effectLst/>
                <a:uLnTx/>
                <a:uFillTx/>
                <a:latin typeface="+mn-lt"/>
                <a:ea typeface="+mn-ea"/>
              </a:rPr>
              <a:t>f</a:t>
            </a:r>
            <a:r>
              <a:rPr kumimoji="1" lang="en-US" sz="2400" b="1" i="0" u="none" strike="noStrike" kern="0" cap="none" spc="0" normalizeH="0" baseline="-25000" noProof="0" dirty="0" err="1" smtClean="0">
                <a:ln>
                  <a:noFill/>
                </a:ln>
                <a:solidFill>
                  <a:srgbClr val="FF0000"/>
                </a:solidFill>
                <a:effectLst/>
                <a:uLnTx/>
                <a:uFillTx/>
                <a:latin typeface="+mn-lt"/>
                <a:ea typeface="+mn-ea"/>
              </a:rPr>
              <a:t>i</a:t>
            </a:r>
            <a:r>
              <a:rPr kumimoji="1" lang="en-US" sz="2400" b="1" i="0" u="none" strike="noStrike" kern="0" cap="none" spc="0" normalizeH="0" baseline="0" noProof="0" dirty="0" smtClean="0">
                <a:ln>
                  <a:noFill/>
                </a:ln>
                <a:solidFill>
                  <a:srgbClr val="FF0000"/>
                </a:solidFill>
                <a:effectLst/>
                <a:uLnTx/>
                <a:uFillTx/>
                <a:latin typeface="+mn-lt"/>
                <a:ea typeface="+mn-ea"/>
              </a:rPr>
              <a:t>=p</a:t>
            </a:r>
            <a:r>
              <a:rPr kumimoji="1" lang="en-US" sz="2400" b="1" i="0" u="none" strike="noStrike" kern="0" cap="none" spc="0" normalizeH="0" baseline="-25000" noProof="0" dirty="0" smtClean="0">
                <a:ln>
                  <a:noFill/>
                </a:ln>
                <a:solidFill>
                  <a:srgbClr val="FF0000"/>
                </a:solidFill>
                <a:effectLst/>
                <a:uLnTx/>
                <a:uFillTx/>
                <a:latin typeface="+mn-lt"/>
                <a:ea typeface="+mn-ea"/>
              </a:rPr>
              <a:t>i</a:t>
            </a:r>
            <a:r>
              <a:rPr kumimoji="1" lang="en-US" sz="2400" b="1" i="0" u="none" strike="noStrike" kern="0" cap="none" spc="0" normalizeH="0" baseline="0" noProof="0" dirty="0" smtClean="0">
                <a:ln>
                  <a:noFill/>
                </a:ln>
                <a:solidFill>
                  <a:srgbClr val="FF0000"/>
                </a:solidFill>
                <a:effectLst/>
                <a:uLnTx/>
                <a:uFillTx/>
                <a:latin typeface="+mn-lt"/>
                <a:ea typeface="+mn-ea"/>
              </a:rPr>
              <a:t>*10</a:t>
            </a:r>
            <a:r>
              <a:rPr kumimoji="1" lang="en-US" sz="2400" b="1" i="0" u="none" strike="noStrike" kern="0" cap="none" spc="0" normalizeH="0" baseline="30000" noProof="0" dirty="0" smtClean="0">
                <a:ln>
                  <a:noFill/>
                </a:ln>
                <a:solidFill>
                  <a:srgbClr val="FF0000"/>
                </a:solidFill>
                <a:effectLst/>
                <a:uLnTx/>
                <a:uFillTx/>
                <a:latin typeface="+mn-lt"/>
                <a:ea typeface="+mn-ea"/>
              </a:rPr>
              <a:t>t</a:t>
            </a:r>
            <a:r>
              <a:rPr kumimoji="1" lang="zh-CN" altLang="en-US" sz="2400" b="1" i="0" u="none" strike="noStrike" kern="0" cap="none" spc="0" normalizeH="0" baseline="30000" noProof="0" dirty="0" smtClean="0">
                <a:ln>
                  <a:noFill/>
                </a:ln>
                <a:solidFill>
                  <a:srgbClr val="FF0000"/>
                </a:solidFill>
                <a:effectLst/>
                <a:uLnTx/>
                <a:uFillTx/>
                <a:latin typeface="+mn-lt"/>
                <a:ea typeface="+mn-ea"/>
              </a:rPr>
              <a:t> </a:t>
            </a:r>
            <a:r>
              <a:rPr kumimoji="1" lang="en-US" sz="2400" b="1" i="0" u="none" strike="noStrike" kern="0" cap="none" spc="0" normalizeH="0" baseline="0" noProof="0" dirty="0" smtClean="0">
                <a:ln>
                  <a:noFill/>
                </a:ln>
                <a:solidFill>
                  <a:srgbClr val="FF0000"/>
                </a:solidFill>
                <a:effectLst/>
                <a:uLnTx/>
                <a:uFillTx/>
                <a:latin typeface="+mn-lt"/>
                <a:ea typeface="+mn-ea"/>
              </a:rPr>
              <a:t>(1</a:t>
            </a:r>
            <a:r>
              <a:rPr kumimoji="1" lang="zh-CN" altLang="en-US" sz="2400" b="1" i="0" u="none" strike="noStrike" kern="0" cap="none" spc="0" normalizeH="0" baseline="0" noProof="0" dirty="0" smtClean="0">
                <a:ln>
                  <a:noFill/>
                </a:ln>
                <a:solidFill>
                  <a:srgbClr val="FF0000"/>
                </a:solidFill>
                <a:effectLst/>
                <a:uLnTx/>
                <a:uFillTx/>
                <a:latin typeface="+mn-lt"/>
                <a:ea typeface="+mn-ea"/>
              </a:rPr>
              <a:t>≤</a:t>
            </a:r>
            <a:r>
              <a:rPr kumimoji="1" lang="en-US" sz="2400" b="1" i="0" u="none" strike="noStrike" kern="0" cap="none" spc="0" normalizeH="0" baseline="0" noProof="0" dirty="0" err="1" smtClean="0">
                <a:ln>
                  <a:noFill/>
                </a:ln>
                <a:solidFill>
                  <a:srgbClr val="FF0000"/>
                </a:solidFill>
                <a:effectLst/>
                <a:uLnTx/>
                <a:uFillTx/>
                <a:latin typeface="+mn-lt"/>
                <a:ea typeface="+mn-ea"/>
              </a:rPr>
              <a:t>i</a:t>
            </a:r>
            <a:r>
              <a:rPr kumimoji="1" lang="zh-CN" altLang="en-US" sz="2400" b="1" i="0" u="none" strike="noStrike" kern="0" cap="none" spc="0" normalizeH="0" baseline="0" noProof="0" dirty="0" smtClean="0">
                <a:ln>
                  <a:noFill/>
                </a:ln>
                <a:solidFill>
                  <a:srgbClr val="FF0000"/>
                </a:solidFill>
                <a:effectLst/>
                <a:uLnTx/>
                <a:uFillTx/>
                <a:latin typeface="+mn-lt"/>
                <a:ea typeface="+mn-ea"/>
              </a:rPr>
              <a:t>≤</a:t>
            </a:r>
            <a:r>
              <a:rPr kumimoji="1" lang="en-US" sz="2400" b="1" i="0" u="none" strike="noStrike" kern="0" cap="none" spc="0" normalizeH="0" baseline="0" noProof="0" dirty="0" smtClean="0">
                <a:ln>
                  <a:noFill/>
                </a:ln>
                <a:solidFill>
                  <a:srgbClr val="FF0000"/>
                </a:solidFill>
                <a:effectLst/>
                <a:uLnTx/>
                <a:uFillTx/>
                <a:latin typeface="+mn-lt"/>
                <a:ea typeface="+mn-ea"/>
              </a:rPr>
              <a:t>n)</a:t>
            </a:r>
            <a:r>
              <a:rPr kumimoji="1" lang="zh-CN" altLang="en-US" sz="2400" b="1" i="0" u="none" strike="noStrike" kern="0" cap="none" spc="0" normalizeH="0" baseline="0" noProof="0" dirty="0" smtClean="0">
                <a:ln>
                  <a:noFill/>
                </a:ln>
                <a:solidFill>
                  <a:srgbClr val="FF0000"/>
                </a:solidFill>
                <a:effectLst/>
                <a:uLnTx/>
                <a:uFillTx/>
                <a:latin typeface="+mn-lt"/>
                <a:ea typeface="+mn-ea"/>
              </a:rPr>
              <a:t>，每个</a:t>
            </a:r>
            <a:r>
              <a:rPr kumimoji="1" lang="en-US" sz="2400" b="1" i="0" u="none" strike="noStrike" kern="0" cap="none" spc="0" normalizeH="0" baseline="0" noProof="0" dirty="0" err="1" smtClean="0">
                <a:ln>
                  <a:noFill/>
                </a:ln>
                <a:solidFill>
                  <a:srgbClr val="FF0000"/>
                </a:solidFill>
                <a:effectLst/>
                <a:uLnTx/>
                <a:uFillTx/>
                <a:latin typeface="+mn-lt"/>
                <a:ea typeface="+mn-ea"/>
              </a:rPr>
              <a:t>f</a:t>
            </a:r>
            <a:r>
              <a:rPr kumimoji="1" lang="en-US" sz="2400" b="1" i="0" u="none" strike="noStrike" kern="0" cap="none" spc="0" normalizeH="0" baseline="-25000" noProof="0" dirty="0" err="1" smtClean="0">
                <a:ln>
                  <a:noFill/>
                </a:ln>
                <a:solidFill>
                  <a:srgbClr val="FF0000"/>
                </a:solidFill>
                <a:effectLst/>
                <a:uLnTx/>
                <a:uFillTx/>
                <a:latin typeface="+mn-lt"/>
                <a:ea typeface="+mn-ea"/>
              </a:rPr>
              <a:t>i</a:t>
            </a:r>
            <a:r>
              <a:rPr kumimoji="1" lang="zh-CN" altLang="en-US" sz="2400" b="1" i="0" u="none" strike="noStrike" kern="0" cap="none" spc="0" normalizeH="0" baseline="0" noProof="0" dirty="0" smtClean="0">
                <a:ln>
                  <a:noFill/>
                </a:ln>
                <a:solidFill>
                  <a:srgbClr val="FF0000"/>
                </a:solidFill>
                <a:effectLst/>
                <a:uLnTx/>
                <a:uFillTx/>
                <a:latin typeface="+mn-lt"/>
                <a:ea typeface="+mn-ea"/>
              </a:rPr>
              <a:t>都是整数。</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权</a:t>
            </a:r>
            <a:r>
              <a:rPr kumimoji="1" lang="en-US" sz="2800" b="1" i="0" u="none" strike="noStrike" kern="0" cap="none" spc="0" normalizeH="0" baseline="0" noProof="0" dirty="0" smtClean="0">
                <a:ln>
                  <a:noFill/>
                </a:ln>
                <a:solidFill>
                  <a:srgbClr val="006600"/>
                </a:solidFill>
                <a:effectLst/>
                <a:uLnTx/>
                <a:uFillTx/>
                <a:latin typeface="+mn-lt"/>
                <a:ea typeface="+mn-ea"/>
              </a:rPr>
              <a:t>w</a:t>
            </a:r>
            <a:r>
              <a:rPr kumimoji="1" lang="zh-CN" altLang="en-US" sz="2800" b="1" i="0" u="none" strike="noStrike" kern="0" cap="none" spc="0" normalizeH="0" baseline="0" noProof="0" dirty="0" smtClean="0">
                <a:ln>
                  <a:noFill/>
                </a:ln>
                <a:solidFill>
                  <a:srgbClr val="006600"/>
                </a:solidFill>
                <a:effectLst/>
                <a:uLnTx/>
                <a:uFillTx/>
                <a:latin typeface="+mn-lt"/>
                <a:ea typeface="+mn-ea"/>
              </a:rPr>
              <a:t>和使用概率</a:t>
            </a:r>
            <a:r>
              <a:rPr kumimoji="1" lang="en-US" sz="2800" b="1" i="0" u="none" strike="noStrike" kern="0" cap="none" spc="0" normalizeH="0" baseline="0" noProof="0" dirty="0" smtClean="0">
                <a:ln>
                  <a:noFill/>
                </a:ln>
                <a:solidFill>
                  <a:srgbClr val="006600"/>
                </a:solidFill>
                <a:effectLst/>
                <a:uLnTx/>
                <a:uFillTx/>
                <a:latin typeface="+mn-lt"/>
                <a:ea typeface="+mn-ea"/>
              </a:rPr>
              <a:t>p</a:t>
            </a:r>
            <a:r>
              <a:rPr kumimoji="1" lang="zh-CN" altLang="en-US" sz="2800" b="1" i="0" u="none" strike="noStrike" kern="0" cap="none" spc="0" normalizeH="0" baseline="0" noProof="0" dirty="0" smtClean="0">
                <a:ln>
                  <a:noFill/>
                </a:ln>
                <a:solidFill>
                  <a:srgbClr val="006600"/>
                </a:solidFill>
                <a:effectLst/>
                <a:uLnTx/>
                <a:uFillTx/>
                <a:latin typeface="+mn-lt"/>
                <a:ea typeface="+mn-ea"/>
              </a:rPr>
              <a:t>之间的关系和使用频率</a:t>
            </a:r>
            <a:r>
              <a:rPr kumimoji="1" lang="en-US" sz="2800" b="1" i="0" u="none" strike="noStrike" kern="0" cap="none" spc="0" normalizeH="0" baseline="0" noProof="0" dirty="0" smtClean="0">
                <a:ln>
                  <a:noFill/>
                </a:ln>
                <a:solidFill>
                  <a:srgbClr val="006600"/>
                </a:solidFill>
                <a:effectLst/>
                <a:uLnTx/>
                <a:uFillTx/>
                <a:latin typeface="+mn-lt"/>
                <a:ea typeface="+mn-ea"/>
              </a:rPr>
              <a:t>f</a:t>
            </a:r>
            <a:r>
              <a:rPr kumimoji="1" lang="zh-CN" altLang="en-US" sz="2800" b="1" i="0" u="none" strike="noStrike" kern="0" cap="none" spc="0" normalizeH="0" baseline="0" noProof="0" dirty="0" smtClean="0">
                <a:ln>
                  <a:noFill/>
                </a:ln>
                <a:solidFill>
                  <a:srgbClr val="006600"/>
                </a:solidFill>
                <a:effectLst/>
                <a:uLnTx/>
                <a:uFillTx/>
                <a:latin typeface="+mn-lt"/>
                <a:ea typeface="+mn-ea"/>
              </a:rPr>
              <a:t>与使用概率</a:t>
            </a:r>
            <a:r>
              <a:rPr kumimoji="1" lang="en-US" sz="2800" b="1" i="0" u="none" strike="noStrike" kern="0" cap="none" spc="0" normalizeH="0" baseline="0" noProof="0" dirty="0" smtClean="0">
                <a:ln>
                  <a:noFill/>
                </a:ln>
                <a:solidFill>
                  <a:srgbClr val="006600"/>
                </a:solidFill>
                <a:effectLst/>
                <a:uLnTx/>
                <a:uFillTx/>
                <a:latin typeface="+mn-lt"/>
                <a:ea typeface="+mn-ea"/>
              </a:rPr>
              <a:t>p</a:t>
            </a:r>
            <a:r>
              <a:rPr kumimoji="1" lang="zh-CN" altLang="en-US" sz="2800" b="1" i="0" u="none" strike="noStrike" kern="0" cap="none" spc="0" normalizeH="0" baseline="0" noProof="0" dirty="0" smtClean="0">
                <a:ln>
                  <a:noFill/>
                </a:ln>
                <a:solidFill>
                  <a:srgbClr val="006600"/>
                </a:solidFill>
                <a:effectLst/>
                <a:uLnTx/>
                <a:uFillTx/>
                <a:latin typeface="+mn-lt"/>
                <a:ea typeface="+mn-ea"/>
              </a:rPr>
              <a:t>之间的关系相似。</a:t>
            </a:r>
          </a:p>
        </p:txBody>
      </p:sp>
    </p:spTree>
  </p:cSld>
  <p:clrMapOvr>
    <a:masterClrMapping/>
  </p:clrMapOvr>
  <p:transition>
    <p:split orient="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76</a:t>
            </a:fld>
            <a:endParaRPr lang="en-US" altLang="zh-CN"/>
          </a:p>
        </p:txBody>
      </p:sp>
      <p:sp>
        <p:nvSpPr>
          <p:cNvPr id="4" name="内容占位符 2"/>
          <p:cNvSpPr txBox="1">
            <a:spLocks/>
          </p:cNvSpPr>
          <p:nvPr/>
        </p:nvSpPr>
        <p:spPr>
          <a:xfrm>
            <a:off x="512619" y="706583"/>
            <a:ext cx="8077200" cy="5777344"/>
          </a:xfrm>
          <a:prstGeom prst="rect">
            <a:avLst/>
          </a:prstGeom>
        </p:spPr>
        <p:txBody>
          <a:bodyPr>
            <a:normAutofit fontScale="70000" lnSpcReduction="20000"/>
          </a:bodyPr>
          <a:lstStyle/>
          <a:p>
            <a:pPr marL="342900" marR="0" lvl="0" indent="-342900" algn="just" defTabSz="914400" rtl="0" eaLnBrk="1" fontAlgn="base" latinLnBrk="0" hangingPunct="1">
              <a:lnSpc>
                <a:spcPct val="120000"/>
              </a:lnSpc>
              <a:spcBef>
                <a:spcPts val="0"/>
              </a:spcBef>
              <a:spcAft>
                <a:spcPct val="0"/>
              </a:spcAft>
              <a:buClrTx/>
              <a:buSzTx/>
              <a:buFontTx/>
              <a:buChar char="•"/>
              <a:tabLst/>
              <a:defRPr/>
            </a:pP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用</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sz="3400"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表示</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3400" b="1" i="0" u="none" strike="noStrike" kern="0" cap="none" spc="0" normalizeH="0" baseline="-25000" noProof="0" dirty="0" smtClean="0">
                <a:ln>
                  <a:noFill/>
                </a:ln>
                <a:solidFill>
                  <a:schemeClr val="accent2"/>
                </a:solidFill>
                <a:effectLst/>
                <a:uLnTx/>
                <a:uFillTx/>
                <a:latin typeface="+mn-lt"/>
                <a:ea typeface="+mn-ea"/>
                <a:cs typeface="+mn-cs"/>
              </a:rPr>
              <a:t>i+1</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a</a:t>
            </a:r>
            <a:r>
              <a:rPr kumimoji="1" lang="en-US" sz="3400" b="1" i="0" u="none" strike="noStrike" kern="0" cap="none" spc="0" normalizeH="0" baseline="-25000" noProof="0" dirty="0" err="1" smtClean="0">
                <a:ln>
                  <a:noFill/>
                </a:ln>
                <a:solidFill>
                  <a:schemeClr val="accent2"/>
                </a:solidFill>
                <a:effectLst/>
                <a:uLnTx/>
                <a:uFillTx/>
                <a:latin typeface="+mn-lt"/>
                <a:ea typeface="+mn-ea"/>
                <a:cs typeface="+mn-cs"/>
              </a:rPr>
              <a:t>j</a:t>
            </a:r>
            <a:r>
              <a:rPr kumimoji="1" lang="zh-CN" altLang="en-US" sz="3400" b="1" i="0" u="none" strike="noStrike" kern="0" cap="none" spc="0" normalizeH="0" baseline="-25000" noProof="0" dirty="0" smtClean="0">
                <a:ln>
                  <a:noFill/>
                </a:ln>
                <a:solidFill>
                  <a:schemeClr val="accent2"/>
                </a:solidFill>
                <a:effectLst/>
                <a:uLnTx/>
                <a:uFillTx/>
                <a:latin typeface="+mn-lt"/>
                <a:ea typeface="+mn-ea"/>
                <a:cs typeface="+mn-cs"/>
              </a:rPr>
              <a:t> </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&lt;j)</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组成的一棵最佳查找树，约定：当</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i</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时；</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sz="3400"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为空树；当</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&gt;j</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时，</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sz="3400"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无定义。用</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c</a:t>
            </a:r>
            <a:r>
              <a:rPr kumimoji="1" lang="en-US" sz="3400" b="1" i="0" u="none" strike="noStrike" kern="0" cap="none" spc="0" normalizeH="0" baseline="-25000" noProof="0" dirty="0" smtClean="0">
                <a:ln>
                  <a:noFill/>
                </a:ln>
                <a:solidFill>
                  <a:schemeClr val="accent2"/>
                </a:solidFill>
                <a:effectLst/>
                <a:uLnTx/>
                <a:uFillTx/>
                <a:latin typeface="+mn-lt"/>
                <a:ea typeface="+mn-ea"/>
                <a:cs typeface="+mn-cs"/>
              </a:rPr>
              <a:t>ij</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表示</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sz="3400"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的代价，</a:t>
            </a:r>
            <a:r>
              <a:rPr kumimoji="1" lang="en-US" sz="3400" b="1" i="0" u="none" strike="noStrike" kern="0" cap="none" spc="0" normalizeH="0" baseline="0" noProof="0" dirty="0" err="1" smtClean="0">
                <a:ln>
                  <a:noFill/>
                </a:ln>
                <a:solidFill>
                  <a:schemeClr val="accent2"/>
                </a:solidFill>
                <a:effectLst/>
                <a:uLnTx/>
                <a:uFillTx/>
                <a:latin typeface="+mn-lt"/>
                <a:ea typeface="+mn-ea"/>
                <a:cs typeface="+mn-cs"/>
              </a:rPr>
              <a:t>c</a:t>
            </a:r>
            <a:r>
              <a:rPr kumimoji="1" lang="en-US" sz="3400" b="1" i="0" u="none" strike="noStrike" kern="0" cap="none" spc="0" normalizeH="0" baseline="-25000" noProof="0" dirty="0" err="1" smtClean="0">
                <a:ln>
                  <a:noFill/>
                </a:ln>
                <a:solidFill>
                  <a:schemeClr val="accent2"/>
                </a:solidFill>
                <a:effectLst/>
                <a:uLnTx/>
                <a:uFillTx/>
                <a:latin typeface="+mn-lt"/>
                <a:ea typeface="+mn-ea"/>
                <a:cs typeface="+mn-cs"/>
              </a:rPr>
              <a:t>ii</a:t>
            </a:r>
            <a:r>
              <a:rPr kumimoji="1" lang="en-US" sz="3400" b="1"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sz="3400" b="1" i="0" u="none" strike="noStrike" kern="0" cap="none" spc="0" normalizeH="0" baseline="0" noProof="0" dirty="0" smtClean="0">
                <a:ln>
                  <a:noFill/>
                </a:ln>
                <a:solidFill>
                  <a:schemeClr val="accent2"/>
                </a:solidFill>
                <a:effectLst/>
                <a:uLnTx/>
                <a:uFillTx/>
                <a:latin typeface="+mn-lt"/>
                <a:ea typeface="+mn-ea"/>
                <a:cs typeface="+mn-cs"/>
              </a:rPr>
              <a:t>。</a:t>
            </a:r>
            <a:endParaRPr kumimoji="1" lang="en-US" altLang="zh-CN" sz="34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20000"/>
              </a:lnSpc>
              <a:spcBef>
                <a:spcPts val="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用</a:t>
            </a:r>
            <a:r>
              <a:rPr kumimoji="1" lang="en-US" sz="2800" b="1" i="0" u="none" strike="noStrike" kern="0" cap="none" spc="0" normalizeH="0" baseline="0" noProof="0" dirty="0" err="1" smtClean="0">
                <a:ln>
                  <a:noFill/>
                </a:ln>
                <a:solidFill>
                  <a:srgbClr val="006600"/>
                </a:solidFill>
                <a:effectLst/>
                <a:uLnTx/>
                <a:uFillTx/>
                <a:latin typeface="+mn-lt"/>
                <a:ea typeface="+mn-ea"/>
              </a:rPr>
              <a:t>r</a:t>
            </a:r>
            <a:r>
              <a:rPr kumimoji="1" lang="en-US" sz="2800" b="1" i="0" u="none" strike="noStrike" kern="0" cap="none" spc="0" normalizeH="0" baseline="-25000" noProof="0" dirty="0" err="1" smtClean="0">
                <a:ln>
                  <a:noFill/>
                </a:ln>
                <a:solidFill>
                  <a:srgbClr val="006600"/>
                </a:solidFill>
                <a:effectLst/>
                <a:uLnTx/>
                <a:uFillTx/>
                <a:latin typeface="+mn-lt"/>
                <a:ea typeface="+mn-ea"/>
              </a:rPr>
              <a:t>ij</a:t>
            </a:r>
            <a:r>
              <a:rPr kumimoji="1" lang="zh-CN" altLang="en-US" sz="2800" b="1" i="0" u="none" strike="noStrike" kern="0" cap="none" spc="0" normalizeH="0" baseline="0" noProof="0" dirty="0" smtClean="0">
                <a:ln>
                  <a:noFill/>
                </a:ln>
                <a:solidFill>
                  <a:srgbClr val="006600"/>
                </a:solidFill>
                <a:effectLst/>
                <a:uLnTx/>
                <a:uFillTx/>
                <a:latin typeface="+mn-lt"/>
                <a:ea typeface="+mn-ea"/>
              </a:rPr>
              <a:t>表示</a:t>
            </a:r>
            <a:r>
              <a:rPr kumimoji="1" lang="en-US" sz="2800" b="1" i="0" u="none" strike="noStrike" kern="0" cap="none" spc="0" normalizeH="0" baseline="0" noProof="0" dirty="0" err="1" smtClean="0">
                <a:ln>
                  <a:noFill/>
                </a:ln>
                <a:solidFill>
                  <a:srgbClr val="006600"/>
                </a:solidFill>
                <a:effectLst/>
                <a:uLnTx/>
                <a:uFillTx/>
                <a:latin typeface="+mn-lt"/>
                <a:ea typeface="+mn-ea"/>
              </a:rPr>
              <a:t>T</a:t>
            </a:r>
            <a:r>
              <a:rPr kumimoji="1" lang="en-US" sz="2800" b="1" i="0" u="none" strike="noStrike" kern="0" cap="none" spc="0" normalizeH="0" baseline="-25000" noProof="0" dirty="0" err="1" smtClean="0">
                <a:ln>
                  <a:noFill/>
                </a:ln>
                <a:solidFill>
                  <a:srgbClr val="006600"/>
                </a:solidFill>
                <a:effectLst/>
                <a:uLnTx/>
                <a:uFillTx/>
                <a:latin typeface="+mn-lt"/>
                <a:ea typeface="+mn-ea"/>
              </a:rPr>
              <a:t>ij</a:t>
            </a:r>
            <a:r>
              <a:rPr kumimoji="1" lang="zh-CN" altLang="en-US" sz="2800" b="1" i="0" u="none" strike="noStrike" kern="0" cap="none" spc="0" normalizeH="0" baseline="0" noProof="0" dirty="0" smtClean="0">
                <a:ln>
                  <a:noFill/>
                </a:ln>
                <a:solidFill>
                  <a:srgbClr val="006600"/>
                </a:solidFill>
                <a:effectLst/>
                <a:uLnTx/>
                <a:uFillTx/>
                <a:latin typeface="+mn-lt"/>
                <a:ea typeface="+mn-ea"/>
              </a:rPr>
              <a:t>的根；令</a:t>
            </a:r>
            <a:r>
              <a:rPr kumimoji="1" lang="en-US" sz="2800" b="1" i="0" u="none" strike="noStrike" kern="0" cap="none" spc="0" normalizeH="0" baseline="0" noProof="0" dirty="0" err="1" smtClean="0">
                <a:ln>
                  <a:noFill/>
                </a:ln>
                <a:solidFill>
                  <a:srgbClr val="006600"/>
                </a:solidFill>
                <a:effectLst/>
                <a:uLnTx/>
                <a:uFillTx/>
                <a:latin typeface="+mn-lt"/>
                <a:ea typeface="+mn-ea"/>
              </a:rPr>
              <a:t>w</a:t>
            </a:r>
            <a:r>
              <a:rPr kumimoji="1" lang="en-US" sz="2800" b="1" i="0" u="none" strike="noStrike" kern="0" cap="none" spc="0" normalizeH="0" baseline="-25000" noProof="0" dirty="0" err="1" smtClean="0">
                <a:ln>
                  <a:noFill/>
                </a:ln>
                <a:solidFill>
                  <a:srgbClr val="006600"/>
                </a:solidFill>
                <a:effectLst/>
                <a:uLnTx/>
                <a:uFillTx/>
                <a:latin typeface="+mn-lt"/>
                <a:ea typeface="+mn-ea"/>
              </a:rPr>
              <a:t>ij</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err="1" smtClean="0">
                <a:ln>
                  <a:noFill/>
                </a:ln>
                <a:solidFill>
                  <a:srgbClr val="006600"/>
                </a:solidFill>
                <a:effectLst/>
                <a:uLnTx/>
                <a:uFillTx/>
                <a:latin typeface="+mn-lt"/>
                <a:ea typeface="+mn-ea"/>
              </a:rPr>
              <a:t>q</a:t>
            </a:r>
            <a:r>
              <a:rPr kumimoji="1" lang="en-US" sz="2800" b="1" i="0" u="none" strike="noStrike" kern="0" cap="none" spc="0" normalizeH="0" baseline="-25000" noProof="0" dirty="0" err="1" smtClean="0">
                <a:ln>
                  <a:noFill/>
                </a:ln>
                <a:solidFill>
                  <a:srgbClr val="006600"/>
                </a:solidFill>
                <a:effectLst/>
                <a:uLnTx/>
                <a:uFillTx/>
                <a:latin typeface="+mn-lt"/>
                <a:ea typeface="+mn-ea"/>
              </a:rPr>
              <a:t>i</a:t>
            </a:r>
            <a:r>
              <a:rPr kumimoji="1" lang="en-US" sz="2800" b="1" i="0" u="none" strike="noStrike" kern="0" cap="none" spc="0" normalizeH="0" baseline="0" noProof="0" dirty="0" err="1" smtClean="0">
                <a:ln>
                  <a:noFill/>
                </a:ln>
                <a:solidFill>
                  <a:srgbClr val="006600"/>
                </a:solidFill>
                <a:effectLst/>
                <a:uLnTx/>
                <a:uFillTx/>
                <a:latin typeface="+mn-lt"/>
                <a:ea typeface="+mn-ea"/>
              </a:rPr>
              <a:t>+</a:t>
            </a:r>
            <a:r>
              <a:rPr kumimoji="1" lang="en-US" altLang="zh-CN" sz="2800" b="1" i="0" u="none" strike="noStrike" kern="0" cap="none" spc="0" normalizeH="0" baseline="0" noProof="0" dirty="0" err="1" smtClean="0">
                <a:ln>
                  <a:noFill/>
                </a:ln>
                <a:solidFill>
                  <a:srgbClr val="006600"/>
                </a:solidFill>
                <a:effectLst/>
                <a:uLnTx/>
                <a:uFillTx/>
                <a:latin typeface="+mn-lt"/>
                <a:ea typeface="+mn-ea"/>
              </a:rPr>
              <a:t>Σ</a:t>
            </a:r>
            <a:r>
              <a:rPr kumimoji="1" lang="en-US" sz="2800" b="1" i="0" u="none" strike="noStrike" kern="0" cap="none" spc="0" normalizeH="0" baseline="0" noProof="0" dirty="0" err="1" smtClean="0">
                <a:ln>
                  <a:noFill/>
                </a:ln>
                <a:solidFill>
                  <a:srgbClr val="006600"/>
                </a:solidFill>
                <a:effectLst/>
                <a:uLnTx/>
                <a:uFillTx/>
                <a:latin typeface="+mn-lt"/>
                <a:ea typeface="+mn-ea"/>
              </a:rPr>
              <a:t>c</a:t>
            </a:r>
            <a:r>
              <a:rPr kumimoji="1" lang="en-US" sz="2800" b="1" i="0" u="none" strike="noStrike" kern="0" cap="none" spc="0" normalizeH="0" baseline="-25000" noProof="0" dirty="0" err="1" smtClean="0">
                <a:ln>
                  <a:noFill/>
                </a:ln>
                <a:solidFill>
                  <a:srgbClr val="006600"/>
                </a:solidFill>
                <a:effectLst/>
                <a:uLnTx/>
                <a:uFillTx/>
                <a:latin typeface="+mn-lt"/>
                <a:ea typeface="+mn-ea"/>
              </a:rPr>
              <a:t>jk</a:t>
            </a:r>
            <a:r>
              <a:rPr kumimoji="1" lang="en-US" sz="2800" b="1" i="0" u="none" strike="noStrike" kern="0" cap="none" spc="0" normalizeH="0" baseline="0" noProof="0" dirty="0" smtClean="0">
                <a:ln>
                  <a:noFill/>
                </a:ln>
                <a:solidFill>
                  <a:srgbClr val="006600"/>
                </a:solidFill>
                <a:effectLst/>
                <a:uLnTx/>
                <a:uFillTx/>
                <a:latin typeface="+mn-lt"/>
                <a:ea typeface="+mn-ea"/>
              </a:rPr>
              <a:t>=i+1(</a:t>
            </a:r>
            <a:r>
              <a:rPr kumimoji="1" lang="en-US" sz="2800" b="1" i="0" u="none" strike="noStrike" kern="0" cap="none" spc="0" normalizeH="0" baseline="0" noProof="0" dirty="0" err="1" smtClean="0">
                <a:ln>
                  <a:noFill/>
                </a:ln>
                <a:solidFill>
                  <a:srgbClr val="006600"/>
                </a:solidFill>
                <a:effectLst/>
                <a:uLnTx/>
                <a:uFillTx/>
                <a:latin typeface="+mn-lt"/>
                <a:ea typeface="+mn-ea"/>
              </a:rPr>
              <a:t>p</a:t>
            </a:r>
            <a:r>
              <a:rPr kumimoji="1" lang="en-US" sz="2800" b="1" i="0" u="none" strike="noStrike" kern="0" cap="none" spc="0" normalizeH="0" baseline="-25000" noProof="0" dirty="0" err="1" smtClean="0">
                <a:ln>
                  <a:noFill/>
                </a:ln>
                <a:solidFill>
                  <a:srgbClr val="006600"/>
                </a:solidFill>
                <a:effectLst/>
                <a:uLnTx/>
                <a:uFillTx/>
                <a:latin typeface="+mn-lt"/>
                <a:ea typeface="+mn-ea"/>
              </a:rPr>
              <a:t>k</a:t>
            </a:r>
            <a:r>
              <a:rPr kumimoji="1" lang="en-US" sz="2800" b="1" i="0" u="none" strike="noStrike" kern="0" cap="none" spc="0" normalizeH="0" baseline="0" noProof="0" dirty="0" err="1" smtClean="0">
                <a:ln>
                  <a:noFill/>
                </a:ln>
                <a:solidFill>
                  <a:srgbClr val="006600"/>
                </a:solidFill>
                <a:effectLst/>
                <a:uLnTx/>
                <a:uFillTx/>
                <a:latin typeface="+mn-lt"/>
                <a:ea typeface="+mn-ea"/>
              </a:rPr>
              <a:t>+q</a:t>
            </a:r>
            <a:r>
              <a:rPr kumimoji="1" lang="en-US" sz="2800" b="1" i="0" u="none" strike="noStrike" kern="0" cap="none" spc="0" normalizeH="0" baseline="-25000" noProof="0" dirty="0" err="1" smtClean="0">
                <a:ln>
                  <a:noFill/>
                </a:ln>
                <a:solidFill>
                  <a:srgbClr val="006600"/>
                </a:solidFill>
                <a:effectLst/>
                <a:uLnTx/>
                <a:uFillTx/>
                <a:latin typeface="+mn-lt"/>
                <a:ea typeface="+mn-ea"/>
              </a:rPr>
              <a:t>k</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zh-CN" altLang="en-US" sz="2800" b="1" i="0" u="none" strike="noStrike" kern="0" cap="none" spc="0" normalizeH="0" baseline="0" noProof="0" dirty="0" smtClean="0">
                <a:ln>
                  <a:noFill/>
                </a:ln>
                <a:solidFill>
                  <a:srgbClr val="006600"/>
                </a:solidFill>
                <a:effectLst/>
                <a:uLnTx/>
                <a:uFillTx/>
                <a:latin typeface="+mn-lt"/>
                <a:ea typeface="+mn-ea"/>
              </a:rPr>
              <a:t>，表示</a:t>
            </a:r>
            <a:r>
              <a:rPr kumimoji="1" lang="en-US" sz="2800" b="1" i="0" u="none" strike="noStrike" kern="0" cap="none" spc="0" normalizeH="0" baseline="0" noProof="0" dirty="0" err="1" smtClean="0">
                <a:ln>
                  <a:noFill/>
                </a:ln>
                <a:solidFill>
                  <a:srgbClr val="006600"/>
                </a:solidFill>
                <a:effectLst/>
                <a:uLnTx/>
                <a:uFillTx/>
                <a:latin typeface="+mn-lt"/>
                <a:ea typeface="+mn-ea"/>
              </a:rPr>
              <a:t>T</a:t>
            </a:r>
            <a:r>
              <a:rPr kumimoji="1" lang="en-US" sz="2800" b="1" i="0" u="none" strike="noStrike" kern="0" cap="none" spc="0" normalizeH="0" baseline="-25000" noProof="0" dirty="0" err="1" smtClean="0">
                <a:ln>
                  <a:noFill/>
                </a:ln>
                <a:solidFill>
                  <a:srgbClr val="006600"/>
                </a:solidFill>
                <a:effectLst/>
                <a:uLnTx/>
                <a:uFillTx/>
                <a:latin typeface="+mn-lt"/>
                <a:ea typeface="+mn-ea"/>
              </a:rPr>
              <a:t>ij</a:t>
            </a:r>
            <a:r>
              <a:rPr kumimoji="1" lang="zh-CN" altLang="en-US" sz="2800" b="1" i="0" u="none" strike="noStrike" kern="0" cap="none" spc="0" normalizeH="0" baseline="0" noProof="0" dirty="0" smtClean="0">
                <a:ln>
                  <a:noFill/>
                </a:ln>
                <a:solidFill>
                  <a:srgbClr val="006600"/>
                </a:solidFill>
                <a:effectLst/>
                <a:uLnTx/>
                <a:uFillTx/>
                <a:latin typeface="+mn-lt"/>
                <a:ea typeface="+mn-ea"/>
              </a:rPr>
              <a:t>的权。由定义，有</a:t>
            </a:r>
            <a:r>
              <a:rPr kumimoji="1" lang="en-US" sz="2800" b="1" i="0" u="none" strike="noStrike" kern="0" cap="none" spc="0" normalizeH="0" baseline="0" noProof="0" dirty="0" err="1" smtClean="0">
                <a:ln>
                  <a:noFill/>
                </a:ln>
                <a:solidFill>
                  <a:srgbClr val="006600"/>
                </a:solidFill>
                <a:effectLst/>
                <a:uLnTx/>
                <a:uFillTx/>
                <a:latin typeface="+mn-lt"/>
                <a:ea typeface="+mn-ea"/>
              </a:rPr>
              <a:t>r</a:t>
            </a:r>
            <a:r>
              <a:rPr kumimoji="1" lang="en-US" sz="2800" b="1" i="0" u="none" strike="noStrike" kern="0" cap="none" spc="0" normalizeH="0" baseline="-25000" noProof="0" dirty="0" err="1" smtClean="0">
                <a:ln>
                  <a:noFill/>
                </a:ln>
                <a:solidFill>
                  <a:srgbClr val="006600"/>
                </a:solidFill>
                <a:effectLst/>
                <a:uLnTx/>
                <a:uFillTx/>
                <a:latin typeface="+mn-lt"/>
                <a:ea typeface="+mn-ea"/>
              </a:rPr>
              <a:t>ij</a:t>
            </a:r>
            <a:r>
              <a:rPr kumimoji="1" lang="en-US" sz="2800" b="1" i="0" u="none" strike="noStrike" kern="0" cap="none" spc="0" normalizeH="0" baseline="0" noProof="0" dirty="0" smtClean="0">
                <a:ln>
                  <a:noFill/>
                </a:ln>
                <a:solidFill>
                  <a:srgbClr val="006600"/>
                </a:solidFill>
                <a:effectLst/>
                <a:uLnTx/>
                <a:uFillTx/>
                <a:latin typeface="+mn-lt"/>
                <a:ea typeface="+mn-ea"/>
              </a:rPr>
              <a:t>=0</a:t>
            </a:r>
            <a:r>
              <a:rPr kumimoji="1" lang="zh-CN" altLang="en-US"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err="1" smtClean="0">
                <a:ln>
                  <a:noFill/>
                </a:ln>
                <a:solidFill>
                  <a:srgbClr val="006600"/>
                </a:solidFill>
                <a:effectLst/>
                <a:uLnTx/>
                <a:uFillTx/>
                <a:latin typeface="+mn-lt"/>
                <a:ea typeface="+mn-ea"/>
              </a:rPr>
              <a:t>w</a:t>
            </a:r>
            <a:r>
              <a:rPr kumimoji="1" lang="en-US" sz="2800" b="1" i="0" u="none" strike="noStrike" kern="0" cap="none" spc="0" normalizeH="0" baseline="-25000" noProof="0" dirty="0" err="1" smtClean="0">
                <a:ln>
                  <a:noFill/>
                </a:ln>
                <a:solidFill>
                  <a:srgbClr val="006600"/>
                </a:solidFill>
                <a:effectLst/>
                <a:uLnTx/>
                <a:uFillTx/>
                <a:latin typeface="+mn-lt"/>
                <a:ea typeface="+mn-ea"/>
              </a:rPr>
              <a:t>ii</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err="1" smtClean="0">
                <a:ln>
                  <a:noFill/>
                </a:ln>
                <a:solidFill>
                  <a:srgbClr val="006600"/>
                </a:solidFill>
                <a:effectLst/>
                <a:uLnTx/>
                <a:uFillTx/>
                <a:latin typeface="+mn-lt"/>
                <a:ea typeface="+mn-ea"/>
              </a:rPr>
              <a:t>q</a:t>
            </a:r>
            <a:r>
              <a:rPr kumimoji="1" lang="en-US" sz="2800" b="1" i="0" u="none" strike="noStrike" kern="0" cap="none" spc="0" normalizeH="0" baseline="-25000" noProof="0" dirty="0" err="1" smtClean="0">
                <a:ln>
                  <a:noFill/>
                </a:ln>
                <a:solidFill>
                  <a:srgbClr val="006600"/>
                </a:solidFill>
                <a:effectLst/>
                <a:uLnTx/>
                <a:uFillTx/>
                <a:latin typeface="+mn-lt"/>
                <a:ea typeface="+mn-ea"/>
              </a:rPr>
              <a:t>i</a:t>
            </a:r>
            <a:r>
              <a:rPr kumimoji="1" lang="zh-CN" altLang="en-US" sz="2800" b="1" i="0" u="none" strike="noStrike" kern="0" cap="none" spc="0" normalizeH="0" baseline="-25000" noProof="0" dirty="0" smtClean="0">
                <a:ln>
                  <a:noFill/>
                </a:ln>
                <a:solidFill>
                  <a:srgbClr val="006600"/>
                </a:solidFill>
                <a:effectLst/>
                <a:uLnTx/>
                <a:uFillTx/>
                <a:latin typeface="+mn-lt"/>
                <a:ea typeface="+mn-ea"/>
              </a:rPr>
              <a:t> </a:t>
            </a:r>
            <a:r>
              <a:rPr kumimoji="1" lang="en-US" sz="2800" b="1" i="0" u="none" strike="noStrike" kern="0" cap="none" spc="0" normalizeH="0" baseline="0" noProof="0" dirty="0" smtClean="0">
                <a:ln>
                  <a:noFill/>
                </a:ln>
                <a:solidFill>
                  <a:srgbClr val="006600"/>
                </a:solidFill>
                <a:effectLst/>
                <a:uLnTx/>
                <a:uFillTx/>
                <a:latin typeface="+mn-lt"/>
                <a:ea typeface="+mn-ea"/>
              </a:rPr>
              <a:t>(1</a:t>
            </a:r>
            <a:r>
              <a:rPr kumimoji="1" lang="zh-CN" altLang="en-US"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err="1" smtClean="0">
                <a:ln>
                  <a:noFill/>
                </a:ln>
                <a:solidFill>
                  <a:srgbClr val="006600"/>
                </a:solidFill>
                <a:effectLst/>
                <a:uLnTx/>
                <a:uFillTx/>
                <a:latin typeface="+mn-lt"/>
                <a:ea typeface="+mn-ea"/>
              </a:rPr>
              <a:t>i</a:t>
            </a:r>
            <a:r>
              <a:rPr kumimoji="1" lang="zh-CN" altLang="en-US"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smtClean="0">
                <a:ln>
                  <a:noFill/>
                </a:ln>
                <a:solidFill>
                  <a:srgbClr val="006600"/>
                </a:solidFill>
                <a:effectLst/>
                <a:uLnTx/>
                <a:uFillTx/>
                <a:latin typeface="+mn-lt"/>
                <a:ea typeface="+mn-ea"/>
              </a:rPr>
              <a:t>n)</a:t>
            </a:r>
            <a:r>
              <a:rPr kumimoji="1" lang="zh-CN" altLang="en-US" sz="2800" b="1" i="0" u="none" strike="noStrike" kern="0" cap="none" spc="0" normalizeH="0" baseline="0" noProof="0" dirty="0" smtClean="0">
                <a:ln>
                  <a:noFill/>
                </a:ln>
                <a:solidFill>
                  <a:srgbClr val="006600"/>
                </a:solidFill>
                <a:effectLst/>
                <a:uLnTx/>
                <a:uFillTx/>
                <a:latin typeface="+mn-lt"/>
                <a:ea typeface="+mn-ea"/>
              </a:rPr>
              <a:t>。</a:t>
            </a:r>
          </a:p>
          <a:p>
            <a:pPr marL="742950" marR="0" lvl="1" indent="-285750" algn="just" defTabSz="914400" rtl="0" eaLnBrk="1" fontAlgn="base" latinLnBrk="0" hangingPunct="1">
              <a:lnSpc>
                <a:spcPct val="120000"/>
              </a:lnSpc>
              <a:spcBef>
                <a:spcPts val="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如果</a:t>
            </a:r>
            <a:r>
              <a:rPr kumimoji="1" lang="en-US" sz="2800" b="1" i="0" u="none" strike="noStrike" kern="0" cap="none" spc="0" normalizeH="0" baseline="0" noProof="0" dirty="0" err="1" smtClean="0">
                <a:ln>
                  <a:noFill/>
                </a:ln>
                <a:solidFill>
                  <a:srgbClr val="006600"/>
                </a:solidFill>
                <a:effectLst/>
                <a:uLnTx/>
                <a:uFillTx/>
                <a:latin typeface="+mn-lt"/>
                <a:ea typeface="+mn-ea"/>
              </a:rPr>
              <a:t>r</a:t>
            </a:r>
            <a:r>
              <a:rPr kumimoji="1" lang="en-US" sz="2800" b="1" i="0" u="none" strike="noStrike" kern="0" cap="none" spc="0" normalizeH="0" baseline="-25000" noProof="0" dirty="0" err="1" smtClean="0">
                <a:ln>
                  <a:noFill/>
                </a:ln>
                <a:solidFill>
                  <a:srgbClr val="006600"/>
                </a:solidFill>
                <a:effectLst/>
                <a:uLnTx/>
                <a:uFillTx/>
                <a:latin typeface="+mn-lt"/>
                <a:ea typeface="+mn-ea"/>
              </a:rPr>
              <a:t>ij</a:t>
            </a:r>
            <a:r>
              <a:rPr kumimoji="1" lang="en-US" sz="2800" b="1" i="0" u="none" strike="noStrike" kern="0" cap="none" spc="0" normalizeH="0" baseline="0" noProof="0" dirty="0" smtClean="0">
                <a:ln>
                  <a:noFill/>
                </a:ln>
                <a:solidFill>
                  <a:srgbClr val="006600"/>
                </a:solidFill>
                <a:effectLst/>
                <a:uLnTx/>
                <a:uFillTx/>
                <a:latin typeface="+mn-lt"/>
                <a:ea typeface="+mn-ea"/>
              </a:rPr>
              <a:t>=k</a:t>
            </a:r>
            <a:r>
              <a:rPr kumimoji="1" lang="zh-CN" altLang="en-US" sz="2800" b="1" i="0" u="none" strike="noStrike" kern="0" cap="none" spc="0" normalizeH="0" baseline="0" noProof="0" dirty="0" smtClean="0">
                <a:ln>
                  <a:noFill/>
                </a:ln>
                <a:solidFill>
                  <a:srgbClr val="006600"/>
                </a:solidFill>
                <a:effectLst/>
                <a:uLnTx/>
                <a:uFillTx/>
                <a:latin typeface="+mn-lt"/>
                <a:ea typeface="+mn-ea"/>
              </a:rPr>
              <a:t> </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err="1" smtClean="0">
                <a:ln>
                  <a:noFill/>
                </a:ln>
                <a:solidFill>
                  <a:srgbClr val="006600"/>
                </a:solidFill>
                <a:effectLst/>
                <a:uLnTx/>
                <a:uFillTx/>
                <a:latin typeface="+mn-lt"/>
                <a:ea typeface="+mn-ea"/>
              </a:rPr>
              <a:t>i</a:t>
            </a:r>
            <a:r>
              <a:rPr kumimoji="1" lang="en-US" sz="2800" b="1" i="0" u="none" strike="noStrike" kern="0" cap="none" spc="0" normalizeH="0" baseline="0" noProof="0" dirty="0" smtClean="0">
                <a:ln>
                  <a:noFill/>
                </a:ln>
                <a:solidFill>
                  <a:srgbClr val="006600"/>
                </a:solidFill>
                <a:effectLst/>
                <a:uLnTx/>
                <a:uFillTx/>
                <a:latin typeface="+mn-lt"/>
                <a:ea typeface="+mn-ea"/>
              </a:rPr>
              <a:t>&lt;k</a:t>
            </a:r>
            <a:r>
              <a:rPr kumimoji="1" lang="zh-CN" altLang="en-US"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smtClean="0">
                <a:ln>
                  <a:noFill/>
                </a:ln>
                <a:solidFill>
                  <a:srgbClr val="006600"/>
                </a:solidFill>
                <a:effectLst/>
                <a:uLnTx/>
                <a:uFillTx/>
                <a:latin typeface="+mn-lt"/>
                <a:ea typeface="+mn-ea"/>
              </a:rPr>
              <a:t>j)</a:t>
            </a:r>
            <a:r>
              <a:rPr kumimoji="1" lang="zh-CN" altLang="en-US" sz="2800" b="1" i="0" u="none" strike="noStrike" kern="0" cap="none" spc="0" normalizeH="0" baseline="0" noProof="0" dirty="0" smtClean="0">
                <a:ln>
                  <a:noFill/>
                </a:ln>
                <a:solidFill>
                  <a:srgbClr val="006600"/>
                </a:solidFill>
                <a:effectLst/>
                <a:uLnTx/>
                <a:uFillTx/>
                <a:latin typeface="+mn-lt"/>
                <a:ea typeface="+mn-ea"/>
              </a:rPr>
              <a:t>（见图</a:t>
            </a:r>
            <a:r>
              <a:rPr kumimoji="1" lang="en-US" sz="2800" b="1" i="0" u="none" strike="noStrike" kern="0" cap="none" spc="0" normalizeH="0" baseline="0" noProof="0" dirty="0" smtClean="0">
                <a:ln>
                  <a:noFill/>
                </a:ln>
                <a:solidFill>
                  <a:srgbClr val="006600"/>
                </a:solidFill>
                <a:effectLst/>
                <a:uLnTx/>
                <a:uFillTx/>
                <a:latin typeface="+mn-lt"/>
                <a:ea typeface="+mn-ea"/>
              </a:rPr>
              <a:t>7.3.4</a:t>
            </a:r>
            <a:r>
              <a:rPr kumimoji="1" lang="zh-CN" altLang="en-US" sz="2800" b="1" i="0" u="none" strike="noStrike" kern="0" cap="none" spc="0" normalizeH="0" baseline="0" noProof="0" dirty="0" smtClean="0">
                <a:ln>
                  <a:noFill/>
                </a:ln>
                <a:solidFill>
                  <a:srgbClr val="006600"/>
                </a:solidFill>
                <a:effectLst/>
                <a:uLnTx/>
                <a:uFillTx/>
                <a:latin typeface="+mn-lt"/>
                <a:ea typeface="+mn-ea"/>
              </a:rPr>
              <a:t>）。</a:t>
            </a:r>
            <a:r>
              <a:rPr kumimoji="1" lang="en-US" sz="2800" b="1" i="0" u="none" strike="noStrike" kern="0" cap="none" spc="0" normalizeH="0" baseline="0" noProof="0" dirty="0" smtClean="0">
                <a:ln>
                  <a:noFill/>
                </a:ln>
                <a:solidFill>
                  <a:srgbClr val="006600"/>
                </a:solidFill>
                <a:effectLst/>
                <a:uLnTx/>
                <a:uFillTx/>
                <a:latin typeface="+mn-lt"/>
                <a:ea typeface="+mn-ea"/>
              </a:rPr>
              <a:t>L</a:t>
            </a:r>
            <a:r>
              <a:rPr kumimoji="1" lang="zh-CN" altLang="en-US" sz="2800" b="1" i="0" u="none" strike="noStrike" kern="0" cap="none" spc="0" normalizeH="0" baseline="0" noProof="0" dirty="0" smtClean="0">
                <a:ln>
                  <a:noFill/>
                </a:ln>
                <a:solidFill>
                  <a:srgbClr val="006600"/>
                </a:solidFill>
                <a:effectLst/>
                <a:uLnTx/>
                <a:uFillTx/>
                <a:latin typeface="+mn-lt"/>
                <a:ea typeface="+mn-ea"/>
              </a:rPr>
              <a:t>为根</a:t>
            </a:r>
            <a:r>
              <a:rPr kumimoji="1" lang="en-US" sz="2800" b="1" i="0" u="none" strike="noStrike" kern="0" cap="none" spc="0" normalizeH="0" baseline="0" noProof="0" dirty="0" err="1" smtClean="0">
                <a:ln>
                  <a:noFill/>
                </a:ln>
                <a:solidFill>
                  <a:srgbClr val="006600"/>
                </a:solidFill>
                <a:effectLst/>
                <a:uLnTx/>
                <a:uFillTx/>
                <a:latin typeface="+mn-lt"/>
                <a:ea typeface="+mn-ea"/>
              </a:rPr>
              <a:t>a</a:t>
            </a:r>
            <a:r>
              <a:rPr kumimoji="1" lang="en-US" sz="2800" b="1" i="0" u="none" strike="noStrike" kern="0" cap="none" spc="0" normalizeH="0" baseline="-25000" noProof="0" dirty="0" err="1" smtClean="0">
                <a:ln>
                  <a:noFill/>
                </a:ln>
                <a:solidFill>
                  <a:srgbClr val="006600"/>
                </a:solidFill>
                <a:effectLst/>
                <a:uLnTx/>
                <a:uFillTx/>
                <a:latin typeface="+mn-lt"/>
                <a:ea typeface="+mn-ea"/>
              </a:rPr>
              <a:t>k</a:t>
            </a:r>
            <a:r>
              <a:rPr kumimoji="1" lang="zh-CN" altLang="en-US" sz="2800" b="1" i="0" u="none" strike="noStrike" kern="0" cap="none" spc="0" normalizeH="0" baseline="0" noProof="0" dirty="0" smtClean="0">
                <a:ln>
                  <a:noFill/>
                </a:ln>
                <a:solidFill>
                  <a:srgbClr val="006600"/>
                </a:solidFill>
                <a:effectLst/>
                <a:uLnTx/>
                <a:uFillTx/>
                <a:latin typeface="+mn-lt"/>
                <a:ea typeface="+mn-ea"/>
              </a:rPr>
              <a:t>的左子树，由</a:t>
            </a:r>
            <a:r>
              <a:rPr kumimoji="1" lang="en-US" sz="2800" b="1" i="0" u="none" strike="noStrike" kern="0" cap="none" spc="0" normalizeH="0" baseline="0" noProof="0" dirty="0" smtClean="0">
                <a:ln>
                  <a:noFill/>
                </a:ln>
                <a:solidFill>
                  <a:srgbClr val="006600"/>
                </a:solidFill>
                <a:effectLst/>
                <a:uLnTx/>
                <a:uFillTx/>
                <a:latin typeface="+mn-lt"/>
                <a:ea typeface="+mn-ea"/>
              </a:rPr>
              <a:t>a</a:t>
            </a:r>
            <a:r>
              <a:rPr kumimoji="1" lang="en-US" sz="2800" b="1" i="0" u="none" strike="noStrike" kern="0" cap="none" spc="0" normalizeH="0" baseline="-25000" noProof="0" dirty="0" smtClean="0">
                <a:ln>
                  <a:noFill/>
                </a:ln>
                <a:solidFill>
                  <a:srgbClr val="006600"/>
                </a:solidFill>
                <a:effectLst/>
                <a:uLnTx/>
                <a:uFillTx/>
                <a:latin typeface="+mn-lt"/>
                <a:ea typeface="+mn-ea"/>
              </a:rPr>
              <a:t>i+1</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zh-CN" altLang="en-US" sz="2800" b="1" i="0" u="none" strike="noStrike" kern="0" cap="none" spc="0" normalizeH="0" baseline="0" noProof="0" dirty="0" smtClean="0">
                <a:ln>
                  <a:noFill/>
                </a:ln>
                <a:solidFill>
                  <a:srgbClr val="006600"/>
                </a:solidFill>
                <a:effectLst/>
                <a:uLnTx/>
                <a:uFillTx/>
                <a:latin typeface="+mn-lt"/>
                <a:ea typeface="+mn-ea"/>
              </a:rPr>
              <a:t> </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zh-CN" altLang="en-US" sz="2800" b="1" i="0" u="none" strike="noStrike" kern="0" cap="none" spc="0" normalizeH="0" baseline="0" noProof="0" dirty="0" smtClean="0">
                <a:ln>
                  <a:noFill/>
                </a:ln>
                <a:solidFill>
                  <a:srgbClr val="006600"/>
                </a:solidFill>
                <a:effectLst/>
                <a:uLnTx/>
                <a:uFillTx/>
                <a:latin typeface="+mn-lt"/>
                <a:ea typeface="+mn-ea"/>
              </a:rPr>
              <a:t> </a:t>
            </a:r>
            <a:r>
              <a:rPr kumimoji="1" lang="en-US" sz="2800" b="1" i="0" u="none" strike="noStrike" kern="0" cap="none" spc="0" normalizeH="0" baseline="0" noProof="0" dirty="0" smtClean="0">
                <a:ln>
                  <a:noFill/>
                </a:ln>
                <a:solidFill>
                  <a:srgbClr val="006600"/>
                </a:solidFill>
                <a:effectLst/>
                <a:uLnTx/>
                <a:uFillTx/>
                <a:latin typeface="+mn-lt"/>
                <a:ea typeface="+mn-ea"/>
              </a:rPr>
              <a:t>a</a:t>
            </a:r>
            <a:r>
              <a:rPr kumimoji="1" lang="en-US" sz="2800" b="1" i="0" u="none" strike="noStrike" kern="0" cap="none" spc="0" normalizeH="0" baseline="-25000" noProof="0" dirty="0" smtClean="0">
                <a:ln>
                  <a:noFill/>
                </a:ln>
                <a:solidFill>
                  <a:srgbClr val="006600"/>
                </a:solidFill>
                <a:effectLst/>
                <a:uLnTx/>
                <a:uFillTx/>
                <a:latin typeface="+mn-lt"/>
                <a:ea typeface="+mn-ea"/>
              </a:rPr>
              <a:t>k-1</a:t>
            </a:r>
            <a:r>
              <a:rPr kumimoji="1" lang="zh-CN" altLang="en-US" sz="2800" b="1" i="0" u="none" strike="noStrike" kern="0" cap="none" spc="0" normalizeH="0" baseline="0" noProof="0" dirty="0" smtClean="0">
                <a:ln>
                  <a:noFill/>
                </a:ln>
                <a:solidFill>
                  <a:srgbClr val="006600"/>
                </a:solidFill>
                <a:effectLst/>
                <a:uLnTx/>
                <a:uFillTx/>
                <a:latin typeface="+mn-lt"/>
                <a:ea typeface="+mn-ea"/>
              </a:rPr>
              <a:t>组成；</a:t>
            </a:r>
            <a:r>
              <a:rPr kumimoji="1" lang="en-US" sz="2800" b="1" i="0" u="none" strike="noStrike" kern="0" cap="none" spc="0" normalizeH="0" baseline="0" noProof="0" dirty="0" smtClean="0">
                <a:ln>
                  <a:noFill/>
                </a:ln>
                <a:solidFill>
                  <a:srgbClr val="006600"/>
                </a:solidFill>
                <a:effectLst/>
                <a:uLnTx/>
                <a:uFillTx/>
                <a:latin typeface="+mn-lt"/>
                <a:ea typeface="+mn-ea"/>
              </a:rPr>
              <a:t>R</a:t>
            </a:r>
            <a:r>
              <a:rPr kumimoji="1" lang="zh-CN" altLang="en-US" sz="2800" b="1" i="0" u="none" strike="noStrike" kern="0" cap="none" spc="0" normalizeH="0" baseline="0" noProof="0" dirty="0" smtClean="0">
                <a:ln>
                  <a:noFill/>
                </a:ln>
                <a:solidFill>
                  <a:srgbClr val="006600"/>
                </a:solidFill>
                <a:effectLst/>
                <a:uLnTx/>
                <a:uFillTx/>
                <a:latin typeface="+mn-lt"/>
                <a:ea typeface="+mn-ea"/>
              </a:rPr>
              <a:t>是根</a:t>
            </a:r>
            <a:r>
              <a:rPr kumimoji="1" lang="en-US" sz="2800" b="1" i="0" u="none" strike="noStrike" kern="0" cap="none" spc="0" normalizeH="0" baseline="0" noProof="0" dirty="0" err="1" smtClean="0">
                <a:ln>
                  <a:noFill/>
                </a:ln>
                <a:solidFill>
                  <a:srgbClr val="006600"/>
                </a:solidFill>
                <a:effectLst/>
                <a:uLnTx/>
                <a:uFillTx/>
                <a:latin typeface="+mn-lt"/>
                <a:ea typeface="+mn-ea"/>
              </a:rPr>
              <a:t>a</a:t>
            </a:r>
            <a:r>
              <a:rPr kumimoji="1" lang="en-US" sz="2800" b="1" i="0" u="none" strike="noStrike" kern="0" cap="none" spc="0" normalizeH="0" baseline="-25000" noProof="0" dirty="0" err="1" smtClean="0">
                <a:ln>
                  <a:noFill/>
                </a:ln>
                <a:solidFill>
                  <a:srgbClr val="006600"/>
                </a:solidFill>
                <a:effectLst/>
                <a:uLnTx/>
                <a:uFillTx/>
                <a:latin typeface="+mn-lt"/>
                <a:ea typeface="+mn-ea"/>
              </a:rPr>
              <a:t>k</a:t>
            </a:r>
            <a:r>
              <a:rPr kumimoji="1" lang="zh-CN" altLang="en-US" sz="2800" b="1" i="0" u="none" strike="noStrike" kern="0" cap="none" spc="0" normalizeH="0" baseline="0" noProof="0" dirty="0" smtClean="0">
                <a:ln>
                  <a:noFill/>
                </a:ln>
                <a:solidFill>
                  <a:srgbClr val="006600"/>
                </a:solidFill>
                <a:effectLst/>
                <a:uLnTx/>
                <a:uFillTx/>
                <a:latin typeface="+mn-lt"/>
                <a:ea typeface="+mn-ea"/>
              </a:rPr>
              <a:t>的右子树，由</a:t>
            </a:r>
            <a:r>
              <a:rPr kumimoji="1" lang="en-US" sz="2800" b="1" i="0" u="none" strike="noStrike" kern="0" cap="none" spc="0" normalizeH="0" baseline="0" noProof="0" dirty="0" smtClean="0">
                <a:ln>
                  <a:noFill/>
                </a:ln>
                <a:solidFill>
                  <a:srgbClr val="006600"/>
                </a:solidFill>
                <a:effectLst/>
                <a:uLnTx/>
                <a:uFillTx/>
                <a:latin typeface="+mn-lt"/>
                <a:ea typeface="+mn-ea"/>
              </a:rPr>
              <a:t>a</a:t>
            </a:r>
            <a:r>
              <a:rPr kumimoji="1" lang="en-US" sz="2800" b="1" i="0" u="none" strike="noStrike" kern="0" cap="none" spc="0" normalizeH="0" baseline="-25000" noProof="0" dirty="0" smtClean="0">
                <a:ln>
                  <a:noFill/>
                </a:ln>
                <a:solidFill>
                  <a:srgbClr val="006600"/>
                </a:solidFill>
                <a:effectLst/>
                <a:uLnTx/>
                <a:uFillTx/>
                <a:latin typeface="+mn-lt"/>
                <a:ea typeface="+mn-ea"/>
              </a:rPr>
              <a:t>k+1</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zh-CN" altLang="en-US" sz="2800" b="1" i="0" u="none" strike="noStrike" kern="0" cap="none" spc="0" normalizeH="0" baseline="0" noProof="0" dirty="0" smtClean="0">
                <a:ln>
                  <a:noFill/>
                </a:ln>
                <a:solidFill>
                  <a:srgbClr val="006600"/>
                </a:solidFill>
                <a:effectLst/>
                <a:uLnTx/>
                <a:uFillTx/>
                <a:latin typeface="+mn-lt"/>
                <a:ea typeface="+mn-ea"/>
              </a:rPr>
              <a:t> </a:t>
            </a:r>
            <a:r>
              <a:rPr kumimoji="1" lang="en-US" sz="2800" b="1" i="0" u="none" strike="noStrike" kern="0" cap="none" spc="0" normalizeH="0" baseline="0" noProof="0" dirty="0" smtClean="0">
                <a:ln>
                  <a:noFill/>
                </a:ln>
                <a:solidFill>
                  <a:srgbClr val="006600"/>
                </a:solidFill>
                <a:effectLst/>
                <a:uLnTx/>
                <a:uFillTx/>
                <a:latin typeface="+mn-lt"/>
                <a:ea typeface="+mn-ea"/>
              </a:rPr>
              <a:t>…,</a:t>
            </a:r>
            <a:r>
              <a:rPr kumimoji="1" lang="zh-CN" altLang="en-US" sz="2800" b="1" i="0" u="none" strike="noStrike" kern="0" cap="none" spc="0" normalizeH="0" baseline="0" noProof="0" dirty="0" smtClean="0">
                <a:ln>
                  <a:noFill/>
                </a:ln>
                <a:solidFill>
                  <a:srgbClr val="006600"/>
                </a:solidFill>
                <a:effectLst/>
                <a:uLnTx/>
                <a:uFillTx/>
                <a:latin typeface="+mn-lt"/>
                <a:ea typeface="+mn-ea"/>
              </a:rPr>
              <a:t> </a:t>
            </a:r>
            <a:r>
              <a:rPr kumimoji="1" lang="en-US" sz="2800" b="1" i="0" u="none" strike="noStrike" kern="0" cap="none" spc="0" normalizeH="0" baseline="0" noProof="0" dirty="0" err="1" smtClean="0">
                <a:ln>
                  <a:noFill/>
                </a:ln>
                <a:solidFill>
                  <a:srgbClr val="006600"/>
                </a:solidFill>
                <a:effectLst/>
                <a:uLnTx/>
                <a:uFillTx/>
                <a:latin typeface="+mn-lt"/>
                <a:ea typeface="+mn-ea"/>
              </a:rPr>
              <a:t>a</a:t>
            </a:r>
            <a:r>
              <a:rPr kumimoji="1" lang="en-US" sz="2800" b="1" i="0" u="none" strike="noStrike" kern="0" cap="none" spc="0" normalizeH="0" baseline="-25000" noProof="0" dirty="0" err="1" smtClean="0">
                <a:ln>
                  <a:noFill/>
                </a:ln>
                <a:solidFill>
                  <a:srgbClr val="006600"/>
                </a:solidFill>
                <a:effectLst/>
                <a:uLnTx/>
                <a:uFillTx/>
                <a:latin typeface="+mn-lt"/>
                <a:ea typeface="+mn-ea"/>
              </a:rPr>
              <a:t>j</a:t>
            </a:r>
            <a:r>
              <a:rPr kumimoji="1" lang="zh-CN" altLang="en-US" sz="2800" b="1" i="0" u="none" strike="noStrike" kern="0" cap="none" spc="0" normalizeH="0" baseline="0" noProof="0" dirty="0" smtClean="0">
                <a:ln>
                  <a:noFill/>
                </a:ln>
                <a:solidFill>
                  <a:srgbClr val="006600"/>
                </a:solidFill>
                <a:effectLst/>
                <a:uLnTx/>
                <a:uFillTx/>
                <a:latin typeface="+mn-lt"/>
                <a:ea typeface="+mn-ea"/>
              </a:rPr>
              <a:t>组成，</a:t>
            </a:r>
            <a:r>
              <a:rPr kumimoji="1" lang="en-US" sz="2800" b="1" i="0" u="none" strike="noStrike" kern="0" cap="none" spc="0" normalizeH="0" baseline="0" noProof="0" dirty="0" err="1" smtClean="0">
                <a:ln>
                  <a:noFill/>
                </a:ln>
                <a:solidFill>
                  <a:srgbClr val="006600"/>
                </a:solidFill>
                <a:effectLst/>
                <a:uLnTx/>
                <a:uFillTx/>
                <a:latin typeface="+mn-lt"/>
                <a:ea typeface="+mn-ea"/>
              </a:rPr>
              <a:t>T</a:t>
            </a:r>
            <a:r>
              <a:rPr kumimoji="1" lang="en-US" sz="2800" b="1" i="0" u="none" strike="noStrike" kern="0" cap="none" spc="0" normalizeH="0" baseline="-25000" noProof="0" dirty="0" err="1" smtClean="0">
                <a:ln>
                  <a:noFill/>
                </a:ln>
                <a:solidFill>
                  <a:srgbClr val="006600"/>
                </a:solidFill>
                <a:effectLst/>
                <a:uLnTx/>
                <a:uFillTx/>
                <a:latin typeface="+mn-lt"/>
                <a:ea typeface="+mn-ea"/>
              </a:rPr>
              <a:t>ij</a:t>
            </a:r>
            <a:r>
              <a:rPr kumimoji="1" lang="zh-CN" altLang="en-US" sz="2800" b="1" i="0" u="none" strike="noStrike" kern="0" cap="none" spc="0" normalizeH="0" baseline="0" noProof="0" dirty="0" smtClean="0">
                <a:ln>
                  <a:noFill/>
                </a:ln>
                <a:solidFill>
                  <a:srgbClr val="006600"/>
                </a:solidFill>
                <a:effectLst/>
                <a:uLnTx/>
                <a:uFillTx/>
                <a:latin typeface="+mn-lt"/>
                <a:ea typeface="+mn-ea"/>
              </a:rPr>
              <a:t>的代价</a:t>
            </a:r>
            <a:r>
              <a:rPr kumimoji="1" lang="en-US" sz="2800" b="1" i="0" u="none" strike="noStrike" kern="0" cap="none" spc="0" normalizeH="0" baseline="0" noProof="0" dirty="0" smtClean="0">
                <a:ln>
                  <a:noFill/>
                </a:ln>
                <a:solidFill>
                  <a:srgbClr val="006600"/>
                </a:solidFill>
                <a:effectLst/>
                <a:uLnTx/>
                <a:uFillTx/>
                <a:latin typeface="+mn-lt"/>
                <a:ea typeface="+mn-ea"/>
              </a:rPr>
              <a:t>c</a:t>
            </a:r>
            <a:r>
              <a:rPr kumimoji="1" lang="en-US" sz="2800" b="1" i="0" u="none" strike="noStrike" kern="0" cap="none" spc="0" normalizeH="0" baseline="-25000" noProof="0" dirty="0" smtClean="0">
                <a:ln>
                  <a:noFill/>
                </a:ln>
                <a:solidFill>
                  <a:srgbClr val="006600"/>
                </a:solidFill>
                <a:effectLst/>
                <a:uLnTx/>
                <a:uFillTx/>
                <a:latin typeface="+mn-lt"/>
                <a:ea typeface="+mn-ea"/>
              </a:rPr>
              <a:t>ij</a:t>
            </a:r>
            <a:r>
              <a:rPr kumimoji="1" lang="zh-CN" altLang="en-US" sz="2800" b="1" i="0" u="none" strike="noStrike" kern="0" cap="none" spc="0" normalizeH="0" baseline="0" noProof="0" dirty="0" smtClean="0">
                <a:ln>
                  <a:noFill/>
                </a:ln>
                <a:solidFill>
                  <a:srgbClr val="006600"/>
                </a:solidFill>
                <a:effectLst/>
                <a:uLnTx/>
                <a:uFillTx/>
                <a:latin typeface="+mn-lt"/>
                <a:ea typeface="+mn-ea"/>
              </a:rPr>
              <a:t>为：</a:t>
            </a:r>
            <a:r>
              <a:rPr kumimoji="1" lang="en-US" sz="2800" b="1" i="0" u="none" strike="noStrike" kern="0" cap="none" spc="0" normalizeH="0" baseline="0" noProof="0" dirty="0" smtClean="0">
                <a:ln>
                  <a:noFill/>
                </a:ln>
                <a:solidFill>
                  <a:srgbClr val="006600"/>
                </a:solidFill>
                <a:effectLst/>
                <a:uLnTx/>
                <a:uFillTx/>
                <a:latin typeface="+mn-lt"/>
                <a:ea typeface="+mn-ea"/>
              </a:rPr>
              <a:t> </a:t>
            </a:r>
            <a:endParaRPr kumimoji="1" lang="zh-CN" altLang="en-US" sz="2800" b="1" i="0" u="none" strike="noStrike" kern="0" cap="none" spc="0" normalizeH="0" baseline="0" noProof="0" dirty="0" smtClean="0">
              <a:ln>
                <a:noFill/>
              </a:ln>
              <a:solidFill>
                <a:srgbClr val="006600"/>
              </a:solidFill>
              <a:effectLst/>
              <a:uLnTx/>
              <a:uFillTx/>
              <a:latin typeface="+mn-lt"/>
              <a:ea typeface="+mn-ea"/>
            </a:endParaRPr>
          </a:p>
          <a:p>
            <a:pPr marL="342900" marR="0" lvl="0" indent="-342900" algn="just" defTabSz="914400" rtl="0" eaLnBrk="1" fontAlgn="base" latinLnBrk="0" hangingPunct="1">
              <a:lnSpc>
                <a:spcPct val="120000"/>
              </a:lnSpc>
              <a:spcBef>
                <a:spcPts val="0"/>
              </a:spcBef>
              <a:spcAft>
                <a:spcPct val="0"/>
              </a:spcAft>
              <a:buClrTx/>
              <a:buSzTx/>
              <a:buFontTx/>
              <a:buChar char="•"/>
              <a:tabLst/>
              <a:defRPr/>
            </a:pP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20000"/>
              </a:lnSpc>
              <a:spcBef>
                <a:spcPts val="0"/>
              </a:spcBef>
              <a:spcAft>
                <a:spcPct val="0"/>
              </a:spcAft>
              <a:buClrTx/>
              <a:buSzTx/>
              <a:buFontTx/>
              <a:buChar char="•"/>
              <a:tabLst/>
              <a:defRPr/>
            </a:pP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just" defTabSz="914400" rtl="0" eaLnBrk="1" fontAlgn="base" latinLnBrk="0" hangingPunct="1">
              <a:lnSpc>
                <a:spcPct val="120000"/>
              </a:lnSpc>
              <a:spcBef>
                <a:spcPts val="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其中，</a:t>
            </a:r>
            <a:r>
              <a:rPr kumimoji="1" lang="en-US" sz="2800" b="1" i="0" u="none" strike="noStrike" kern="0" cap="none" spc="0" normalizeH="0" baseline="0" noProof="0" dirty="0" smtClean="0">
                <a:ln>
                  <a:noFill/>
                </a:ln>
                <a:solidFill>
                  <a:srgbClr val="006600"/>
                </a:solidFill>
                <a:effectLst/>
                <a:uLnTx/>
                <a:uFillTx/>
                <a:latin typeface="+mn-lt"/>
                <a:ea typeface="+mn-ea"/>
              </a:rPr>
              <a:t>cost(L)</a:t>
            </a:r>
            <a:r>
              <a:rPr kumimoji="1" lang="zh-CN" altLang="en-US" sz="2800" b="1" i="0" u="none" strike="noStrike" kern="0" cap="none" spc="0" normalizeH="0" baseline="0" noProof="0" dirty="0" smtClean="0">
                <a:ln>
                  <a:noFill/>
                </a:ln>
                <a:solidFill>
                  <a:srgbClr val="006600"/>
                </a:solidFill>
                <a:effectLst/>
                <a:uLnTx/>
                <a:uFillTx/>
                <a:latin typeface="+mn-lt"/>
                <a:ea typeface="+mn-ea"/>
              </a:rPr>
              <a:t>和</a:t>
            </a:r>
            <a:r>
              <a:rPr kumimoji="1" lang="en-US" sz="2800" b="1" i="0" u="none" strike="noStrike" kern="0" cap="none" spc="0" normalizeH="0" baseline="0" noProof="0" dirty="0" smtClean="0">
                <a:ln>
                  <a:noFill/>
                </a:ln>
                <a:solidFill>
                  <a:srgbClr val="006600"/>
                </a:solidFill>
                <a:effectLst/>
                <a:uLnTx/>
                <a:uFillTx/>
                <a:latin typeface="+mn-lt"/>
                <a:ea typeface="+mn-ea"/>
              </a:rPr>
              <a:t>cost(R)</a:t>
            </a:r>
            <a:r>
              <a:rPr kumimoji="1" lang="zh-CN" altLang="en-US" sz="2800" b="1" i="0" u="none" strike="noStrike" kern="0" cap="none" spc="0" normalizeH="0" baseline="0" noProof="0" dirty="0" smtClean="0">
                <a:ln>
                  <a:noFill/>
                </a:ln>
                <a:solidFill>
                  <a:srgbClr val="006600"/>
                </a:solidFill>
                <a:effectLst/>
                <a:uLnTx/>
                <a:uFillTx/>
                <a:latin typeface="+mn-lt"/>
                <a:ea typeface="+mn-ea"/>
              </a:rPr>
              <a:t>分别是左子树</a:t>
            </a:r>
            <a:r>
              <a:rPr kumimoji="1" lang="en-US" sz="2800" b="1" i="0" u="none" strike="noStrike" kern="0" cap="none" spc="0" normalizeH="0" baseline="0" noProof="0" dirty="0" smtClean="0">
                <a:ln>
                  <a:noFill/>
                </a:ln>
                <a:solidFill>
                  <a:srgbClr val="006600"/>
                </a:solidFill>
                <a:effectLst/>
                <a:uLnTx/>
                <a:uFillTx/>
                <a:latin typeface="+mn-lt"/>
                <a:ea typeface="+mn-ea"/>
              </a:rPr>
              <a:t>L</a:t>
            </a:r>
            <a:r>
              <a:rPr kumimoji="1" lang="zh-CN" altLang="en-US" sz="2800" b="1" i="0" u="none" strike="noStrike" kern="0" cap="none" spc="0" normalizeH="0" baseline="0" noProof="0" dirty="0" smtClean="0">
                <a:ln>
                  <a:noFill/>
                </a:ln>
                <a:solidFill>
                  <a:srgbClr val="006600"/>
                </a:solidFill>
                <a:effectLst/>
                <a:uLnTx/>
                <a:uFillTx/>
                <a:latin typeface="+mn-lt"/>
                <a:ea typeface="+mn-ea"/>
              </a:rPr>
              <a:t>和右子树</a:t>
            </a:r>
            <a:r>
              <a:rPr kumimoji="1" lang="en-US" sz="2800" b="1" i="0" u="none" strike="noStrike" kern="0" cap="none" spc="0" normalizeH="0" baseline="0" noProof="0" dirty="0" smtClean="0">
                <a:ln>
                  <a:noFill/>
                </a:ln>
                <a:solidFill>
                  <a:srgbClr val="006600"/>
                </a:solidFill>
                <a:effectLst/>
                <a:uLnTx/>
                <a:uFillTx/>
                <a:latin typeface="+mn-lt"/>
                <a:ea typeface="+mn-ea"/>
              </a:rPr>
              <a:t>R</a:t>
            </a:r>
            <a:r>
              <a:rPr kumimoji="1" lang="zh-CN" altLang="en-US" sz="2800" b="1" i="0" u="none" strike="noStrike" kern="0" cap="none" spc="0" normalizeH="0" baseline="0" noProof="0" dirty="0" smtClean="0">
                <a:ln>
                  <a:noFill/>
                </a:ln>
                <a:solidFill>
                  <a:srgbClr val="006600"/>
                </a:solidFill>
                <a:effectLst/>
                <a:uLnTx/>
                <a:uFillTx/>
                <a:latin typeface="+mn-lt"/>
                <a:ea typeface="+mn-ea"/>
              </a:rPr>
              <a:t>的代价，而</a:t>
            </a:r>
          </a:p>
          <a:p>
            <a:pPr marL="342900" marR="0" lvl="0" indent="-342900" algn="just" defTabSz="914400" rtl="0" eaLnBrk="1" fontAlgn="base" latinLnBrk="0" hangingPunct="1">
              <a:lnSpc>
                <a:spcPct val="120000"/>
              </a:lnSpc>
              <a:spcBef>
                <a:spcPts val="0"/>
              </a:spcBef>
              <a:spcAft>
                <a:spcPct val="0"/>
              </a:spcAft>
              <a:buClrTx/>
              <a:buSzTx/>
              <a:buFontTx/>
              <a:buChar char="•"/>
              <a:tabLst/>
              <a:defRPr/>
            </a:pP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20000"/>
              </a:lnSpc>
              <a:spcBef>
                <a:spcPts val="0"/>
              </a:spcBef>
              <a:spcAft>
                <a:spcPct val="0"/>
              </a:spcAft>
              <a:buClrTx/>
              <a:buSzTx/>
              <a:buFontTx/>
              <a:buChar char="•"/>
              <a:tabLst/>
              <a:defRPr/>
            </a:pPr>
            <a:endParaRPr kumimoji="1" lang="en-US" altLang="zh-CN"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20000"/>
              </a:lnSpc>
              <a:spcBef>
                <a:spcPts val="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因此，有</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20000"/>
              </a:lnSpc>
              <a:spcBef>
                <a:spcPts val="0"/>
              </a:spcBef>
              <a:spcAft>
                <a:spcPct val="0"/>
              </a:spcAft>
              <a:buClrTx/>
              <a:buSzTx/>
              <a:buFontTx/>
              <a:buChar char="•"/>
              <a:tabLst/>
              <a:defRPr/>
            </a:pPr>
            <a:endParaRPr kumimoji="1" lang="zh-CN" altLang="en-US"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20000"/>
              </a:lnSpc>
              <a:spcBef>
                <a:spcPts val="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所以有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7.3.7</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endParaRPr kumimoji="1" lang="zh-CN" altLang="en-US"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20000"/>
              </a:lnSpc>
              <a:spcBef>
                <a:spcPts val="0"/>
              </a:spcBef>
              <a:spcAft>
                <a:spcPct val="0"/>
              </a:spcAft>
              <a:buClrTx/>
              <a:buSzTx/>
              <a:buFontTx/>
              <a:buChar char="•"/>
              <a:tabLst/>
              <a:defRPr/>
            </a:pPr>
            <a:endParaRPr kumimoji="1"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5" name="Rectangle 2"/>
          <p:cNvSpPr>
            <a:spLocks noChangeArrowheads="1"/>
          </p:cNvSpPr>
          <p:nvPr/>
        </p:nvSpPr>
        <p:spPr bwMode="auto">
          <a:xfrm>
            <a:off x="55419" y="-54032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Object 1"/>
          <p:cNvGraphicFramePr>
            <a:graphicFrameLocks noChangeAspect="1"/>
          </p:cNvGraphicFramePr>
          <p:nvPr/>
        </p:nvGraphicFramePr>
        <p:xfrm>
          <a:off x="2020143" y="3163599"/>
          <a:ext cx="4754730" cy="430682"/>
        </p:xfrm>
        <a:graphic>
          <a:graphicData uri="http://schemas.openxmlformats.org/presentationml/2006/ole">
            <p:oleObj spid="_x0000_s458754" name="公式" r:id="rId3" imgW="2628900" imgH="241300" progId="Equation.3">
              <p:embed/>
            </p:oleObj>
          </a:graphicData>
        </a:graphic>
      </p:graphicFrame>
      <p:sp>
        <p:nvSpPr>
          <p:cNvPr id="7" name="Rectangle 4"/>
          <p:cNvSpPr>
            <a:spLocks noChangeArrowheads="1"/>
          </p:cNvSpPr>
          <p:nvPr/>
        </p:nvSpPr>
        <p:spPr bwMode="auto">
          <a:xfrm>
            <a:off x="55419" y="-54032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Object 3"/>
          <p:cNvGraphicFramePr>
            <a:graphicFrameLocks noChangeAspect="1"/>
          </p:cNvGraphicFramePr>
          <p:nvPr/>
        </p:nvGraphicFramePr>
        <p:xfrm>
          <a:off x="2380362" y="4090127"/>
          <a:ext cx="2014542" cy="671514"/>
        </p:xfrm>
        <a:graphic>
          <a:graphicData uri="http://schemas.openxmlformats.org/presentationml/2006/ole">
            <p:oleObj spid="_x0000_s458755" name="公式" r:id="rId4" imgW="1371600" imgH="457200" progId="Equation.3">
              <p:embed/>
            </p:oleObj>
          </a:graphicData>
        </a:graphic>
      </p:graphicFrame>
      <p:sp>
        <p:nvSpPr>
          <p:cNvPr id="9" name="Rectangle 6"/>
          <p:cNvSpPr>
            <a:spLocks noChangeArrowheads="1"/>
          </p:cNvSpPr>
          <p:nvPr/>
        </p:nvSpPr>
        <p:spPr bwMode="auto">
          <a:xfrm>
            <a:off x="55419" y="-54032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5"/>
          <p:cNvGraphicFramePr>
            <a:graphicFrameLocks noChangeAspect="1"/>
          </p:cNvGraphicFramePr>
          <p:nvPr/>
        </p:nvGraphicFramePr>
        <p:xfrm>
          <a:off x="2085526" y="4674829"/>
          <a:ext cx="4342983" cy="417595"/>
        </p:xfrm>
        <a:graphic>
          <a:graphicData uri="http://schemas.openxmlformats.org/presentationml/2006/ole">
            <p:oleObj spid="_x0000_s458756" name="公式" r:id="rId5" imgW="2476500" imgH="241300" progId="Equation.3">
              <p:embed/>
            </p:oleObj>
          </a:graphicData>
        </a:graphic>
      </p:graphicFrame>
      <p:sp>
        <p:nvSpPr>
          <p:cNvPr id="11" name="Rectangle 7"/>
          <p:cNvSpPr>
            <a:spLocks noChangeArrowheads="1"/>
          </p:cNvSpPr>
          <p:nvPr/>
        </p:nvSpPr>
        <p:spPr bwMode="auto">
          <a:xfrm>
            <a:off x="55419" y="-540327"/>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6"/>
          <p:cNvGraphicFramePr>
            <a:graphicFrameLocks noChangeAspect="1"/>
          </p:cNvGraphicFramePr>
          <p:nvPr/>
        </p:nvGraphicFramePr>
        <p:xfrm>
          <a:off x="1829648" y="5378176"/>
          <a:ext cx="3103267" cy="428628"/>
        </p:xfrm>
        <a:graphic>
          <a:graphicData uri="http://schemas.openxmlformats.org/presentationml/2006/ole">
            <p:oleObj spid="_x0000_s458757" name="公式" r:id="rId6" imgW="1727200" imgH="241300" progId="Equation.3">
              <p:embed/>
            </p:oleObj>
          </a:graphicData>
        </a:graphic>
      </p:graphicFrame>
    </p:spTree>
  </p:cSld>
  <p:clrMapOvr>
    <a:masterClrMapping/>
  </p:clrMapOvr>
  <p:transition>
    <p:split orient="vert"/>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77</a:t>
            </a:fld>
            <a:endParaRPr lang="en-US" altLang="zh-CN"/>
          </a:p>
        </p:txBody>
      </p:sp>
      <p:sp>
        <p:nvSpPr>
          <p:cNvPr id="3" name="标题 1"/>
          <p:cNvSpPr txBox="1">
            <a:spLocks/>
          </p:cNvSpPr>
          <p:nvPr/>
        </p:nvSpPr>
        <p:spPr>
          <a:xfrm>
            <a:off x="360217" y="884238"/>
            <a:ext cx="8229600" cy="1143000"/>
          </a:xfrm>
          <a:prstGeom prst="rect">
            <a:avLst/>
          </a:prstGeom>
        </p:spPr>
        <p:txBody>
          <a:bodyPr>
            <a:norm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7.3.4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最佳搜索树的结构</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graphicFrame>
        <p:nvGraphicFramePr>
          <p:cNvPr id="4" name="Object 1"/>
          <p:cNvGraphicFramePr>
            <a:graphicFrameLocks noChangeAspect="1"/>
          </p:cNvGraphicFramePr>
          <p:nvPr/>
        </p:nvGraphicFramePr>
        <p:xfrm>
          <a:off x="1156830" y="2060852"/>
          <a:ext cx="6905020" cy="3500462"/>
        </p:xfrm>
        <a:graphic>
          <a:graphicData uri="http://schemas.openxmlformats.org/presentationml/2006/ole">
            <p:oleObj spid="_x0000_s459778" name="Picture" r:id="rId3" imgW="2740737" imgH="1388758" progId="Word.Picture.8">
              <p:embed/>
            </p:oleObj>
          </a:graphicData>
        </a:graphic>
      </p:graphicFrame>
    </p:spTree>
  </p:cSld>
  <p:clrMapOvr>
    <a:masterClrMapping/>
  </p:clrMapOvr>
  <p:transition>
    <p:split orient="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78</a:t>
            </a:fld>
            <a:endParaRPr lang="en-US" altLang="zh-CN"/>
          </a:p>
        </p:txBody>
      </p:sp>
      <p:sp>
        <p:nvSpPr>
          <p:cNvPr id="4" name="内容占位符 2"/>
          <p:cNvSpPr txBox="1">
            <a:spLocks/>
          </p:cNvSpPr>
          <p:nvPr/>
        </p:nvSpPr>
        <p:spPr>
          <a:xfrm>
            <a:off x="415636" y="491836"/>
            <a:ext cx="8229600" cy="4525963"/>
          </a:xfrm>
          <a:prstGeom prst="rect">
            <a:avLst/>
          </a:prstGeom>
        </p:spPr>
        <p:txBody>
          <a:bodyPr>
            <a:no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最佳查找树具有这样的性质：一棵最佳查找树的所有子树都是最佳查找树。利用这个性质，可把</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7.3.7</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改写成：</a:t>
            </a:r>
          </a:p>
          <a:p>
            <a:pPr marL="342900" marR="0" lvl="0" indent="-342900" algn="just" defTabSz="914400" rtl="0" eaLnBrk="1" fontAlgn="base" latinLnBrk="0" hangingPunct="1">
              <a:lnSpc>
                <a:spcPct val="100000"/>
              </a:lnSpc>
              <a:spcBef>
                <a:spcPct val="20000"/>
              </a:spcBef>
              <a:spcAft>
                <a:spcPct val="0"/>
              </a:spcAft>
              <a:buClrTx/>
              <a:buSzTx/>
              <a:tabLst/>
              <a:defRPr/>
            </a:pPr>
            <a:r>
              <a:rPr kumimoji="1" lang="en-US"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b="1" i="0" u="none" strike="noStrike" kern="0" cap="none" spc="0" normalizeH="0" baseline="0" noProof="0" dirty="0" smtClean="0">
                <a:ln>
                  <a:noFill/>
                </a:ln>
                <a:solidFill>
                  <a:srgbClr val="FF0000"/>
                </a:solidFill>
                <a:effectLst/>
                <a:uLnTx/>
                <a:uFillTx/>
                <a:latin typeface="+mn-lt"/>
                <a:ea typeface="+mn-ea"/>
                <a:cs typeface="+mn-cs"/>
              </a:rPr>
              <a:t>7.3.8</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由于</a:t>
            </a:r>
            <a:r>
              <a:rPr kumimoji="1" lang="en-US"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是最佳查找树，从</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7.3.8</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可得出</a:t>
            </a:r>
            <a:r>
              <a:rPr kumimoji="1" lang="en-US" b="1" i="0" u="none" strike="noStrike" kern="0" cap="none" spc="0" normalizeH="0" baseline="0" noProof="0" dirty="0" err="1" smtClean="0">
                <a:ln>
                  <a:noFill/>
                </a:ln>
                <a:solidFill>
                  <a:schemeClr val="accent2"/>
                </a:solidFill>
                <a:effectLst/>
                <a:uLnTx/>
                <a:uFillTx/>
                <a:latin typeface="+mn-lt"/>
                <a:ea typeface="+mn-ea"/>
                <a:cs typeface="+mn-cs"/>
              </a:rPr>
              <a:t>r</a:t>
            </a:r>
            <a:r>
              <a:rPr kumimoji="1" lang="en-US"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en-US" b="1" i="0" u="none" strike="noStrike" kern="0" cap="none" spc="0" normalizeH="0" baseline="0" noProof="0" dirty="0" smtClean="0">
                <a:ln>
                  <a:noFill/>
                </a:ln>
                <a:solidFill>
                  <a:schemeClr val="accent2"/>
                </a:solidFill>
                <a:effectLst/>
                <a:uLnTx/>
                <a:uFillTx/>
                <a:latin typeface="+mn-lt"/>
                <a:ea typeface="+mn-ea"/>
                <a:cs typeface="+mn-cs"/>
              </a:rPr>
              <a:t>=k</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必定满足如下关系：</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因为</a:t>
            </a:r>
            <a:r>
              <a:rPr kumimoji="1" lang="en-US" b="0" i="0" u="none" strike="noStrike" kern="0" cap="none" spc="0" normalizeH="0" baseline="0" noProof="0" dirty="0" smtClean="0">
                <a:ln>
                  <a:noFill/>
                </a:ln>
                <a:solidFill>
                  <a:schemeClr val="tx1"/>
                </a:solidFill>
                <a:effectLst/>
                <a:uLnTx/>
                <a:uFillTx/>
                <a:latin typeface="+mn-lt"/>
                <a:ea typeface="+mn-ea"/>
                <a:cs typeface="+mn-cs"/>
              </a:rPr>
              <a:t> </a:t>
            </a:r>
            <a:endParaRPr kumimoji="1" lang="zh-CN" altLang="en-US"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所以 </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0" i="0" u="none" strike="noStrike" kern="0" cap="none" spc="0" normalizeH="0" baseline="0" noProof="0" dirty="0" smtClean="0">
                <a:ln>
                  <a:noFill/>
                </a:ln>
                <a:solidFill>
                  <a:schemeClr val="tx1"/>
                </a:solidFill>
                <a:effectLst/>
                <a:uLnTx/>
                <a:uFillTx/>
                <a:latin typeface="+mn-lt"/>
                <a:ea typeface="+mn-ea"/>
                <a:cs typeface="+mn-cs"/>
              </a:rPr>
              <a:t>                                               </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r>
              <a:rPr kumimoji="1" lang="en-US" b="1" i="0" u="none" strike="noStrike" kern="0" cap="none" spc="0" normalizeH="0" baseline="0" noProof="0" dirty="0" smtClean="0">
                <a:ln>
                  <a:noFill/>
                </a:ln>
                <a:solidFill>
                  <a:srgbClr val="FF0000"/>
                </a:solidFill>
                <a:effectLst/>
                <a:uLnTx/>
                <a:uFillTx/>
                <a:latin typeface="+mn-lt"/>
                <a:ea typeface="+mn-ea"/>
                <a:cs typeface="+mn-cs"/>
              </a:rPr>
              <a:t>7.3.10</a:t>
            </a:r>
            <a:r>
              <a:rPr kumimoji="1" lang="en-US" altLang="zh-CN" b="1" i="0" u="none" strike="noStrike" kern="0" cap="none" spc="0" normalizeH="0" baseline="0" noProof="0" dirty="0" smtClean="0">
                <a:ln>
                  <a:noFill/>
                </a:ln>
                <a:solidFill>
                  <a:srgbClr val="FF0000"/>
                </a:solidFill>
                <a:effectLst/>
                <a:uLnTx/>
                <a:uFillTx/>
                <a:latin typeface="+mn-lt"/>
                <a:ea typeface="+mn-ea"/>
                <a:cs typeface="+mn-cs"/>
              </a:rPr>
              <a:t>)</a:t>
            </a:r>
            <a:endParaRPr kumimoji="1" lang="zh-CN" altLang="en-US" b="1" i="0" u="none" strike="noStrike" kern="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关系式</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7.3.8</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和</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en-US" b="1" i="0" u="none" strike="noStrike" kern="0" cap="none" spc="0" normalizeH="0" baseline="0" noProof="0" dirty="0" smtClean="0">
                <a:ln>
                  <a:noFill/>
                </a:ln>
                <a:solidFill>
                  <a:schemeClr val="accent2"/>
                </a:solidFill>
                <a:effectLst/>
                <a:uLnTx/>
                <a:uFillTx/>
                <a:latin typeface="+mn-lt"/>
                <a:ea typeface="+mn-ea"/>
                <a:cs typeface="+mn-cs"/>
              </a:rPr>
              <a:t>7.3.10</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给出了从</a:t>
            </a:r>
            <a:r>
              <a:rPr kumimoji="1" lang="en-US"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en-US" b="1"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b="1" i="0" u="none" strike="noStrike" kern="0" cap="none" spc="0" normalizeH="0" baseline="0" noProof="0" dirty="0" smtClean="0">
                <a:ln>
                  <a:noFill/>
                </a:ln>
                <a:solidFill>
                  <a:schemeClr val="accent2"/>
                </a:solidFill>
                <a:effectLst/>
                <a:uLnTx/>
                <a:uFillTx/>
                <a:latin typeface="+mn-lt"/>
                <a:ea typeface="+mn-ea"/>
                <a:cs typeface="+mn-cs"/>
              </a:rPr>
              <a:t>Ф</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和</a:t>
            </a:r>
            <a:r>
              <a:rPr kumimoji="1" lang="en-US" b="1" i="0" u="none" strike="noStrike" kern="0" cap="none" spc="0" normalizeH="0" baseline="0" noProof="0" dirty="0" err="1" smtClean="0">
                <a:ln>
                  <a:noFill/>
                </a:ln>
                <a:solidFill>
                  <a:schemeClr val="accent2"/>
                </a:solidFill>
                <a:effectLst/>
                <a:uLnTx/>
                <a:uFillTx/>
                <a:latin typeface="+mn-lt"/>
                <a:ea typeface="+mn-ea"/>
                <a:cs typeface="+mn-cs"/>
              </a:rPr>
              <a:t>c</a:t>
            </a:r>
            <a:r>
              <a:rPr kumimoji="1" lang="en-US" b="1" i="0" u="none" strike="noStrike" kern="0" cap="none" spc="0" normalizeH="0" baseline="-25000" noProof="0" dirty="0" err="1" smtClean="0">
                <a:ln>
                  <a:noFill/>
                </a:ln>
                <a:solidFill>
                  <a:schemeClr val="accent2"/>
                </a:solidFill>
                <a:effectLst/>
                <a:uLnTx/>
                <a:uFillTx/>
                <a:latin typeface="+mn-lt"/>
                <a:ea typeface="+mn-ea"/>
                <a:cs typeface="+mn-cs"/>
              </a:rPr>
              <a:t>ii</a:t>
            </a:r>
            <a:r>
              <a:rPr kumimoji="1" lang="en-US" b="1"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获得</a:t>
            </a:r>
            <a:r>
              <a:rPr kumimoji="1" lang="en-US" b="1" i="0" u="none" strike="noStrike" kern="0" cap="none" spc="0" normalizeH="0" baseline="0" noProof="0" dirty="0" smtClean="0">
                <a:ln>
                  <a:noFill/>
                </a:ln>
                <a:solidFill>
                  <a:schemeClr val="accent2"/>
                </a:solidFill>
                <a:effectLst/>
                <a:uLnTx/>
                <a:uFillTx/>
                <a:latin typeface="+mn-lt"/>
                <a:ea typeface="+mn-ea"/>
                <a:cs typeface="+mn-cs"/>
              </a:rPr>
              <a:t>Ton</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和</a:t>
            </a:r>
            <a:r>
              <a:rPr kumimoji="1" lang="en-US" b="1" i="0" u="none" strike="noStrike" kern="0" cap="none" spc="0" normalizeH="0" baseline="0" noProof="0" dirty="0" smtClean="0">
                <a:ln>
                  <a:noFill/>
                </a:ln>
                <a:solidFill>
                  <a:schemeClr val="accent2"/>
                </a:solidFill>
                <a:effectLst/>
                <a:uLnTx/>
                <a:uFillTx/>
                <a:latin typeface="+mn-lt"/>
                <a:ea typeface="+mn-ea"/>
                <a:cs typeface="+mn-cs"/>
              </a:rPr>
              <a:t>con</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的一种方法。此方法的基本原理就是从已形成的较小的最佳查找树出发，系统地寻找越来越大的最佳查找树。</a:t>
            </a:r>
            <a:endParaRPr kumimoji="1" lang="en-US" altLang="zh-CN" b="1" i="0" u="none" strike="noStrike" kern="0" cap="none" spc="0" normalizeH="0" baseline="0" noProof="0" dirty="0" smtClean="0">
              <a:ln>
                <a:noFill/>
              </a:ln>
              <a:solidFill>
                <a:schemeClr val="accent2"/>
              </a:solidFill>
              <a:effectLst/>
              <a:uLnTx/>
              <a:uFillTx/>
              <a:latin typeface="+mn-lt"/>
              <a:ea typeface="+mn-ea"/>
              <a:cs typeface="+mn-cs"/>
            </a:endParaRPr>
          </a:p>
        </p:txBody>
      </p:sp>
      <p:sp>
        <p:nvSpPr>
          <p:cNvPr id="5" name="Rectangle 2"/>
          <p:cNvSpPr>
            <a:spLocks noChangeArrowheads="1"/>
          </p:cNvSpPr>
          <p:nvPr/>
        </p:nvSpPr>
        <p:spPr bwMode="auto">
          <a:xfrm>
            <a:off x="27709" y="-48490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27709" y="-48490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Object 3"/>
          <p:cNvGraphicFramePr>
            <a:graphicFrameLocks noChangeAspect="1"/>
          </p:cNvGraphicFramePr>
          <p:nvPr/>
        </p:nvGraphicFramePr>
        <p:xfrm>
          <a:off x="2213033" y="1269023"/>
          <a:ext cx="2345113" cy="476649"/>
        </p:xfrm>
        <a:graphic>
          <a:graphicData uri="http://schemas.openxmlformats.org/presentationml/2006/ole">
            <p:oleObj spid="_x0000_s460802" name="公式" r:id="rId3" imgW="1168400" imgH="241300" progId="Equation.3">
              <p:embed/>
            </p:oleObj>
          </a:graphicData>
        </a:graphic>
      </p:graphicFrame>
      <p:sp>
        <p:nvSpPr>
          <p:cNvPr id="8" name="Rectangle 6"/>
          <p:cNvSpPr>
            <a:spLocks noChangeArrowheads="1"/>
          </p:cNvSpPr>
          <p:nvPr/>
        </p:nvSpPr>
        <p:spPr bwMode="auto">
          <a:xfrm>
            <a:off x="27709" y="-48490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8"/>
          <p:cNvSpPr>
            <a:spLocks noChangeArrowheads="1"/>
          </p:cNvSpPr>
          <p:nvPr/>
        </p:nvSpPr>
        <p:spPr bwMode="auto">
          <a:xfrm>
            <a:off x="27709" y="-48490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Object 7"/>
          <p:cNvGraphicFramePr>
            <a:graphicFrameLocks noChangeAspect="1"/>
          </p:cNvGraphicFramePr>
          <p:nvPr/>
        </p:nvGraphicFramePr>
        <p:xfrm>
          <a:off x="1585458" y="3094326"/>
          <a:ext cx="5000660" cy="714380"/>
        </p:xfrm>
        <a:graphic>
          <a:graphicData uri="http://schemas.openxmlformats.org/presentationml/2006/ole">
            <p:oleObj spid="_x0000_s460803" name="公式" r:id="rId4" imgW="3136900" imgH="444500" progId="Equation.3">
              <p:embed/>
            </p:oleObj>
          </a:graphicData>
        </a:graphic>
      </p:graphicFrame>
      <p:sp>
        <p:nvSpPr>
          <p:cNvPr id="11" name="Rectangle 10"/>
          <p:cNvSpPr>
            <a:spLocks noChangeArrowheads="1"/>
          </p:cNvSpPr>
          <p:nvPr/>
        </p:nvSpPr>
        <p:spPr bwMode="auto">
          <a:xfrm>
            <a:off x="27709" y="-48490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Object 9"/>
          <p:cNvGraphicFramePr>
            <a:graphicFrameLocks noChangeAspect="1"/>
          </p:cNvGraphicFramePr>
          <p:nvPr/>
        </p:nvGraphicFramePr>
        <p:xfrm>
          <a:off x="1846530" y="4139050"/>
          <a:ext cx="2406815" cy="481364"/>
        </p:xfrm>
        <a:graphic>
          <a:graphicData uri="http://schemas.openxmlformats.org/presentationml/2006/ole">
            <p:oleObj spid="_x0000_s460804" name="公式" r:id="rId5" imgW="1193800" imgH="241300" progId="Equation.3">
              <p:embed/>
            </p:oleObj>
          </a:graphicData>
        </a:graphic>
      </p:graphicFrame>
      <p:sp>
        <p:nvSpPr>
          <p:cNvPr id="13" name="Rectangle 12"/>
          <p:cNvSpPr>
            <a:spLocks noChangeArrowheads="1"/>
          </p:cNvSpPr>
          <p:nvPr/>
        </p:nvSpPr>
        <p:spPr bwMode="auto">
          <a:xfrm>
            <a:off x="27709" y="-484909"/>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Object 11"/>
          <p:cNvGraphicFramePr>
            <a:graphicFrameLocks noChangeAspect="1"/>
          </p:cNvGraphicFramePr>
          <p:nvPr/>
        </p:nvGraphicFramePr>
        <p:xfrm>
          <a:off x="1759935" y="2358734"/>
          <a:ext cx="3810473" cy="509158"/>
        </p:xfrm>
        <a:graphic>
          <a:graphicData uri="http://schemas.openxmlformats.org/presentationml/2006/ole">
            <p:oleObj spid="_x0000_s460805" name="公式" r:id="rId6" imgW="2209800" imgH="292100" progId="Equation.3">
              <p:embed/>
            </p:oleObj>
          </a:graphicData>
        </a:graphic>
      </p:graphicFrame>
    </p:spTree>
  </p:cSld>
  <p:clrMapOvr>
    <a:masterClrMapping/>
  </p:clrMapOvr>
  <p:transition>
    <p:split orient="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79</a:t>
            </a:fld>
            <a:endParaRPr lang="en-US" altLang="zh-CN"/>
          </a:p>
        </p:txBody>
      </p:sp>
      <p:sp>
        <p:nvSpPr>
          <p:cNvPr id="3" name="标题 1"/>
          <p:cNvSpPr txBox="1">
            <a:spLocks/>
          </p:cNvSpPr>
          <p:nvPr/>
        </p:nvSpPr>
        <p:spPr>
          <a:xfrm>
            <a:off x="471055" y="52402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说明构造最佳查找树过程的例子</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15636" y="1406237"/>
            <a:ext cx="8229600" cy="4525963"/>
          </a:xfrm>
          <a:prstGeom prst="rect">
            <a:avLst/>
          </a:prstGeom>
        </p:spPr>
        <p:txBody>
          <a:bodyPr>
            <a:normAutofit lnSpcReduction="1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设</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n=4</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且</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3</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a</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4</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 b, c, d</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，取</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p</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p</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p</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3</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p</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4</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3, 3, 1, 1</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q</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0</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q</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q</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q</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3</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q</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4</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2, 3, 1, 1, 1</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为了计算方便，</a:t>
            </a:r>
            <a:r>
              <a:rPr kumimoji="1" lang="en-US" sz="2800" b="1" i="0" u="none" strike="noStrike" kern="0" cap="none" spc="0" normalizeH="0" baseline="0" noProof="0" dirty="0" smtClean="0">
                <a:ln>
                  <a:noFill/>
                </a:ln>
                <a:solidFill>
                  <a:srgbClr val="FF0000"/>
                </a:solidFill>
                <a:effectLst/>
                <a:uLnTx/>
                <a:uFillTx/>
                <a:latin typeface="+mn-lt"/>
                <a:ea typeface="+mn-ea"/>
              </a:rPr>
              <a:t>p</a:t>
            </a:r>
            <a:r>
              <a:rPr kumimoji="1" lang="zh-CN" altLang="en-US" sz="2800" b="1" i="0" u="none" strike="noStrike" kern="0" cap="none" spc="0" normalizeH="0" baseline="0" noProof="0" dirty="0" smtClean="0">
                <a:ln>
                  <a:noFill/>
                </a:ln>
                <a:solidFill>
                  <a:srgbClr val="FF0000"/>
                </a:solidFill>
                <a:effectLst/>
                <a:uLnTx/>
                <a:uFillTx/>
                <a:latin typeface="+mn-lt"/>
                <a:ea typeface="+mn-ea"/>
              </a:rPr>
              <a:t>和</a:t>
            </a:r>
            <a:r>
              <a:rPr kumimoji="1" lang="en-US" sz="2800" b="1" i="0" u="none" strike="noStrike" kern="0" cap="none" spc="0" normalizeH="0" baseline="0" noProof="0" dirty="0" smtClean="0">
                <a:ln>
                  <a:noFill/>
                </a:ln>
                <a:solidFill>
                  <a:srgbClr val="FF0000"/>
                </a:solidFill>
                <a:effectLst/>
                <a:uLnTx/>
                <a:uFillTx/>
                <a:latin typeface="+mn-lt"/>
                <a:ea typeface="+mn-ea"/>
              </a:rPr>
              <a:t>q</a:t>
            </a:r>
            <a:r>
              <a:rPr kumimoji="1" lang="zh-CN" altLang="en-US" sz="2800" b="1" i="0" u="none" strike="noStrike" kern="0" cap="none" spc="0" normalizeH="0" baseline="0" noProof="0" dirty="0" smtClean="0">
                <a:ln>
                  <a:noFill/>
                </a:ln>
                <a:solidFill>
                  <a:srgbClr val="FF0000"/>
                </a:solidFill>
                <a:effectLst/>
                <a:uLnTx/>
                <a:uFillTx/>
                <a:latin typeface="+mn-lt"/>
                <a:ea typeface="+mn-ea"/>
              </a:rPr>
              <a:t>都已乘上</a:t>
            </a:r>
            <a:r>
              <a:rPr kumimoji="1" lang="en-US" sz="2800" b="1" i="0" u="none" strike="noStrike" kern="0" cap="none" spc="0" normalizeH="0" baseline="0" noProof="0" dirty="0" smtClean="0">
                <a:ln>
                  <a:noFill/>
                </a:ln>
                <a:solidFill>
                  <a:srgbClr val="FF0000"/>
                </a:solidFill>
                <a:effectLst/>
                <a:uLnTx/>
                <a:uFillTx/>
                <a:latin typeface="+mn-lt"/>
                <a:ea typeface="+mn-ea"/>
              </a:rPr>
              <a:t>16</a:t>
            </a:r>
            <a:r>
              <a:rPr kumimoji="1" lang="zh-CN" altLang="en-US" sz="2800" b="1" i="0" u="none" strike="noStrike" kern="0" cap="none" spc="0" normalizeH="0" baseline="0" noProof="0" dirty="0" smtClean="0">
                <a:ln>
                  <a:noFill/>
                </a:ln>
                <a:solidFill>
                  <a:srgbClr val="FF0000"/>
                </a:solidFill>
                <a:effectLst/>
                <a:uLnTx/>
                <a:uFillTx/>
                <a:latin typeface="+mn-lt"/>
                <a:ea typeface="+mn-ea"/>
              </a:rPr>
              <a:t>。</a:t>
            </a:r>
            <a:endParaRPr kumimoji="1" lang="en-US" altLang="zh-CN" sz="2800" b="1" i="0" u="none" strike="noStrike" kern="0" cap="none" spc="0" normalizeH="0" baseline="0" noProof="0" dirty="0" smtClean="0">
              <a:ln>
                <a:noFill/>
              </a:ln>
              <a:solidFill>
                <a:srgbClr val="FF0000"/>
              </a:solidFill>
              <a:effectLst/>
              <a:uLnTx/>
              <a:uFillTx/>
              <a:latin typeface="+mn-lt"/>
              <a:ea typeface="+mn-ea"/>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开始时，取</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w</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q</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c</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=0</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和</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r</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=0</a:t>
            </a:r>
            <a:r>
              <a:rPr lang="zh-CN" altLang="en-US" sz="3200" b="1" u="none" kern="0" dirty="0" smtClean="0">
                <a:solidFill>
                  <a:schemeClr val="accent2"/>
                </a:solidFill>
                <a:latin typeface="+mn-lt"/>
                <a:ea typeface="+mn-ea"/>
              </a:rPr>
              <a:t> </a:t>
            </a:r>
            <a:r>
              <a:rPr lang="en-US" altLang="zh-CN" sz="3200" b="1" u="none" kern="0" dirty="0" smtClean="0">
                <a:solidFill>
                  <a:schemeClr val="accent2"/>
                </a:solidFill>
                <a:latin typeface="+mn-lt"/>
                <a:ea typeface="+mn-ea"/>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0&lt;=</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&lt;=4</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使用</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7.3.8</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和</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7.3.10</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式便可得到有关的子树，从而构造出所需的最佳查找树。</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在下面的叙述中，为书写方便，把</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的根结点的左和右子树分别记为</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sz="3200" b="1" i="0" u="none" strike="noStrike" kern="0" cap="none" spc="0" normalizeH="0" baseline="30000" noProof="0" dirty="0" err="1" smtClean="0">
                <a:ln>
                  <a:noFill/>
                </a:ln>
                <a:solidFill>
                  <a:schemeClr val="accent2"/>
                </a:solidFill>
                <a:effectLst/>
                <a:uLnTx/>
                <a:uFillTx/>
                <a:latin typeface="+mn-lt"/>
                <a:ea typeface="+mn-ea"/>
                <a:cs typeface="+mn-cs"/>
              </a:rPr>
              <a:t>l</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和</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T</a:t>
            </a:r>
            <a:r>
              <a:rPr kumimoji="1" lang="en-US" sz="3200" b="1" i="0" u="none" strike="noStrike" kern="0" cap="none" spc="0" normalizeH="0" baseline="30000" noProof="0" dirty="0" err="1" smtClean="0">
                <a:ln>
                  <a:noFill/>
                </a:ln>
                <a:solidFill>
                  <a:schemeClr val="accent2"/>
                </a:solidFill>
                <a:effectLst/>
                <a:uLnTx/>
                <a:uFillTx/>
                <a:latin typeface="+mn-lt"/>
                <a:ea typeface="+mn-ea"/>
                <a:cs typeface="+mn-cs"/>
              </a:rPr>
              <a:t>r</a:t>
            </a:r>
            <a:r>
              <a:rPr kumimoji="1" lang="en-US" sz="3200" b="1" i="0" u="none" strike="noStrike" kern="0" cap="none" spc="0" normalizeH="0" baseline="-25000" noProof="0" dirty="0" err="1" smtClean="0">
                <a:ln>
                  <a:noFill/>
                </a:ln>
                <a:solidFill>
                  <a:schemeClr val="accent2"/>
                </a:solidFill>
                <a:effectLst/>
                <a:uLnTx/>
                <a:uFillTx/>
                <a:latin typeface="+mn-lt"/>
                <a:ea typeface="+mn-ea"/>
                <a:cs typeface="+mn-cs"/>
              </a:rPr>
              <a:t>ij</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endParaRPr kumimoji="1" lang="zh-CN" altLang="en-US" sz="32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457200" y="735013"/>
            <a:ext cx="8382000" cy="4789487"/>
          </a:xfrm>
          <a:prstGeom prst="rect">
            <a:avLst/>
          </a:prstGeom>
          <a:noFill/>
          <a:ln w="9525">
            <a:noFill/>
            <a:miter lim="800000"/>
            <a:headEnd/>
            <a:tailEnd/>
          </a:ln>
          <a:effectLst/>
        </p:spPr>
        <p:txBody>
          <a:bodyPr>
            <a:spAutoFit/>
          </a:bodyPr>
          <a:lstStyle/>
          <a:p>
            <a:pPr algn="just"/>
            <a:r>
              <a:rPr lang="en-US" altLang="zh-CN" sz="2800" b="1" u="none" dirty="0">
                <a:solidFill>
                  <a:srgbClr val="CC0000"/>
                </a:solidFill>
              </a:rPr>
              <a:t>template &lt;class Type&gt; class</a:t>
            </a:r>
            <a:r>
              <a:rPr lang="en-US" altLang="zh-CN" sz="2800" u="none" dirty="0">
                <a:solidFill>
                  <a:srgbClr val="CC0000"/>
                </a:solidFill>
              </a:rPr>
              <a:t> </a:t>
            </a:r>
            <a:r>
              <a:rPr lang="en-US" altLang="zh-CN" sz="2800" u="none" dirty="0" err="1" smtClean="0">
                <a:solidFill>
                  <a:srgbClr val="CC0000"/>
                </a:solidFill>
              </a:rPr>
              <a:t>DataList</a:t>
            </a:r>
            <a:r>
              <a:rPr lang="en-US" altLang="zh-CN" sz="2800" i="1" u="none" dirty="0" smtClean="0">
                <a:solidFill>
                  <a:srgbClr val="CC0000"/>
                </a:solidFill>
              </a:rPr>
              <a:t> </a:t>
            </a:r>
            <a:r>
              <a:rPr lang="en-US" altLang="zh-CN" sz="2800" b="1" u="none" dirty="0">
                <a:solidFill>
                  <a:srgbClr val="CC0000"/>
                </a:solidFill>
              </a:rPr>
              <a:t>{</a:t>
            </a:r>
          </a:p>
          <a:p>
            <a:pPr algn="just"/>
            <a:r>
              <a:rPr lang="en-US" altLang="zh-CN" sz="2800" b="1" u="none" dirty="0" smtClean="0">
                <a:solidFill>
                  <a:srgbClr val="CC0000"/>
                </a:solidFill>
              </a:rPr>
              <a:t>  protected</a:t>
            </a:r>
            <a:r>
              <a:rPr lang="en-US" altLang="zh-CN" sz="2800" b="1" u="none" dirty="0">
                <a:solidFill>
                  <a:srgbClr val="CC0000"/>
                </a:solidFill>
              </a:rPr>
              <a:t>:</a:t>
            </a:r>
          </a:p>
          <a:p>
            <a:pPr algn="just"/>
            <a:r>
              <a:rPr lang="en-US" altLang="zh-CN" sz="2800" u="none" dirty="0">
                <a:solidFill>
                  <a:srgbClr val="CC0000"/>
                </a:solidFill>
              </a:rPr>
              <a:t>    Node </a:t>
            </a:r>
            <a:r>
              <a:rPr lang="en-US" altLang="zh-CN" sz="2800" b="1" u="none" dirty="0">
                <a:solidFill>
                  <a:srgbClr val="CC0000"/>
                </a:solidFill>
              </a:rPr>
              <a:t>&lt;Type&gt;</a:t>
            </a:r>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Element</a:t>
            </a:r>
            <a:r>
              <a:rPr lang="en-US" altLang="zh-CN" sz="2800" b="1" u="none" dirty="0">
                <a:solidFill>
                  <a:srgbClr val="CC0000"/>
                </a:solidFill>
              </a:rPr>
              <a:t>;  </a:t>
            </a:r>
            <a:r>
              <a:rPr lang="en-US" altLang="zh-CN" sz="2800" b="1" u="none" dirty="0">
                <a:solidFill>
                  <a:srgbClr val="000099"/>
                </a:solidFill>
              </a:rPr>
              <a:t>//</a:t>
            </a:r>
            <a:r>
              <a:rPr lang="zh-CN" altLang="en-US" sz="2800" u="none" dirty="0">
                <a:solidFill>
                  <a:srgbClr val="000099"/>
                </a:solidFill>
                <a:ea typeface="隶书" pitchFamily="49" charset="-122"/>
              </a:rPr>
              <a:t>数据存储数组</a:t>
            </a:r>
            <a:endParaRPr lang="zh-CN" altLang="en-US" sz="2800" u="none" dirty="0">
              <a:solidFill>
                <a:srgbClr val="000099"/>
              </a:solidFill>
            </a:endParaRPr>
          </a:p>
          <a:p>
            <a:pPr algn="just"/>
            <a:r>
              <a:rPr lang="zh-CN" altLang="en-US" sz="2800" u="none" dirty="0">
                <a:solidFill>
                  <a:srgbClr val="CC0000"/>
                </a:solidFill>
              </a:rPr>
              <a:t>    </a:t>
            </a:r>
            <a:r>
              <a:rPr lang="en-US" altLang="zh-CN" sz="2800" b="1" u="none" dirty="0" err="1">
                <a:solidFill>
                  <a:srgbClr val="CC0000"/>
                </a:solidFill>
              </a:rPr>
              <a:t>int</a:t>
            </a:r>
            <a:r>
              <a:rPr lang="en-US" altLang="zh-CN" sz="2800" u="none" dirty="0">
                <a:solidFill>
                  <a:srgbClr val="CC0000"/>
                </a:solidFill>
              </a:rPr>
              <a:t> </a:t>
            </a:r>
            <a:r>
              <a:rPr lang="en-US" altLang="zh-CN" sz="2800" u="none" dirty="0" err="1">
                <a:solidFill>
                  <a:srgbClr val="CC0000"/>
                </a:solidFill>
              </a:rPr>
              <a:t>ArraySize</a:t>
            </a:r>
            <a:r>
              <a:rPr lang="en-US" altLang="zh-CN" sz="2800" b="1" u="none" dirty="0">
                <a:solidFill>
                  <a:srgbClr val="CC0000"/>
                </a:solidFill>
              </a:rPr>
              <a:t>;</a:t>
            </a:r>
            <a:r>
              <a:rPr lang="en-US" altLang="zh-CN" sz="2800" u="none" dirty="0">
                <a:solidFill>
                  <a:srgbClr val="CC0000"/>
                </a:solidFill>
                <a:ea typeface="隶书" pitchFamily="49" charset="-122"/>
              </a:rPr>
              <a:t>  </a:t>
            </a:r>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存储数组最大长度</a:t>
            </a:r>
            <a:endParaRPr lang="zh-CN" altLang="en-US" sz="2800" b="1" u="none" dirty="0">
              <a:solidFill>
                <a:srgbClr val="000099"/>
              </a:solidFill>
            </a:endParaRPr>
          </a:p>
          <a:p>
            <a:pPr algn="just"/>
            <a:r>
              <a:rPr lang="zh-CN" altLang="en-US" sz="2800" b="1" u="none" dirty="0">
                <a:solidFill>
                  <a:srgbClr val="CC0000"/>
                </a:solidFill>
              </a:rPr>
              <a:t>    </a:t>
            </a:r>
            <a:r>
              <a:rPr lang="en-US" altLang="zh-CN" sz="2800" b="1" u="none" dirty="0" err="1">
                <a:solidFill>
                  <a:srgbClr val="CC0000"/>
                </a:solidFill>
              </a:rPr>
              <a:t>int</a:t>
            </a:r>
            <a:r>
              <a:rPr lang="en-US" altLang="zh-CN" sz="2800" u="none" dirty="0">
                <a:solidFill>
                  <a:srgbClr val="CC0000"/>
                </a:solidFill>
              </a:rPr>
              <a:t> </a:t>
            </a:r>
            <a:r>
              <a:rPr lang="en-US" altLang="zh-CN" sz="2800" u="none" dirty="0" err="1">
                <a:solidFill>
                  <a:srgbClr val="CC0000"/>
                </a:solidFill>
              </a:rPr>
              <a:t>CurrentSize</a:t>
            </a:r>
            <a:r>
              <a:rPr lang="en-US" altLang="zh-CN" sz="2800" b="1" u="none" dirty="0">
                <a:solidFill>
                  <a:srgbClr val="CC0000"/>
                </a:solidFill>
              </a:rPr>
              <a:t>;</a:t>
            </a:r>
            <a:r>
              <a:rPr lang="en-US" altLang="zh-CN" sz="2800" b="1" u="none" dirty="0">
                <a:solidFill>
                  <a:srgbClr val="CC3300"/>
                </a:solidFill>
              </a:rPr>
              <a:t> </a:t>
            </a:r>
            <a:r>
              <a:rPr lang="en-US" altLang="zh-CN" sz="2800" u="none" dirty="0">
                <a:solidFill>
                  <a:srgbClr val="CC3300"/>
                </a:solidFill>
              </a:rPr>
              <a:t> </a:t>
            </a:r>
            <a:r>
              <a:rPr lang="en-US" altLang="zh-CN" sz="2800" b="1" u="none" dirty="0">
                <a:solidFill>
                  <a:srgbClr val="000099"/>
                </a:solidFill>
              </a:rPr>
              <a:t>//</a:t>
            </a:r>
            <a:r>
              <a:rPr lang="zh-CN" altLang="en-US" sz="2800" u="none" dirty="0">
                <a:solidFill>
                  <a:srgbClr val="000099"/>
                </a:solidFill>
                <a:ea typeface="隶书" pitchFamily="49" charset="-122"/>
              </a:rPr>
              <a:t>存储数组当前长度</a:t>
            </a:r>
          </a:p>
          <a:p>
            <a:r>
              <a:rPr lang="en-US" altLang="zh-CN" sz="2800" b="1" u="none" dirty="0" smtClean="0">
                <a:solidFill>
                  <a:srgbClr val="CC0000"/>
                </a:solidFill>
              </a:rPr>
              <a:t>  public</a:t>
            </a:r>
            <a:r>
              <a:rPr lang="en-US" altLang="zh-CN" sz="2800" b="1" u="none" dirty="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u="none" dirty="0" err="1" smtClean="0">
                <a:solidFill>
                  <a:srgbClr val="CC0000"/>
                </a:solidFill>
              </a:rPr>
              <a:t>DataList</a:t>
            </a:r>
            <a:r>
              <a:rPr lang="en-US" altLang="zh-CN" sz="2800" b="1" u="none" dirty="0" smtClean="0">
                <a:solidFill>
                  <a:srgbClr val="CC0000"/>
                </a:solidFill>
              </a:rPr>
              <a:t>(</a:t>
            </a:r>
            <a:r>
              <a:rPr lang="en-US" altLang="zh-CN" sz="2800" b="1" u="none" dirty="0" err="1" smtClean="0">
                <a:solidFill>
                  <a:srgbClr val="CC0000"/>
                </a:solidFill>
              </a:rPr>
              <a:t>int</a:t>
            </a:r>
            <a:r>
              <a:rPr lang="en-US" altLang="zh-CN" sz="2800" u="none" dirty="0" smtClean="0">
                <a:solidFill>
                  <a:srgbClr val="CC0000"/>
                </a:solidFill>
              </a:rPr>
              <a:t> </a:t>
            </a:r>
            <a:r>
              <a:rPr lang="en-US" altLang="zh-CN" sz="2800" u="none" dirty="0" err="1" smtClean="0">
                <a:solidFill>
                  <a:srgbClr val="CC0000"/>
                </a:solidFill>
              </a:rPr>
              <a:t>sz</a:t>
            </a:r>
            <a:r>
              <a:rPr lang="en-US" altLang="zh-CN" sz="2800" b="1" u="none" dirty="0" smtClean="0">
                <a:solidFill>
                  <a:srgbClr val="CC0000"/>
                </a:solidFill>
              </a:rPr>
              <a:t>=</a:t>
            </a:r>
            <a:r>
              <a:rPr lang="en-US" altLang="zh-CN" sz="2800" u="none" dirty="0" smtClean="0">
                <a:solidFill>
                  <a:srgbClr val="CC0000"/>
                </a:solidFill>
              </a:rPr>
              <a:t>10</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u="none" dirty="0" err="1" smtClean="0">
                <a:solidFill>
                  <a:srgbClr val="CC0000"/>
                </a:solidFill>
              </a:rPr>
              <a:t>ArraySize</a:t>
            </a:r>
            <a:r>
              <a:rPr lang="en-US" altLang="zh-CN" sz="2800" b="1" u="none" dirty="0" smtClean="0">
                <a:solidFill>
                  <a:srgbClr val="CC0000"/>
                </a:solidFill>
              </a:rPr>
              <a:t>(</a:t>
            </a:r>
            <a:r>
              <a:rPr lang="en-US" altLang="zh-CN" sz="2800" u="none" dirty="0" err="1" smtClean="0">
                <a:solidFill>
                  <a:srgbClr val="CC0000"/>
                </a:solidFill>
              </a:rPr>
              <a:t>sz</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p>
          <a:p>
            <a:r>
              <a:rPr lang="en-US" altLang="zh-CN" sz="2800" b="1" u="none" dirty="0">
                <a:solidFill>
                  <a:srgbClr val="CC0000"/>
                </a:solidFill>
              </a:rPr>
              <a:t>         </a:t>
            </a:r>
            <a:r>
              <a:rPr lang="en-US" altLang="zh-CN" sz="2800" u="none" dirty="0" smtClean="0">
                <a:solidFill>
                  <a:srgbClr val="CC0000"/>
                </a:solidFill>
              </a:rPr>
              <a:t>Element</a:t>
            </a:r>
            <a:r>
              <a:rPr lang="en-US" altLang="zh-CN" sz="2800" b="1" u="none" dirty="0" smtClean="0">
                <a:solidFill>
                  <a:srgbClr val="CC0000"/>
                </a:solidFill>
              </a:rPr>
              <a:t>=new</a:t>
            </a:r>
            <a:r>
              <a:rPr lang="en-US" altLang="zh-CN" sz="2800" u="none" dirty="0" smtClean="0">
                <a:solidFill>
                  <a:srgbClr val="CC0000"/>
                </a:solidFill>
              </a:rPr>
              <a:t> </a:t>
            </a:r>
            <a:r>
              <a:rPr lang="en-US" altLang="zh-CN" sz="2800" u="none" dirty="0">
                <a:solidFill>
                  <a:srgbClr val="CC0000"/>
                </a:solidFill>
              </a:rPr>
              <a:t>Node </a:t>
            </a:r>
            <a:r>
              <a:rPr lang="en-US" altLang="zh-CN" sz="2800" b="1" u="none" dirty="0">
                <a:solidFill>
                  <a:srgbClr val="CC0000"/>
                </a:solidFill>
              </a:rPr>
              <a:t>&lt;Type&gt; [</a:t>
            </a:r>
            <a:r>
              <a:rPr lang="en-US" altLang="zh-CN" sz="2800" u="none" dirty="0" err="1">
                <a:solidFill>
                  <a:srgbClr val="CC0000"/>
                </a:solidFill>
              </a:rPr>
              <a:t>sz</a:t>
            </a:r>
            <a:r>
              <a:rPr lang="en-US" altLang="zh-CN" sz="2800" b="1" u="none" dirty="0">
                <a:solidFill>
                  <a:srgbClr val="CC0000"/>
                </a:solidFill>
              </a:rPr>
              <a:t>];</a:t>
            </a:r>
          </a:p>
          <a:p>
            <a:r>
              <a:rPr lang="en-US" altLang="zh-CN" sz="2800" b="1" u="none" dirty="0">
                <a:solidFill>
                  <a:srgbClr val="CC0000"/>
                </a:solidFill>
              </a:rPr>
              <a:t>         </a:t>
            </a:r>
            <a:r>
              <a:rPr lang="en-US" altLang="zh-CN" sz="2800" u="none" dirty="0" err="1" smtClean="0">
                <a:solidFill>
                  <a:srgbClr val="CC0000"/>
                </a:solidFill>
              </a:rPr>
              <a:t>CurrentSize</a:t>
            </a:r>
            <a:r>
              <a:rPr lang="en-US" altLang="zh-CN" sz="2800" b="1" u="none" dirty="0" smtClean="0">
                <a:solidFill>
                  <a:srgbClr val="CC0000"/>
                </a:solidFill>
              </a:rPr>
              <a:t>=</a:t>
            </a:r>
            <a:r>
              <a:rPr lang="en-US" altLang="zh-CN" sz="2800" u="none" dirty="0" smtClean="0">
                <a:solidFill>
                  <a:srgbClr val="CC0000"/>
                </a:solidFill>
              </a:rPr>
              <a:t>0</a:t>
            </a:r>
            <a:r>
              <a:rPr lang="en-US" altLang="zh-CN" sz="2800" b="1" u="none" dirty="0">
                <a:solidFill>
                  <a:srgbClr val="CC0000"/>
                </a:solidFill>
              </a:rPr>
              <a:t>;</a:t>
            </a:r>
          </a:p>
          <a:p>
            <a:r>
              <a:rPr lang="en-US" altLang="zh-CN" sz="2800" b="1" u="none" dirty="0">
                <a:solidFill>
                  <a:srgbClr val="CC0000"/>
                </a:solidFill>
              </a:rPr>
              <a:t>    }</a:t>
            </a:r>
            <a:endParaRPr lang="en-US" altLang="zh-CN" sz="2800" u="none" dirty="0">
              <a:solidFill>
                <a:srgbClr val="CC0000"/>
              </a:solidFill>
            </a:endParaRPr>
          </a:p>
          <a:p>
            <a:pPr algn="just"/>
            <a:endParaRPr lang="en-US" altLang="zh-CN" sz="2800" u="none" dirty="0">
              <a:solidFill>
                <a:srgbClr val="000099"/>
              </a:solidFill>
              <a:ea typeface="隶书" pitchFamily="49" charset="-122"/>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8</a:t>
            </a:fld>
            <a:endParaRPr lang="en-US" altLang="zh-CN"/>
          </a:p>
        </p:txBody>
      </p:sp>
    </p:spTree>
  </p:cSld>
  <p:clrMapOvr>
    <a:masterClrMapping/>
  </p:clrMapOvr>
  <p:transition>
    <p:split orient="vert"/>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80</a:t>
            </a:fld>
            <a:endParaRPr lang="en-US" altLang="zh-CN"/>
          </a:p>
        </p:txBody>
      </p:sp>
      <p:sp>
        <p:nvSpPr>
          <p:cNvPr id="4" name="内容占位符 2"/>
          <p:cNvSpPr txBox="1">
            <a:spLocks/>
          </p:cNvSpPr>
          <p:nvPr/>
        </p:nvSpPr>
        <p:spPr>
          <a:xfrm>
            <a:off x="457200" y="519545"/>
            <a:ext cx="8229600" cy="4257692"/>
          </a:xfrm>
          <a:prstGeom prst="rect">
            <a:avLst/>
          </a:prstGeom>
        </p:spPr>
        <p:txBody>
          <a:bodyPr>
            <a:noAutofit/>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当</a:t>
            </a:r>
            <a:r>
              <a:rPr kumimoji="1" lang="en-US" b="1" i="0" u="none" strike="noStrike" kern="0" cap="none" spc="0" normalizeH="0" baseline="0" noProof="0" dirty="0" smtClean="0">
                <a:ln>
                  <a:noFill/>
                </a:ln>
                <a:solidFill>
                  <a:schemeClr val="accent2"/>
                </a:solidFill>
                <a:effectLst/>
                <a:uLnTx/>
                <a:uFillTx/>
                <a:latin typeface="+mn-lt"/>
                <a:ea typeface="+mn-ea"/>
                <a:cs typeface="+mn-cs"/>
              </a:rPr>
              <a:t>j-</a:t>
            </a:r>
            <a:r>
              <a:rPr kumimoji="1" lang="en-US"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b="1"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b="1" i="0" u="none" strike="noStrike" kern="0" cap="none" spc="0" normalizeH="0" baseline="0" noProof="0" dirty="0" smtClean="0">
                <a:ln>
                  <a:noFill/>
                </a:ln>
                <a:solidFill>
                  <a:schemeClr val="accent2"/>
                </a:solidFill>
                <a:effectLst/>
                <a:uLnTx/>
                <a:uFillTx/>
                <a:latin typeface="+mn-lt"/>
                <a:ea typeface="+mn-ea"/>
                <a:cs typeface="+mn-cs"/>
              </a:rPr>
              <a:t>时：</a:t>
            </a:r>
            <a:endParaRPr kumimoji="1" lang="en-US" altLang="zh-CN"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b="0" i="0" u="none" strike="noStrike" kern="0" cap="none" spc="0" normalizeH="0" baseline="0" noProof="0" dirty="0" smtClean="0">
                <a:ln>
                  <a:noFill/>
                </a:ln>
                <a:solidFill>
                  <a:schemeClr val="tx1"/>
                </a:solidFill>
                <a:effectLst/>
                <a:uLnTx/>
                <a:uFillTx/>
                <a:latin typeface="+mn-lt"/>
                <a:ea typeface="+mn-ea"/>
              </a:rPr>
              <a:t>因为                                     所以</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b="0" i="0" u="none" strike="noStrike" kern="0" cap="none" spc="0" normalizeH="0" baseline="0" noProof="0" dirty="0" smtClean="0">
                <a:ln>
                  <a:noFill/>
                </a:ln>
                <a:solidFill>
                  <a:schemeClr val="tx1"/>
                </a:solidFill>
                <a:effectLst/>
                <a:uLnTx/>
                <a:uFillTx/>
                <a:latin typeface="+mn-lt"/>
                <a:ea typeface="+mn-ea"/>
              </a:rPr>
              <a:t>因为                                   </a:t>
            </a:r>
            <a:r>
              <a:rPr kumimoji="1" lang="zh-CN" altLang="en-US" b="0" i="0" u="none" strike="noStrike" kern="0" cap="none" spc="0" normalizeH="0" noProof="0" dirty="0" smtClean="0">
                <a:ln>
                  <a:noFill/>
                </a:ln>
                <a:solidFill>
                  <a:schemeClr val="tx1"/>
                </a:solidFill>
                <a:effectLst/>
                <a:uLnTx/>
                <a:uFillTx/>
                <a:latin typeface="+mn-lt"/>
                <a:ea typeface="+mn-ea"/>
              </a:rPr>
              <a:t> </a:t>
            </a:r>
            <a:r>
              <a:rPr kumimoji="1" lang="zh-CN" altLang="en-US" b="0" i="0" u="none" strike="noStrike" kern="0" cap="none" spc="0" normalizeH="0" baseline="0" noProof="0" dirty="0" smtClean="0">
                <a:ln>
                  <a:noFill/>
                </a:ln>
                <a:solidFill>
                  <a:schemeClr val="tx1"/>
                </a:solidFill>
                <a:effectLst/>
                <a:uLnTx/>
                <a:uFillTx/>
                <a:latin typeface="+mn-lt"/>
                <a:ea typeface="+mn-ea"/>
              </a:rPr>
              <a:t> 所以</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b="0" i="0" u="none" strike="noStrike" kern="0" cap="none" spc="0" normalizeH="0" baseline="0" noProof="0" dirty="0" smtClean="0">
                <a:ln>
                  <a:noFill/>
                </a:ln>
                <a:solidFill>
                  <a:schemeClr val="tx1"/>
                </a:solidFill>
                <a:effectLst/>
                <a:uLnTx/>
                <a:uFillTx/>
                <a:latin typeface="+mn-lt"/>
                <a:ea typeface="+mn-ea"/>
              </a:rPr>
              <a:t>因为                                     所以</a:t>
            </a:r>
            <a:endParaRPr kumimoji="1" lang="en-US" altLang="zh-CN"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1" lang="zh-CN" altLang="en-US" b="0"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zh-CN" altLang="en-US" b="0"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b="0" i="0" u="none" strike="noStrike" kern="0" cap="none" spc="0" normalizeH="0" baseline="0" noProof="0" dirty="0" smtClean="0">
                <a:ln>
                  <a:noFill/>
                </a:ln>
                <a:solidFill>
                  <a:schemeClr val="tx1"/>
                </a:solidFill>
                <a:effectLst/>
                <a:uLnTx/>
                <a:uFillTx/>
                <a:latin typeface="+mn-lt"/>
                <a:ea typeface="+mn-ea"/>
              </a:rPr>
              <a:t>因为                                   </a:t>
            </a:r>
            <a:r>
              <a:rPr kumimoji="1" lang="zh-CN" altLang="en-US" b="0" i="0" u="none" strike="noStrike" kern="0" cap="none" spc="0" normalizeH="0" noProof="0" dirty="0" smtClean="0">
                <a:ln>
                  <a:noFill/>
                </a:ln>
                <a:solidFill>
                  <a:schemeClr val="tx1"/>
                </a:solidFill>
                <a:effectLst/>
                <a:uLnTx/>
                <a:uFillTx/>
                <a:latin typeface="+mn-lt"/>
                <a:ea typeface="+mn-ea"/>
              </a:rPr>
              <a:t> </a:t>
            </a:r>
            <a:r>
              <a:rPr kumimoji="1" lang="zh-CN" altLang="en-US" b="0" i="0" u="none" strike="noStrike" kern="0" cap="none" spc="0" normalizeH="0" baseline="0" noProof="0" dirty="0" smtClean="0">
                <a:ln>
                  <a:noFill/>
                </a:ln>
                <a:solidFill>
                  <a:schemeClr val="tx1"/>
                </a:solidFill>
                <a:effectLst/>
                <a:uLnTx/>
                <a:uFillTx/>
                <a:latin typeface="+mn-lt"/>
                <a:ea typeface="+mn-ea"/>
              </a:rPr>
              <a:t> 所以</a:t>
            </a:r>
            <a:endParaRPr kumimoji="1" lang="en-US" altLang="zh-CN" b="0"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1" lang="en-US" altLang="zh-CN" b="0" i="0" u="none" strike="noStrike" kern="0" cap="none" spc="0" normalizeH="0" baseline="0" noProof="0" dirty="0" smtClean="0">
              <a:ln>
                <a:noFill/>
              </a:ln>
              <a:solidFill>
                <a:schemeClr val="tx1"/>
              </a:solidFill>
              <a:effectLst/>
              <a:uLnTx/>
              <a:uFillTx/>
              <a:latin typeface="+mn-lt"/>
              <a:ea typeface="+mn-ea"/>
            </a:endParaRPr>
          </a:p>
        </p:txBody>
      </p:sp>
      <p:graphicFrame>
        <p:nvGraphicFramePr>
          <p:cNvPr id="5" name="Object 1"/>
          <p:cNvGraphicFramePr>
            <a:graphicFrameLocks noChangeAspect="1"/>
          </p:cNvGraphicFramePr>
          <p:nvPr/>
        </p:nvGraphicFramePr>
        <p:xfrm>
          <a:off x="1972523" y="1365096"/>
          <a:ext cx="2158023" cy="714380"/>
        </p:xfrm>
        <a:graphic>
          <a:graphicData uri="http://schemas.openxmlformats.org/presentationml/2006/ole">
            <p:oleObj spid="_x0000_s461826" name="公式" r:id="rId3" imgW="1384300" imgH="457200" progId="Equation.3">
              <p:embed/>
            </p:oleObj>
          </a:graphicData>
        </a:graphic>
      </p:graphicFrame>
      <p:graphicFrame>
        <p:nvGraphicFramePr>
          <p:cNvPr id="6" name="Object 3"/>
          <p:cNvGraphicFramePr>
            <a:graphicFrameLocks noChangeAspect="1"/>
          </p:cNvGraphicFramePr>
          <p:nvPr/>
        </p:nvGraphicFramePr>
        <p:xfrm>
          <a:off x="5413236" y="1422679"/>
          <a:ext cx="738193" cy="442916"/>
        </p:xfrm>
        <a:graphic>
          <a:graphicData uri="http://schemas.openxmlformats.org/presentationml/2006/ole">
            <p:oleObj spid="_x0000_s461827" name="公式" r:id="rId4" imgW="381000" imgH="228600" progId="Equation.3">
              <p:embed/>
            </p:oleObj>
          </a:graphicData>
        </a:graphic>
      </p:graphicFrame>
      <p:graphicFrame>
        <p:nvGraphicFramePr>
          <p:cNvPr id="7" name="Object 5"/>
          <p:cNvGraphicFramePr>
            <a:graphicFrameLocks noChangeAspect="1"/>
          </p:cNvGraphicFramePr>
          <p:nvPr/>
        </p:nvGraphicFramePr>
        <p:xfrm>
          <a:off x="6419864" y="1436533"/>
          <a:ext cx="877258" cy="384762"/>
        </p:xfrm>
        <a:graphic>
          <a:graphicData uri="http://schemas.openxmlformats.org/presentationml/2006/ole">
            <p:oleObj spid="_x0000_s461828" name="公式" r:id="rId5" imgW="545863" imgH="241195" progId="Equation.3">
              <p:embed/>
            </p:oleObj>
          </a:graphicData>
        </a:graphic>
      </p:graphicFrame>
      <p:graphicFrame>
        <p:nvGraphicFramePr>
          <p:cNvPr id="8" name="Object 7"/>
          <p:cNvGraphicFramePr>
            <a:graphicFrameLocks noChangeAspect="1"/>
          </p:cNvGraphicFramePr>
          <p:nvPr/>
        </p:nvGraphicFramePr>
        <p:xfrm>
          <a:off x="7523474" y="1418495"/>
          <a:ext cx="924880" cy="412893"/>
        </p:xfrm>
        <a:graphic>
          <a:graphicData uri="http://schemas.openxmlformats.org/presentationml/2006/ole">
            <p:oleObj spid="_x0000_s461829" name="公式" r:id="rId6" imgW="533169" imgH="241195" progId="Equation.3">
              <p:embed/>
            </p:oleObj>
          </a:graphicData>
        </a:graphic>
      </p:graphicFrame>
      <p:graphicFrame>
        <p:nvGraphicFramePr>
          <p:cNvPr id="9" name="Object 9"/>
          <p:cNvGraphicFramePr>
            <a:graphicFrameLocks noChangeAspect="1"/>
          </p:cNvGraphicFramePr>
          <p:nvPr/>
        </p:nvGraphicFramePr>
        <p:xfrm>
          <a:off x="1917105" y="2598589"/>
          <a:ext cx="2000264" cy="666755"/>
        </p:xfrm>
        <a:graphic>
          <a:graphicData uri="http://schemas.openxmlformats.org/presentationml/2006/ole">
            <p:oleObj spid="_x0000_s461830" name="公式" r:id="rId7" imgW="1371600" imgH="457200" progId="Equation.3">
              <p:embed/>
            </p:oleObj>
          </a:graphicData>
        </a:graphic>
      </p:graphicFrame>
      <p:graphicFrame>
        <p:nvGraphicFramePr>
          <p:cNvPr id="10" name="Object 11"/>
          <p:cNvGraphicFramePr>
            <a:graphicFrameLocks noChangeAspect="1"/>
          </p:cNvGraphicFramePr>
          <p:nvPr/>
        </p:nvGraphicFramePr>
        <p:xfrm>
          <a:off x="5316255" y="2697738"/>
          <a:ext cx="849018" cy="443805"/>
        </p:xfrm>
        <a:graphic>
          <a:graphicData uri="http://schemas.openxmlformats.org/presentationml/2006/ole">
            <p:oleObj spid="_x0000_s461831" name="公式" r:id="rId8" imgW="418918" imgH="215806" progId="Equation.3">
              <p:embed/>
            </p:oleObj>
          </a:graphicData>
        </a:graphic>
      </p:graphicFrame>
      <p:graphicFrame>
        <p:nvGraphicFramePr>
          <p:cNvPr id="11" name="Object 13"/>
          <p:cNvGraphicFramePr>
            <a:graphicFrameLocks noChangeAspect="1"/>
          </p:cNvGraphicFramePr>
          <p:nvPr/>
        </p:nvGraphicFramePr>
        <p:xfrm>
          <a:off x="6461428" y="2699902"/>
          <a:ext cx="904880" cy="387806"/>
        </p:xfrm>
        <a:graphic>
          <a:graphicData uri="http://schemas.openxmlformats.org/presentationml/2006/ole">
            <p:oleObj spid="_x0000_s461832" name="公式" r:id="rId9" imgW="533169" imgH="228501" progId="Equation.3">
              <p:embed/>
            </p:oleObj>
          </a:graphicData>
        </a:graphic>
      </p:graphicFrame>
      <p:graphicFrame>
        <p:nvGraphicFramePr>
          <p:cNvPr id="12" name="Object 15"/>
          <p:cNvGraphicFramePr>
            <a:graphicFrameLocks noChangeAspect="1"/>
          </p:cNvGraphicFramePr>
          <p:nvPr/>
        </p:nvGraphicFramePr>
        <p:xfrm>
          <a:off x="7551183" y="2692586"/>
          <a:ext cx="964414" cy="406069"/>
        </p:xfrm>
        <a:graphic>
          <a:graphicData uri="http://schemas.openxmlformats.org/presentationml/2006/ole">
            <p:oleObj spid="_x0000_s461833" name="公式" r:id="rId10" imgW="545863" imgH="228501" progId="Equation.3">
              <p:embed/>
            </p:oleObj>
          </a:graphicData>
        </a:graphic>
      </p:graphicFrame>
      <p:graphicFrame>
        <p:nvGraphicFramePr>
          <p:cNvPr id="13" name="Object 17"/>
          <p:cNvGraphicFramePr>
            <a:graphicFrameLocks noChangeAspect="1"/>
          </p:cNvGraphicFramePr>
          <p:nvPr/>
        </p:nvGraphicFramePr>
        <p:xfrm>
          <a:off x="1956503" y="3820394"/>
          <a:ext cx="2422939" cy="785818"/>
        </p:xfrm>
        <a:graphic>
          <a:graphicData uri="http://schemas.openxmlformats.org/presentationml/2006/ole">
            <p:oleObj spid="_x0000_s461834" name="公式" r:id="rId11" imgW="1409700" imgH="457200" progId="Equation.3">
              <p:embed/>
            </p:oleObj>
          </a:graphicData>
        </a:graphic>
      </p:graphicFrame>
      <p:graphicFrame>
        <p:nvGraphicFramePr>
          <p:cNvPr id="14" name="Object 19"/>
          <p:cNvGraphicFramePr>
            <a:graphicFrameLocks noChangeAspect="1"/>
          </p:cNvGraphicFramePr>
          <p:nvPr/>
        </p:nvGraphicFramePr>
        <p:xfrm>
          <a:off x="5330109" y="4016524"/>
          <a:ext cx="833442" cy="454604"/>
        </p:xfrm>
        <a:graphic>
          <a:graphicData uri="http://schemas.openxmlformats.org/presentationml/2006/ole">
            <p:oleObj spid="_x0000_s461835" name="公式" r:id="rId12" imgW="419100" imgH="228600" progId="Equation.3">
              <p:embed/>
            </p:oleObj>
          </a:graphicData>
        </a:graphic>
      </p:graphicFrame>
      <p:graphicFrame>
        <p:nvGraphicFramePr>
          <p:cNvPr id="15" name="Object 21"/>
          <p:cNvGraphicFramePr>
            <a:graphicFrameLocks noChangeAspect="1"/>
          </p:cNvGraphicFramePr>
          <p:nvPr/>
        </p:nvGraphicFramePr>
        <p:xfrm>
          <a:off x="6403844" y="4016523"/>
          <a:ext cx="1051566" cy="445579"/>
        </p:xfrm>
        <a:graphic>
          <a:graphicData uri="http://schemas.openxmlformats.org/presentationml/2006/ole">
            <p:oleObj spid="_x0000_s461836" name="公式" r:id="rId13" imgW="558558" imgH="241195" progId="Equation.3">
              <p:embed/>
            </p:oleObj>
          </a:graphicData>
        </a:graphic>
      </p:graphicFrame>
      <p:graphicFrame>
        <p:nvGraphicFramePr>
          <p:cNvPr id="16" name="Object 23"/>
          <p:cNvGraphicFramePr>
            <a:graphicFrameLocks noChangeAspect="1"/>
          </p:cNvGraphicFramePr>
          <p:nvPr/>
        </p:nvGraphicFramePr>
        <p:xfrm>
          <a:off x="7606601" y="3972794"/>
          <a:ext cx="1140150" cy="500066"/>
        </p:xfrm>
        <a:graphic>
          <a:graphicData uri="http://schemas.openxmlformats.org/presentationml/2006/ole">
            <p:oleObj spid="_x0000_s461837" name="公式" r:id="rId14" imgW="545863" imgH="241195" progId="Equation.3">
              <p:embed/>
            </p:oleObj>
          </a:graphicData>
        </a:graphic>
      </p:graphicFrame>
      <p:graphicFrame>
        <p:nvGraphicFramePr>
          <p:cNvPr id="17" name="Object 25"/>
          <p:cNvGraphicFramePr>
            <a:graphicFrameLocks noChangeAspect="1"/>
          </p:cNvGraphicFramePr>
          <p:nvPr/>
        </p:nvGraphicFramePr>
        <p:xfrm>
          <a:off x="2011921" y="5222308"/>
          <a:ext cx="2202672" cy="714380"/>
        </p:xfrm>
        <a:graphic>
          <a:graphicData uri="http://schemas.openxmlformats.org/presentationml/2006/ole">
            <p:oleObj spid="_x0000_s461838" name="公式" r:id="rId15" imgW="1409700" imgH="457200" progId="Equation.3">
              <p:embed/>
            </p:oleObj>
          </a:graphicData>
        </a:graphic>
      </p:graphicFrame>
      <p:graphicFrame>
        <p:nvGraphicFramePr>
          <p:cNvPr id="18" name="Object 27"/>
          <p:cNvGraphicFramePr>
            <a:graphicFrameLocks noChangeAspect="1"/>
          </p:cNvGraphicFramePr>
          <p:nvPr/>
        </p:nvGraphicFramePr>
        <p:xfrm>
          <a:off x="5341798" y="5323620"/>
          <a:ext cx="937624" cy="500066"/>
        </p:xfrm>
        <a:graphic>
          <a:graphicData uri="http://schemas.openxmlformats.org/presentationml/2006/ole">
            <p:oleObj spid="_x0000_s461839" name="公式" r:id="rId16" imgW="431613" imgH="228501" progId="Equation.3">
              <p:embed/>
            </p:oleObj>
          </a:graphicData>
        </a:graphic>
      </p:graphicFrame>
      <p:graphicFrame>
        <p:nvGraphicFramePr>
          <p:cNvPr id="19" name="Object 29"/>
          <p:cNvGraphicFramePr>
            <a:graphicFrameLocks noChangeAspect="1"/>
          </p:cNvGraphicFramePr>
          <p:nvPr/>
        </p:nvGraphicFramePr>
        <p:xfrm>
          <a:off x="6415533" y="5254348"/>
          <a:ext cx="1011562" cy="428628"/>
        </p:xfrm>
        <a:graphic>
          <a:graphicData uri="http://schemas.openxmlformats.org/presentationml/2006/ole">
            <p:oleObj spid="_x0000_s461840" name="公式" r:id="rId17" imgW="558558" imgH="241195" progId="Equation.3">
              <p:embed/>
            </p:oleObj>
          </a:graphicData>
        </a:graphic>
      </p:graphicFrame>
      <p:graphicFrame>
        <p:nvGraphicFramePr>
          <p:cNvPr id="20" name="Object 31"/>
          <p:cNvGraphicFramePr>
            <a:graphicFrameLocks noChangeAspect="1"/>
          </p:cNvGraphicFramePr>
          <p:nvPr/>
        </p:nvGraphicFramePr>
        <p:xfrm>
          <a:off x="7592747" y="5224473"/>
          <a:ext cx="1071570" cy="469987"/>
        </p:xfrm>
        <a:graphic>
          <a:graphicData uri="http://schemas.openxmlformats.org/presentationml/2006/ole">
            <p:oleObj spid="_x0000_s461841" name="公式" r:id="rId18" imgW="545863" imgH="241195" progId="Equation.3">
              <p:embed/>
            </p:oleObj>
          </a:graphicData>
        </a:graphic>
      </p:graphicFrame>
    </p:spTree>
  </p:cSld>
  <p:clrMapOvr>
    <a:masterClrMapping/>
  </p:clrMapOvr>
  <p:transition>
    <p:split orient="vert"/>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81</a:t>
            </a:fld>
            <a:endParaRPr lang="en-US" altLang="zh-CN"/>
          </a:p>
        </p:txBody>
      </p:sp>
      <p:sp>
        <p:nvSpPr>
          <p:cNvPr id="3" name="内容占位符 2"/>
          <p:cNvSpPr txBox="1">
            <a:spLocks/>
          </p:cNvSpPr>
          <p:nvPr/>
        </p:nvSpPr>
        <p:spPr>
          <a:xfrm>
            <a:off x="457200" y="1059873"/>
            <a:ext cx="8229600" cy="4525963"/>
          </a:xfrm>
          <a:prstGeom prst="rect">
            <a:avLst/>
          </a:prstGeom>
        </p:spPr>
        <p:txBody>
          <a:bodyPr>
            <a:normAutofit fontScale="85000" lnSpcReduction="20000"/>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当</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j-</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=2</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时，因为</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所以</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因为                                                                                              </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所以</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或</a:t>
            </a:r>
          </a:p>
        </p:txBody>
      </p:sp>
      <p:sp>
        <p:nvSpPr>
          <p:cNvPr id="4" name="Rectangle 2"/>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5" name="Object 1"/>
          <p:cNvGraphicFramePr>
            <a:graphicFrameLocks noChangeAspect="1"/>
          </p:cNvGraphicFramePr>
          <p:nvPr/>
        </p:nvGraphicFramePr>
        <p:xfrm>
          <a:off x="3375449" y="839487"/>
          <a:ext cx="3763861" cy="1058586"/>
        </p:xfrm>
        <a:graphic>
          <a:graphicData uri="http://schemas.openxmlformats.org/presentationml/2006/ole">
            <p:oleObj spid="_x0000_s462850" name="公式" r:id="rId3" imgW="2438400" imgH="685800" progId="Equation.3">
              <p:embed/>
            </p:oleObj>
          </a:graphicData>
        </a:graphic>
      </p:graphicFrame>
      <p:sp>
        <p:nvSpPr>
          <p:cNvPr id="6" name="Rectangle 4"/>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7" name="Object 3"/>
          <p:cNvGraphicFramePr>
            <a:graphicFrameLocks noChangeAspect="1"/>
          </p:cNvGraphicFramePr>
          <p:nvPr/>
        </p:nvGraphicFramePr>
        <p:xfrm>
          <a:off x="1692135" y="2247896"/>
          <a:ext cx="756645" cy="442914"/>
        </p:xfrm>
        <a:graphic>
          <a:graphicData uri="http://schemas.openxmlformats.org/presentationml/2006/ole">
            <p:oleObj spid="_x0000_s462851" name="公式" r:id="rId4" imgW="393529" imgH="228501" progId="Equation.3">
              <p:embed/>
            </p:oleObj>
          </a:graphicData>
        </a:graphic>
      </p:graphicFrame>
      <p:sp>
        <p:nvSpPr>
          <p:cNvPr id="8" name="Rectangle 6"/>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9" name="Object 5"/>
          <p:cNvGraphicFramePr>
            <a:graphicFrameLocks noChangeAspect="1"/>
          </p:cNvGraphicFramePr>
          <p:nvPr/>
        </p:nvGraphicFramePr>
        <p:xfrm>
          <a:off x="2860149" y="2211257"/>
          <a:ext cx="1088831" cy="461369"/>
        </p:xfrm>
        <a:graphic>
          <a:graphicData uri="http://schemas.openxmlformats.org/presentationml/2006/ole">
            <p:oleObj spid="_x0000_s462852" name="公式" r:id="rId5" imgW="558558" imgH="241195" progId="Equation.3">
              <p:embed/>
            </p:oleObj>
          </a:graphicData>
        </a:graphic>
      </p:graphicFrame>
      <p:sp>
        <p:nvSpPr>
          <p:cNvPr id="10" name="Rectangle 8"/>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11" name="Object 7"/>
          <p:cNvGraphicFramePr>
            <a:graphicFrameLocks noChangeAspect="1"/>
          </p:cNvGraphicFramePr>
          <p:nvPr/>
        </p:nvGraphicFramePr>
        <p:xfrm>
          <a:off x="4183380" y="2141984"/>
          <a:ext cx="1051921" cy="461369"/>
        </p:xfrm>
        <a:graphic>
          <a:graphicData uri="http://schemas.openxmlformats.org/presentationml/2006/ole">
            <p:oleObj spid="_x0000_s462853" name="公式" r:id="rId6" imgW="545863" imgH="241195" progId="Equation.3">
              <p:embed/>
            </p:oleObj>
          </a:graphicData>
        </a:graphic>
      </p:graphicFrame>
      <p:sp>
        <p:nvSpPr>
          <p:cNvPr id="12" name="Rectangle 10"/>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13" name="Object 9"/>
          <p:cNvGraphicFramePr>
            <a:graphicFrameLocks noChangeAspect="1"/>
          </p:cNvGraphicFramePr>
          <p:nvPr/>
        </p:nvGraphicFramePr>
        <p:xfrm>
          <a:off x="1764282" y="2747962"/>
          <a:ext cx="3763682" cy="1075338"/>
        </p:xfrm>
        <a:graphic>
          <a:graphicData uri="http://schemas.openxmlformats.org/presentationml/2006/ole">
            <p:oleObj spid="_x0000_s462854" name="公式" r:id="rId7" imgW="2400300" imgH="685800" progId="Equation.3">
              <p:embed/>
            </p:oleObj>
          </a:graphicData>
        </a:graphic>
      </p:graphicFrame>
      <p:sp>
        <p:nvSpPr>
          <p:cNvPr id="14" name="Rectangle 12"/>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15" name="Object 11"/>
          <p:cNvGraphicFramePr>
            <a:graphicFrameLocks noChangeAspect="1"/>
          </p:cNvGraphicFramePr>
          <p:nvPr/>
        </p:nvGraphicFramePr>
        <p:xfrm>
          <a:off x="1693055" y="3902660"/>
          <a:ext cx="812009" cy="442914"/>
        </p:xfrm>
        <a:graphic>
          <a:graphicData uri="http://schemas.openxmlformats.org/presentationml/2006/ole">
            <p:oleObj spid="_x0000_s462855" name="公式" r:id="rId8" imgW="419100" imgH="228600" progId="Equation.3">
              <p:embed/>
            </p:oleObj>
          </a:graphicData>
        </a:graphic>
      </p:graphicFrame>
      <p:sp>
        <p:nvSpPr>
          <p:cNvPr id="16" name="Rectangle 14"/>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17" name="Object 13"/>
          <p:cNvGraphicFramePr>
            <a:graphicFrameLocks noChangeAspect="1"/>
          </p:cNvGraphicFramePr>
          <p:nvPr/>
        </p:nvGraphicFramePr>
        <p:xfrm>
          <a:off x="2789957" y="3861096"/>
          <a:ext cx="1033467" cy="461369"/>
        </p:xfrm>
        <a:graphic>
          <a:graphicData uri="http://schemas.openxmlformats.org/presentationml/2006/ole">
            <p:oleObj spid="_x0000_s462856" name="公式" r:id="rId9" imgW="533169" imgH="241195" progId="Equation.3">
              <p:embed/>
            </p:oleObj>
          </a:graphicData>
        </a:graphic>
      </p:graphicFrame>
      <p:sp>
        <p:nvSpPr>
          <p:cNvPr id="18" name="Rectangle 16"/>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19" name="Object 15"/>
          <p:cNvGraphicFramePr>
            <a:graphicFrameLocks noChangeAspect="1"/>
          </p:cNvGraphicFramePr>
          <p:nvPr/>
        </p:nvGraphicFramePr>
        <p:xfrm>
          <a:off x="4176291" y="3833387"/>
          <a:ext cx="1051921" cy="461369"/>
        </p:xfrm>
        <a:graphic>
          <a:graphicData uri="http://schemas.openxmlformats.org/presentationml/2006/ole">
            <p:oleObj spid="_x0000_s462857" name="公式" r:id="rId10" imgW="545863" imgH="241195" progId="Equation.3">
              <p:embed/>
            </p:oleObj>
          </a:graphicData>
        </a:graphic>
      </p:graphicFrame>
      <p:sp>
        <p:nvSpPr>
          <p:cNvPr id="20" name="Rectangle 18"/>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21" name="Object 17"/>
          <p:cNvGraphicFramePr>
            <a:graphicFrameLocks noChangeAspect="1"/>
          </p:cNvGraphicFramePr>
          <p:nvPr/>
        </p:nvGraphicFramePr>
        <p:xfrm>
          <a:off x="1269409" y="4732206"/>
          <a:ext cx="937624" cy="479230"/>
        </p:xfrm>
        <a:graphic>
          <a:graphicData uri="http://schemas.openxmlformats.org/presentationml/2006/ole">
            <p:oleObj spid="_x0000_s462858" name="公式" r:id="rId11" imgW="431613" imgH="215806" progId="Equation.3">
              <p:embed/>
            </p:oleObj>
          </a:graphicData>
        </a:graphic>
      </p:graphicFrame>
      <p:sp>
        <p:nvSpPr>
          <p:cNvPr id="22" name="Rectangle 20"/>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23" name="Object 19"/>
          <p:cNvGraphicFramePr>
            <a:graphicFrameLocks noChangeAspect="1"/>
          </p:cNvGraphicFramePr>
          <p:nvPr/>
        </p:nvGraphicFramePr>
        <p:xfrm>
          <a:off x="2598158" y="4690643"/>
          <a:ext cx="1229329" cy="520902"/>
        </p:xfrm>
        <a:graphic>
          <a:graphicData uri="http://schemas.openxmlformats.org/presentationml/2006/ole">
            <p:oleObj spid="_x0000_s462859" name="公式" r:id="rId12" imgW="558558" imgH="241195" progId="Equation.3">
              <p:embed/>
            </p:oleObj>
          </a:graphicData>
        </a:graphic>
      </p:graphicFrame>
      <p:sp>
        <p:nvSpPr>
          <p:cNvPr id="24" name="Rectangle 22"/>
          <p:cNvSpPr>
            <a:spLocks noChangeArrowheads="1"/>
          </p:cNvSpPr>
          <p:nvPr/>
        </p:nvSpPr>
        <p:spPr bwMode="auto">
          <a:xfrm>
            <a:off x="0" y="-74345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b="1">
              <a:solidFill>
                <a:schemeClr val="accent2"/>
              </a:solidFill>
            </a:endParaRPr>
          </a:p>
        </p:txBody>
      </p:sp>
      <p:graphicFrame>
        <p:nvGraphicFramePr>
          <p:cNvPr id="25" name="Object 21"/>
          <p:cNvGraphicFramePr>
            <a:graphicFrameLocks noChangeAspect="1"/>
          </p:cNvGraphicFramePr>
          <p:nvPr/>
        </p:nvGraphicFramePr>
        <p:xfrm>
          <a:off x="4120873" y="4649079"/>
          <a:ext cx="1229329" cy="500066"/>
        </p:xfrm>
        <a:graphic>
          <a:graphicData uri="http://schemas.openxmlformats.org/presentationml/2006/ole">
            <p:oleObj spid="_x0000_s462860" name="公式" r:id="rId13" imgW="558800" imgH="228600" progId="Equation.3">
              <p:embed/>
            </p:oleObj>
          </a:graphicData>
        </a:graphic>
      </p:graphicFrame>
    </p:spTree>
  </p:cSld>
  <p:clrMapOvr>
    <a:masterClrMapping/>
  </p:clrMapOvr>
  <p:transition>
    <p:split orient="ver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82</a:t>
            </a:fld>
            <a:endParaRPr lang="en-US" altLang="zh-CN"/>
          </a:p>
        </p:txBody>
      </p:sp>
      <p:sp>
        <p:nvSpPr>
          <p:cNvPr id="3" name="内容占位符 2"/>
          <p:cNvSpPr txBox="1">
            <a:spLocks/>
          </p:cNvSpPr>
          <p:nvPr/>
        </p:nvSpPr>
        <p:spPr>
          <a:xfrm>
            <a:off x="498763" y="1129146"/>
            <a:ext cx="8229600" cy="4525963"/>
          </a:xfrm>
          <a:prstGeom prst="rect">
            <a:avLst/>
          </a:prstGeom>
        </p:spPr>
        <p:txBody>
          <a:bodyPr>
            <a:normAutofit lnSpcReduction="10000"/>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当</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j-</a:t>
            </a:r>
            <a:r>
              <a:rPr kumimoji="1" lang="en-US" sz="28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=3</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时，因为</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所以</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因为</a:t>
            </a: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所以</a:t>
            </a:r>
          </a:p>
        </p:txBody>
      </p:sp>
      <p:graphicFrame>
        <p:nvGraphicFramePr>
          <p:cNvPr id="4" name="Object 1"/>
          <p:cNvGraphicFramePr>
            <a:graphicFrameLocks noChangeAspect="1"/>
          </p:cNvGraphicFramePr>
          <p:nvPr/>
        </p:nvGraphicFramePr>
        <p:xfrm>
          <a:off x="3566674" y="774545"/>
          <a:ext cx="5055031" cy="1137382"/>
        </p:xfrm>
        <a:graphic>
          <a:graphicData uri="http://schemas.openxmlformats.org/presentationml/2006/ole">
            <p:oleObj spid="_x0000_s463874" name="公式" r:id="rId3" imgW="3048000" imgH="685800" progId="Equation.3">
              <p:embed/>
            </p:oleObj>
          </a:graphicData>
        </a:graphic>
      </p:graphicFrame>
      <p:graphicFrame>
        <p:nvGraphicFramePr>
          <p:cNvPr id="5" name="Object 3"/>
          <p:cNvGraphicFramePr>
            <a:graphicFrameLocks noChangeAspect="1"/>
          </p:cNvGraphicFramePr>
          <p:nvPr/>
        </p:nvGraphicFramePr>
        <p:xfrm>
          <a:off x="1704149" y="2535221"/>
          <a:ext cx="812009" cy="442914"/>
        </p:xfrm>
        <a:graphic>
          <a:graphicData uri="http://schemas.openxmlformats.org/presentationml/2006/ole">
            <p:oleObj spid="_x0000_s463875" name="公式" r:id="rId4" imgW="419100" imgH="228600" progId="Equation.3">
              <p:embed/>
            </p:oleObj>
          </a:graphicData>
        </a:graphic>
      </p:graphicFrame>
      <p:graphicFrame>
        <p:nvGraphicFramePr>
          <p:cNvPr id="6" name="Object 5"/>
          <p:cNvGraphicFramePr>
            <a:graphicFrameLocks noChangeAspect="1"/>
          </p:cNvGraphicFramePr>
          <p:nvPr/>
        </p:nvGraphicFramePr>
        <p:xfrm>
          <a:off x="2811169" y="2553999"/>
          <a:ext cx="1051921" cy="461369"/>
        </p:xfrm>
        <a:graphic>
          <a:graphicData uri="http://schemas.openxmlformats.org/presentationml/2006/ole">
            <p:oleObj spid="_x0000_s463876" name="公式" r:id="rId5" imgW="545863" imgH="241195" progId="Equation.3">
              <p:embed/>
            </p:oleObj>
          </a:graphicData>
        </a:graphic>
      </p:graphicFrame>
      <p:graphicFrame>
        <p:nvGraphicFramePr>
          <p:cNvPr id="7" name="Object 7"/>
          <p:cNvGraphicFramePr>
            <a:graphicFrameLocks noChangeAspect="1"/>
          </p:cNvGraphicFramePr>
          <p:nvPr/>
        </p:nvGraphicFramePr>
        <p:xfrm>
          <a:off x="4227703" y="2484726"/>
          <a:ext cx="1088831" cy="461369"/>
        </p:xfrm>
        <a:graphic>
          <a:graphicData uri="http://schemas.openxmlformats.org/presentationml/2006/ole">
            <p:oleObj spid="_x0000_s463877" name="公式" r:id="rId6" imgW="558558" imgH="241195" progId="Equation.3">
              <p:embed/>
            </p:oleObj>
          </a:graphicData>
        </a:graphic>
      </p:graphicFrame>
      <p:graphicFrame>
        <p:nvGraphicFramePr>
          <p:cNvPr id="8" name="Object 9"/>
          <p:cNvGraphicFramePr>
            <a:graphicFrameLocks noChangeAspect="1"/>
          </p:cNvGraphicFramePr>
          <p:nvPr/>
        </p:nvGraphicFramePr>
        <p:xfrm>
          <a:off x="1802816" y="3238505"/>
          <a:ext cx="4708820" cy="1072896"/>
        </p:xfrm>
        <a:graphic>
          <a:graphicData uri="http://schemas.openxmlformats.org/presentationml/2006/ole">
            <p:oleObj spid="_x0000_s463878" name="公式" r:id="rId7" imgW="3009900" imgH="685800" progId="Equation.3">
              <p:embed/>
            </p:oleObj>
          </a:graphicData>
        </a:graphic>
      </p:graphicFrame>
      <p:graphicFrame>
        <p:nvGraphicFramePr>
          <p:cNvPr id="9" name="Object 11"/>
          <p:cNvGraphicFramePr>
            <a:graphicFrameLocks noChangeAspect="1"/>
          </p:cNvGraphicFramePr>
          <p:nvPr/>
        </p:nvGraphicFramePr>
        <p:xfrm>
          <a:off x="1753132" y="4767068"/>
          <a:ext cx="829092" cy="433389"/>
        </p:xfrm>
        <a:graphic>
          <a:graphicData uri="http://schemas.openxmlformats.org/presentationml/2006/ole">
            <p:oleObj spid="_x0000_s463879" name="公式" r:id="rId8" imgW="418918" imgH="215806" progId="Equation.3">
              <p:embed/>
            </p:oleObj>
          </a:graphicData>
        </a:graphic>
      </p:graphicFrame>
      <p:graphicFrame>
        <p:nvGraphicFramePr>
          <p:cNvPr id="10" name="Object 13"/>
          <p:cNvGraphicFramePr>
            <a:graphicFrameLocks noChangeAspect="1"/>
          </p:cNvGraphicFramePr>
          <p:nvPr/>
        </p:nvGraphicFramePr>
        <p:xfrm>
          <a:off x="2822859" y="4813168"/>
          <a:ext cx="1055208" cy="452232"/>
        </p:xfrm>
        <a:graphic>
          <a:graphicData uri="http://schemas.openxmlformats.org/presentationml/2006/ole">
            <p:oleObj spid="_x0000_s463880" name="公式" r:id="rId9" imgW="533169" imgH="228501" progId="Equation.3">
              <p:embed/>
            </p:oleObj>
          </a:graphicData>
        </a:graphic>
      </p:graphicFrame>
      <p:graphicFrame>
        <p:nvGraphicFramePr>
          <p:cNvPr id="11" name="Object 15"/>
          <p:cNvGraphicFramePr>
            <a:graphicFrameLocks noChangeAspect="1"/>
          </p:cNvGraphicFramePr>
          <p:nvPr/>
        </p:nvGraphicFramePr>
        <p:xfrm>
          <a:off x="4160476" y="4813169"/>
          <a:ext cx="1074051" cy="452232"/>
        </p:xfrm>
        <a:graphic>
          <a:graphicData uri="http://schemas.openxmlformats.org/presentationml/2006/ole">
            <p:oleObj spid="_x0000_s463881" name="公式" r:id="rId10" imgW="545863" imgH="228501" progId="Equation.3">
              <p:embed/>
            </p:oleObj>
          </a:graphicData>
        </a:graphic>
      </p:graphicFrame>
    </p:spTree>
  </p:cSld>
  <p:clrMapOvr>
    <a:masterClrMapping/>
  </p:clrMapOvr>
  <p:transition>
    <p:split orient="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83</a:t>
            </a:fld>
            <a:endParaRPr lang="en-US" altLang="zh-CN"/>
          </a:p>
        </p:txBody>
      </p:sp>
      <p:sp>
        <p:nvSpPr>
          <p:cNvPr id="3" name="内容占位符 2"/>
          <p:cNvSpPr txBox="1">
            <a:spLocks/>
          </p:cNvSpPr>
          <p:nvPr/>
        </p:nvSpPr>
        <p:spPr>
          <a:xfrm>
            <a:off x="457200" y="1600200"/>
            <a:ext cx="8229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当</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j-</a:t>
            </a:r>
            <a:r>
              <a:rPr kumimoji="1" lang="en-US" sz="28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=4</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时，因为</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zh-CN" alt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0"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都小于</a:t>
            </a:r>
            <a:r>
              <a:rPr kumimoji="1" lang="en-US" sz="2800" b="1" i="0" u="none" strike="noStrike" kern="0" cap="none" spc="0" normalizeH="0" baseline="0" noProof="0" dirty="0" smtClean="0">
                <a:ln>
                  <a:noFill/>
                </a:ln>
                <a:solidFill>
                  <a:schemeClr val="accent2"/>
                </a:solidFill>
                <a:effectLst/>
                <a:uLnTx/>
                <a:uFillTx/>
                <a:latin typeface="+mn-lt"/>
                <a:ea typeface="+mn-ea"/>
                <a:cs typeface="+mn-cs"/>
              </a:rPr>
              <a:t> </a:t>
            </a:r>
            <a:endParaRPr kumimoji="1" lang="zh-CN" altLang="en-US" sz="28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1"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所以</a:t>
            </a:r>
            <a:endParaRPr kumimoji="1" lang="zh-CN" altLang="en-US" sz="2800" b="1" i="0" u="none" strike="noStrike" kern="0" cap="none" spc="0" normalizeH="0" baseline="0" noProof="0" dirty="0">
              <a:ln>
                <a:noFill/>
              </a:ln>
              <a:solidFill>
                <a:schemeClr val="accent2"/>
              </a:solidFill>
              <a:effectLst/>
              <a:uLnTx/>
              <a:uFillTx/>
              <a:latin typeface="+mn-lt"/>
              <a:ea typeface="+mn-ea"/>
              <a:cs typeface="+mn-cs"/>
            </a:endParaRPr>
          </a:p>
        </p:txBody>
      </p:sp>
      <p:graphicFrame>
        <p:nvGraphicFramePr>
          <p:cNvPr id="4" name="Object 1"/>
          <p:cNvGraphicFramePr>
            <a:graphicFrameLocks noChangeAspect="1"/>
          </p:cNvGraphicFramePr>
          <p:nvPr/>
        </p:nvGraphicFramePr>
        <p:xfrm>
          <a:off x="2646217" y="2105890"/>
          <a:ext cx="5874327" cy="831274"/>
        </p:xfrm>
        <a:graphic>
          <a:graphicData uri="http://schemas.openxmlformats.org/presentationml/2006/ole">
            <p:oleObj spid="_x0000_s464898" name="公式" r:id="rId3" imgW="3670300" imgH="457200" progId="Equation.3">
              <p:embed/>
            </p:oleObj>
          </a:graphicData>
        </a:graphic>
      </p:graphicFrame>
      <p:graphicFrame>
        <p:nvGraphicFramePr>
          <p:cNvPr id="5" name="Object 3"/>
          <p:cNvGraphicFramePr>
            <a:graphicFrameLocks noChangeAspect="1"/>
          </p:cNvGraphicFramePr>
          <p:nvPr/>
        </p:nvGraphicFramePr>
        <p:xfrm>
          <a:off x="1073703" y="3207327"/>
          <a:ext cx="1000132" cy="452890"/>
        </p:xfrm>
        <a:graphic>
          <a:graphicData uri="http://schemas.openxmlformats.org/presentationml/2006/ole">
            <p:oleObj spid="_x0000_s464899" name="公式" r:id="rId4" imgW="508000" imgH="228600" progId="Equation.3">
              <p:embed/>
            </p:oleObj>
          </a:graphicData>
        </a:graphic>
      </p:graphicFrame>
      <p:graphicFrame>
        <p:nvGraphicFramePr>
          <p:cNvPr id="6" name="Object 5"/>
          <p:cNvGraphicFramePr>
            <a:graphicFrameLocks noChangeAspect="1"/>
          </p:cNvGraphicFramePr>
          <p:nvPr/>
        </p:nvGraphicFramePr>
        <p:xfrm>
          <a:off x="3270112" y="3165764"/>
          <a:ext cx="3232570" cy="428628"/>
        </p:xfrm>
        <a:graphic>
          <a:graphicData uri="http://schemas.openxmlformats.org/presentationml/2006/ole">
            <p:oleObj spid="_x0000_s464900" name="公式" r:id="rId5" imgW="1727200" imgH="228600" progId="Equation.3">
              <p:embed/>
            </p:oleObj>
          </a:graphicData>
        </a:graphic>
      </p:graphicFrame>
      <p:graphicFrame>
        <p:nvGraphicFramePr>
          <p:cNvPr id="7" name="Object 7"/>
          <p:cNvGraphicFramePr>
            <a:graphicFrameLocks noChangeAspect="1"/>
          </p:cNvGraphicFramePr>
          <p:nvPr/>
        </p:nvGraphicFramePr>
        <p:xfrm>
          <a:off x="1676059" y="4114808"/>
          <a:ext cx="976218" cy="520650"/>
        </p:xfrm>
        <a:graphic>
          <a:graphicData uri="http://schemas.openxmlformats.org/presentationml/2006/ole">
            <p:oleObj spid="_x0000_s464901" name="公式" r:id="rId6" imgW="431613" imgH="228501" progId="Equation.3">
              <p:embed/>
            </p:oleObj>
          </a:graphicData>
        </a:graphic>
      </p:graphicFrame>
      <p:graphicFrame>
        <p:nvGraphicFramePr>
          <p:cNvPr id="8" name="Object 9"/>
          <p:cNvGraphicFramePr>
            <a:graphicFrameLocks noChangeAspect="1"/>
          </p:cNvGraphicFramePr>
          <p:nvPr/>
        </p:nvGraphicFramePr>
        <p:xfrm>
          <a:off x="2844073" y="4100954"/>
          <a:ext cx="1236544" cy="542343"/>
        </p:xfrm>
        <a:graphic>
          <a:graphicData uri="http://schemas.openxmlformats.org/presentationml/2006/ole">
            <p:oleObj spid="_x0000_s464902" name="公式" r:id="rId7" imgW="545863" imgH="241195" progId="Equation.3">
              <p:embed/>
            </p:oleObj>
          </a:graphicData>
        </a:graphic>
      </p:graphicFrame>
      <p:graphicFrame>
        <p:nvGraphicFramePr>
          <p:cNvPr id="9" name="Object 11"/>
          <p:cNvGraphicFramePr>
            <a:graphicFrameLocks noChangeAspect="1"/>
          </p:cNvGraphicFramePr>
          <p:nvPr/>
        </p:nvGraphicFramePr>
        <p:xfrm>
          <a:off x="4364517" y="4053436"/>
          <a:ext cx="1279931" cy="542343"/>
        </p:xfrm>
        <a:graphic>
          <a:graphicData uri="http://schemas.openxmlformats.org/presentationml/2006/ole">
            <p:oleObj spid="_x0000_s464903" name="公式" r:id="rId8" imgW="558558" imgH="241195" progId="Equation.3">
              <p:embed/>
            </p:oleObj>
          </a:graphicData>
        </a:graphic>
      </p:graphicFrame>
    </p:spTree>
  </p:cSld>
  <p:clrMapOvr>
    <a:masterClrMapping/>
  </p:clrMapOvr>
  <p:transition>
    <p:split orient="vert"/>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84</a:t>
            </a:fld>
            <a:endParaRPr lang="en-US" altLang="zh-CN"/>
          </a:p>
        </p:txBody>
      </p:sp>
      <p:sp>
        <p:nvSpPr>
          <p:cNvPr id="3" name="标题 1"/>
          <p:cNvSpPr txBox="1">
            <a:spLocks/>
          </p:cNvSpPr>
          <p:nvPr/>
        </p:nvSpPr>
        <p:spPr>
          <a:xfrm>
            <a:off x="263236" y="427038"/>
            <a:ext cx="8229600" cy="681326"/>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7.3.5</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84909" y="1170710"/>
            <a:ext cx="8229600" cy="1042982"/>
          </a:xfrm>
          <a:prstGeom prst="rect">
            <a:avLst/>
          </a:prstGeom>
        </p:spPr>
        <p:txBody>
          <a:bodyPr>
            <a:normAutofit lnSpcReduction="10000"/>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在上面的计算过程中，可以构造出图</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7.3.5</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中各棵树。</a:t>
            </a:r>
            <a:endParaRPr kumimoji="1" lang="zh-CN" altLang="en-US" sz="3200" b="1" i="0" u="none" strike="noStrike" kern="0" cap="none" spc="0" normalizeH="0" baseline="0" noProof="0" dirty="0">
              <a:ln>
                <a:noFill/>
              </a:ln>
              <a:solidFill>
                <a:schemeClr val="accent2"/>
              </a:solidFill>
              <a:effectLst/>
              <a:uLnTx/>
              <a:uFillTx/>
              <a:latin typeface="+mn-lt"/>
              <a:ea typeface="+mn-ea"/>
              <a:cs typeface="+mn-cs"/>
            </a:endParaRPr>
          </a:p>
        </p:txBody>
      </p:sp>
      <p:graphicFrame>
        <p:nvGraphicFramePr>
          <p:cNvPr id="5" name="Object 1"/>
          <p:cNvGraphicFramePr>
            <a:graphicFrameLocks noChangeAspect="1"/>
          </p:cNvGraphicFramePr>
          <p:nvPr/>
        </p:nvGraphicFramePr>
        <p:xfrm>
          <a:off x="920000" y="2195506"/>
          <a:ext cx="7617111" cy="3914349"/>
        </p:xfrm>
        <a:graphic>
          <a:graphicData uri="http://schemas.openxmlformats.org/presentationml/2006/ole">
            <p:oleObj spid="_x0000_s465922" name="Picture" r:id="rId3" imgW="6167107" imgH="3168036" progId="Word.Picture.8">
              <p:embed/>
            </p:oleObj>
          </a:graphicData>
        </a:graphic>
      </p:graphicFrame>
    </p:spTree>
  </p:cSld>
  <p:clrMapOvr>
    <a:masterClrMapping/>
  </p:clrMapOvr>
  <p:transition>
    <p:split orient="vert"/>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85</a:t>
            </a:fld>
            <a:endParaRPr lang="en-US" altLang="zh-CN"/>
          </a:p>
        </p:txBody>
      </p:sp>
      <p:sp>
        <p:nvSpPr>
          <p:cNvPr id="3" name="标题 1"/>
          <p:cNvSpPr txBox="1">
            <a:spLocks/>
          </p:cNvSpPr>
          <p:nvPr/>
        </p:nvSpPr>
        <p:spPr>
          <a:xfrm>
            <a:off x="471055" y="399329"/>
            <a:ext cx="8229600" cy="764453"/>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图</a:t>
            </a:r>
            <a:r>
              <a:rPr kumimoji="1" 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7.3.6</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29491" y="1184564"/>
            <a:ext cx="8229600" cy="1614486"/>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依据根和子树之间的关系，把它们装配起来，可以得到图</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7.3.6</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中的两棵最佳查找树，它们的根结点都是</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a2</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，最小代价都为</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32</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p>
        </p:txBody>
      </p:sp>
      <p:graphicFrame>
        <p:nvGraphicFramePr>
          <p:cNvPr id="5" name="Object 1"/>
          <p:cNvGraphicFramePr>
            <a:graphicFrameLocks noChangeAspect="1"/>
          </p:cNvGraphicFramePr>
          <p:nvPr/>
        </p:nvGraphicFramePr>
        <p:xfrm>
          <a:off x="868913" y="2890838"/>
          <a:ext cx="7735878" cy="2357454"/>
        </p:xfrm>
        <a:graphic>
          <a:graphicData uri="http://schemas.openxmlformats.org/presentationml/2006/ole">
            <p:oleObj spid="_x0000_s466946" name="Picture" r:id="rId3" imgW="5367801" imgH="1188823" progId="Word.Picture.8">
              <p:embed/>
            </p:oleObj>
          </a:graphicData>
        </a:graphic>
      </p:graphicFrame>
    </p:spTree>
  </p:cSld>
  <p:clrMapOvr>
    <a:masterClrMapping/>
  </p:clrMapOvr>
  <p:transition>
    <p:split orient="ver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86</a:t>
            </a:fld>
            <a:endParaRPr lang="en-US" altLang="zh-CN"/>
          </a:p>
        </p:txBody>
      </p:sp>
      <p:sp>
        <p:nvSpPr>
          <p:cNvPr id="3" name="标题 1"/>
          <p:cNvSpPr txBox="1">
            <a:spLocks/>
          </p:cNvSpPr>
          <p:nvPr/>
        </p:nvSpPr>
        <p:spPr>
          <a:xfrm>
            <a:off x="471055" y="759547"/>
            <a:ext cx="8229600" cy="72289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计算代价</a:t>
            </a:r>
            <a:r>
              <a:rPr kumimoji="1" 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c</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的复杂性</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71054" y="1544782"/>
            <a:ext cx="8229600" cy="4525963"/>
          </a:xfrm>
          <a:prstGeom prst="rect">
            <a:avLst/>
          </a:prstGeom>
        </p:spPr>
        <p:txBody>
          <a:bodyPr/>
          <a:lstStyle/>
          <a:p>
            <a:pPr marL="342900" lvl="0" indent="-342900" algn="just">
              <a:spcBef>
                <a:spcPct val="20000"/>
              </a:spcBef>
              <a:buFontTx/>
              <a:buChar cha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在计算</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c</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ij</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时，按</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j-</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=1</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2</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 </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的次序进行。当</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j-</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时，计算</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c</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01</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,c</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,…,c</a:t>
            </a:r>
            <a:r>
              <a:rPr lang="en-US" altLang="zh-CN" sz="3200" b="1" u="none" kern="0" baseline="-25000" dirty="0" smtClean="0">
                <a:solidFill>
                  <a:schemeClr val="accent2"/>
                </a:solidFill>
              </a:rPr>
              <a:t>(</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n-1)n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；当</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j-</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=2</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时，就是</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c</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02</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c</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13</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 …, c</a:t>
            </a:r>
            <a:r>
              <a:rPr lang="en-US" altLang="zh-CN" sz="3200" b="1" u="none" kern="0" baseline="-25000" dirty="0" smtClean="0">
                <a:solidFill>
                  <a:schemeClr val="accent2"/>
                </a:solidFill>
              </a:rPr>
              <a:t>(</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n-2)n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；等等。</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当</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j-</a:t>
            </a:r>
            <a:r>
              <a:rPr kumimoji="1" lang="en-US" sz="3200" b="1" i="0" u="none" strike="noStrike" kern="0" cap="none" spc="0" normalizeH="0" baseline="0" noProof="0" dirty="0" err="1" smtClean="0">
                <a:ln>
                  <a:noFill/>
                </a:ln>
                <a:solidFill>
                  <a:schemeClr val="accent2"/>
                </a:solidFill>
                <a:effectLst/>
                <a:uLnTx/>
                <a:uFillTx/>
                <a:latin typeface="+mn-lt"/>
                <a:ea typeface="+mn-ea"/>
                <a:cs typeface="+mn-cs"/>
              </a:rPr>
              <a:t>i</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=m</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时，就需计算</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n-m+1</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个</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c</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ij</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，而计算</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c</a:t>
            </a:r>
            <a:r>
              <a:rPr kumimoji="1" lang="en-US" sz="3200" b="1" i="0" u="none" strike="noStrike" kern="0" cap="none" spc="0" normalizeH="0" baseline="-25000" noProof="0" dirty="0" smtClean="0">
                <a:ln>
                  <a:noFill/>
                </a:ln>
                <a:solidFill>
                  <a:schemeClr val="accent2"/>
                </a:solidFill>
                <a:effectLst/>
                <a:uLnTx/>
                <a:uFillTx/>
                <a:latin typeface="+mn-lt"/>
                <a:ea typeface="+mn-ea"/>
                <a:cs typeface="+mn-cs"/>
              </a:rPr>
              <a:t>ij</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时又需要从</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m</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个数中找出其最小者。因此，所需的时间为</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en-US" altLang="zh-CN" sz="3200" b="1" i="0" u="none" strike="noStrike" kern="0" cap="none" spc="0" normalizeH="0" baseline="0" noProof="0" dirty="0" smtClean="0">
                <a:ln>
                  <a:noFill/>
                </a:ln>
                <a:solidFill>
                  <a:schemeClr val="tx2"/>
                </a:solidFill>
                <a:effectLst/>
                <a:uLnTx/>
                <a:uFillTx/>
                <a:latin typeface="+mn-lt"/>
                <a:ea typeface="+mn-ea"/>
                <a:cs typeface="+mn-cs"/>
              </a:rPr>
              <a:t>(</a:t>
            </a:r>
            <a:r>
              <a:rPr kumimoji="1" lang="en-US" sz="3200" b="1" i="0" u="none" strike="noStrike" kern="0" cap="none" spc="0" normalizeH="0" baseline="0" noProof="0" dirty="0" smtClean="0">
                <a:ln>
                  <a:noFill/>
                </a:ln>
                <a:solidFill>
                  <a:schemeClr val="tx2"/>
                </a:solidFill>
                <a:effectLst/>
                <a:uLnTx/>
                <a:uFillTx/>
                <a:latin typeface="+mn-lt"/>
                <a:ea typeface="+mn-ea"/>
                <a:cs typeface="+mn-cs"/>
              </a:rPr>
              <a:t>n-m+1</a:t>
            </a:r>
            <a:r>
              <a:rPr kumimoji="1" lang="en-US" altLang="zh-CN" sz="3200" b="1" i="0" u="none" strike="noStrike" kern="0" cap="none" spc="0" normalizeH="0" baseline="0" noProof="0" dirty="0" smtClean="0">
                <a:ln>
                  <a:noFill/>
                </a:ln>
                <a:solidFill>
                  <a:schemeClr val="tx2"/>
                </a:solidFill>
                <a:effectLst/>
                <a:uLnTx/>
                <a:uFillTx/>
                <a:latin typeface="+mn-lt"/>
                <a:ea typeface="+mn-ea"/>
                <a:cs typeface="+mn-cs"/>
              </a:rPr>
              <a:t>)</a:t>
            </a:r>
            <a:r>
              <a:rPr kumimoji="1" lang="en-US" sz="3200" b="1" i="0" u="none" strike="noStrike" kern="0" cap="none" spc="0" normalizeH="0" baseline="0" noProof="0" dirty="0" smtClean="0">
                <a:ln>
                  <a:noFill/>
                </a:ln>
                <a:solidFill>
                  <a:schemeClr val="tx2"/>
                </a:solidFill>
                <a:effectLst/>
                <a:uLnTx/>
                <a:uFillTx/>
                <a:latin typeface="+mn-lt"/>
                <a:ea typeface="+mn-ea"/>
                <a:cs typeface="+mn-cs"/>
              </a:rPr>
              <a:t>m=nm-m</a:t>
            </a:r>
            <a:r>
              <a:rPr kumimoji="1" lang="en-US" sz="3200" b="1" i="0" u="none" strike="noStrike" kern="0" cap="none" spc="0" normalizeH="0" baseline="30000" noProof="0" dirty="0" smtClean="0">
                <a:ln>
                  <a:noFill/>
                </a:ln>
                <a:solidFill>
                  <a:schemeClr val="tx2"/>
                </a:solidFill>
                <a:effectLst/>
                <a:uLnTx/>
                <a:uFillTx/>
                <a:latin typeface="+mn-lt"/>
                <a:ea typeface="+mn-ea"/>
                <a:cs typeface="+mn-cs"/>
              </a:rPr>
              <a:t>2</a:t>
            </a:r>
            <a:r>
              <a:rPr kumimoji="1" lang="en-US" sz="3200" b="1" i="0" u="none" strike="noStrike" kern="0" cap="none" spc="0" normalizeH="0" baseline="0" noProof="0" dirty="0" smtClean="0">
                <a:ln>
                  <a:noFill/>
                </a:ln>
                <a:solidFill>
                  <a:schemeClr val="tx2"/>
                </a:solidFill>
                <a:effectLst/>
                <a:uLnTx/>
                <a:uFillTx/>
                <a:latin typeface="+mn-lt"/>
                <a:ea typeface="+mn-ea"/>
                <a:cs typeface="+mn-cs"/>
              </a:rPr>
              <a:t>+m</a:t>
            </a:r>
            <a:endParaRPr kumimoji="1" lang="zh-CN" altLang="en-US" sz="32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而且</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m</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是从</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取到</a:t>
            </a:r>
            <a:r>
              <a:rPr kumimoji="1" lang="en-US"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，故总的时间为</a:t>
            </a:r>
            <a:r>
              <a:rPr kumimoji="1" lang="en-US" altLang="zh-CN" sz="3200" b="1" i="0" u="none" strike="noStrike" kern="0" cap="none" spc="0" normalizeH="0" baseline="0" noProof="0" dirty="0" smtClean="0">
                <a:ln>
                  <a:noFill/>
                </a:ln>
                <a:solidFill>
                  <a:schemeClr val="tx2"/>
                </a:solidFill>
                <a:effectLst/>
                <a:uLnTx/>
                <a:uFillTx/>
                <a:latin typeface="+mn-lt"/>
                <a:ea typeface="+mn-ea"/>
                <a:cs typeface="+mn-cs"/>
              </a:rPr>
              <a:t>O(n</a:t>
            </a:r>
            <a:r>
              <a:rPr kumimoji="1" lang="en-US" altLang="zh-CN" sz="3200" b="1" i="0" u="none" strike="noStrike" kern="0" cap="none" spc="0" normalizeH="0" baseline="30000" noProof="0" dirty="0" smtClean="0">
                <a:ln>
                  <a:noFill/>
                </a:ln>
                <a:solidFill>
                  <a:schemeClr val="tx2"/>
                </a:solidFill>
                <a:effectLst/>
                <a:uLnTx/>
                <a:uFillTx/>
                <a:latin typeface="+mn-lt"/>
                <a:ea typeface="+mn-ea"/>
                <a:cs typeface="+mn-cs"/>
              </a:rPr>
              <a:t>3</a:t>
            </a:r>
            <a:r>
              <a:rPr kumimoji="1" lang="en-US" altLang="zh-CN" sz="3200" b="1" i="0" u="none" strike="noStrike" kern="0" cap="none" spc="0" normalizeH="0" baseline="0" noProof="0" dirty="0" smtClean="0">
                <a:ln>
                  <a:noFill/>
                </a:ln>
                <a:solidFill>
                  <a:schemeClr val="tx2"/>
                </a:solidFill>
                <a:effectLst/>
                <a:uLnTx/>
                <a:uFillTx/>
                <a:latin typeface="+mn-lt"/>
                <a:ea typeface="+mn-ea"/>
                <a:cs typeface="+mn-cs"/>
              </a:rPr>
              <a: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87</a:t>
            </a:fld>
            <a:endParaRPr lang="en-US" altLang="zh-CN"/>
          </a:p>
        </p:txBody>
      </p:sp>
      <p:sp>
        <p:nvSpPr>
          <p:cNvPr id="3" name="Rectangle 2"/>
          <p:cNvSpPr txBox="1">
            <a:spLocks noChangeArrowheads="1"/>
          </p:cNvSpPr>
          <p:nvPr/>
        </p:nvSpPr>
        <p:spPr>
          <a:xfrm>
            <a:off x="484909" y="524020"/>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算法基本思路</a:t>
            </a:r>
          </a:p>
        </p:txBody>
      </p:sp>
      <p:sp>
        <p:nvSpPr>
          <p:cNvPr id="4" name="Rectangle 3"/>
          <p:cNvSpPr txBox="1">
            <a:spLocks noChangeArrowheads="1"/>
          </p:cNvSpPr>
          <p:nvPr/>
        </p:nvSpPr>
        <p:spPr>
          <a:xfrm>
            <a:off x="498764" y="1323109"/>
            <a:ext cx="8229600" cy="4525963"/>
          </a:xfrm>
          <a:prstGeom prst="rect">
            <a:avLst/>
          </a:prstGeom>
        </p:spPr>
        <p:txBody>
          <a:bodyPr/>
          <a:lstStyle/>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初始化</a:t>
            </a:r>
          </a:p>
          <a:p>
            <a:pPr marL="742950" marR="0" lvl="1" indent="-285750" algn="just" defTabSz="914400" rtl="0" eaLnBrk="1" fontAlgn="base" latinLnBrk="0" hangingPunct="1">
              <a:lnSpc>
                <a:spcPct val="90000"/>
              </a:lnSpc>
              <a:spcBef>
                <a:spcPct val="20000"/>
              </a:spcBef>
              <a:spcAft>
                <a:spcPct val="0"/>
              </a:spcAft>
              <a:buClrTx/>
              <a:buSzTx/>
              <a:buFontTx/>
              <a:buChar char="–"/>
              <a:tabLst/>
              <a:defRPr/>
            </a:pPr>
            <a:r>
              <a:rPr kumimoji="1" lang="en-US" altLang="zh-CN" sz="2800" b="1" i="0" u="none" strike="noStrike" kern="0" cap="none" spc="0" normalizeH="0" baseline="0" noProof="0" dirty="0" smtClean="0">
                <a:ln>
                  <a:noFill/>
                </a:ln>
                <a:solidFill>
                  <a:srgbClr val="FF0000"/>
                </a:solidFill>
                <a:effectLst/>
                <a:uLnTx/>
                <a:uFillTx/>
                <a:latin typeface="+mn-lt"/>
                <a:ea typeface="+mn-ea"/>
              </a:rPr>
              <a:t>W[</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 C [</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 W[</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][i+1], C[</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][i+1], R[</a:t>
            </a:r>
            <a:r>
              <a:rPr kumimoji="1" lang="en-US" altLang="zh-CN" sz="2800" b="1" i="0" u="none" strike="noStrike" kern="0" cap="none" spc="0" normalizeH="0" baseline="0" noProof="0" dirty="0" err="1" smtClean="0">
                <a:ln>
                  <a:noFill/>
                </a:ln>
                <a:solidFill>
                  <a:srgbClr val="FF0000"/>
                </a:solidFill>
                <a:effectLst/>
                <a:uLnTx/>
                <a:uFillTx/>
                <a:latin typeface="+mn-lt"/>
                <a:ea typeface="+mn-ea"/>
              </a:rPr>
              <a:t>i</a:t>
            </a:r>
            <a:r>
              <a:rPr kumimoji="1" lang="en-US" altLang="zh-CN" sz="2800" b="1" i="0" u="none" strike="noStrike" kern="0" cap="none" spc="0" normalizeH="0" baseline="0" noProof="0" dirty="0" smtClean="0">
                <a:ln>
                  <a:noFill/>
                </a:ln>
                <a:solidFill>
                  <a:srgbClr val="FF0000"/>
                </a:solidFill>
                <a:effectLst/>
                <a:uLnTx/>
                <a:uFillTx/>
                <a:latin typeface="+mn-lt"/>
                <a:ea typeface="+mn-ea"/>
              </a:rPr>
              <a:t>][i+1]</a:t>
            </a:r>
          </a:p>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循环（内部结点数从</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2</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增到</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n</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，步长为</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1</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a:t>
            </a:r>
          </a:p>
          <a:p>
            <a:pPr marL="742950" marR="0" lvl="1" indent="-285750" algn="just" defTabSz="914400" rtl="0" eaLnBrk="1" fontAlgn="base" latinLnBrk="0" hangingPunct="1">
              <a:lnSpc>
                <a:spcPct val="9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循环（依次对当前规模的每棵子树）</a:t>
            </a:r>
          </a:p>
          <a:p>
            <a:pPr marL="1143000" marR="0" lvl="2" indent="-228600" algn="just" defTabSz="914400" rtl="0" eaLnBrk="1" fontAlgn="base" latinLnBrk="0" hangingPunct="1">
              <a:lnSpc>
                <a:spcPct val="9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循环（依次让本子树内每个内部结点为根） </a:t>
            </a:r>
          </a:p>
          <a:p>
            <a:pPr marL="1600200" marR="0" lvl="3" indent="-228600" algn="just" defTabSz="914400" rtl="0" eaLnBrk="1" fontAlgn="base" latinLnBrk="0" hangingPunct="1">
              <a:lnSpc>
                <a:spcPct val="90000"/>
              </a:lnSpc>
              <a:spcBef>
                <a:spcPct val="20000"/>
              </a:spcBef>
              <a:spcAft>
                <a:spcPct val="0"/>
              </a:spcAft>
              <a:buClrTx/>
              <a:buSzTx/>
              <a:buFontTx/>
              <a:buChar char="–"/>
              <a:tabLst/>
              <a:defRPr/>
            </a:pPr>
            <a:r>
              <a:rPr kumimoji="1" lang="en-US" altLang="zh-CN" sz="2000" b="1" i="0" u="none" strike="noStrike" kern="0" cap="none" spc="0" normalizeH="0" baseline="0" noProof="0" dirty="0" smtClean="0">
                <a:ln>
                  <a:noFill/>
                </a:ln>
                <a:solidFill>
                  <a:srgbClr val="7030A0"/>
                </a:solidFill>
                <a:effectLst/>
                <a:uLnTx/>
                <a:uFillTx/>
                <a:latin typeface="+mn-lt"/>
                <a:ea typeface="+mn-ea"/>
              </a:rPr>
              <a:t>{</a:t>
            </a:r>
            <a:r>
              <a:rPr kumimoji="1" lang="zh-CN" altLang="en-US" sz="2000" b="1" i="0" u="none" strike="noStrike" kern="0" cap="none" spc="0" normalizeH="0" baseline="0" noProof="0" dirty="0" smtClean="0">
                <a:ln>
                  <a:noFill/>
                </a:ln>
                <a:solidFill>
                  <a:srgbClr val="7030A0"/>
                </a:solidFill>
                <a:effectLst/>
                <a:uLnTx/>
                <a:uFillTx/>
                <a:latin typeface="+mn-lt"/>
                <a:ea typeface="+mn-ea"/>
              </a:rPr>
              <a:t>根据之前算好的较小规模子树的代价，推算当前子树的代价，从中寻找最小代价子树，保存，用于后续推算更大规模子树的代价</a:t>
            </a:r>
            <a:r>
              <a:rPr kumimoji="1" lang="en-US" altLang="zh-CN" sz="2000" b="1" i="0" u="none" strike="noStrike" kern="0" cap="none" spc="0" normalizeH="0" baseline="0" noProof="0" dirty="0" smtClean="0">
                <a:ln>
                  <a:noFill/>
                </a:ln>
                <a:solidFill>
                  <a:srgbClr val="7030A0"/>
                </a:solidFill>
                <a:effectLst/>
                <a:uLnTx/>
                <a:uFillTx/>
                <a:latin typeface="+mn-lt"/>
                <a:ea typeface="+mn-ea"/>
              </a:rPr>
              <a:t>}</a:t>
            </a:r>
          </a:p>
          <a:p>
            <a:pPr marL="342900" marR="0" lvl="0" indent="-342900" algn="just" defTabSz="914400" rtl="0" eaLnBrk="1" fontAlgn="base" latinLnBrk="0" hangingPunct="1">
              <a:lnSpc>
                <a:spcPct val="9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最后得到最优二叉搜索树。</a:t>
            </a:r>
          </a:p>
        </p:txBody>
      </p:sp>
    </p:spTree>
  </p:cSld>
  <p:clrMapOvr>
    <a:masterClrMapping/>
  </p:clrMapOvr>
  <p:transition>
    <p:split orient="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88</a:t>
            </a:fld>
            <a:endParaRPr lang="en-US" altLang="zh-CN"/>
          </a:p>
        </p:txBody>
      </p:sp>
      <p:sp>
        <p:nvSpPr>
          <p:cNvPr id="3" name="标题 1"/>
          <p:cNvSpPr txBox="1">
            <a:spLocks/>
          </p:cNvSpPr>
          <p:nvPr/>
        </p:nvSpPr>
        <p:spPr>
          <a:xfrm>
            <a:off x="443345" y="607148"/>
            <a:ext cx="82296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7.3.5</a:t>
            </a:r>
            <a:r>
              <a:rPr kumimoji="1" lang="en-US" altLang="zh-CN" sz="3600" b="1" i="0" u="none" strike="noStrike" kern="0" cap="none" spc="0" normalizeH="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 </a:t>
            </a: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动态二叉搜索树</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57200" y="1600200"/>
            <a:ext cx="8229600"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非平衡二叉搜索树</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FF0000"/>
                </a:solidFill>
                <a:effectLst/>
                <a:uLnTx/>
                <a:uFillTx/>
                <a:latin typeface="+mn-lt"/>
                <a:ea typeface="+mn-ea"/>
              </a:rPr>
              <a:t>前面介绍了静态二叉搜索树的基本结构，在静态二叉搜索树中可以直接通过插入和删除操作实现对数据的动态操作。</a:t>
            </a:r>
          </a:p>
        </p:txBody>
      </p:sp>
    </p:spTree>
  </p:cSld>
  <p:clrMapOvr>
    <a:masterClrMapping/>
  </p:clrMapOvr>
  <p:transition>
    <p:split orient="vert"/>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89</a:t>
            </a:fld>
            <a:endParaRPr lang="en-US" altLang="zh-CN"/>
          </a:p>
        </p:txBody>
      </p:sp>
      <p:sp>
        <p:nvSpPr>
          <p:cNvPr id="3" name="标题 1"/>
          <p:cNvSpPr txBox="1">
            <a:spLocks/>
          </p:cNvSpPr>
          <p:nvPr/>
        </p:nvSpPr>
        <p:spPr>
          <a:xfrm>
            <a:off x="429490" y="524020"/>
            <a:ext cx="8229600" cy="722889"/>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二叉搜索树的插入操作</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484909" y="1336963"/>
            <a:ext cx="8229600" cy="4525963"/>
          </a:xfrm>
          <a:prstGeom prst="rect">
            <a:avLst/>
          </a:prstGeom>
        </p:spPr>
        <p:txBody>
          <a:bodyPr>
            <a:normAutofit/>
          </a:bodyPr>
          <a:lstStyle/>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下面用</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C</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函数实现在给定的查找树</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中插入一个键值为</a:t>
            </a:r>
            <a:r>
              <a:rPr kumimoji="1" lang="en-US" altLang="zh-CN" sz="3200" b="1"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3200" b="1" i="0" u="none" strike="noStrike" kern="0" cap="none" spc="0" normalizeH="0" baseline="0" noProof="0" dirty="0" smtClean="0">
                <a:ln>
                  <a:noFill/>
                </a:ln>
                <a:solidFill>
                  <a:schemeClr val="accent2"/>
                </a:solidFill>
                <a:effectLst/>
                <a:uLnTx/>
                <a:uFillTx/>
                <a:latin typeface="+mn-lt"/>
                <a:ea typeface="+mn-ea"/>
                <a:cs typeface="+mn-cs"/>
              </a:rPr>
              <a:t>的结点的操作。</a:t>
            </a:r>
            <a:endParaRPr kumimoji="1" lang="en-US" altLang="zh-CN" sz="3200" b="1" i="0" u="none" strike="noStrike" kern="0" cap="none" spc="0" normalizeH="0" baseline="0" noProof="0" dirty="0" smtClean="0">
              <a:ln>
                <a:noFill/>
              </a:ln>
              <a:solidFill>
                <a:schemeClr val="accent2"/>
              </a:solidFill>
              <a:effectLst/>
              <a:uLnTx/>
              <a:uFillTx/>
              <a:latin typeface="+mn-lt"/>
              <a:ea typeface="+mn-ea"/>
              <a:cs typeface="+mn-cs"/>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首先，调用</a:t>
            </a:r>
            <a:r>
              <a:rPr kumimoji="1" lang="en-US" altLang="zh-CN" sz="2800" b="1" i="0" u="none" strike="noStrike" kern="0" cap="none" spc="0" normalizeH="0" baseline="0" noProof="0" dirty="0" smtClean="0">
                <a:ln>
                  <a:noFill/>
                </a:ln>
                <a:solidFill>
                  <a:srgbClr val="006600"/>
                </a:solidFill>
                <a:effectLst/>
                <a:uLnTx/>
                <a:uFillTx/>
                <a:latin typeface="+mn-lt"/>
                <a:ea typeface="+mn-ea"/>
              </a:rPr>
              <a:t>search(</a:t>
            </a:r>
            <a:r>
              <a:rPr lang="zh-CN" altLang="en-US" sz="2800" b="1" u="none" kern="0" dirty="0" smtClean="0">
                <a:solidFill>
                  <a:srgbClr val="006600"/>
                </a:solidFill>
                <a:latin typeface="+mn-lt"/>
                <a:ea typeface="+mn-ea"/>
              </a:rPr>
              <a:t> </a:t>
            </a:r>
            <a:r>
              <a:rPr kumimoji="1" lang="en-US" altLang="zh-CN" sz="2800" b="1" i="0" u="none" strike="noStrike" kern="0" cap="none" spc="0" normalizeH="0" baseline="0" noProof="0" dirty="0" smtClean="0">
                <a:ln>
                  <a:noFill/>
                </a:ln>
                <a:solidFill>
                  <a:srgbClr val="006600"/>
                </a:solidFill>
                <a:effectLst/>
                <a:uLnTx/>
                <a:uFillTx/>
                <a:latin typeface="+mn-lt"/>
                <a:ea typeface="+mn-ea"/>
              </a:rPr>
              <a:t>)</a:t>
            </a:r>
            <a:r>
              <a:rPr kumimoji="1" lang="zh-CN" altLang="en-US" sz="2800" b="1" i="0" u="none" strike="noStrike" kern="0" cap="none" spc="0" normalizeH="0" baseline="0" noProof="0" dirty="0" smtClean="0">
                <a:ln>
                  <a:noFill/>
                </a:ln>
                <a:solidFill>
                  <a:srgbClr val="006600"/>
                </a:solidFill>
                <a:effectLst/>
                <a:uLnTx/>
                <a:uFillTx/>
                <a:latin typeface="+mn-lt"/>
                <a:ea typeface="+mn-ea"/>
              </a:rPr>
              <a:t>，如果键值为</a:t>
            </a:r>
            <a:r>
              <a:rPr kumimoji="1" lang="en-US" altLang="zh-CN" sz="2800" b="1" i="0" u="none" strike="noStrike" kern="0" cap="none" spc="0" normalizeH="0" baseline="0" noProof="0" dirty="0" smtClean="0">
                <a:ln>
                  <a:noFill/>
                </a:ln>
                <a:solidFill>
                  <a:srgbClr val="006600"/>
                </a:solidFill>
                <a:effectLst/>
                <a:uLnTx/>
                <a:uFillTx/>
                <a:latin typeface="+mn-lt"/>
                <a:ea typeface="+mn-ea"/>
              </a:rPr>
              <a:t>a</a:t>
            </a:r>
            <a:r>
              <a:rPr kumimoji="1" lang="zh-CN" altLang="en-US" sz="2800" b="1" i="0" u="none" strike="noStrike" kern="0" cap="none" spc="0" normalizeH="0" baseline="0" noProof="0" dirty="0" smtClean="0">
                <a:ln>
                  <a:noFill/>
                </a:ln>
                <a:solidFill>
                  <a:srgbClr val="006600"/>
                </a:solidFill>
                <a:effectLst/>
                <a:uLnTx/>
                <a:uFillTx/>
                <a:latin typeface="+mn-lt"/>
                <a:ea typeface="+mn-ea"/>
              </a:rPr>
              <a:t>的结点在树</a:t>
            </a:r>
            <a:r>
              <a:rPr kumimoji="1" lang="en-US" altLang="zh-CN" sz="2800" b="1" i="0" u="none" strike="noStrike" kern="0" cap="none" spc="0" normalizeH="0" baseline="0" noProof="0" dirty="0" smtClean="0">
                <a:ln>
                  <a:noFill/>
                </a:ln>
                <a:solidFill>
                  <a:srgbClr val="006600"/>
                </a:solidFill>
                <a:effectLst/>
                <a:uLnTx/>
                <a:uFillTx/>
                <a:latin typeface="+mn-lt"/>
                <a:ea typeface="+mn-ea"/>
              </a:rPr>
              <a:t>T</a:t>
            </a:r>
            <a:r>
              <a:rPr kumimoji="1" lang="zh-CN" altLang="en-US" sz="2800" b="1" i="0" u="none" strike="noStrike" kern="0" cap="none" spc="0" normalizeH="0" baseline="0" noProof="0" dirty="0" smtClean="0">
                <a:ln>
                  <a:noFill/>
                </a:ln>
                <a:solidFill>
                  <a:srgbClr val="006600"/>
                </a:solidFill>
                <a:effectLst/>
                <a:uLnTx/>
                <a:uFillTx/>
                <a:latin typeface="+mn-lt"/>
                <a:ea typeface="+mn-ea"/>
              </a:rPr>
              <a:t>中，则不插入；</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742950" marR="0" lvl="1" indent="-285750" algn="just" defTabSz="914400" rtl="0" eaLnBrk="1" fontAlgn="base" latinLnBrk="0" hangingPunct="1">
              <a:lnSpc>
                <a:spcPct val="100000"/>
              </a:lnSpc>
              <a:spcBef>
                <a:spcPct val="20000"/>
              </a:spcBef>
              <a:spcAft>
                <a:spcPct val="0"/>
              </a:spcAft>
              <a:buClrTx/>
              <a:buSzTx/>
              <a:buFontTx/>
              <a:buChar char="–"/>
              <a:tabLst/>
              <a:defRPr/>
            </a:pPr>
            <a:r>
              <a:rPr kumimoji="1" lang="zh-CN" altLang="en-US" sz="2800" b="1" i="0" u="none" strike="noStrike" kern="0" cap="none" spc="0" normalizeH="0" baseline="0" noProof="0" dirty="0" smtClean="0">
                <a:ln>
                  <a:noFill/>
                </a:ln>
                <a:solidFill>
                  <a:srgbClr val="006600"/>
                </a:solidFill>
                <a:effectLst/>
                <a:uLnTx/>
                <a:uFillTx/>
                <a:latin typeface="+mn-lt"/>
                <a:ea typeface="+mn-ea"/>
              </a:rPr>
              <a:t>如果键值为</a:t>
            </a:r>
            <a:r>
              <a:rPr kumimoji="1" lang="en-US" altLang="zh-CN" sz="2800" b="1" i="0" u="none" strike="noStrike" kern="0" cap="none" spc="0" normalizeH="0" baseline="0" noProof="0" dirty="0" smtClean="0">
                <a:ln>
                  <a:noFill/>
                </a:ln>
                <a:solidFill>
                  <a:srgbClr val="006600"/>
                </a:solidFill>
                <a:effectLst/>
                <a:uLnTx/>
                <a:uFillTx/>
                <a:latin typeface="+mn-lt"/>
                <a:ea typeface="+mn-ea"/>
              </a:rPr>
              <a:t>a</a:t>
            </a:r>
            <a:r>
              <a:rPr kumimoji="1" lang="zh-CN" altLang="en-US" sz="2800" b="1" i="0" u="none" strike="noStrike" kern="0" cap="none" spc="0" normalizeH="0" baseline="0" noProof="0" dirty="0" smtClean="0">
                <a:ln>
                  <a:noFill/>
                </a:ln>
                <a:solidFill>
                  <a:srgbClr val="006600"/>
                </a:solidFill>
                <a:effectLst/>
                <a:uLnTx/>
                <a:uFillTx/>
                <a:latin typeface="+mn-lt"/>
                <a:ea typeface="+mn-ea"/>
              </a:rPr>
              <a:t>的结点不在树</a:t>
            </a:r>
            <a:r>
              <a:rPr kumimoji="1" lang="en-US" altLang="zh-CN" sz="2800" b="1" i="0" u="none" strike="noStrike" kern="0" cap="none" spc="0" normalizeH="0" baseline="0" noProof="0" dirty="0" smtClean="0">
                <a:ln>
                  <a:noFill/>
                </a:ln>
                <a:solidFill>
                  <a:srgbClr val="006600"/>
                </a:solidFill>
                <a:effectLst/>
                <a:uLnTx/>
                <a:uFillTx/>
                <a:latin typeface="+mn-lt"/>
                <a:ea typeface="+mn-ea"/>
              </a:rPr>
              <a:t>T</a:t>
            </a:r>
            <a:r>
              <a:rPr kumimoji="1" lang="zh-CN" altLang="en-US" sz="2800" b="1" i="0" u="none" strike="noStrike" kern="0" cap="none" spc="0" normalizeH="0" baseline="0" noProof="0" dirty="0" smtClean="0">
                <a:ln>
                  <a:noFill/>
                </a:ln>
                <a:solidFill>
                  <a:srgbClr val="006600"/>
                </a:solidFill>
                <a:effectLst/>
                <a:uLnTx/>
                <a:uFillTx/>
                <a:latin typeface="+mn-lt"/>
                <a:ea typeface="+mn-ea"/>
              </a:rPr>
              <a:t>中，则</a:t>
            </a:r>
            <a:r>
              <a:rPr kumimoji="1" lang="en-US" altLang="zh-CN" sz="2800" b="1" i="0" u="none" strike="noStrike" kern="0" cap="none" spc="0" normalizeH="0" baseline="0" noProof="0" dirty="0" smtClean="0">
                <a:ln>
                  <a:noFill/>
                </a:ln>
                <a:solidFill>
                  <a:srgbClr val="006600"/>
                </a:solidFill>
                <a:effectLst/>
                <a:uLnTx/>
                <a:uFillTx/>
                <a:latin typeface="+mn-lt"/>
                <a:ea typeface="+mn-ea"/>
              </a:rPr>
              <a:t>search</a:t>
            </a:r>
            <a:r>
              <a:rPr kumimoji="1" lang="zh-CN" altLang="en-US" sz="2800" b="1" i="0" u="none" strike="noStrike" kern="0" cap="none" spc="0" normalizeH="0" baseline="0" noProof="0" dirty="0" smtClean="0">
                <a:ln>
                  <a:noFill/>
                </a:ln>
                <a:solidFill>
                  <a:srgbClr val="006600"/>
                </a:solidFill>
                <a:effectLst/>
                <a:uLnTx/>
                <a:uFillTx/>
                <a:latin typeface="+mn-lt"/>
                <a:ea typeface="+mn-ea"/>
              </a:rPr>
              <a:t>函数最终返回与</a:t>
            </a:r>
            <a:r>
              <a:rPr kumimoji="1" lang="en-US" altLang="zh-CN" sz="2800" b="1" i="0" u="none" strike="noStrike" kern="0" cap="none" spc="0" normalizeH="0" baseline="0" noProof="0" dirty="0" smtClean="0">
                <a:ln>
                  <a:noFill/>
                </a:ln>
                <a:solidFill>
                  <a:srgbClr val="006600"/>
                </a:solidFill>
                <a:effectLst/>
                <a:uLnTx/>
                <a:uFillTx/>
                <a:latin typeface="+mn-lt"/>
                <a:ea typeface="+mn-ea"/>
              </a:rPr>
              <a:t>a</a:t>
            </a:r>
            <a:r>
              <a:rPr kumimoji="1" lang="zh-CN" altLang="en-US" sz="2800" b="1" i="0" u="none" strike="noStrike" kern="0" cap="none" spc="0" normalizeH="0" baseline="0" noProof="0" dirty="0" smtClean="0">
                <a:ln>
                  <a:noFill/>
                </a:ln>
                <a:solidFill>
                  <a:srgbClr val="006600"/>
                </a:solidFill>
                <a:effectLst/>
                <a:uLnTx/>
                <a:uFillTx/>
                <a:latin typeface="+mn-lt"/>
                <a:ea typeface="+mn-ea"/>
              </a:rPr>
              <a:t>相邻的节点。</a:t>
            </a:r>
            <a:endParaRPr kumimoji="1" lang="en-US" altLang="zh-CN" sz="2800" b="1" i="0" u="none" strike="noStrike" kern="0" cap="none" spc="0" normalizeH="0" baseline="0" noProof="0" dirty="0" smtClean="0">
              <a:ln>
                <a:noFill/>
              </a:ln>
              <a:solidFill>
                <a:srgbClr val="0066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根据</a:t>
            </a:r>
            <a:r>
              <a:rPr kumimoji="1" lang="en-US" altLang="zh-CN" sz="2400" b="1" i="0" u="none" strike="noStrike" kern="0" cap="none" spc="0" normalizeH="0" baseline="0" noProof="0" dirty="0" smtClean="0">
                <a:ln>
                  <a:noFill/>
                </a:ln>
                <a:solidFill>
                  <a:srgbClr val="FF0000"/>
                </a:solidFill>
                <a:effectLst/>
                <a:uLnTx/>
                <a:uFillTx/>
                <a:latin typeface="+mn-lt"/>
                <a:ea typeface="+mn-ea"/>
              </a:rPr>
              <a:t>a</a:t>
            </a:r>
            <a:r>
              <a:rPr kumimoji="1" lang="zh-CN" altLang="en-US" sz="2400" b="1" i="0" u="none" strike="noStrike" kern="0" cap="none" spc="0" normalizeH="0" baseline="0" noProof="0" dirty="0" smtClean="0">
                <a:ln>
                  <a:noFill/>
                </a:ln>
                <a:solidFill>
                  <a:srgbClr val="FF0000"/>
                </a:solidFill>
                <a:effectLst/>
                <a:uLnTx/>
                <a:uFillTx/>
                <a:latin typeface="+mn-lt"/>
                <a:ea typeface="+mn-ea"/>
              </a:rPr>
              <a:t>同其相邻节点的大小比，获得适当位置</a:t>
            </a:r>
            <a:endParaRPr kumimoji="1" lang="en-US" altLang="zh-CN" sz="2400" b="1" i="0" u="none" strike="noStrike" kern="0" cap="none" spc="0" normalizeH="0" baseline="0" noProof="0" dirty="0" smtClean="0">
              <a:ln>
                <a:noFill/>
              </a:ln>
              <a:solidFill>
                <a:srgbClr val="FF0000"/>
              </a:solidFill>
              <a:effectLst/>
              <a:uLnTx/>
              <a:uFillTx/>
              <a:latin typeface="+mn-lt"/>
              <a:ea typeface="+mn-ea"/>
            </a:endParaRPr>
          </a:p>
          <a:p>
            <a:pPr marL="1143000" marR="0" lvl="2" indent="-228600" algn="just"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smtClean="0">
                <a:ln>
                  <a:noFill/>
                </a:ln>
                <a:solidFill>
                  <a:srgbClr val="FF0000"/>
                </a:solidFill>
                <a:effectLst/>
                <a:uLnTx/>
                <a:uFillTx/>
                <a:latin typeface="+mn-lt"/>
                <a:ea typeface="+mn-ea"/>
              </a:rPr>
              <a:t>插入操作插入的位置总是在叶节点。如果插入成功，那么</a:t>
            </a:r>
            <a:r>
              <a:rPr kumimoji="1" lang="en-US" altLang="zh-CN" sz="2400" b="1" i="0" u="none" strike="noStrike" kern="0" cap="none" spc="0" normalizeH="0" baseline="0" noProof="0" dirty="0" smtClean="0">
                <a:ln>
                  <a:noFill/>
                </a:ln>
                <a:solidFill>
                  <a:srgbClr val="FF0000"/>
                </a:solidFill>
                <a:effectLst/>
                <a:uLnTx/>
                <a:uFillTx/>
                <a:latin typeface="+mn-lt"/>
                <a:ea typeface="+mn-ea"/>
              </a:rPr>
              <a:t>insert(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altLang="zh-CN"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返回</a:t>
            </a:r>
            <a:r>
              <a:rPr kumimoji="1" lang="en-US" altLang="zh-CN" sz="2400" b="1" i="0" u="none" strike="noStrike" kern="0" cap="none" spc="0" normalizeH="0" baseline="0" noProof="0" dirty="0" smtClean="0">
                <a:ln>
                  <a:noFill/>
                </a:ln>
                <a:solidFill>
                  <a:srgbClr val="FF0000"/>
                </a:solidFill>
                <a:effectLst/>
                <a:uLnTx/>
                <a:uFillTx/>
                <a:latin typeface="+mn-lt"/>
                <a:ea typeface="+mn-ea"/>
              </a:rPr>
              <a:t>0</a:t>
            </a:r>
            <a:r>
              <a:rPr kumimoji="1" lang="zh-CN" altLang="en-US" sz="2400" b="1" i="0" u="none" strike="noStrike" kern="0" cap="none" spc="0" normalizeH="0" baseline="0" noProof="0" dirty="0" smtClean="0">
                <a:ln>
                  <a:noFill/>
                </a:ln>
                <a:solidFill>
                  <a:srgbClr val="FF0000"/>
                </a:solidFill>
                <a:effectLst/>
                <a:uLnTx/>
                <a:uFillTx/>
                <a:latin typeface="+mn-lt"/>
                <a:ea typeface="+mn-ea"/>
              </a:rPr>
              <a:t> ，否则，</a:t>
            </a:r>
            <a:r>
              <a:rPr kumimoji="1" lang="en-US" altLang="zh-CN" sz="2400" b="1" i="0" u="none" strike="noStrike" kern="0" cap="none" spc="0" normalizeH="0" baseline="0" noProof="0" dirty="0" smtClean="0">
                <a:ln>
                  <a:noFill/>
                </a:ln>
                <a:solidFill>
                  <a:srgbClr val="FF0000"/>
                </a:solidFill>
                <a:effectLst/>
                <a:uLnTx/>
                <a:uFillTx/>
                <a:latin typeface="+mn-lt"/>
                <a:ea typeface="+mn-ea"/>
              </a:rPr>
              <a:t>insert(</a:t>
            </a:r>
            <a:r>
              <a:rPr kumimoji="1" lang="zh-CN" altLang="en-US" sz="2400" b="1" i="0" u="none" strike="noStrike" kern="0" cap="none" spc="0" normalizeH="0" baseline="0" noProof="0" dirty="0" smtClean="0">
                <a:ln>
                  <a:noFill/>
                </a:ln>
                <a:solidFill>
                  <a:srgbClr val="FF0000"/>
                </a:solidFill>
                <a:effectLst/>
                <a:uLnTx/>
                <a:uFillTx/>
                <a:latin typeface="+mn-lt"/>
                <a:ea typeface="+mn-ea"/>
              </a:rPr>
              <a:t> </a:t>
            </a:r>
            <a:r>
              <a:rPr kumimoji="1" lang="en-US" altLang="zh-CN" sz="2400" b="1" i="0" u="none" strike="noStrike" kern="0" cap="none" spc="0" normalizeH="0" baseline="0" noProof="0" dirty="0" smtClean="0">
                <a:ln>
                  <a:noFill/>
                </a:ln>
                <a:solidFill>
                  <a:srgbClr val="FF0000"/>
                </a:solidFill>
                <a:effectLst/>
                <a:uLnTx/>
                <a:uFillTx/>
                <a:latin typeface="+mn-lt"/>
                <a:ea typeface="+mn-ea"/>
              </a:rPr>
              <a:t>)</a:t>
            </a:r>
            <a:r>
              <a:rPr kumimoji="1" lang="zh-CN" altLang="en-US" sz="2400" b="1" i="0" u="none" strike="noStrike" kern="0" cap="none" spc="0" normalizeH="0" baseline="0" noProof="0" dirty="0" smtClean="0">
                <a:ln>
                  <a:noFill/>
                </a:ln>
                <a:solidFill>
                  <a:srgbClr val="FF0000"/>
                </a:solidFill>
                <a:effectLst/>
                <a:uLnTx/>
                <a:uFillTx/>
                <a:latin typeface="+mn-lt"/>
                <a:ea typeface="+mn-ea"/>
              </a:rPr>
              <a:t>返回</a:t>
            </a:r>
            <a:r>
              <a:rPr kumimoji="1" lang="en-US" altLang="zh-CN" sz="2400" b="1" i="0" u="none" strike="noStrike" kern="0" cap="none" spc="0" normalizeH="0" baseline="0" noProof="0" dirty="0" smtClean="0">
                <a:ln>
                  <a:noFill/>
                </a:ln>
                <a:solidFill>
                  <a:srgbClr val="FF0000"/>
                </a:solidFill>
                <a:effectLst/>
                <a:uLnTx/>
                <a:uFillTx/>
                <a:latin typeface="+mn-lt"/>
                <a:ea typeface="+mn-ea"/>
              </a:rPr>
              <a:t>1</a:t>
            </a:r>
            <a:r>
              <a:rPr kumimoji="1" lang="zh-CN" altLang="en-US" sz="2400" b="1" i="0" u="none" strike="noStrike" kern="0" cap="none" spc="0" normalizeH="0" baseline="0" noProof="0" dirty="0" smtClean="0">
                <a:ln>
                  <a:noFill/>
                </a:ln>
                <a:solidFill>
                  <a:srgbClr val="FF0000"/>
                </a:solidFill>
                <a:effectLst/>
                <a:uLnTx/>
                <a:uFillTx/>
                <a:latin typeface="+mn-lt"/>
                <a:ea typeface="+mn-ea"/>
              </a:rPr>
              <a:t>。</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1"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517525" y="1401763"/>
            <a:ext cx="8153400" cy="3935412"/>
          </a:xfrm>
          <a:prstGeom prst="rect">
            <a:avLst/>
          </a:prstGeom>
          <a:noFill/>
          <a:ln w="9525">
            <a:noFill/>
            <a:miter lim="800000"/>
            <a:headEnd/>
            <a:tailEnd/>
          </a:ln>
          <a:effectLst/>
        </p:spPr>
        <p:txBody>
          <a:bodyPr>
            <a:spAutoFit/>
          </a:bodyPr>
          <a:lstStyle/>
          <a:p>
            <a:r>
              <a:rPr lang="en-US" altLang="zh-CN" sz="2800" b="1" u="none" dirty="0">
                <a:solidFill>
                  <a:srgbClr val="CC0000"/>
                </a:solidFill>
              </a:rPr>
              <a:t>    virtual</a:t>
            </a:r>
            <a:r>
              <a:rPr lang="en-US" altLang="zh-CN" sz="2800" u="none" dirty="0">
                <a:solidFill>
                  <a:srgbClr val="CC0000"/>
                </a:solidFill>
              </a:rPr>
              <a:t> </a:t>
            </a:r>
            <a:r>
              <a:rPr lang="en-US" altLang="zh-CN" sz="2800" b="1" u="none" dirty="0" smtClean="0">
                <a:solidFill>
                  <a:srgbClr val="CC0000"/>
                </a:solidFill>
              </a:rPr>
              <a:t>~</a:t>
            </a:r>
            <a:r>
              <a:rPr lang="en-US" altLang="zh-CN" sz="2800" u="none" dirty="0" err="1" smtClean="0">
                <a:solidFill>
                  <a:srgbClr val="CC0000"/>
                </a:solidFill>
              </a:rPr>
              <a:t>DataList</a:t>
            </a:r>
            <a:r>
              <a:rPr lang="en-US" altLang="zh-CN" sz="2800" b="1" u="none" dirty="0" smtClean="0">
                <a:solidFill>
                  <a:srgbClr val="CC0000"/>
                </a:solidFill>
              </a:rPr>
              <a:t>( </a:t>
            </a:r>
            <a:r>
              <a:rPr lang="en-US" altLang="zh-CN" sz="2800" b="1" u="none" dirty="0">
                <a:solidFill>
                  <a:srgbClr val="CC0000"/>
                </a:solidFill>
              </a:rPr>
              <a:t>) {</a:t>
            </a:r>
            <a:r>
              <a:rPr lang="en-US" altLang="zh-CN" sz="2800" u="none" dirty="0">
                <a:solidFill>
                  <a:srgbClr val="CC0000"/>
                </a:solidFill>
              </a:rPr>
              <a:t> </a:t>
            </a:r>
            <a:r>
              <a:rPr lang="en-US" altLang="zh-CN" sz="2800" b="1" u="none" dirty="0">
                <a:solidFill>
                  <a:srgbClr val="CC0000"/>
                </a:solidFill>
              </a:rPr>
              <a:t>delete</a:t>
            </a:r>
            <a:r>
              <a:rPr lang="en-US" altLang="zh-CN" sz="2800" u="none" dirty="0">
                <a:solidFill>
                  <a:srgbClr val="CC0000"/>
                </a:solidFill>
              </a:rPr>
              <a:t> </a:t>
            </a:r>
            <a:r>
              <a:rPr lang="en-US" altLang="zh-CN" sz="2800" b="1" u="none" dirty="0">
                <a:solidFill>
                  <a:srgbClr val="CC0000"/>
                </a:solidFill>
              </a:rPr>
              <a:t>[ ]</a:t>
            </a:r>
            <a:r>
              <a:rPr lang="en-US" altLang="zh-CN" sz="2800" u="none" dirty="0">
                <a:solidFill>
                  <a:srgbClr val="CC0000"/>
                </a:solidFill>
              </a:rPr>
              <a:t> Element</a:t>
            </a:r>
            <a:r>
              <a:rPr lang="en-US" altLang="zh-CN" sz="2800" b="1" u="none" dirty="0">
                <a:solidFill>
                  <a:srgbClr val="CC0000"/>
                </a:solidFill>
              </a:rPr>
              <a:t>; }</a:t>
            </a:r>
          </a:p>
          <a:p>
            <a:r>
              <a:rPr lang="en-US" altLang="zh-CN" sz="2800" b="1" u="none" dirty="0">
                <a:solidFill>
                  <a:srgbClr val="CC0000"/>
                </a:solidFill>
              </a:rPr>
              <a:t>    </a:t>
            </a:r>
            <a:r>
              <a:rPr lang="en-US" altLang="zh-CN" sz="2800" b="1" u="none" dirty="0" err="1">
                <a:solidFill>
                  <a:srgbClr val="CC0000"/>
                </a:solidFill>
              </a:rPr>
              <a:t>int</a:t>
            </a:r>
            <a:r>
              <a:rPr lang="en-US" altLang="zh-CN" sz="2800" b="1" u="none" dirty="0">
                <a:solidFill>
                  <a:srgbClr val="CC0000"/>
                </a:solidFill>
              </a:rPr>
              <a:t> </a:t>
            </a:r>
            <a:r>
              <a:rPr lang="en-US" altLang="zh-CN" sz="2800" u="none" dirty="0">
                <a:solidFill>
                  <a:srgbClr val="CC0000"/>
                </a:solidFill>
              </a:rPr>
              <a:t>Length</a:t>
            </a:r>
            <a:r>
              <a:rPr lang="en-US" altLang="zh-CN" sz="2800" b="1" u="none" dirty="0">
                <a:solidFill>
                  <a:srgbClr val="CC0000"/>
                </a:solidFill>
              </a:rPr>
              <a:t>( ) { return </a:t>
            </a:r>
            <a:r>
              <a:rPr lang="en-US" altLang="zh-CN" sz="2800" u="none" dirty="0" err="1">
                <a:solidFill>
                  <a:srgbClr val="CC0000"/>
                </a:solidFill>
              </a:rPr>
              <a:t>CurrentSize</a:t>
            </a:r>
            <a:r>
              <a:rPr lang="en-US" altLang="zh-CN" sz="2800" b="1" u="none" dirty="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friend </a:t>
            </a:r>
            <a:r>
              <a:rPr lang="en-US" altLang="zh-CN" sz="2800" b="1" u="none" dirty="0" err="1">
                <a:solidFill>
                  <a:srgbClr val="CC0000"/>
                </a:solidFill>
              </a:rPr>
              <a:t>ostream</a:t>
            </a:r>
            <a:r>
              <a:rPr lang="en-US" altLang="zh-CN" sz="2800" b="1" u="none" dirty="0">
                <a:solidFill>
                  <a:srgbClr val="CC0000"/>
                </a:solidFill>
              </a:rPr>
              <a:t> &amp; operator </a:t>
            </a:r>
            <a:r>
              <a:rPr lang="en-US" altLang="zh-CN" sz="2800" u="none" dirty="0">
                <a:solidFill>
                  <a:srgbClr val="CC0000"/>
                </a:solidFill>
              </a:rPr>
              <a:t>&lt;&lt; </a:t>
            </a:r>
          </a:p>
          <a:p>
            <a:r>
              <a:rPr lang="en-US" altLang="zh-CN" sz="2800" u="none" dirty="0">
                <a:solidFill>
                  <a:srgbClr val="CC0000"/>
                </a:solidFill>
              </a:rPr>
              <a:t>       </a:t>
            </a:r>
            <a:r>
              <a:rPr lang="en-US" altLang="zh-CN" sz="2800" b="1" u="none" dirty="0" smtClean="0">
                <a:solidFill>
                  <a:srgbClr val="CC0000"/>
                </a:solidFill>
              </a:rPr>
              <a:t>(</a:t>
            </a:r>
            <a:r>
              <a:rPr lang="en-US" altLang="zh-CN" sz="2800" b="1" u="none" dirty="0" err="1" smtClean="0">
                <a:solidFill>
                  <a:srgbClr val="CC0000"/>
                </a:solidFill>
              </a:rPr>
              <a:t>ostream</a:t>
            </a:r>
            <a:r>
              <a:rPr lang="en-US" altLang="zh-CN" sz="2800" b="1" u="none" dirty="0" smtClean="0">
                <a:solidFill>
                  <a:srgbClr val="CC0000"/>
                </a:solidFill>
              </a:rPr>
              <a:t> </a:t>
            </a:r>
            <a:r>
              <a:rPr lang="en-US" altLang="zh-CN" sz="2800" b="1" u="none" dirty="0">
                <a:solidFill>
                  <a:srgbClr val="CC0000"/>
                </a:solidFill>
              </a:rPr>
              <a:t>&amp;</a:t>
            </a:r>
            <a:r>
              <a:rPr lang="en-US" altLang="zh-CN" sz="2800" u="none" dirty="0" err="1">
                <a:solidFill>
                  <a:srgbClr val="CC0000"/>
                </a:solidFill>
              </a:rPr>
              <a:t>OutStream</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b="1" u="none" dirty="0">
                <a:solidFill>
                  <a:srgbClr val="CC0000"/>
                </a:solidFill>
              </a:rPr>
              <a:t>const</a:t>
            </a:r>
            <a:r>
              <a:rPr lang="en-US" altLang="zh-CN" sz="2800" u="none" dirty="0">
                <a:solidFill>
                  <a:srgbClr val="CC0000"/>
                </a:solidFill>
              </a:rPr>
              <a:t> </a:t>
            </a:r>
            <a:r>
              <a:rPr lang="en-US" altLang="zh-CN" sz="2800" u="none" dirty="0" err="1" smtClean="0">
                <a:solidFill>
                  <a:srgbClr val="CC0000"/>
                </a:solidFill>
              </a:rPr>
              <a:t>DataList</a:t>
            </a:r>
            <a:r>
              <a:rPr lang="en-US" altLang="zh-CN" sz="2800" u="none" dirty="0" smtClean="0">
                <a:solidFill>
                  <a:srgbClr val="CC0000"/>
                </a:solidFill>
              </a:rPr>
              <a:t> </a:t>
            </a:r>
            <a:r>
              <a:rPr lang="en-US" altLang="zh-CN" sz="2800" b="1" u="none" dirty="0">
                <a:solidFill>
                  <a:srgbClr val="CC0000"/>
                </a:solidFill>
              </a:rPr>
              <a:t>&lt;Type&gt; &amp;</a:t>
            </a:r>
            <a:r>
              <a:rPr lang="en-US" altLang="zh-CN" sz="2800" u="none" dirty="0" err="1" smtClean="0">
                <a:solidFill>
                  <a:srgbClr val="CC0000"/>
                </a:solidFill>
              </a:rPr>
              <a:t>OutList</a:t>
            </a:r>
            <a:r>
              <a:rPr lang="en-US" altLang="zh-CN" sz="2800" b="1" u="none" dirty="0" smtClean="0">
                <a:solidFill>
                  <a:srgbClr val="CC0000"/>
                </a:solidFill>
              </a:rPr>
              <a:t>);</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friend </a:t>
            </a:r>
            <a:r>
              <a:rPr lang="en-US" altLang="zh-CN" sz="2800" b="1" u="none" dirty="0" err="1">
                <a:solidFill>
                  <a:srgbClr val="CC0000"/>
                </a:solidFill>
              </a:rPr>
              <a:t>istream</a:t>
            </a:r>
            <a:r>
              <a:rPr lang="en-US" altLang="zh-CN" sz="2800" u="none" dirty="0">
                <a:solidFill>
                  <a:srgbClr val="CC0000"/>
                </a:solidFill>
              </a:rPr>
              <a:t> </a:t>
            </a:r>
            <a:r>
              <a:rPr lang="en-US" altLang="zh-CN" sz="2800" b="1" u="none" dirty="0">
                <a:solidFill>
                  <a:srgbClr val="CC0000"/>
                </a:solidFill>
              </a:rPr>
              <a:t>&amp; operator</a:t>
            </a:r>
            <a:r>
              <a:rPr lang="en-US" altLang="zh-CN" sz="2800" u="none" dirty="0">
                <a:solidFill>
                  <a:srgbClr val="CC0000"/>
                </a:solidFill>
              </a:rPr>
              <a:t> &gt;&gt; </a:t>
            </a:r>
          </a:p>
          <a:p>
            <a:r>
              <a:rPr lang="en-US" altLang="zh-CN" sz="2800" u="none" dirty="0">
                <a:solidFill>
                  <a:srgbClr val="CC0000"/>
                </a:solidFill>
              </a:rPr>
              <a:t>       </a:t>
            </a:r>
            <a:r>
              <a:rPr lang="en-US" altLang="zh-CN" sz="2800" b="1" u="none" dirty="0" smtClean="0">
                <a:solidFill>
                  <a:srgbClr val="CC0000"/>
                </a:solidFill>
              </a:rPr>
              <a:t>(</a:t>
            </a:r>
            <a:r>
              <a:rPr lang="en-US" altLang="zh-CN" sz="2800" b="1" u="none" dirty="0" err="1" smtClean="0">
                <a:solidFill>
                  <a:srgbClr val="CC0000"/>
                </a:solidFill>
              </a:rPr>
              <a:t>istream</a:t>
            </a:r>
            <a:r>
              <a:rPr lang="en-US" altLang="zh-CN" sz="2800" b="1" u="none" dirty="0" smtClean="0">
                <a:solidFill>
                  <a:srgbClr val="CC0000"/>
                </a:solidFill>
              </a:rPr>
              <a:t> </a:t>
            </a:r>
            <a:r>
              <a:rPr lang="en-US" altLang="zh-CN" sz="2800" b="1" u="none" dirty="0">
                <a:solidFill>
                  <a:srgbClr val="CC0000"/>
                </a:solidFill>
              </a:rPr>
              <a:t>&amp;</a:t>
            </a:r>
            <a:r>
              <a:rPr lang="en-US" altLang="zh-CN" sz="2800" u="none" dirty="0" err="1">
                <a:solidFill>
                  <a:srgbClr val="CC0000"/>
                </a:solidFill>
              </a:rPr>
              <a:t>InStream</a:t>
            </a:r>
            <a:r>
              <a:rPr lang="en-US" altLang="zh-CN" sz="2800" b="1" u="none" dirty="0">
                <a:solidFill>
                  <a:srgbClr val="CC0000"/>
                </a:solidFill>
              </a:rPr>
              <a:t>,</a:t>
            </a:r>
          </a:p>
          <a:p>
            <a:r>
              <a:rPr lang="en-US" altLang="zh-CN" sz="2800" u="none" dirty="0">
                <a:solidFill>
                  <a:srgbClr val="CC0000"/>
                </a:solidFill>
              </a:rPr>
              <a:t>                  </a:t>
            </a:r>
            <a:r>
              <a:rPr lang="en-US" altLang="zh-CN" sz="2800" u="none" dirty="0" err="1" smtClean="0">
                <a:solidFill>
                  <a:srgbClr val="CC0000"/>
                </a:solidFill>
              </a:rPr>
              <a:t>DataList</a:t>
            </a:r>
            <a:r>
              <a:rPr lang="en-US" altLang="zh-CN" sz="2800" u="none" dirty="0" smtClean="0">
                <a:solidFill>
                  <a:srgbClr val="CC0000"/>
                </a:solidFill>
              </a:rPr>
              <a:t> </a:t>
            </a:r>
            <a:r>
              <a:rPr lang="en-US" altLang="zh-CN" sz="2800" b="1" u="none" dirty="0">
                <a:solidFill>
                  <a:srgbClr val="CC0000"/>
                </a:solidFill>
              </a:rPr>
              <a:t>&lt;Type&gt; &amp;</a:t>
            </a:r>
            <a:r>
              <a:rPr lang="en-US" altLang="zh-CN" sz="2800" u="none" dirty="0" err="1" smtClean="0">
                <a:solidFill>
                  <a:srgbClr val="CC0000"/>
                </a:solidFill>
              </a:rPr>
              <a:t>InList</a:t>
            </a:r>
            <a:r>
              <a:rPr lang="en-US" altLang="zh-CN" sz="2800" b="1" u="none" dirty="0" smtClean="0">
                <a:solidFill>
                  <a:srgbClr val="CC0000"/>
                </a:solidFill>
              </a:rPr>
              <a:t>);</a:t>
            </a:r>
            <a:endParaRPr lang="en-US" altLang="zh-CN" sz="2800" b="1" u="none" dirty="0">
              <a:solidFill>
                <a:srgbClr val="CC0000"/>
              </a:solidFill>
            </a:endParaRPr>
          </a:p>
          <a:p>
            <a:r>
              <a:rPr lang="en-US" altLang="zh-CN" sz="2800" b="1" u="none" dirty="0">
                <a:solidFill>
                  <a:srgbClr val="CC0000"/>
                </a:solidFill>
              </a:rPr>
              <a:t>};</a:t>
            </a:r>
            <a:endParaRPr lang="en-US" altLang="zh-CN" sz="2800" u="none" dirty="0">
              <a:solidFill>
                <a:srgbClr val="CC0000"/>
              </a:solidFill>
            </a:endParaRPr>
          </a:p>
        </p:txBody>
      </p:sp>
      <p:sp>
        <p:nvSpPr>
          <p:cNvPr id="3" name="灯片编号占位符 2"/>
          <p:cNvSpPr>
            <a:spLocks noGrp="1"/>
          </p:cNvSpPr>
          <p:nvPr>
            <p:ph type="sldNum" sz="quarter" idx="12"/>
          </p:nvPr>
        </p:nvSpPr>
        <p:spPr/>
        <p:txBody>
          <a:bodyPr/>
          <a:lstStyle/>
          <a:p>
            <a:fld id="{A676A666-26EC-422C-917D-D410A76DDE32}" type="slidenum">
              <a:rPr lang="en-US" altLang="zh-CN" smtClean="0"/>
              <a:pPr/>
              <a:t>9</a:t>
            </a:fld>
            <a:endParaRPr lang="en-US" altLang="zh-CN"/>
          </a:p>
        </p:txBody>
      </p:sp>
    </p:spTree>
  </p:cSld>
  <p:clrMapOvr>
    <a:masterClrMapping/>
  </p:clrMapOvr>
  <p:transition>
    <p:split orient="vert"/>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90</a:t>
            </a:fld>
            <a:endParaRPr lang="en-US" altLang="zh-CN"/>
          </a:p>
        </p:txBody>
      </p:sp>
      <p:sp>
        <p:nvSpPr>
          <p:cNvPr id="3" name="内容占位符 2"/>
          <p:cNvSpPr txBox="1">
            <a:spLocks/>
          </p:cNvSpPr>
          <p:nvPr/>
        </p:nvSpPr>
        <p:spPr>
          <a:xfrm>
            <a:off x="512617" y="505691"/>
            <a:ext cx="8354292" cy="4829196"/>
          </a:xfrm>
          <a:prstGeom prst="rect">
            <a:avLst/>
          </a:prstGeom>
        </p:spPr>
        <p:txBody>
          <a:bodyPr>
            <a:noAutofit/>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template &lt;class </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ElementType</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 </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int</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Search</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_</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tree</a:t>
            </a:r>
            <a:r>
              <a:rPr kumimoji="1" lang="zh-CN" alt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&lt;Element Type&gt; :: </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insert</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NODE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p</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_</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Element a</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lang="en-US" sz="2200" u="none" kern="0" dirty="0" smtClean="0">
                <a:solidFill>
                  <a:srgbClr val="FF0000"/>
                </a:solidFill>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NODE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q</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r</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Search</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p</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_</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 &amp;</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 &amp;</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q</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endParaRPr kumimoji="1" lang="zh-CN" altLang="en-US" sz="2200" b="0"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if (</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q</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NULL</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1</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200" b="0" i="0" u="none" strike="noStrike" kern="0" cap="none" spc="0" normalizeH="0" baseline="0" noProof="0" dirty="0" smtClean="0">
                <a:ln>
                  <a:noFill/>
                </a:ln>
                <a:solidFill>
                  <a:schemeClr val="accent2"/>
                </a:solidFill>
                <a:effectLst/>
                <a:uLnTx/>
                <a:uFillTx/>
                <a:latin typeface="+mn-lt"/>
                <a:ea typeface="隶书" pitchFamily="49" charset="-122"/>
              </a:rPr>
              <a:t>找到就直接返回</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r</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NODE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malloc</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sizeof</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NODE</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r</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data</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a</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r</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l</a:t>
            </a:r>
            <a:r>
              <a:rPr kumimoji="1" lang="en-US" altLang="zh-CN" sz="2200" b="0" i="0" u="none" strike="noStrike" kern="0" cap="none" spc="0" normalizeH="0" baseline="0" noProof="0" dirty="0" err="1" smtClean="0">
                <a:ln>
                  <a:noFill/>
                </a:ln>
                <a:solidFill>
                  <a:srgbClr val="FF0000"/>
                </a:solidFill>
                <a:effectLst/>
                <a:uLnTx/>
                <a:uFillTx/>
                <a:latin typeface="+mn-lt"/>
                <a:ea typeface="隶书" pitchFamily="49" charset="-122"/>
              </a:rPr>
              <a:t>eft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child</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NULL</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lang="en-US" sz="2200" u="none" kern="0" dirty="0" smtClean="0">
                <a:solidFill>
                  <a:srgbClr val="FF0000"/>
                </a:solidFill>
                <a:latin typeface="+mn-lt"/>
                <a:ea typeface="隶书" pitchFamily="49" charset="-122"/>
              </a:rPr>
              <a:t>  </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r</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rightchild</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NULL</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if</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NULL</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p</a:t>
            </a:r>
            <a:r>
              <a:rPr kumimoji="1" lang="en-US" sz="2200" b="1" i="0" u="none" strike="noStrike" kern="0" cap="none" spc="0" normalizeH="0" baseline="0" noProof="0" dirty="0" err="1" smtClean="0">
                <a:ln>
                  <a:noFill/>
                </a:ln>
                <a:solidFill>
                  <a:srgbClr val="FF0000"/>
                </a:solidFill>
                <a:effectLst/>
                <a:uLnTx/>
                <a:uFillTx/>
                <a:latin typeface="+mn-lt"/>
                <a:ea typeface="隶书" pitchFamily="49" charset="-122"/>
              </a:rPr>
              <a:t>_</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t</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r</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altLang="zh-CN" sz="2200" b="1" i="0" u="none" strike="noStrike" kern="0" cap="none" spc="0" normalizeH="0" baseline="0" noProof="0" dirty="0" smtClean="0">
                <a:ln>
                  <a:noFill/>
                </a:ln>
                <a:solidFill>
                  <a:schemeClr val="accent2"/>
                </a:solidFill>
                <a:effectLst/>
                <a:uLnTx/>
                <a:uFillTx/>
                <a:latin typeface="+mn-lt"/>
                <a:ea typeface="隶书" pitchFamily="49" charset="-122"/>
              </a:rPr>
              <a:t>//</a:t>
            </a:r>
            <a:r>
              <a:rPr kumimoji="1" lang="zh-CN" altLang="en-US" sz="2200" b="0" i="0" u="none" strike="noStrike" kern="0" cap="none" spc="0" normalizeH="0" baseline="0" noProof="0" dirty="0" smtClean="0">
                <a:ln>
                  <a:noFill/>
                </a:ln>
                <a:solidFill>
                  <a:schemeClr val="accent2"/>
                </a:solidFill>
                <a:effectLst/>
                <a:uLnTx/>
                <a:uFillTx/>
                <a:latin typeface="+mn-lt"/>
                <a:ea typeface="隶书" pitchFamily="49" charset="-122"/>
              </a:rPr>
              <a:t>查找树为空</a:t>
            </a:r>
            <a:endParaRPr kumimoji="1" lang="en-US" sz="2200" b="0" i="0" u="none" strike="noStrike" kern="0" cap="none" spc="0" normalizeH="0" baseline="0" noProof="0" dirty="0" smtClean="0">
              <a:ln>
                <a:noFill/>
              </a:ln>
              <a:solidFill>
                <a:schemeClr val="accent2"/>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else if</a:t>
            </a:r>
            <a:r>
              <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data</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a</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leftchild</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r</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else</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p</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-&gt;</a:t>
            </a:r>
            <a:r>
              <a:rPr kumimoji="1" lang="en-US" sz="2200" b="0" i="0" u="none" strike="noStrike" kern="0" cap="none" spc="0" normalizeH="0" baseline="0" noProof="0" dirty="0" err="1" smtClean="0">
                <a:ln>
                  <a:noFill/>
                </a:ln>
                <a:solidFill>
                  <a:srgbClr val="FF0000"/>
                </a:solidFill>
                <a:effectLst/>
                <a:uLnTx/>
                <a:uFillTx/>
                <a:latin typeface="+mn-lt"/>
                <a:ea typeface="隶书" pitchFamily="49" charset="-122"/>
              </a:rPr>
              <a:t>rightchild</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r</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return</a:t>
            </a:r>
            <a:r>
              <a:rPr kumimoji="1" lang="en-US" sz="2200" b="0" i="0" u="none" strike="noStrike" kern="0" cap="none" spc="0" normalizeH="0" baseline="0" noProof="0" dirty="0" smtClean="0">
                <a:ln>
                  <a:noFill/>
                </a:ln>
                <a:solidFill>
                  <a:srgbClr val="FF0000"/>
                </a:solidFill>
                <a:effectLst/>
                <a:uLnTx/>
                <a:uFillTx/>
                <a:latin typeface="+mn-lt"/>
                <a:ea typeface="隶书" pitchFamily="49" charset="-122"/>
              </a:rPr>
              <a:t> 0</a:t>
            </a: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en-US" sz="2200" b="1" i="0" u="none" strike="noStrike" kern="0" cap="none" spc="0" normalizeH="0" baseline="0" noProof="0" dirty="0" smtClean="0">
                <a:ln>
                  <a:noFill/>
                </a:ln>
                <a:solidFill>
                  <a:srgbClr val="FF0000"/>
                </a:solidFill>
                <a:effectLst/>
                <a:uLnTx/>
                <a:uFillTx/>
                <a:latin typeface="+mn-lt"/>
                <a:ea typeface="隶书" pitchFamily="49" charset="-122"/>
              </a:rPr>
              <a:t>}</a:t>
            </a:r>
            <a:endParaRPr kumimoji="1" lang="zh-CN" altLang="en-US" sz="2200" b="1" i="0" u="none" strike="noStrike" kern="0" cap="none" spc="0" normalizeH="0" baseline="0" noProof="0" dirty="0" smtClean="0">
              <a:ln>
                <a:noFill/>
              </a:ln>
              <a:solidFill>
                <a:srgbClr val="FF0000"/>
              </a:solidFill>
              <a:effectLst/>
              <a:uLnTx/>
              <a:uFillTx/>
              <a:latin typeface="+mn-lt"/>
              <a:ea typeface="隶书" pitchFamily="49"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200" b="1" i="0" u="none" strike="noStrike" kern="0" cap="none" spc="0" normalizeH="0" baseline="0" noProof="0" dirty="0" smtClean="0">
                <a:ln>
                  <a:noFill/>
                </a:ln>
                <a:solidFill>
                  <a:schemeClr val="accent2"/>
                </a:solidFill>
                <a:effectLst/>
                <a:uLnTx/>
                <a:uFillTx/>
                <a:latin typeface="+mn-lt"/>
                <a:ea typeface="+mn-ea"/>
                <a:cs typeface="+mn-cs"/>
              </a:rPr>
              <a:t>如果指针变量</a:t>
            </a:r>
            <a:r>
              <a:rPr kumimoji="1" lang="en-US" sz="22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200" b="1" i="0" u="none" strike="noStrike" kern="0" cap="none" spc="0" normalizeH="0" baseline="0" noProof="0" dirty="0" smtClean="0">
                <a:ln>
                  <a:noFill/>
                </a:ln>
                <a:solidFill>
                  <a:schemeClr val="accent2"/>
                </a:solidFill>
                <a:effectLst/>
                <a:uLnTx/>
                <a:uFillTx/>
                <a:latin typeface="+mn-lt"/>
                <a:ea typeface="+mn-ea"/>
                <a:cs typeface="+mn-cs"/>
              </a:rPr>
              <a:t>指向给定的查找树</a:t>
            </a:r>
            <a:r>
              <a:rPr kumimoji="1" lang="en-US" sz="22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2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2200" b="1"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2200" b="1" i="0" u="none" strike="noStrike" kern="0" cap="none" spc="0" normalizeH="0" baseline="0" noProof="0" dirty="0" smtClean="0">
                <a:ln>
                  <a:noFill/>
                </a:ln>
                <a:solidFill>
                  <a:schemeClr val="accent2"/>
                </a:solidFill>
                <a:effectLst/>
                <a:uLnTx/>
                <a:uFillTx/>
                <a:latin typeface="+mn-lt"/>
                <a:ea typeface="+mn-ea"/>
                <a:cs typeface="+mn-cs"/>
              </a:rPr>
              <a:t>是插入结点的值，那么可用下面的语句“</a:t>
            </a:r>
            <a:r>
              <a:rPr kumimoji="1" lang="en-US" sz="2200" b="1" i="0" u="none" strike="noStrike" kern="0" cap="none" spc="0" normalizeH="0" baseline="0" noProof="0" dirty="0" smtClean="0">
                <a:ln>
                  <a:noFill/>
                </a:ln>
                <a:solidFill>
                  <a:schemeClr val="accent2"/>
                </a:solidFill>
                <a:effectLst/>
                <a:uLnTx/>
                <a:uFillTx/>
                <a:latin typeface="+mn-lt"/>
                <a:ea typeface="+mn-ea"/>
                <a:cs typeface="+mn-cs"/>
              </a:rPr>
              <a:t>I=insert(&amp;t, a)</a:t>
            </a:r>
            <a:r>
              <a:rPr kumimoji="1" lang="zh-CN" altLang="en-US" sz="2200" b="1" i="0" u="none" strike="noStrike" kern="0" cap="none" spc="0" normalizeH="0" baseline="0" noProof="0" dirty="0" smtClean="0">
                <a:ln>
                  <a:noFill/>
                </a:ln>
                <a:solidFill>
                  <a:schemeClr val="accent2"/>
                </a:solidFill>
                <a:effectLst/>
                <a:uLnTx/>
                <a:uFillTx/>
                <a:latin typeface="+mn-lt"/>
                <a:ea typeface="+mn-ea"/>
                <a:cs typeface="+mn-cs"/>
              </a:rPr>
              <a:t>”实现插入。</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2200" b="1" i="0" u="none" strike="noStrike" kern="0" cap="none" spc="0" normalizeH="0" baseline="0" noProof="0" dirty="0" smtClean="0">
                <a:ln>
                  <a:noFill/>
                </a:ln>
                <a:solidFill>
                  <a:schemeClr val="accent2"/>
                </a:solidFill>
                <a:effectLst/>
                <a:uLnTx/>
                <a:uFillTx/>
                <a:latin typeface="+mn-lt"/>
                <a:ea typeface="+mn-ea"/>
                <a:cs typeface="+mn-cs"/>
              </a:rPr>
              <a:t>在</a:t>
            </a:r>
            <a:r>
              <a:rPr kumimoji="1" lang="en-US" sz="2200" b="1" i="0" u="none" strike="noStrike" kern="0" cap="none" spc="0" normalizeH="0" baseline="0" noProof="0" dirty="0" smtClean="0">
                <a:ln>
                  <a:noFill/>
                </a:ln>
                <a:solidFill>
                  <a:schemeClr val="accent2"/>
                </a:solidFill>
                <a:effectLst/>
                <a:uLnTx/>
                <a:uFillTx/>
                <a:latin typeface="+mn-lt"/>
                <a:ea typeface="+mn-ea"/>
                <a:cs typeface="+mn-cs"/>
              </a:rPr>
              <a:t>insert( )</a:t>
            </a:r>
            <a:r>
              <a:rPr kumimoji="1" lang="zh-CN" altLang="en-US" sz="2200" b="1" i="0" u="none" strike="noStrike" kern="0" cap="none" spc="0" normalizeH="0" baseline="0" noProof="0" dirty="0" smtClean="0">
                <a:ln>
                  <a:noFill/>
                </a:ln>
                <a:solidFill>
                  <a:schemeClr val="accent2"/>
                </a:solidFill>
                <a:effectLst/>
                <a:uLnTx/>
                <a:uFillTx/>
                <a:latin typeface="+mn-lt"/>
                <a:ea typeface="+mn-ea"/>
                <a:cs typeface="+mn-cs"/>
              </a:rPr>
              <a:t>函数中，采用指针变量的指针作为参数是为了在对空的查找树进行插入时，使指针变量</a:t>
            </a:r>
            <a:r>
              <a:rPr kumimoji="1" lang="en-US" sz="22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200" b="1" i="0" u="none" strike="noStrike" kern="0" cap="none" spc="0" normalizeH="0" baseline="0" noProof="0" dirty="0" smtClean="0">
                <a:ln>
                  <a:noFill/>
                </a:ln>
                <a:solidFill>
                  <a:schemeClr val="accent2"/>
                </a:solidFill>
                <a:effectLst/>
                <a:uLnTx/>
                <a:uFillTx/>
                <a:latin typeface="+mn-lt"/>
                <a:ea typeface="+mn-ea"/>
                <a:cs typeface="+mn-cs"/>
              </a:rPr>
              <a:t>能指向新的根节点。</a:t>
            </a:r>
            <a:endParaRPr kumimoji="1" lang="zh-CN" altLang="en-US" sz="22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91</a:t>
            </a:fld>
            <a:endParaRPr lang="en-US" altLang="zh-CN"/>
          </a:p>
        </p:txBody>
      </p:sp>
      <p:sp>
        <p:nvSpPr>
          <p:cNvPr id="3" name="Rectangle 3"/>
          <p:cNvSpPr>
            <a:spLocks noChangeArrowheads="1"/>
          </p:cNvSpPr>
          <p:nvPr/>
        </p:nvSpPr>
        <p:spPr bwMode="auto">
          <a:xfrm>
            <a:off x="746125" y="1174750"/>
            <a:ext cx="4038600" cy="609600"/>
          </a:xfrm>
          <a:prstGeom prst="rect">
            <a:avLst/>
          </a:prstGeom>
          <a:noFill/>
          <a:ln w="9525">
            <a:noFill/>
            <a:miter lim="800000"/>
            <a:headEnd/>
            <a:tailEnd/>
          </a:ln>
          <a:effectLst/>
        </p:spPr>
        <p:txBody>
          <a:bodyPr anchor="ctr"/>
          <a:lstStyle/>
          <a:p>
            <a:pPr algn="ctr"/>
            <a:r>
              <a:rPr lang="zh-CN" altLang="en-US" sz="3200" b="1" dirty="0">
                <a:solidFill>
                  <a:schemeClr val="accent2"/>
                </a:solidFill>
                <a:effectLst>
                  <a:outerShdw blurRad="38100" dist="38100" dir="2700000" algn="tl">
                    <a:srgbClr val="C0C0C0"/>
                  </a:outerShdw>
                </a:effectLst>
                <a:ea typeface="仿宋_GB2312" pitchFamily="49" charset="-122"/>
              </a:rPr>
              <a:t>二叉搜索树的插入</a:t>
            </a:r>
            <a:endParaRPr lang="zh-CN" altLang="en-US" sz="3200" dirty="0">
              <a:solidFill>
                <a:schemeClr val="tx2"/>
              </a:solidFill>
              <a:ea typeface="黑体" pitchFamily="2" charset="-122"/>
            </a:endParaRPr>
          </a:p>
        </p:txBody>
      </p:sp>
      <p:sp>
        <p:nvSpPr>
          <p:cNvPr id="4" name="Line 4"/>
          <p:cNvSpPr>
            <a:spLocks noChangeShapeType="1"/>
          </p:cNvSpPr>
          <p:nvPr/>
        </p:nvSpPr>
        <p:spPr bwMode="auto">
          <a:xfrm flipH="1">
            <a:off x="7288213" y="2543175"/>
            <a:ext cx="304800" cy="533400"/>
          </a:xfrm>
          <a:prstGeom prst="line">
            <a:avLst/>
          </a:prstGeom>
          <a:noFill/>
          <a:ln w="38100">
            <a:solidFill>
              <a:schemeClr val="tx1"/>
            </a:solidFill>
            <a:round/>
            <a:headEnd/>
            <a:tailEnd/>
          </a:ln>
          <a:effectLst/>
        </p:spPr>
        <p:txBody>
          <a:bodyPr wrap="none" anchor="ctr"/>
          <a:lstStyle/>
          <a:p>
            <a:endParaRPr lang="zh-CN" altLang="en-US"/>
          </a:p>
        </p:txBody>
      </p:sp>
      <p:sp>
        <p:nvSpPr>
          <p:cNvPr id="5" name="Line 5"/>
          <p:cNvSpPr>
            <a:spLocks noChangeShapeType="1"/>
          </p:cNvSpPr>
          <p:nvPr/>
        </p:nvSpPr>
        <p:spPr bwMode="auto">
          <a:xfrm>
            <a:off x="6526213" y="3457575"/>
            <a:ext cx="228600" cy="533400"/>
          </a:xfrm>
          <a:prstGeom prst="line">
            <a:avLst/>
          </a:prstGeom>
          <a:noFill/>
          <a:ln w="57150">
            <a:solidFill>
              <a:srgbClr val="003399"/>
            </a:solidFill>
            <a:round/>
            <a:headEnd/>
            <a:tailEnd/>
          </a:ln>
          <a:effectLst/>
        </p:spPr>
        <p:txBody>
          <a:bodyPr wrap="none" anchor="ctr"/>
          <a:lstStyle/>
          <a:p>
            <a:endParaRPr lang="zh-CN" altLang="en-US"/>
          </a:p>
        </p:txBody>
      </p:sp>
      <p:sp>
        <p:nvSpPr>
          <p:cNvPr id="6" name="Line 6"/>
          <p:cNvSpPr>
            <a:spLocks noChangeShapeType="1"/>
          </p:cNvSpPr>
          <p:nvPr/>
        </p:nvSpPr>
        <p:spPr bwMode="auto">
          <a:xfrm flipH="1">
            <a:off x="5992813" y="3457575"/>
            <a:ext cx="304800" cy="609600"/>
          </a:xfrm>
          <a:prstGeom prst="line">
            <a:avLst/>
          </a:prstGeom>
          <a:noFill/>
          <a:ln w="38100">
            <a:solidFill>
              <a:schemeClr val="tx1"/>
            </a:solidFill>
            <a:round/>
            <a:headEnd/>
            <a:tailEnd/>
          </a:ln>
          <a:effectLst/>
        </p:spPr>
        <p:txBody>
          <a:bodyPr wrap="none" anchor="ctr"/>
          <a:lstStyle/>
          <a:p>
            <a:endParaRPr lang="zh-CN" altLang="en-US"/>
          </a:p>
        </p:txBody>
      </p:sp>
      <p:sp>
        <p:nvSpPr>
          <p:cNvPr id="7" name="Line 7"/>
          <p:cNvSpPr>
            <a:spLocks noChangeShapeType="1"/>
          </p:cNvSpPr>
          <p:nvPr/>
        </p:nvSpPr>
        <p:spPr bwMode="auto">
          <a:xfrm flipH="1">
            <a:off x="5459413" y="2543175"/>
            <a:ext cx="304800" cy="533400"/>
          </a:xfrm>
          <a:prstGeom prst="line">
            <a:avLst/>
          </a:prstGeom>
          <a:noFill/>
          <a:ln w="38100">
            <a:solidFill>
              <a:schemeClr val="tx1"/>
            </a:solidFill>
            <a:round/>
            <a:headEnd/>
            <a:tailEnd/>
          </a:ln>
          <a:effectLst/>
        </p:spPr>
        <p:txBody>
          <a:bodyPr wrap="none" anchor="ctr"/>
          <a:lstStyle/>
          <a:p>
            <a:endParaRPr lang="zh-CN" altLang="en-US"/>
          </a:p>
        </p:txBody>
      </p:sp>
      <p:sp>
        <p:nvSpPr>
          <p:cNvPr id="8" name="Line 8"/>
          <p:cNvSpPr>
            <a:spLocks noChangeShapeType="1"/>
          </p:cNvSpPr>
          <p:nvPr/>
        </p:nvSpPr>
        <p:spPr bwMode="auto">
          <a:xfrm>
            <a:off x="5992813" y="2543175"/>
            <a:ext cx="304800" cy="533400"/>
          </a:xfrm>
          <a:prstGeom prst="line">
            <a:avLst/>
          </a:prstGeom>
          <a:noFill/>
          <a:ln w="57150">
            <a:solidFill>
              <a:srgbClr val="003399"/>
            </a:solidFill>
            <a:round/>
            <a:headEnd/>
            <a:tailEnd/>
          </a:ln>
          <a:effectLst/>
        </p:spPr>
        <p:txBody>
          <a:bodyPr wrap="none" anchor="ctr"/>
          <a:lstStyle/>
          <a:p>
            <a:endParaRPr lang="zh-CN" altLang="en-US"/>
          </a:p>
        </p:txBody>
      </p:sp>
      <p:sp>
        <p:nvSpPr>
          <p:cNvPr id="9" name="Oval 9"/>
          <p:cNvSpPr>
            <a:spLocks noChangeArrowheads="1"/>
          </p:cNvSpPr>
          <p:nvPr/>
        </p:nvSpPr>
        <p:spPr bwMode="auto">
          <a:xfrm>
            <a:off x="6526213" y="13239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35</a:t>
            </a:r>
            <a:endParaRPr lang="en-US" altLang="zh-CN" u="none"/>
          </a:p>
        </p:txBody>
      </p:sp>
      <p:sp>
        <p:nvSpPr>
          <p:cNvPr id="10" name="Oval 10"/>
          <p:cNvSpPr>
            <a:spLocks noChangeArrowheads="1"/>
          </p:cNvSpPr>
          <p:nvPr/>
        </p:nvSpPr>
        <p:spPr bwMode="auto">
          <a:xfrm>
            <a:off x="5611813" y="20859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15</a:t>
            </a:r>
            <a:endParaRPr lang="en-US" altLang="zh-CN" u="none"/>
          </a:p>
        </p:txBody>
      </p:sp>
      <p:sp>
        <p:nvSpPr>
          <p:cNvPr id="11" name="Oval 11"/>
          <p:cNvSpPr>
            <a:spLocks noChangeArrowheads="1"/>
          </p:cNvSpPr>
          <p:nvPr/>
        </p:nvSpPr>
        <p:spPr bwMode="auto">
          <a:xfrm>
            <a:off x="7440613" y="20859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45</a:t>
            </a:r>
            <a:endParaRPr lang="en-US" altLang="zh-CN" u="none"/>
          </a:p>
        </p:txBody>
      </p:sp>
      <p:sp>
        <p:nvSpPr>
          <p:cNvPr id="12" name="Oval 12"/>
          <p:cNvSpPr>
            <a:spLocks noChangeArrowheads="1"/>
          </p:cNvSpPr>
          <p:nvPr/>
        </p:nvSpPr>
        <p:spPr bwMode="auto">
          <a:xfrm>
            <a:off x="7974013" y="30003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50</a:t>
            </a:r>
            <a:endParaRPr lang="en-US" altLang="zh-CN" u="none"/>
          </a:p>
        </p:txBody>
      </p:sp>
      <p:sp>
        <p:nvSpPr>
          <p:cNvPr id="13" name="Oval 13"/>
          <p:cNvSpPr>
            <a:spLocks noChangeArrowheads="1"/>
          </p:cNvSpPr>
          <p:nvPr/>
        </p:nvSpPr>
        <p:spPr bwMode="auto">
          <a:xfrm>
            <a:off x="6907213" y="30003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40</a:t>
            </a:r>
            <a:endParaRPr lang="en-US" altLang="zh-CN" u="none"/>
          </a:p>
        </p:txBody>
      </p:sp>
      <p:sp>
        <p:nvSpPr>
          <p:cNvPr id="14" name="Oval 14"/>
          <p:cNvSpPr>
            <a:spLocks noChangeArrowheads="1"/>
          </p:cNvSpPr>
          <p:nvPr/>
        </p:nvSpPr>
        <p:spPr bwMode="auto">
          <a:xfrm>
            <a:off x="6145213" y="30003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25</a:t>
            </a:r>
            <a:endParaRPr lang="en-US" altLang="zh-CN" u="none"/>
          </a:p>
        </p:txBody>
      </p:sp>
      <p:sp>
        <p:nvSpPr>
          <p:cNvPr id="15" name="Oval 15"/>
          <p:cNvSpPr>
            <a:spLocks noChangeArrowheads="1"/>
          </p:cNvSpPr>
          <p:nvPr/>
        </p:nvSpPr>
        <p:spPr bwMode="auto">
          <a:xfrm>
            <a:off x="5078413" y="30003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10</a:t>
            </a:r>
            <a:endParaRPr lang="en-US" altLang="zh-CN" u="none"/>
          </a:p>
        </p:txBody>
      </p:sp>
      <p:sp>
        <p:nvSpPr>
          <p:cNvPr id="16" name="Oval 16"/>
          <p:cNvSpPr>
            <a:spLocks noChangeArrowheads="1"/>
          </p:cNvSpPr>
          <p:nvPr/>
        </p:nvSpPr>
        <p:spPr bwMode="auto">
          <a:xfrm>
            <a:off x="5611813" y="39909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20</a:t>
            </a:r>
            <a:endParaRPr lang="en-US" altLang="zh-CN" u="none"/>
          </a:p>
        </p:txBody>
      </p:sp>
      <p:sp>
        <p:nvSpPr>
          <p:cNvPr id="17" name="Oval 17"/>
          <p:cNvSpPr>
            <a:spLocks noChangeArrowheads="1"/>
          </p:cNvSpPr>
          <p:nvPr/>
        </p:nvSpPr>
        <p:spPr bwMode="auto">
          <a:xfrm>
            <a:off x="6602413" y="3990975"/>
            <a:ext cx="533400" cy="533400"/>
          </a:xfrm>
          <a:prstGeom prst="ellipse">
            <a:avLst/>
          </a:prstGeom>
          <a:solidFill>
            <a:srgbClr val="CCFF33"/>
          </a:solidFill>
          <a:ln w="38100">
            <a:solidFill>
              <a:schemeClr val="tx1"/>
            </a:solidFill>
            <a:round/>
            <a:headEnd/>
            <a:tailEnd/>
          </a:ln>
          <a:effectLst/>
        </p:spPr>
        <p:txBody>
          <a:bodyPr wrap="none" anchor="ctr"/>
          <a:lstStyle/>
          <a:p>
            <a:pPr algn="ctr"/>
            <a:r>
              <a:rPr lang="en-US" altLang="zh-CN" sz="2800" u="none">
                <a:solidFill>
                  <a:srgbClr val="0000CC"/>
                </a:solidFill>
                <a:latin typeface="Arial" charset="0"/>
              </a:rPr>
              <a:t>30</a:t>
            </a:r>
            <a:endParaRPr lang="en-US" altLang="zh-CN" u="none"/>
          </a:p>
        </p:txBody>
      </p:sp>
      <p:sp>
        <p:nvSpPr>
          <p:cNvPr id="18" name="Line 18"/>
          <p:cNvSpPr>
            <a:spLocks noChangeShapeType="1"/>
          </p:cNvSpPr>
          <p:nvPr/>
        </p:nvSpPr>
        <p:spPr bwMode="auto">
          <a:xfrm flipH="1">
            <a:off x="6069013" y="1781175"/>
            <a:ext cx="533400" cy="381000"/>
          </a:xfrm>
          <a:prstGeom prst="line">
            <a:avLst/>
          </a:prstGeom>
          <a:noFill/>
          <a:ln w="57150">
            <a:solidFill>
              <a:srgbClr val="0000CC"/>
            </a:solidFill>
            <a:round/>
            <a:headEnd/>
            <a:tailEnd/>
          </a:ln>
          <a:effectLst/>
        </p:spPr>
        <p:txBody>
          <a:bodyPr wrap="none" anchor="ctr"/>
          <a:lstStyle/>
          <a:p>
            <a:endParaRPr lang="zh-CN" altLang="en-US"/>
          </a:p>
        </p:txBody>
      </p:sp>
      <p:sp>
        <p:nvSpPr>
          <p:cNvPr id="19" name="Line 19"/>
          <p:cNvSpPr>
            <a:spLocks noChangeShapeType="1"/>
          </p:cNvSpPr>
          <p:nvPr/>
        </p:nvSpPr>
        <p:spPr bwMode="auto">
          <a:xfrm>
            <a:off x="6983413" y="1781175"/>
            <a:ext cx="533400" cy="381000"/>
          </a:xfrm>
          <a:prstGeom prst="line">
            <a:avLst/>
          </a:prstGeom>
          <a:noFill/>
          <a:ln w="38100">
            <a:solidFill>
              <a:schemeClr val="tx1"/>
            </a:solidFill>
            <a:round/>
            <a:headEnd/>
            <a:tailEnd/>
          </a:ln>
          <a:effectLst/>
        </p:spPr>
        <p:txBody>
          <a:bodyPr wrap="none" anchor="ctr"/>
          <a:lstStyle/>
          <a:p>
            <a:endParaRPr lang="zh-CN" altLang="en-US"/>
          </a:p>
        </p:txBody>
      </p:sp>
      <p:sp>
        <p:nvSpPr>
          <p:cNvPr id="20" name="Line 20"/>
          <p:cNvSpPr>
            <a:spLocks noChangeShapeType="1"/>
          </p:cNvSpPr>
          <p:nvPr/>
        </p:nvSpPr>
        <p:spPr bwMode="auto">
          <a:xfrm>
            <a:off x="7821613" y="2543175"/>
            <a:ext cx="304800" cy="457200"/>
          </a:xfrm>
          <a:prstGeom prst="line">
            <a:avLst/>
          </a:prstGeom>
          <a:noFill/>
          <a:ln w="38100">
            <a:solidFill>
              <a:schemeClr val="tx1"/>
            </a:solidFill>
            <a:round/>
            <a:headEnd/>
            <a:tailEnd/>
          </a:ln>
          <a:effectLst/>
        </p:spPr>
        <p:txBody>
          <a:bodyPr wrap="none" anchor="ctr"/>
          <a:lstStyle/>
          <a:p>
            <a:endParaRPr lang="zh-CN" altLang="en-US"/>
          </a:p>
        </p:txBody>
      </p:sp>
      <p:sp>
        <p:nvSpPr>
          <p:cNvPr id="21" name="Line 21"/>
          <p:cNvSpPr>
            <a:spLocks noChangeShapeType="1"/>
          </p:cNvSpPr>
          <p:nvPr/>
        </p:nvSpPr>
        <p:spPr bwMode="auto">
          <a:xfrm flipH="1">
            <a:off x="5916613" y="1628775"/>
            <a:ext cx="457200" cy="304800"/>
          </a:xfrm>
          <a:prstGeom prst="line">
            <a:avLst/>
          </a:prstGeom>
          <a:noFill/>
          <a:ln w="38100">
            <a:solidFill>
              <a:schemeClr val="accent2"/>
            </a:solidFill>
            <a:round/>
            <a:headEnd/>
            <a:tailEnd type="triangle" w="med" len="lg"/>
          </a:ln>
          <a:effectLst/>
        </p:spPr>
        <p:txBody>
          <a:bodyPr wrap="none" anchor="ctr"/>
          <a:lstStyle/>
          <a:p>
            <a:endParaRPr lang="zh-CN" altLang="en-US"/>
          </a:p>
        </p:txBody>
      </p:sp>
      <p:sp>
        <p:nvSpPr>
          <p:cNvPr id="22" name="Line 22"/>
          <p:cNvSpPr>
            <a:spLocks noChangeShapeType="1"/>
          </p:cNvSpPr>
          <p:nvPr/>
        </p:nvSpPr>
        <p:spPr bwMode="auto">
          <a:xfrm flipH="1">
            <a:off x="6221413" y="4371975"/>
            <a:ext cx="304800" cy="609600"/>
          </a:xfrm>
          <a:prstGeom prst="line">
            <a:avLst/>
          </a:prstGeom>
          <a:noFill/>
          <a:ln w="38100">
            <a:solidFill>
              <a:schemeClr val="accent2"/>
            </a:solidFill>
            <a:round/>
            <a:headEnd/>
            <a:tailEnd type="triangle" w="sm" len="lg"/>
          </a:ln>
          <a:effectLst/>
        </p:spPr>
        <p:txBody>
          <a:bodyPr wrap="none" anchor="ctr"/>
          <a:lstStyle/>
          <a:p>
            <a:endParaRPr lang="zh-CN" altLang="en-US"/>
          </a:p>
        </p:txBody>
      </p:sp>
      <p:sp>
        <p:nvSpPr>
          <p:cNvPr id="23" name="Line 23"/>
          <p:cNvSpPr>
            <a:spLocks noChangeShapeType="1"/>
          </p:cNvSpPr>
          <p:nvPr/>
        </p:nvSpPr>
        <p:spPr bwMode="auto">
          <a:xfrm flipH="1">
            <a:off x="6450013" y="4448175"/>
            <a:ext cx="304800" cy="762000"/>
          </a:xfrm>
          <a:prstGeom prst="line">
            <a:avLst/>
          </a:prstGeom>
          <a:noFill/>
          <a:ln w="57150">
            <a:solidFill>
              <a:srgbClr val="0000CC"/>
            </a:solidFill>
            <a:round/>
            <a:headEnd/>
            <a:tailEnd/>
          </a:ln>
          <a:effectLst/>
        </p:spPr>
        <p:txBody>
          <a:bodyPr wrap="none" anchor="ctr"/>
          <a:lstStyle/>
          <a:p>
            <a:endParaRPr lang="zh-CN" altLang="en-US"/>
          </a:p>
        </p:txBody>
      </p:sp>
      <p:sp>
        <p:nvSpPr>
          <p:cNvPr id="24" name="Line 24"/>
          <p:cNvSpPr>
            <a:spLocks noChangeShapeType="1"/>
          </p:cNvSpPr>
          <p:nvPr/>
        </p:nvSpPr>
        <p:spPr bwMode="auto">
          <a:xfrm>
            <a:off x="6221413" y="2466975"/>
            <a:ext cx="228600" cy="457200"/>
          </a:xfrm>
          <a:prstGeom prst="line">
            <a:avLst/>
          </a:prstGeom>
          <a:noFill/>
          <a:ln w="38100">
            <a:solidFill>
              <a:schemeClr val="accent2"/>
            </a:solidFill>
            <a:round/>
            <a:headEnd/>
            <a:tailEnd type="triangle" w="sm" len="lg"/>
          </a:ln>
          <a:effectLst/>
        </p:spPr>
        <p:txBody>
          <a:bodyPr wrap="none" anchor="ctr"/>
          <a:lstStyle/>
          <a:p>
            <a:endParaRPr lang="zh-CN" altLang="en-US"/>
          </a:p>
        </p:txBody>
      </p:sp>
      <p:sp>
        <p:nvSpPr>
          <p:cNvPr id="25" name="Line 25"/>
          <p:cNvSpPr>
            <a:spLocks noChangeShapeType="1"/>
          </p:cNvSpPr>
          <p:nvPr/>
        </p:nvSpPr>
        <p:spPr bwMode="auto">
          <a:xfrm>
            <a:off x="6754813" y="3457575"/>
            <a:ext cx="228600" cy="457200"/>
          </a:xfrm>
          <a:prstGeom prst="line">
            <a:avLst/>
          </a:prstGeom>
          <a:noFill/>
          <a:ln w="38100">
            <a:solidFill>
              <a:schemeClr val="accent2"/>
            </a:solidFill>
            <a:round/>
            <a:headEnd/>
            <a:tailEnd type="triangle" w="sm" len="lg"/>
          </a:ln>
          <a:effectLst/>
        </p:spPr>
        <p:txBody>
          <a:bodyPr wrap="none" anchor="ctr"/>
          <a:lstStyle/>
          <a:p>
            <a:endParaRPr lang="zh-CN" altLang="en-US"/>
          </a:p>
        </p:txBody>
      </p:sp>
      <p:sp>
        <p:nvSpPr>
          <p:cNvPr id="26" name="Oval 26"/>
          <p:cNvSpPr>
            <a:spLocks noChangeArrowheads="1"/>
          </p:cNvSpPr>
          <p:nvPr/>
        </p:nvSpPr>
        <p:spPr bwMode="auto">
          <a:xfrm>
            <a:off x="6221413" y="4905375"/>
            <a:ext cx="533400" cy="533400"/>
          </a:xfrm>
          <a:prstGeom prst="ellipse">
            <a:avLst/>
          </a:prstGeom>
          <a:solidFill>
            <a:srgbClr val="CCFF33"/>
          </a:solidFill>
          <a:ln w="38100">
            <a:solidFill>
              <a:srgbClr val="CC3300"/>
            </a:solidFill>
            <a:round/>
            <a:headEnd/>
            <a:tailEnd/>
          </a:ln>
          <a:effectLst/>
        </p:spPr>
        <p:txBody>
          <a:bodyPr wrap="none" anchor="ctr"/>
          <a:lstStyle/>
          <a:p>
            <a:pPr algn="ctr"/>
            <a:r>
              <a:rPr lang="en-US" altLang="zh-CN" sz="2800" u="none">
                <a:solidFill>
                  <a:srgbClr val="CC3300"/>
                </a:solidFill>
                <a:latin typeface="Arial" charset="0"/>
              </a:rPr>
              <a:t>28</a:t>
            </a:r>
            <a:endParaRPr lang="en-US" altLang="zh-CN" u="none">
              <a:solidFill>
                <a:srgbClr val="CC3300"/>
              </a:solidFill>
            </a:endParaRPr>
          </a:p>
        </p:txBody>
      </p:sp>
      <p:sp>
        <p:nvSpPr>
          <p:cNvPr id="27" name="Text Box 27"/>
          <p:cNvSpPr txBox="1">
            <a:spLocks noChangeArrowheads="1"/>
          </p:cNvSpPr>
          <p:nvPr/>
        </p:nvSpPr>
        <p:spPr bwMode="auto">
          <a:xfrm>
            <a:off x="563563" y="2027238"/>
            <a:ext cx="4359275" cy="1815882"/>
          </a:xfrm>
          <a:prstGeom prst="rect">
            <a:avLst/>
          </a:prstGeom>
          <a:noFill/>
          <a:ln w="9525">
            <a:noFill/>
            <a:miter lim="800000"/>
            <a:headEnd/>
            <a:tailEnd/>
          </a:ln>
          <a:effectLst/>
        </p:spPr>
        <p:txBody>
          <a:bodyPr>
            <a:spAutoFit/>
          </a:bodyPr>
          <a:lstStyle/>
          <a:p>
            <a:r>
              <a:rPr lang="en-US" altLang="zh-CN" sz="2800" b="1" u="none" dirty="0">
                <a:effectLst>
                  <a:outerShdw blurRad="38100" dist="38100" dir="2700000" algn="tl">
                    <a:srgbClr val="C0C0C0"/>
                  </a:outerShdw>
                </a:effectLst>
                <a:ea typeface="楷体_GB2312" pitchFamily="49" charset="-122"/>
              </a:rPr>
              <a:t>        </a:t>
            </a:r>
            <a:r>
              <a:rPr lang="zh-CN" altLang="en-US" sz="2800" b="1" u="none" dirty="0">
                <a:solidFill>
                  <a:srgbClr val="003300"/>
                </a:solidFill>
                <a:effectLst>
                  <a:outerShdw blurRad="38100" dist="38100" dir="2700000" algn="tl">
                    <a:srgbClr val="C0C0C0"/>
                  </a:outerShdw>
                </a:effectLst>
                <a:ea typeface="仿宋_GB2312" pitchFamily="49" charset="-122"/>
              </a:rPr>
              <a:t>每次结点的插入，都要从根结点出发搜索插入位置，然后把新结点作为</a:t>
            </a:r>
            <a:r>
              <a:rPr lang="zh-CN" altLang="en-US" sz="2800" b="1" u="none" dirty="0">
                <a:solidFill>
                  <a:schemeClr val="tx2"/>
                </a:solidFill>
                <a:effectLst>
                  <a:outerShdw blurRad="38100" dist="38100" dir="2700000" algn="tl">
                    <a:srgbClr val="C0C0C0"/>
                  </a:outerShdw>
                </a:effectLst>
                <a:ea typeface="仿宋_GB2312" pitchFamily="49" charset="-122"/>
              </a:rPr>
              <a:t>叶结点</a:t>
            </a:r>
            <a:r>
              <a:rPr lang="zh-CN" altLang="en-US" sz="2800" b="1" u="none" dirty="0">
                <a:solidFill>
                  <a:srgbClr val="003300"/>
                </a:solidFill>
                <a:effectLst>
                  <a:outerShdw blurRad="38100" dist="38100" dir="2700000" algn="tl">
                    <a:srgbClr val="C0C0C0"/>
                  </a:outerShdw>
                </a:effectLst>
                <a:ea typeface="仿宋_GB2312" pitchFamily="49" charset="-122"/>
              </a:rPr>
              <a:t>插入。</a:t>
            </a:r>
            <a:endParaRPr lang="zh-CN" altLang="en-US" sz="2800" u="none" dirty="0">
              <a:solidFill>
                <a:srgbClr val="003300"/>
              </a:solidFill>
            </a:endParaRPr>
          </a:p>
        </p:txBody>
      </p:sp>
      <p:sp>
        <p:nvSpPr>
          <p:cNvPr id="28" name="Text Box 28"/>
          <p:cNvSpPr txBox="1">
            <a:spLocks noChangeArrowheads="1"/>
          </p:cNvSpPr>
          <p:nvPr/>
        </p:nvSpPr>
        <p:spPr bwMode="auto">
          <a:xfrm>
            <a:off x="3224213" y="4905375"/>
            <a:ext cx="2971800" cy="579438"/>
          </a:xfrm>
          <a:prstGeom prst="rect">
            <a:avLst/>
          </a:prstGeom>
          <a:noFill/>
          <a:ln w="9525">
            <a:noFill/>
            <a:miter lim="800000"/>
            <a:headEnd/>
            <a:tailEnd/>
          </a:ln>
          <a:effectLst/>
        </p:spPr>
        <p:txBody>
          <a:bodyPr>
            <a:spAutoFit/>
          </a:bodyPr>
          <a:lstStyle/>
          <a:p>
            <a:r>
              <a:rPr lang="zh-CN" altLang="en-US" sz="3200" b="1" u="none" dirty="0">
                <a:solidFill>
                  <a:srgbClr val="CC3300"/>
                </a:solidFill>
                <a:ea typeface="隶书" pitchFamily="49" charset="-122"/>
              </a:rPr>
              <a:t>插入新结点</a:t>
            </a:r>
            <a:r>
              <a:rPr lang="en-US" altLang="zh-CN" sz="3200" b="1" u="none" dirty="0">
                <a:solidFill>
                  <a:srgbClr val="CC3300"/>
                </a:solidFill>
                <a:ea typeface="隶书" pitchFamily="49" charset="-122"/>
              </a:rPr>
              <a:t>28</a:t>
            </a:r>
            <a:endParaRPr lang="en-US" altLang="zh-CN" sz="3200" u="none" dirty="0">
              <a:ea typeface="隶书"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0-#ppt_h/2"/>
                                          </p:val>
                                        </p:tav>
                                        <p:tav tm="100000">
                                          <p:val>
                                            <p:strVal val="#ppt_y"/>
                                          </p:val>
                                        </p:tav>
                                      </p:tavLst>
                                    </p:anim>
                                  </p:childTnLst>
                                </p:cTn>
                              </p:par>
                              <p:par>
                                <p:cTn id="22" presetID="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additive="base">
                                        <p:cTn id="60" dur="500" fill="hold"/>
                                        <p:tgtEl>
                                          <p:spTgt spid="16"/>
                                        </p:tgtEl>
                                        <p:attrNameLst>
                                          <p:attrName>ppt_x</p:attrName>
                                        </p:attrNameLst>
                                      </p:cBhvr>
                                      <p:tavLst>
                                        <p:tav tm="0">
                                          <p:val>
                                            <p:strVal val="#ppt_x"/>
                                          </p:val>
                                        </p:tav>
                                        <p:tav tm="100000">
                                          <p:val>
                                            <p:strVal val="#ppt_x"/>
                                          </p:val>
                                        </p:tav>
                                      </p:tavLst>
                                    </p:anim>
                                    <p:anim calcmode="lin" valueType="num">
                                      <p:cBhvr additive="base">
                                        <p:cTn id="61" dur="500" fill="hold"/>
                                        <p:tgtEl>
                                          <p:spTgt spid="16"/>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additive="base">
                                        <p:cTn id="64" dur="500" fill="hold"/>
                                        <p:tgtEl>
                                          <p:spTgt spid="17"/>
                                        </p:tgtEl>
                                        <p:attrNameLst>
                                          <p:attrName>ppt_x</p:attrName>
                                        </p:attrNameLst>
                                      </p:cBhvr>
                                      <p:tavLst>
                                        <p:tav tm="0">
                                          <p:val>
                                            <p:strVal val="#ppt_x"/>
                                          </p:val>
                                        </p:tav>
                                        <p:tav tm="100000">
                                          <p:val>
                                            <p:strVal val="#ppt_x"/>
                                          </p:val>
                                        </p:tav>
                                      </p:tavLst>
                                    </p:anim>
                                    <p:anim calcmode="lin" valueType="num">
                                      <p:cBhvr additive="base">
                                        <p:cTn id="65" dur="500" fill="hold"/>
                                        <p:tgtEl>
                                          <p:spTgt spid="17"/>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ppt_x"/>
                                          </p:val>
                                        </p:tav>
                                        <p:tav tm="100000">
                                          <p:val>
                                            <p:strVal val="#ppt_x"/>
                                          </p:val>
                                        </p:tav>
                                      </p:tavLst>
                                    </p:anim>
                                    <p:anim calcmode="lin" valueType="num">
                                      <p:cBhvr additive="base">
                                        <p:cTn id="69" dur="500" fill="hold"/>
                                        <p:tgtEl>
                                          <p:spTgt spid="18"/>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ppt_x"/>
                                          </p:val>
                                        </p:tav>
                                        <p:tav tm="100000">
                                          <p:val>
                                            <p:strVal val="#ppt_x"/>
                                          </p:val>
                                        </p:tav>
                                      </p:tavLst>
                                    </p:anim>
                                    <p:anim calcmode="lin" valueType="num">
                                      <p:cBhvr additive="base">
                                        <p:cTn id="73" dur="500" fill="hold"/>
                                        <p:tgtEl>
                                          <p:spTgt spid="19"/>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500" fill="hold"/>
                                        <p:tgtEl>
                                          <p:spTgt spid="20"/>
                                        </p:tgtEl>
                                        <p:attrNameLst>
                                          <p:attrName>ppt_x</p:attrName>
                                        </p:attrNameLst>
                                      </p:cBhvr>
                                      <p:tavLst>
                                        <p:tav tm="0">
                                          <p:val>
                                            <p:strVal val="#ppt_x"/>
                                          </p:val>
                                        </p:tav>
                                        <p:tav tm="100000">
                                          <p:val>
                                            <p:strVal val="#ppt_x"/>
                                          </p:val>
                                        </p:tav>
                                      </p:tavLst>
                                    </p:anim>
                                    <p:anim calcmode="lin" valueType="num">
                                      <p:cBhvr additive="base">
                                        <p:cTn id="77"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ox(in)">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1"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1"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1"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500" fill="hold"/>
                                        <p:tgtEl>
                                          <p:spTgt spid="25"/>
                                        </p:tgtEl>
                                        <p:attrNameLst>
                                          <p:attrName>ppt_x</p:attrName>
                                        </p:attrNameLst>
                                      </p:cBhvr>
                                      <p:tavLst>
                                        <p:tav tm="0">
                                          <p:val>
                                            <p:strVal val="#ppt_x"/>
                                          </p:val>
                                        </p:tav>
                                        <p:tav tm="100000">
                                          <p:val>
                                            <p:strVal val="#ppt_x"/>
                                          </p:val>
                                        </p:tav>
                                      </p:tavLst>
                                    </p:anim>
                                    <p:anim calcmode="lin" valueType="num">
                                      <p:cBhvr additive="base">
                                        <p:cTn id="100"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 calcmode="lin" valueType="num">
                                      <p:cBhvr additive="base">
                                        <p:cTn id="105" dur="500" fill="hold"/>
                                        <p:tgtEl>
                                          <p:spTgt spid="22"/>
                                        </p:tgtEl>
                                        <p:attrNameLst>
                                          <p:attrName>ppt_x</p:attrName>
                                        </p:attrNameLst>
                                      </p:cBhvr>
                                      <p:tavLst>
                                        <p:tav tm="0">
                                          <p:val>
                                            <p:strVal val="#ppt_x"/>
                                          </p:val>
                                        </p:tav>
                                        <p:tav tm="100000">
                                          <p:val>
                                            <p:strVal val="#ppt_x"/>
                                          </p:val>
                                        </p:tav>
                                      </p:tavLst>
                                    </p:anim>
                                    <p:anim calcmode="lin" valueType="num">
                                      <p:cBhvr additive="base">
                                        <p:cTn id="10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26"/>
                                        </p:tgtEl>
                                        <p:attrNameLst>
                                          <p:attrName>style.visibility</p:attrName>
                                        </p:attrNameLst>
                                      </p:cBhvr>
                                      <p:to>
                                        <p:strVal val="visible"/>
                                      </p:to>
                                    </p:set>
                                    <p:anim calcmode="lin" valueType="num">
                                      <p:cBhvr additive="base">
                                        <p:cTn id="111" dur="500" fill="hold"/>
                                        <p:tgtEl>
                                          <p:spTgt spid="26"/>
                                        </p:tgtEl>
                                        <p:attrNameLst>
                                          <p:attrName>ppt_x</p:attrName>
                                        </p:attrNameLst>
                                      </p:cBhvr>
                                      <p:tavLst>
                                        <p:tav tm="0">
                                          <p:val>
                                            <p:strVal val="#ppt_x"/>
                                          </p:val>
                                        </p:tav>
                                        <p:tav tm="100000">
                                          <p:val>
                                            <p:strVal val="#ppt_x"/>
                                          </p:val>
                                        </p:tav>
                                      </p:tavLst>
                                    </p:anim>
                                    <p:anim calcmode="lin" valueType="num">
                                      <p:cBhvr additive="base">
                                        <p:cTn id="112" dur="500" fill="hold"/>
                                        <p:tgtEl>
                                          <p:spTgt spid="2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additive="base">
                                        <p:cTn id="115" dur="500" fill="hold"/>
                                        <p:tgtEl>
                                          <p:spTgt spid="23"/>
                                        </p:tgtEl>
                                        <p:attrNameLst>
                                          <p:attrName>ppt_x</p:attrName>
                                        </p:attrNameLst>
                                      </p:cBhvr>
                                      <p:tavLst>
                                        <p:tav tm="0">
                                          <p:val>
                                            <p:strVal val="#ppt_x"/>
                                          </p:val>
                                        </p:tav>
                                        <p:tav tm="100000">
                                          <p:val>
                                            <p:strVal val="#ppt_x"/>
                                          </p:val>
                                        </p:tav>
                                      </p:tavLst>
                                    </p:anim>
                                    <p:anim calcmode="lin" valueType="num">
                                      <p:cBhvr additive="base">
                                        <p:cTn id="1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92</a:t>
            </a:fld>
            <a:endParaRPr lang="en-US" altLang="zh-CN"/>
          </a:p>
        </p:txBody>
      </p:sp>
      <p:sp>
        <p:nvSpPr>
          <p:cNvPr id="3" name="Rectangle 3"/>
          <p:cNvSpPr txBox="1">
            <a:spLocks noChangeArrowheads="1"/>
          </p:cNvSpPr>
          <p:nvPr/>
        </p:nvSpPr>
        <p:spPr>
          <a:xfrm>
            <a:off x="546100" y="1073150"/>
            <a:ext cx="7899400" cy="4267200"/>
          </a:xfrm>
          <a:prstGeom prst="rect">
            <a:avLst/>
          </a:prstGeom>
        </p:spPr>
        <p:txBody>
          <a:bodyPr/>
          <a:lstStyle/>
          <a:p>
            <a:pPr marL="342900" marR="0" lvl="0" indent="-342900" algn="just" defTabSz="914400" rtl="0" eaLnBrk="1" fontAlgn="base" latinLnBrk="0" hangingPunct="1">
              <a:lnSpc>
                <a:spcPct val="100000"/>
              </a:lnSpc>
              <a:spcBef>
                <a:spcPct val="20000"/>
              </a:spcBef>
              <a:spcAft>
                <a:spcPct val="0"/>
              </a:spcAft>
              <a:buClr>
                <a:srgbClr val="FF6600"/>
              </a:buClr>
              <a:buSzPct val="50000"/>
              <a:buFont typeface="Wingdings" pitchFamily="2" charset="2"/>
              <a:buChar char="n"/>
              <a:tabLst/>
              <a:defRPr/>
            </a:pPr>
            <a:r>
              <a:rPr kumimoji="1" lang="zh-CN" altLang="en-US" sz="32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cs typeface="+mn-cs"/>
              </a:rPr>
              <a:t>为了向二叉搜索树中插入一个新元素，必须先检查这个</a:t>
            </a:r>
            <a:r>
              <a:rPr kumimoji="1"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cs typeface="+mn-cs"/>
              </a:rPr>
              <a:t>元素是否在树中已经存在</a:t>
            </a:r>
            <a:r>
              <a:rPr kumimoji="1" lang="zh-CN" altLang="en-US" sz="3200" b="1" i="0" u="none" strike="noStrike" kern="0" cap="none" spc="0" normalizeH="0" baseline="0" noProof="0" dirty="0" smtClean="0">
                <a:ln>
                  <a:noFill/>
                </a:ln>
                <a:solidFill>
                  <a:schemeClr val="hlink"/>
                </a:solidFill>
                <a:effectLst>
                  <a:outerShdw blurRad="38100" dist="38100" dir="2700000" algn="tl">
                    <a:srgbClr val="C0C0C0"/>
                  </a:outerShdw>
                </a:effectLst>
                <a:uLnTx/>
                <a:uFillTx/>
                <a:latin typeface="+mn-lt"/>
                <a:ea typeface="仿宋_GB2312" pitchFamily="49" charset="-122"/>
                <a:cs typeface="+mn-cs"/>
              </a:rPr>
              <a:t>。</a:t>
            </a:r>
          </a:p>
          <a:p>
            <a:pPr marL="342900" marR="0" lvl="0" indent="-342900" algn="just" defTabSz="914400" rtl="0" eaLnBrk="1" fontAlgn="base" latinLnBrk="0" hangingPunct="1">
              <a:lnSpc>
                <a:spcPct val="100000"/>
              </a:lnSpc>
              <a:spcBef>
                <a:spcPct val="20000"/>
              </a:spcBef>
              <a:spcAft>
                <a:spcPct val="0"/>
              </a:spcAft>
              <a:buClr>
                <a:srgbClr val="FF6600"/>
              </a:buClr>
              <a:buSzPct val="50000"/>
              <a:buFont typeface="Wingdings" pitchFamily="2" charset="2"/>
              <a:buChar char="n"/>
              <a:tabLst/>
              <a:defRPr/>
            </a:pPr>
            <a:r>
              <a:rPr kumimoji="1" lang="zh-CN" altLang="en-US" sz="32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cs typeface="+mn-cs"/>
              </a:rPr>
              <a:t>在插入之前，先使用搜索算法在树中检查要插入元素有还是没有。</a:t>
            </a:r>
          </a:p>
          <a:p>
            <a:pPr marL="742950" marR="0" lvl="1" indent="-285750" algn="just" defTabSz="914400" rtl="0" eaLnBrk="1" fontAlgn="base" latinLnBrk="0" hangingPunct="1">
              <a:lnSpc>
                <a:spcPct val="100000"/>
              </a:lnSpc>
              <a:spcBef>
                <a:spcPct val="30000"/>
              </a:spcBef>
              <a:spcAft>
                <a:spcPct val="0"/>
              </a:spcAft>
              <a:buClr>
                <a:srgbClr val="009900"/>
              </a:buClr>
              <a:buSzPct val="50000"/>
              <a:buFont typeface="Wingdings" pitchFamily="2" charset="2"/>
              <a:buChar char="u"/>
              <a:tabLst/>
              <a:defRPr/>
            </a:pPr>
            <a:r>
              <a:rPr kumimoji="1" lang="zh-CN" altLang="en-US" sz="2800" b="1" i="0" u="sng"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搜索成功</a:t>
            </a:r>
            <a:endParaRPr kumimoji="1" lang="zh-CN" altLang="en-US" sz="2800" b="1" i="0" u="sng"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endParaRPr>
          </a:p>
          <a:p>
            <a:pPr marL="742950" marR="0" lvl="1" indent="-285750" algn="just" defTabSz="914400" rtl="0" eaLnBrk="1" fontAlgn="base" latinLnBrk="0" hangingPunct="1">
              <a:lnSpc>
                <a:spcPct val="100000"/>
              </a:lnSpc>
              <a:spcBef>
                <a:spcPct val="20000"/>
              </a:spcBef>
              <a:spcAft>
                <a:spcPct val="0"/>
              </a:spcAft>
              <a:buClr>
                <a:srgbClr val="009900"/>
              </a:buClr>
              <a:buSzPct val="50000"/>
              <a:buFont typeface="Wingdings" pitchFamily="2" charset="2"/>
              <a:buNone/>
              <a:tabLst/>
              <a:defRPr/>
            </a:pPr>
            <a:r>
              <a:rPr kumimoji="1" lang="zh-CN" altLang="en-US" sz="28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rPr>
              <a:t>            树中已有这个元素，不再插入。</a:t>
            </a:r>
          </a:p>
          <a:p>
            <a:pPr marL="742950" marR="0" lvl="1" indent="-285750" algn="just" defTabSz="914400" rtl="0" eaLnBrk="1" fontAlgn="base" latinLnBrk="0" hangingPunct="1">
              <a:lnSpc>
                <a:spcPct val="100000"/>
              </a:lnSpc>
              <a:spcBef>
                <a:spcPct val="20000"/>
              </a:spcBef>
              <a:spcAft>
                <a:spcPct val="0"/>
              </a:spcAft>
              <a:buClr>
                <a:srgbClr val="009900"/>
              </a:buClr>
              <a:buSzPct val="50000"/>
              <a:buFont typeface="Wingdings" pitchFamily="2" charset="2"/>
              <a:buChar char="u"/>
              <a:tabLst/>
              <a:defRPr/>
            </a:pPr>
            <a:r>
              <a:rPr kumimoji="1" lang="zh-CN" altLang="en-US" sz="2800" b="1" i="0" u="sng"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ea typeface="仿宋_GB2312" pitchFamily="49" charset="-122"/>
              </a:rPr>
              <a:t>搜索不成功</a:t>
            </a:r>
            <a:endParaRPr kumimoji="1" lang="zh-CN" altLang="en-US" sz="2800" b="1" i="0" u="sng"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endParaRPr>
          </a:p>
          <a:p>
            <a:pPr marL="742950" marR="0" lvl="1" indent="-285750" algn="just" defTabSz="914400" rtl="0" eaLnBrk="1" fontAlgn="base" latinLnBrk="0" hangingPunct="1">
              <a:lnSpc>
                <a:spcPct val="100000"/>
              </a:lnSpc>
              <a:spcBef>
                <a:spcPct val="20000"/>
              </a:spcBef>
              <a:spcAft>
                <a:spcPct val="0"/>
              </a:spcAft>
              <a:buClr>
                <a:srgbClr val="009900"/>
              </a:buClr>
              <a:buSzPct val="50000"/>
              <a:buFont typeface="Wingdings" pitchFamily="2" charset="2"/>
              <a:buNone/>
              <a:tabLst/>
              <a:defRPr/>
            </a:pPr>
            <a:r>
              <a:rPr kumimoji="1" lang="zh-CN" altLang="en-US" sz="2800" b="1" i="0" u="none" strike="noStrike" kern="0" cap="none" spc="0" normalizeH="0" baseline="0" noProof="0" dirty="0" smtClean="0">
                <a:ln>
                  <a:noFill/>
                </a:ln>
                <a:solidFill>
                  <a:srgbClr val="003300"/>
                </a:solidFill>
                <a:effectLst>
                  <a:outerShdw blurRad="38100" dist="38100" dir="2700000" algn="tl">
                    <a:srgbClr val="C0C0C0"/>
                  </a:outerShdw>
                </a:effectLst>
                <a:uLnTx/>
                <a:uFillTx/>
                <a:latin typeface="+mn-lt"/>
                <a:ea typeface="仿宋_GB2312" pitchFamily="49" charset="-122"/>
              </a:rPr>
              <a:t>            树中原来没有关键码等于给定值的结点，把新元素加到搜索操作停止的地方。</a:t>
            </a:r>
            <a:endParaRPr kumimoji="1" lang="zh-CN" altLang="en-US" sz="2800" b="0" i="0" u="none" strike="noStrike" kern="0" cap="none" spc="0" normalizeH="0" baseline="0" noProof="0" dirty="0">
              <a:ln>
                <a:noFill/>
              </a:ln>
              <a:solidFill>
                <a:srgbClr val="003300"/>
              </a:solidFill>
              <a:effectLst/>
              <a:uLnTx/>
              <a:uFillTx/>
              <a:latin typeface="+mn-lt"/>
              <a:ea typeface="+mn-ea"/>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heckerboard(across)">
                                      <p:cBhvr>
                                        <p:cTn id="10" dur="500"/>
                                        <p:tgtEl>
                                          <p:spTgt spid="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heckerboard(across)">
                                      <p:cBhvr>
                                        <p:cTn id="13" dur="500"/>
                                        <p:tgtEl>
                                          <p:spTgt spid="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heckerboard(across)">
                                      <p:cBhvr>
                                        <p:cTn id="16" dur="500"/>
                                        <p:tgtEl>
                                          <p:spTgt spid="3">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checkerboard(across)">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93</a:t>
            </a:fld>
            <a:endParaRPr lang="en-US" altLang="zh-CN"/>
          </a:p>
        </p:txBody>
      </p:sp>
      <p:sp>
        <p:nvSpPr>
          <p:cNvPr id="3" name="Text Box 2"/>
          <p:cNvSpPr txBox="1">
            <a:spLocks noChangeArrowheads="1"/>
          </p:cNvSpPr>
          <p:nvPr/>
        </p:nvSpPr>
        <p:spPr bwMode="auto">
          <a:xfrm>
            <a:off x="439304" y="1156855"/>
            <a:ext cx="8267700" cy="5262979"/>
          </a:xfrm>
          <a:prstGeom prst="rect">
            <a:avLst/>
          </a:prstGeom>
          <a:noFill/>
          <a:ln w="9525">
            <a:noFill/>
            <a:miter lim="800000"/>
            <a:headEnd/>
            <a:tailEnd/>
          </a:ln>
          <a:effectLst/>
        </p:spPr>
        <p:txBody>
          <a:bodyPr>
            <a:spAutoFit/>
          </a:bodyPr>
          <a:lstStyle/>
          <a:p>
            <a:r>
              <a:rPr lang="en-US" altLang="zh-CN" b="1" u="none" dirty="0">
                <a:solidFill>
                  <a:srgbClr val="CC0000"/>
                </a:solidFill>
                <a:latin typeface="+mn-lt"/>
                <a:ea typeface="仿宋_GB2312" pitchFamily="49" charset="-122"/>
              </a:rPr>
              <a:t>template &lt;class Type&gt; </a:t>
            </a:r>
            <a:r>
              <a:rPr lang="en-US" altLang="zh-CN" b="1" u="none" dirty="0" err="1" smtClean="0">
                <a:solidFill>
                  <a:srgbClr val="CC0000"/>
                </a:solidFill>
                <a:latin typeface="+mn-lt"/>
                <a:ea typeface="仿宋_GB2312" pitchFamily="49" charset="-122"/>
              </a:rPr>
              <a:t>bool</a:t>
            </a:r>
            <a:r>
              <a:rPr lang="en-US" altLang="zh-CN" b="1" u="none" dirty="0" smtClean="0">
                <a:solidFill>
                  <a:srgbClr val="CC0000"/>
                </a:solidFill>
                <a:latin typeface="+mn-lt"/>
                <a:ea typeface="仿宋_GB2312" pitchFamily="49" charset="-122"/>
              </a:rPr>
              <a:t> </a:t>
            </a:r>
            <a:r>
              <a:rPr lang="en-US" altLang="zh-CN" u="none" dirty="0">
                <a:solidFill>
                  <a:srgbClr val="CC0000"/>
                </a:solidFill>
                <a:latin typeface="+mn-lt"/>
                <a:ea typeface="仿宋_GB2312" pitchFamily="49" charset="-122"/>
              </a:rPr>
              <a:t>BST </a:t>
            </a:r>
            <a:r>
              <a:rPr lang="en-US" altLang="zh-CN" b="1" u="none" dirty="0">
                <a:solidFill>
                  <a:srgbClr val="CC0000"/>
                </a:solidFill>
                <a:latin typeface="+mn-lt"/>
                <a:ea typeface="仿宋_GB2312" pitchFamily="49" charset="-122"/>
              </a:rPr>
              <a:t>&lt;Type&gt; ::</a:t>
            </a:r>
          </a:p>
          <a:p>
            <a:r>
              <a:rPr lang="en-US" altLang="zh-CN" u="none" dirty="0" smtClean="0">
                <a:solidFill>
                  <a:srgbClr val="CC0000"/>
                </a:solidFill>
                <a:latin typeface="+mn-lt"/>
                <a:ea typeface="仿宋_GB2312" pitchFamily="49" charset="-122"/>
              </a:rPr>
              <a:t>Insert</a:t>
            </a:r>
            <a:r>
              <a:rPr lang="en-US" altLang="zh-CN" b="1" u="none" dirty="0" smtClean="0">
                <a:solidFill>
                  <a:srgbClr val="CC0000"/>
                </a:solidFill>
                <a:latin typeface="+mn-lt"/>
                <a:ea typeface="仿宋_GB2312" pitchFamily="49" charset="-122"/>
              </a:rPr>
              <a:t>(Type</a:t>
            </a:r>
            <a:r>
              <a:rPr lang="en-US" altLang="zh-CN" u="none" dirty="0" smtClean="0">
                <a:solidFill>
                  <a:srgbClr val="CC0000"/>
                </a:solidFill>
                <a:latin typeface="+mn-lt"/>
                <a:ea typeface="仿宋_GB2312" pitchFamily="49" charset="-122"/>
              </a:rPr>
              <a:t> </a:t>
            </a:r>
            <a:r>
              <a:rPr lang="en-US" altLang="zh-CN" u="none" dirty="0">
                <a:solidFill>
                  <a:srgbClr val="CC0000"/>
                </a:solidFill>
                <a:latin typeface="+mn-lt"/>
                <a:ea typeface="仿宋_GB2312" pitchFamily="49" charset="-122"/>
              </a:rPr>
              <a:t>x</a:t>
            </a:r>
            <a:r>
              <a:rPr lang="en-US" altLang="zh-CN" b="1" u="none" dirty="0">
                <a:solidFill>
                  <a:srgbClr val="CC0000"/>
                </a:solidFill>
                <a:latin typeface="+mn-lt"/>
                <a:ea typeface="仿宋_GB2312" pitchFamily="49" charset="-122"/>
              </a:rPr>
              <a:t>,</a:t>
            </a:r>
            <a:r>
              <a:rPr lang="en-US" altLang="zh-CN" u="none" dirty="0">
                <a:solidFill>
                  <a:srgbClr val="CC0000"/>
                </a:solidFill>
                <a:latin typeface="+mn-lt"/>
                <a:ea typeface="仿宋_GB2312" pitchFamily="49" charset="-122"/>
              </a:rPr>
              <a:t> </a:t>
            </a:r>
            <a:r>
              <a:rPr lang="en-US" altLang="zh-CN" u="none" dirty="0" err="1">
                <a:solidFill>
                  <a:srgbClr val="CC0000"/>
                </a:solidFill>
                <a:latin typeface="+mn-lt"/>
                <a:ea typeface="仿宋_GB2312" pitchFamily="49" charset="-122"/>
              </a:rPr>
              <a:t>BstNode</a:t>
            </a:r>
            <a:r>
              <a:rPr lang="en-US" altLang="zh-CN" u="none" dirty="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&lt;Type&gt; *&amp;</a:t>
            </a:r>
            <a:r>
              <a:rPr lang="en-US" altLang="zh-CN" u="none" dirty="0" err="1" smtClean="0">
                <a:solidFill>
                  <a:srgbClr val="CC0000"/>
                </a:solidFill>
                <a:latin typeface="+mn-lt"/>
                <a:ea typeface="仿宋_GB2312" pitchFamily="49" charset="-122"/>
              </a:rPr>
              <a:t>ptr</a:t>
            </a:r>
            <a:r>
              <a:rPr lang="en-US" altLang="zh-CN" b="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a:t>
            </a:r>
          </a:p>
          <a:p>
            <a:r>
              <a:rPr lang="en-US" altLang="zh-CN" u="none" dirty="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if </a:t>
            </a:r>
            <a:r>
              <a:rPr lang="en-US" altLang="zh-CN" b="1" u="none" dirty="0" smtClean="0">
                <a:solidFill>
                  <a:srgbClr val="CC0000"/>
                </a:solidFill>
                <a:latin typeface="+mn-lt"/>
                <a:ea typeface="仿宋_GB2312" pitchFamily="49" charset="-122"/>
              </a:rPr>
              <a:t>(</a:t>
            </a:r>
            <a:r>
              <a:rPr lang="en-US" altLang="zh-CN" u="none" dirty="0" err="1" smtClean="0">
                <a:solidFill>
                  <a:srgbClr val="CC0000"/>
                </a:solidFill>
                <a:latin typeface="+mn-lt"/>
                <a:ea typeface="仿宋_GB2312" pitchFamily="49" charset="-122"/>
              </a:rPr>
              <a:t>ptr</a:t>
            </a:r>
            <a:r>
              <a:rPr lang="en-US" altLang="zh-CN" b="1" i="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NULL</a:t>
            </a:r>
            <a:r>
              <a:rPr lang="en-US" altLang="zh-CN" b="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  </a:t>
            </a:r>
            <a:r>
              <a:rPr lang="en-US" altLang="zh-CN" b="1" u="none" dirty="0">
                <a:solidFill>
                  <a:srgbClr val="000099"/>
                </a:solidFill>
                <a:latin typeface="+mn-lt"/>
                <a:ea typeface="隶书" pitchFamily="49" charset="-122"/>
              </a:rPr>
              <a:t>//</a:t>
            </a:r>
            <a:r>
              <a:rPr lang="zh-CN" altLang="en-US" u="none" dirty="0">
                <a:solidFill>
                  <a:srgbClr val="000099"/>
                </a:solidFill>
                <a:latin typeface="+mn-lt"/>
                <a:ea typeface="隶书" pitchFamily="49" charset="-122"/>
              </a:rPr>
              <a:t>空二叉树</a:t>
            </a:r>
            <a:endParaRPr lang="zh-CN" altLang="en-US" b="1" u="none" dirty="0">
              <a:solidFill>
                <a:srgbClr val="000099"/>
              </a:solidFill>
              <a:latin typeface="+mn-lt"/>
              <a:ea typeface="仿宋_GB2312" pitchFamily="49" charset="-122"/>
            </a:endParaRPr>
          </a:p>
          <a:p>
            <a:r>
              <a:rPr lang="zh-CN" altLang="en-US" u="none" dirty="0">
                <a:solidFill>
                  <a:srgbClr val="CC0000"/>
                </a:solidFill>
                <a:latin typeface="+mn-lt"/>
                <a:ea typeface="仿宋_GB2312" pitchFamily="49" charset="-122"/>
              </a:rPr>
              <a:t>       </a:t>
            </a:r>
            <a:r>
              <a:rPr lang="en-US" altLang="zh-CN" u="none" dirty="0" err="1" smtClean="0">
                <a:solidFill>
                  <a:srgbClr val="CC0000"/>
                </a:solidFill>
                <a:latin typeface="+mn-lt"/>
                <a:ea typeface="仿宋_GB2312" pitchFamily="49" charset="-122"/>
              </a:rPr>
              <a:t>ptr</a:t>
            </a:r>
            <a:r>
              <a:rPr lang="en-US" altLang="zh-CN" b="1" u="none" dirty="0" smtClean="0">
                <a:solidFill>
                  <a:srgbClr val="CC0000"/>
                </a:solidFill>
                <a:latin typeface="+mn-lt"/>
                <a:ea typeface="仿宋_GB2312" pitchFamily="49" charset="-122"/>
              </a:rPr>
              <a:t>=new </a:t>
            </a:r>
            <a:r>
              <a:rPr lang="en-US" altLang="zh-CN" u="none" dirty="0" err="1">
                <a:solidFill>
                  <a:srgbClr val="CC0000"/>
                </a:solidFill>
                <a:latin typeface="+mn-lt"/>
                <a:ea typeface="仿宋_GB2312" pitchFamily="49" charset="-122"/>
              </a:rPr>
              <a:t>BstNode</a:t>
            </a:r>
            <a:r>
              <a:rPr lang="en-US" altLang="zh-CN" u="none" dirty="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&lt;Type&gt; (</a:t>
            </a:r>
            <a:r>
              <a:rPr lang="en-US" altLang="zh-CN" u="none" dirty="0">
                <a:solidFill>
                  <a:srgbClr val="CC0000"/>
                </a:solidFill>
                <a:latin typeface="+mn-lt"/>
                <a:ea typeface="仿宋_GB2312" pitchFamily="49" charset="-122"/>
              </a:rPr>
              <a:t>x</a:t>
            </a:r>
            <a:r>
              <a:rPr lang="en-US" altLang="zh-CN" b="1" u="none" dirty="0">
                <a:solidFill>
                  <a:srgbClr val="CC0000"/>
                </a:solidFill>
                <a:latin typeface="+mn-lt"/>
                <a:ea typeface="仿宋_GB2312" pitchFamily="49" charset="-122"/>
              </a:rPr>
              <a:t>);  </a:t>
            </a:r>
            <a:r>
              <a:rPr lang="en-US" altLang="zh-CN" b="1" u="none" dirty="0">
                <a:solidFill>
                  <a:srgbClr val="000099"/>
                </a:solidFill>
                <a:latin typeface="+mn-lt"/>
                <a:ea typeface="隶书" pitchFamily="49" charset="-122"/>
              </a:rPr>
              <a:t>//</a:t>
            </a:r>
            <a:r>
              <a:rPr lang="zh-CN" altLang="en-US" u="none" dirty="0">
                <a:solidFill>
                  <a:srgbClr val="000099"/>
                </a:solidFill>
                <a:latin typeface="+mn-lt"/>
                <a:ea typeface="隶书" pitchFamily="49" charset="-122"/>
              </a:rPr>
              <a:t>创建结点</a:t>
            </a:r>
            <a:endParaRPr lang="zh-CN" altLang="en-US" u="none" dirty="0">
              <a:solidFill>
                <a:srgbClr val="000099"/>
              </a:solidFill>
              <a:latin typeface="+mn-lt"/>
              <a:ea typeface="仿宋_GB2312" pitchFamily="49" charset="-122"/>
            </a:endParaRPr>
          </a:p>
          <a:p>
            <a:r>
              <a:rPr lang="zh-CN" altLang="en-US" u="none" dirty="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if</a:t>
            </a:r>
            <a:r>
              <a:rPr lang="en-US" altLang="zh-CN" u="none" dirty="0">
                <a:solidFill>
                  <a:srgbClr val="CC0000"/>
                </a:solidFill>
                <a:latin typeface="+mn-lt"/>
                <a:ea typeface="仿宋_GB2312" pitchFamily="49" charset="-122"/>
              </a:rPr>
              <a:t> </a:t>
            </a:r>
            <a:r>
              <a:rPr lang="en-US" altLang="zh-CN" b="1" u="none" dirty="0" smtClean="0">
                <a:solidFill>
                  <a:srgbClr val="CC0000"/>
                </a:solidFill>
                <a:latin typeface="+mn-lt"/>
                <a:ea typeface="仿宋_GB2312" pitchFamily="49" charset="-122"/>
              </a:rPr>
              <a:t>(</a:t>
            </a:r>
            <a:r>
              <a:rPr lang="en-US" altLang="zh-CN" u="none" dirty="0" err="1" smtClean="0">
                <a:solidFill>
                  <a:srgbClr val="CC0000"/>
                </a:solidFill>
                <a:latin typeface="+mn-lt"/>
                <a:ea typeface="仿宋_GB2312" pitchFamily="49" charset="-122"/>
              </a:rPr>
              <a:t>ptr</a:t>
            </a:r>
            <a:r>
              <a:rPr lang="en-US" altLang="zh-CN" b="1" i="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NULL</a:t>
            </a:r>
            <a:r>
              <a:rPr lang="en-US" altLang="zh-CN" b="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 </a:t>
            </a:r>
            <a:endParaRPr lang="en-US" altLang="zh-CN" u="none" dirty="0">
              <a:solidFill>
                <a:srgbClr val="CC0000"/>
              </a:solidFill>
              <a:latin typeface="+mn-lt"/>
              <a:ea typeface="仿宋_GB2312" pitchFamily="49" charset="-122"/>
            </a:endParaRPr>
          </a:p>
          <a:p>
            <a:r>
              <a:rPr lang="en-US" altLang="zh-CN" u="none" dirty="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 </a:t>
            </a:r>
            <a:r>
              <a:rPr lang="en-US" altLang="zh-CN" b="1" u="none" dirty="0" err="1" smtClean="0">
                <a:solidFill>
                  <a:srgbClr val="CC0000"/>
                </a:solidFill>
                <a:latin typeface="+mn-lt"/>
                <a:ea typeface="仿宋_GB2312" pitchFamily="49" charset="-122"/>
              </a:rPr>
              <a:t>cout</a:t>
            </a:r>
            <a:r>
              <a:rPr lang="en-US" altLang="zh-CN" b="1" u="none" dirty="0" smtClean="0">
                <a:solidFill>
                  <a:srgbClr val="CC0000"/>
                </a:solidFill>
                <a:latin typeface="+mn-lt"/>
                <a:ea typeface="仿宋_GB2312" pitchFamily="49" charset="-122"/>
              </a:rPr>
              <a:t>&lt;&lt;“</a:t>
            </a:r>
            <a:r>
              <a:rPr lang="zh-CN" altLang="en-US" u="none" dirty="0">
                <a:solidFill>
                  <a:srgbClr val="CC0000"/>
                </a:solidFill>
                <a:latin typeface="+mn-lt"/>
                <a:ea typeface="隶书" pitchFamily="49" charset="-122"/>
              </a:rPr>
              <a:t>存储</a:t>
            </a:r>
            <a:r>
              <a:rPr lang="zh-CN" altLang="en-US" u="none" dirty="0" smtClean="0">
                <a:solidFill>
                  <a:srgbClr val="CC0000"/>
                </a:solidFill>
                <a:latin typeface="+mn-lt"/>
                <a:ea typeface="隶书" pitchFamily="49" charset="-122"/>
              </a:rPr>
              <a:t>不足</a:t>
            </a:r>
            <a:r>
              <a:rPr lang="en-US" altLang="zh-CN" b="1" u="none" dirty="0" smtClean="0">
                <a:solidFill>
                  <a:srgbClr val="CC0000"/>
                </a:solidFill>
                <a:latin typeface="+mn-lt"/>
                <a:ea typeface="仿宋_GB2312" pitchFamily="49" charset="-122"/>
              </a:rPr>
              <a:t>”&lt;&lt;</a:t>
            </a:r>
            <a:r>
              <a:rPr lang="en-US" altLang="zh-CN" b="1" u="none" dirty="0" err="1" smtClean="0">
                <a:solidFill>
                  <a:srgbClr val="CC0000"/>
                </a:solidFill>
                <a:latin typeface="+mn-lt"/>
                <a:ea typeface="仿宋_GB2312" pitchFamily="49" charset="-122"/>
              </a:rPr>
              <a:t>endl</a:t>
            </a:r>
            <a:r>
              <a:rPr lang="en-US" altLang="zh-CN" b="1" u="none" dirty="0">
                <a:solidFill>
                  <a:srgbClr val="CC0000"/>
                </a:solidFill>
                <a:latin typeface="+mn-lt"/>
                <a:ea typeface="仿宋_GB2312" pitchFamily="49" charset="-122"/>
              </a:rPr>
              <a:t>;  </a:t>
            </a:r>
            <a:r>
              <a:rPr lang="en-US" altLang="zh-CN" b="1" u="none" dirty="0" smtClean="0">
                <a:solidFill>
                  <a:srgbClr val="CC0000"/>
                </a:solidFill>
                <a:latin typeface="+mn-lt"/>
                <a:ea typeface="仿宋_GB2312" pitchFamily="49" charset="-122"/>
              </a:rPr>
              <a:t>exit(</a:t>
            </a:r>
            <a:r>
              <a:rPr lang="en-US" altLang="zh-CN" u="none" dirty="0" smtClean="0">
                <a:solidFill>
                  <a:srgbClr val="CC0000"/>
                </a:solidFill>
                <a:latin typeface="+mn-lt"/>
                <a:ea typeface="仿宋_GB2312" pitchFamily="49" charset="-122"/>
              </a:rPr>
              <a:t>1</a:t>
            </a:r>
            <a:r>
              <a:rPr lang="en-US" altLang="zh-CN" b="1" u="none" dirty="0">
                <a:solidFill>
                  <a:srgbClr val="CC0000"/>
                </a:solidFill>
                <a:latin typeface="+mn-lt"/>
                <a:ea typeface="仿宋_GB2312" pitchFamily="49" charset="-122"/>
              </a:rPr>
              <a:t>);</a:t>
            </a:r>
            <a:r>
              <a:rPr lang="en-US" altLang="zh-CN" u="none" dirty="0">
                <a:solidFill>
                  <a:srgbClr val="CC0000"/>
                </a:solidFill>
                <a:latin typeface="+mn-lt"/>
                <a:ea typeface="仿宋_GB2312" pitchFamily="49" charset="-122"/>
              </a:rPr>
              <a:t> </a:t>
            </a:r>
            <a:r>
              <a:rPr lang="en-US" altLang="zh-CN" b="1" u="none" dirty="0" smtClean="0">
                <a:solidFill>
                  <a:srgbClr val="CC0000"/>
                </a:solidFill>
                <a:latin typeface="+mn-lt"/>
                <a:ea typeface="仿宋_GB2312" pitchFamily="49" charset="-122"/>
              </a:rPr>
              <a:t>}</a:t>
            </a:r>
          </a:p>
          <a:p>
            <a:r>
              <a:rPr lang="en-US" altLang="zh-CN" b="1" u="none" dirty="0" smtClean="0">
                <a:solidFill>
                  <a:srgbClr val="CC0000"/>
                </a:solidFill>
                <a:latin typeface="+mn-lt"/>
                <a:ea typeface="仿宋_GB2312" pitchFamily="49" charset="-122"/>
              </a:rPr>
              <a:t>       return </a:t>
            </a:r>
            <a:r>
              <a:rPr lang="en-US" altLang="zh-CN" u="none" dirty="0" smtClean="0">
                <a:solidFill>
                  <a:srgbClr val="CC0000"/>
                </a:solidFill>
                <a:latin typeface="+mn-lt"/>
                <a:ea typeface="仿宋_GB2312" pitchFamily="49" charset="-122"/>
              </a:rPr>
              <a:t>true</a:t>
            </a:r>
            <a:r>
              <a:rPr lang="en-US" altLang="zh-CN" b="1" u="none" dirty="0" smtClean="0">
                <a:solidFill>
                  <a:srgbClr val="CC0000"/>
                </a:solidFill>
                <a:latin typeface="+mn-lt"/>
                <a:ea typeface="仿宋_GB2312" pitchFamily="49" charset="-122"/>
              </a:rPr>
              <a:t>;</a:t>
            </a:r>
            <a:endParaRPr lang="en-US" altLang="zh-CN" u="none" dirty="0">
              <a:solidFill>
                <a:srgbClr val="CC0000"/>
              </a:solidFill>
              <a:latin typeface="+mn-lt"/>
              <a:ea typeface="仿宋_GB2312" pitchFamily="49" charset="-122"/>
            </a:endParaRPr>
          </a:p>
          <a:p>
            <a:r>
              <a:rPr lang="en-US" altLang="zh-CN" u="none" dirty="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a:t>
            </a:r>
            <a:endParaRPr lang="en-US" altLang="zh-CN" u="none" dirty="0">
              <a:solidFill>
                <a:srgbClr val="CC0000"/>
              </a:solidFill>
              <a:latin typeface="+mn-lt"/>
              <a:ea typeface="仿宋_GB2312" pitchFamily="49" charset="-122"/>
            </a:endParaRPr>
          </a:p>
          <a:p>
            <a:r>
              <a:rPr lang="en-US" altLang="zh-CN" u="none" dirty="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else if </a:t>
            </a:r>
            <a:r>
              <a:rPr lang="en-US" altLang="zh-CN" b="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x</a:t>
            </a:r>
            <a:r>
              <a:rPr lang="en-US" altLang="zh-CN" b="1" u="none" dirty="0" smtClean="0">
                <a:solidFill>
                  <a:srgbClr val="CC0000"/>
                </a:solidFill>
                <a:latin typeface="+mn-lt"/>
                <a:ea typeface="仿宋_GB2312" pitchFamily="49" charset="-122"/>
              </a:rPr>
              <a:t>&lt;</a:t>
            </a:r>
            <a:r>
              <a:rPr lang="en-US" altLang="zh-CN" u="none" dirty="0" err="1" smtClean="0">
                <a:solidFill>
                  <a:srgbClr val="CC0000"/>
                </a:solidFill>
                <a:latin typeface="+mn-lt"/>
                <a:ea typeface="仿宋_GB2312" pitchFamily="49" charset="-122"/>
              </a:rPr>
              <a:t>ptr</a:t>
            </a:r>
            <a:r>
              <a:rPr lang="en-US" altLang="zh-CN" b="1" u="none" dirty="0" smtClean="0">
                <a:solidFill>
                  <a:srgbClr val="CC0000"/>
                </a:solidFill>
                <a:latin typeface="+mn-lt"/>
                <a:ea typeface="楷体_GB2312" pitchFamily="49" charset="-122"/>
              </a:rPr>
              <a:t>-</a:t>
            </a:r>
            <a:r>
              <a:rPr lang="en-US" altLang="zh-CN" b="1" u="none" dirty="0">
                <a:solidFill>
                  <a:srgbClr val="CC0000"/>
                </a:solidFill>
                <a:latin typeface="+mn-lt"/>
                <a:ea typeface="楷体_GB2312" pitchFamily="49" charset="-122"/>
              </a:rPr>
              <a:t>&gt;</a:t>
            </a:r>
            <a:r>
              <a:rPr lang="en-US" altLang="zh-CN" u="none" dirty="0" smtClean="0">
                <a:solidFill>
                  <a:srgbClr val="CC0000"/>
                </a:solidFill>
                <a:latin typeface="+mn-lt"/>
                <a:ea typeface="仿宋_GB2312" pitchFamily="49" charset="-122"/>
              </a:rPr>
              <a:t>data</a:t>
            </a:r>
            <a:r>
              <a:rPr lang="en-US" altLang="zh-CN" b="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  </a:t>
            </a:r>
            <a:r>
              <a:rPr lang="en-US" altLang="zh-CN" b="1" u="none" dirty="0">
                <a:solidFill>
                  <a:srgbClr val="000099"/>
                </a:solidFill>
                <a:latin typeface="+mn-lt"/>
                <a:ea typeface="隶书" pitchFamily="49" charset="-122"/>
              </a:rPr>
              <a:t>//</a:t>
            </a:r>
            <a:r>
              <a:rPr lang="zh-CN" altLang="en-US" u="none" dirty="0">
                <a:solidFill>
                  <a:srgbClr val="000099"/>
                </a:solidFill>
                <a:latin typeface="+mn-lt"/>
                <a:ea typeface="隶书" pitchFamily="49" charset="-122"/>
              </a:rPr>
              <a:t>在左子树插入</a:t>
            </a:r>
            <a:endParaRPr lang="zh-CN" altLang="en-US" u="none" dirty="0">
              <a:solidFill>
                <a:srgbClr val="000099"/>
              </a:solidFill>
              <a:latin typeface="+mn-lt"/>
              <a:ea typeface="仿宋_GB2312" pitchFamily="49" charset="-122"/>
            </a:endParaRPr>
          </a:p>
          <a:p>
            <a:r>
              <a:rPr lang="zh-CN" altLang="en-US" u="none" dirty="0">
                <a:solidFill>
                  <a:srgbClr val="CC0000"/>
                </a:solidFill>
                <a:latin typeface="+mn-lt"/>
                <a:ea typeface="仿宋_GB2312" pitchFamily="49" charset="-122"/>
              </a:rPr>
              <a:t>               </a:t>
            </a:r>
            <a:r>
              <a:rPr lang="en-US" altLang="zh-CN" u="none" dirty="0" smtClean="0">
                <a:solidFill>
                  <a:srgbClr val="CC0000"/>
                </a:solidFill>
                <a:latin typeface="+mn-lt"/>
                <a:ea typeface="仿宋_GB2312" pitchFamily="49" charset="-122"/>
              </a:rPr>
              <a:t>Insert</a:t>
            </a:r>
            <a:r>
              <a:rPr lang="en-US" altLang="zh-CN" b="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x</a:t>
            </a:r>
            <a:r>
              <a:rPr lang="en-US" altLang="zh-CN" b="1" u="none" dirty="0">
                <a:solidFill>
                  <a:srgbClr val="CC0000"/>
                </a:solidFill>
                <a:latin typeface="+mn-lt"/>
                <a:ea typeface="仿宋_GB2312" pitchFamily="49" charset="-122"/>
              </a:rPr>
              <a:t>,</a:t>
            </a:r>
            <a:r>
              <a:rPr lang="en-US" altLang="zh-CN" u="none" dirty="0">
                <a:solidFill>
                  <a:srgbClr val="CC0000"/>
                </a:solidFill>
                <a:latin typeface="+mn-lt"/>
                <a:ea typeface="仿宋_GB2312" pitchFamily="49" charset="-122"/>
              </a:rPr>
              <a:t> </a:t>
            </a:r>
            <a:r>
              <a:rPr lang="en-US" altLang="zh-CN" u="none" dirty="0" err="1">
                <a:solidFill>
                  <a:srgbClr val="CC0000"/>
                </a:solidFill>
                <a:latin typeface="+mn-lt"/>
                <a:ea typeface="仿宋_GB2312" pitchFamily="49" charset="-122"/>
              </a:rPr>
              <a:t>ptr</a:t>
            </a:r>
            <a:r>
              <a:rPr lang="en-US" altLang="zh-CN" b="1" u="none" dirty="0">
                <a:solidFill>
                  <a:srgbClr val="CC0000"/>
                </a:solidFill>
                <a:latin typeface="+mn-lt"/>
                <a:ea typeface="楷体_GB2312" pitchFamily="49" charset="-122"/>
              </a:rPr>
              <a:t>-&gt;</a:t>
            </a:r>
            <a:r>
              <a:rPr lang="en-US" altLang="zh-CN" u="none" dirty="0" err="1" smtClean="0">
                <a:solidFill>
                  <a:srgbClr val="CC0000"/>
                </a:solidFill>
                <a:latin typeface="+mn-lt"/>
                <a:ea typeface="仿宋_GB2312" pitchFamily="49" charset="-122"/>
              </a:rPr>
              <a:t>leftChild</a:t>
            </a:r>
            <a:r>
              <a:rPr lang="en-US" altLang="zh-CN" b="1" u="none" dirty="0" smtClean="0">
                <a:solidFill>
                  <a:srgbClr val="CC0000"/>
                </a:solidFill>
                <a:latin typeface="+mn-lt"/>
                <a:ea typeface="仿宋_GB2312" pitchFamily="49" charset="-122"/>
              </a:rPr>
              <a:t>);</a:t>
            </a:r>
            <a:endParaRPr lang="en-US" altLang="zh-CN" b="1" u="none" dirty="0">
              <a:solidFill>
                <a:srgbClr val="CC0000"/>
              </a:solidFill>
              <a:latin typeface="+mn-lt"/>
              <a:ea typeface="仿宋_GB2312" pitchFamily="49" charset="-122"/>
            </a:endParaRPr>
          </a:p>
          <a:p>
            <a:r>
              <a:rPr lang="en-US" altLang="zh-CN" u="none" dirty="0">
                <a:solidFill>
                  <a:srgbClr val="CC0000"/>
                </a:solidFill>
                <a:latin typeface="+mn-lt"/>
                <a:ea typeface="仿宋_GB2312" pitchFamily="49" charset="-122"/>
              </a:rPr>
              <a:t>    </a:t>
            </a:r>
            <a:r>
              <a:rPr lang="en-US" altLang="zh-CN" b="1" u="none" dirty="0">
                <a:solidFill>
                  <a:srgbClr val="CC0000"/>
                </a:solidFill>
                <a:latin typeface="+mn-lt"/>
                <a:ea typeface="仿宋_GB2312" pitchFamily="49" charset="-122"/>
              </a:rPr>
              <a:t>else if</a:t>
            </a:r>
            <a:r>
              <a:rPr lang="en-US" altLang="zh-CN" u="none" dirty="0">
                <a:solidFill>
                  <a:srgbClr val="CC0000"/>
                </a:solidFill>
                <a:latin typeface="+mn-lt"/>
                <a:ea typeface="仿宋_GB2312" pitchFamily="49" charset="-122"/>
              </a:rPr>
              <a:t> </a:t>
            </a:r>
            <a:r>
              <a:rPr lang="en-US" altLang="zh-CN" b="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x</a:t>
            </a:r>
            <a:r>
              <a:rPr lang="en-US" altLang="zh-CN" b="1" u="none" dirty="0" smtClean="0">
                <a:solidFill>
                  <a:srgbClr val="CC0000"/>
                </a:solidFill>
                <a:latin typeface="+mn-lt"/>
                <a:ea typeface="仿宋_GB2312" pitchFamily="49" charset="-122"/>
              </a:rPr>
              <a:t>&gt;</a:t>
            </a:r>
            <a:r>
              <a:rPr lang="en-US" altLang="zh-CN" u="none" dirty="0" err="1" smtClean="0">
                <a:solidFill>
                  <a:srgbClr val="CC0000"/>
                </a:solidFill>
                <a:latin typeface="+mn-lt"/>
                <a:ea typeface="仿宋_GB2312" pitchFamily="49" charset="-122"/>
              </a:rPr>
              <a:t>ptr</a:t>
            </a:r>
            <a:r>
              <a:rPr lang="en-US" altLang="zh-CN" b="1" u="none" dirty="0" smtClean="0">
                <a:solidFill>
                  <a:srgbClr val="CC0000"/>
                </a:solidFill>
                <a:latin typeface="+mn-lt"/>
                <a:ea typeface="楷体_GB2312" pitchFamily="49" charset="-122"/>
              </a:rPr>
              <a:t>-</a:t>
            </a:r>
            <a:r>
              <a:rPr lang="en-US" altLang="zh-CN" b="1" u="none" dirty="0">
                <a:solidFill>
                  <a:srgbClr val="CC0000"/>
                </a:solidFill>
                <a:latin typeface="+mn-lt"/>
                <a:ea typeface="楷体_GB2312" pitchFamily="49" charset="-122"/>
              </a:rPr>
              <a:t>&gt;</a:t>
            </a:r>
            <a:r>
              <a:rPr lang="en-US" altLang="zh-CN" u="none" dirty="0" smtClean="0">
                <a:solidFill>
                  <a:srgbClr val="CC0000"/>
                </a:solidFill>
                <a:latin typeface="+mn-lt"/>
                <a:ea typeface="仿宋_GB2312" pitchFamily="49" charset="-122"/>
              </a:rPr>
              <a:t>data</a:t>
            </a:r>
            <a:r>
              <a:rPr lang="en-US" altLang="zh-CN" b="1" u="none" dirty="0" smtClean="0">
                <a:solidFill>
                  <a:srgbClr val="CC0000"/>
                </a:solidFill>
                <a:latin typeface="+mn-lt"/>
                <a:ea typeface="仿宋_GB2312" pitchFamily="49" charset="-122"/>
              </a:rPr>
              <a:t>)</a:t>
            </a:r>
            <a:r>
              <a:rPr lang="en-US" altLang="zh-CN" u="none" dirty="0" smtClean="0">
                <a:solidFill>
                  <a:srgbClr val="CC0000"/>
                </a:solidFill>
                <a:latin typeface="+mn-lt"/>
                <a:ea typeface="仿宋_GB2312" pitchFamily="49" charset="-122"/>
              </a:rPr>
              <a:t> </a:t>
            </a:r>
            <a:r>
              <a:rPr lang="en-US" altLang="zh-CN" b="1" u="none" dirty="0" smtClean="0">
                <a:solidFill>
                  <a:srgbClr val="CC0000"/>
                </a:solidFill>
                <a:latin typeface="+mn-lt"/>
                <a:ea typeface="仿宋_GB2312" pitchFamily="49" charset="-122"/>
              </a:rPr>
              <a:t> </a:t>
            </a:r>
            <a:r>
              <a:rPr lang="en-US" altLang="zh-CN" b="1" u="none" dirty="0">
                <a:solidFill>
                  <a:srgbClr val="000099"/>
                </a:solidFill>
                <a:latin typeface="+mn-lt"/>
                <a:ea typeface="隶书" pitchFamily="49" charset="-122"/>
              </a:rPr>
              <a:t>//</a:t>
            </a:r>
            <a:r>
              <a:rPr lang="zh-CN" altLang="en-US" u="none" dirty="0">
                <a:solidFill>
                  <a:srgbClr val="000099"/>
                </a:solidFill>
                <a:latin typeface="+mn-lt"/>
                <a:ea typeface="隶书" pitchFamily="49" charset="-122"/>
              </a:rPr>
              <a:t>在右子树插入</a:t>
            </a:r>
            <a:endParaRPr lang="zh-CN" altLang="en-US" u="none" dirty="0">
              <a:solidFill>
                <a:srgbClr val="000099"/>
              </a:solidFill>
              <a:latin typeface="+mn-lt"/>
              <a:ea typeface="仿宋_GB2312" pitchFamily="49" charset="-122"/>
            </a:endParaRPr>
          </a:p>
          <a:p>
            <a:r>
              <a:rPr lang="zh-CN" altLang="en-US" u="none" dirty="0">
                <a:solidFill>
                  <a:srgbClr val="CC0000"/>
                </a:solidFill>
                <a:latin typeface="+mn-lt"/>
              </a:rPr>
              <a:t>               </a:t>
            </a:r>
            <a:r>
              <a:rPr lang="en-US" altLang="zh-CN" u="none" dirty="0" smtClean="0">
                <a:solidFill>
                  <a:srgbClr val="CC0000"/>
                </a:solidFill>
                <a:latin typeface="+mn-lt"/>
              </a:rPr>
              <a:t>Insert</a:t>
            </a:r>
            <a:r>
              <a:rPr lang="en-US" altLang="zh-CN" b="1" u="none" dirty="0" smtClean="0">
                <a:solidFill>
                  <a:srgbClr val="CC0000"/>
                </a:solidFill>
                <a:latin typeface="+mn-lt"/>
              </a:rPr>
              <a:t>(</a:t>
            </a:r>
            <a:r>
              <a:rPr lang="en-US" altLang="zh-CN" u="none" dirty="0" smtClean="0">
                <a:solidFill>
                  <a:srgbClr val="CC0000"/>
                </a:solidFill>
                <a:latin typeface="+mn-lt"/>
              </a:rPr>
              <a:t>x</a:t>
            </a:r>
            <a:r>
              <a:rPr lang="en-US" altLang="zh-CN" b="1" u="none" dirty="0">
                <a:solidFill>
                  <a:srgbClr val="CC0000"/>
                </a:solidFill>
                <a:latin typeface="+mn-lt"/>
              </a:rPr>
              <a:t>,</a:t>
            </a:r>
            <a:r>
              <a:rPr lang="en-US" altLang="zh-CN" u="none" dirty="0">
                <a:solidFill>
                  <a:srgbClr val="CC0000"/>
                </a:solidFill>
                <a:latin typeface="+mn-lt"/>
              </a:rPr>
              <a:t> </a:t>
            </a:r>
            <a:r>
              <a:rPr lang="en-US" altLang="zh-CN" u="none" dirty="0" err="1">
                <a:solidFill>
                  <a:srgbClr val="CC0000"/>
                </a:solidFill>
                <a:latin typeface="+mn-lt"/>
              </a:rPr>
              <a:t>ptr</a:t>
            </a:r>
            <a:r>
              <a:rPr lang="en-US" altLang="zh-CN" b="1" u="none" dirty="0">
                <a:solidFill>
                  <a:srgbClr val="CC0000"/>
                </a:solidFill>
                <a:latin typeface="+mn-lt"/>
                <a:ea typeface="楷体_GB2312" pitchFamily="49" charset="-122"/>
              </a:rPr>
              <a:t>-&gt;</a:t>
            </a:r>
            <a:r>
              <a:rPr lang="en-US" altLang="zh-CN" u="none" dirty="0" err="1" smtClean="0">
                <a:solidFill>
                  <a:srgbClr val="CC0000"/>
                </a:solidFill>
                <a:latin typeface="+mn-lt"/>
              </a:rPr>
              <a:t>rightChild</a:t>
            </a:r>
            <a:r>
              <a:rPr lang="en-US" altLang="zh-CN" b="1" u="none" dirty="0" smtClean="0">
                <a:solidFill>
                  <a:srgbClr val="CC0000"/>
                </a:solidFill>
                <a:latin typeface="+mn-lt"/>
              </a:rPr>
              <a:t>);</a:t>
            </a:r>
          </a:p>
          <a:p>
            <a:r>
              <a:rPr lang="en-US" altLang="zh-CN" b="1" u="none" dirty="0" smtClean="0">
                <a:solidFill>
                  <a:srgbClr val="CC0000"/>
                </a:solidFill>
                <a:latin typeface="+mn-lt"/>
              </a:rPr>
              <a:t>    else return </a:t>
            </a:r>
            <a:r>
              <a:rPr lang="en-US" altLang="zh-CN" u="none" dirty="0" smtClean="0">
                <a:solidFill>
                  <a:srgbClr val="CC0000"/>
                </a:solidFill>
                <a:latin typeface="+mn-lt"/>
              </a:rPr>
              <a:t>false</a:t>
            </a:r>
            <a:r>
              <a:rPr lang="en-US" altLang="zh-CN" b="1" u="none" dirty="0" smtClean="0">
                <a:solidFill>
                  <a:srgbClr val="CC0000"/>
                </a:solidFill>
                <a:latin typeface="+mn-lt"/>
              </a:rPr>
              <a:t>;</a:t>
            </a:r>
            <a:endParaRPr lang="en-US" altLang="zh-CN" u="none" dirty="0">
              <a:solidFill>
                <a:srgbClr val="CC0000"/>
              </a:solidFill>
              <a:latin typeface="+mn-lt"/>
            </a:endParaRPr>
          </a:p>
          <a:p>
            <a:r>
              <a:rPr lang="en-US" altLang="zh-CN" b="1" u="none" dirty="0">
                <a:solidFill>
                  <a:srgbClr val="CC0000"/>
                </a:solidFill>
                <a:latin typeface="+mn-lt"/>
              </a:rPr>
              <a:t>}</a:t>
            </a:r>
          </a:p>
        </p:txBody>
      </p:sp>
      <p:sp>
        <p:nvSpPr>
          <p:cNvPr id="4" name="Text Box 3"/>
          <p:cNvSpPr txBox="1">
            <a:spLocks noChangeArrowheads="1"/>
          </p:cNvSpPr>
          <p:nvPr/>
        </p:nvSpPr>
        <p:spPr bwMode="auto">
          <a:xfrm>
            <a:off x="1755342" y="440893"/>
            <a:ext cx="5159375" cy="579437"/>
          </a:xfrm>
          <a:prstGeom prst="rect">
            <a:avLst/>
          </a:prstGeom>
          <a:noFill/>
          <a:ln w="9525">
            <a:noFill/>
            <a:miter lim="800000"/>
            <a:headEnd/>
            <a:tailEnd/>
          </a:ln>
          <a:effectLst/>
        </p:spPr>
        <p:txBody>
          <a:bodyPr>
            <a:spAutoFit/>
          </a:bodyPr>
          <a:lstStyle/>
          <a:p>
            <a:r>
              <a:rPr lang="zh-CN" altLang="en-US" sz="3200" b="1" dirty="0">
                <a:solidFill>
                  <a:srgbClr val="006666"/>
                </a:solidFill>
                <a:effectLst>
                  <a:outerShdw blurRad="38100" dist="38100" dir="2700000" algn="tl">
                    <a:srgbClr val="C0C0C0"/>
                  </a:outerShdw>
                </a:effectLst>
                <a:ea typeface="仿宋_GB2312" pitchFamily="49" charset="-122"/>
              </a:rPr>
              <a:t>递归的二叉搜索树插入算法</a:t>
            </a:r>
            <a:endParaRPr lang="zh-CN" altLang="en-US" sz="3200" b="1" dirty="0">
              <a:solidFill>
                <a:srgbClr val="CC3300"/>
              </a:solidFill>
              <a:ea typeface="仿宋_GB2312" pitchFamily="49" charset="-122"/>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94</a:t>
            </a:fld>
            <a:endParaRPr lang="en-US" altLang="zh-CN"/>
          </a:p>
        </p:txBody>
      </p:sp>
      <p:sp>
        <p:nvSpPr>
          <p:cNvPr id="3" name="Line 74"/>
          <p:cNvSpPr>
            <a:spLocks noChangeShapeType="1"/>
          </p:cNvSpPr>
          <p:nvPr/>
        </p:nvSpPr>
        <p:spPr bwMode="auto">
          <a:xfrm>
            <a:off x="5978236" y="5327073"/>
            <a:ext cx="2286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4" name="Line 58"/>
          <p:cNvSpPr>
            <a:spLocks noChangeShapeType="1"/>
          </p:cNvSpPr>
          <p:nvPr/>
        </p:nvSpPr>
        <p:spPr bwMode="auto">
          <a:xfrm flipH="1">
            <a:off x="1177636" y="4565073"/>
            <a:ext cx="304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 name="Line 57"/>
          <p:cNvSpPr>
            <a:spLocks noChangeShapeType="1"/>
          </p:cNvSpPr>
          <p:nvPr/>
        </p:nvSpPr>
        <p:spPr bwMode="auto">
          <a:xfrm flipH="1">
            <a:off x="3616036" y="4565073"/>
            <a:ext cx="2286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6" name="Line 55"/>
          <p:cNvSpPr>
            <a:spLocks noChangeShapeType="1"/>
          </p:cNvSpPr>
          <p:nvPr/>
        </p:nvSpPr>
        <p:spPr bwMode="auto">
          <a:xfrm flipH="1">
            <a:off x="4911436" y="5174673"/>
            <a:ext cx="304800" cy="685800"/>
          </a:xfrm>
          <a:prstGeom prst="line">
            <a:avLst/>
          </a:prstGeom>
          <a:noFill/>
          <a:ln w="28575">
            <a:solidFill>
              <a:schemeClr val="accent2"/>
            </a:solidFill>
            <a:round/>
            <a:headEnd/>
            <a:tailEnd/>
          </a:ln>
          <a:effectLst/>
        </p:spPr>
        <p:txBody>
          <a:bodyPr wrap="none" anchor="ctr"/>
          <a:lstStyle/>
          <a:p>
            <a:endParaRPr lang="zh-CN" altLang="en-US"/>
          </a:p>
        </p:txBody>
      </p:sp>
      <p:sp>
        <p:nvSpPr>
          <p:cNvPr id="7" name="Line 33"/>
          <p:cNvSpPr>
            <a:spLocks noChangeShapeType="1"/>
          </p:cNvSpPr>
          <p:nvPr/>
        </p:nvSpPr>
        <p:spPr bwMode="auto">
          <a:xfrm>
            <a:off x="8035636" y="2736273"/>
            <a:ext cx="304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8" name="Line 24"/>
          <p:cNvSpPr>
            <a:spLocks noChangeShapeType="1"/>
          </p:cNvSpPr>
          <p:nvPr/>
        </p:nvSpPr>
        <p:spPr bwMode="auto">
          <a:xfrm flipH="1">
            <a:off x="5140036" y="2050473"/>
            <a:ext cx="304800" cy="381000"/>
          </a:xfrm>
          <a:prstGeom prst="line">
            <a:avLst/>
          </a:prstGeom>
          <a:noFill/>
          <a:ln w="28575">
            <a:solidFill>
              <a:schemeClr val="hlink"/>
            </a:solidFill>
            <a:round/>
            <a:headEnd/>
            <a:tailEnd/>
          </a:ln>
          <a:effectLst/>
        </p:spPr>
        <p:txBody>
          <a:bodyPr wrap="none" anchor="ctr"/>
          <a:lstStyle/>
          <a:p>
            <a:endParaRPr lang="zh-CN" altLang="en-US"/>
          </a:p>
        </p:txBody>
      </p:sp>
      <p:sp>
        <p:nvSpPr>
          <p:cNvPr id="9" name="Line 16"/>
          <p:cNvSpPr>
            <a:spLocks noChangeShapeType="1"/>
          </p:cNvSpPr>
          <p:nvPr/>
        </p:nvSpPr>
        <p:spPr bwMode="auto">
          <a:xfrm flipH="1">
            <a:off x="3539836" y="2736273"/>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10" name="Line 10"/>
          <p:cNvSpPr>
            <a:spLocks noChangeShapeType="1"/>
          </p:cNvSpPr>
          <p:nvPr/>
        </p:nvSpPr>
        <p:spPr bwMode="auto">
          <a:xfrm>
            <a:off x="2092036" y="20504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11" name="Text Box 3"/>
          <p:cNvSpPr txBox="1">
            <a:spLocks noChangeArrowheads="1"/>
          </p:cNvSpPr>
          <p:nvPr/>
        </p:nvSpPr>
        <p:spPr bwMode="auto">
          <a:xfrm>
            <a:off x="1455449" y="305522"/>
            <a:ext cx="6183312" cy="579437"/>
          </a:xfrm>
          <a:prstGeom prst="rect">
            <a:avLst/>
          </a:prstGeom>
          <a:noFill/>
          <a:ln w="9525">
            <a:noFill/>
            <a:miter lim="800000"/>
            <a:headEnd/>
            <a:tailEnd/>
          </a:ln>
          <a:effectLst/>
        </p:spPr>
        <p:txBody>
          <a:bodyPr>
            <a:spAutoFit/>
          </a:bodyPr>
          <a:lstStyle/>
          <a:p>
            <a:r>
              <a:rPr lang="en-US" altLang="zh-CN" sz="3200" u="none" dirty="0"/>
              <a:t> </a:t>
            </a:r>
            <a:r>
              <a:rPr lang="zh-CN" altLang="en-US" sz="3200" b="1" u="none" dirty="0">
                <a:solidFill>
                  <a:srgbClr val="003399"/>
                </a:solidFill>
                <a:effectLst>
                  <a:outerShdw blurRad="38100" dist="38100" dir="2700000" algn="tl">
                    <a:srgbClr val="C0C0C0"/>
                  </a:outerShdw>
                </a:effectLst>
                <a:ea typeface="仿宋_GB2312" pitchFamily="49" charset="-122"/>
              </a:rPr>
              <a:t>输入数据建立二叉搜索树的过程</a:t>
            </a:r>
            <a:endParaRPr lang="zh-CN" altLang="en-US" sz="3200" u="none" dirty="0"/>
          </a:p>
        </p:txBody>
      </p:sp>
      <p:sp>
        <p:nvSpPr>
          <p:cNvPr id="12" name="Text Box 4"/>
          <p:cNvSpPr txBox="1">
            <a:spLocks noChangeArrowheads="1"/>
          </p:cNvSpPr>
          <p:nvPr/>
        </p:nvSpPr>
        <p:spPr bwMode="auto">
          <a:xfrm>
            <a:off x="1822161" y="932873"/>
            <a:ext cx="5326063" cy="579438"/>
          </a:xfrm>
          <a:prstGeom prst="rect">
            <a:avLst/>
          </a:prstGeom>
          <a:noFill/>
          <a:ln w="9525">
            <a:noFill/>
            <a:miter lim="800000"/>
            <a:headEnd/>
            <a:tailEnd/>
          </a:ln>
          <a:effectLst/>
        </p:spPr>
        <p:txBody>
          <a:bodyPr>
            <a:spAutoFit/>
          </a:bodyPr>
          <a:lstStyle/>
          <a:p>
            <a:r>
              <a:rPr kumimoji="0" lang="en-US" altLang="zh-CN" sz="3200" b="1" u="none" dirty="0" smtClean="0">
                <a:solidFill>
                  <a:srgbClr val="CC3300"/>
                </a:solidFill>
                <a:effectLst>
                  <a:outerShdw blurRad="38100" dist="38100" dir="2700000" algn="tl">
                    <a:srgbClr val="C0C0C0"/>
                  </a:outerShdw>
                </a:effectLst>
              </a:rPr>
              <a:t>{53</a:t>
            </a:r>
            <a:r>
              <a:rPr kumimoji="0" lang="en-US" altLang="zh-CN" sz="3200" b="1" u="none" dirty="0">
                <a:solidFill>
                  <a:srgbClr val="CC3300"/>
                </a:solidFill>
                <a:effectLst>
                  <a:outerShdw blurRad="38100" dist="38100" dir="2700000" algn="tl">
                    <a:srgbClr val="C0C0C0"/>
                  </a:outerShdw>
                </a:effectLst>
              </a:rPr>
              <a:t>, 78, 65, 17, 87, 09, 81, </a:t>
            </a:r>
            <a:r>
              <a:rPr kumimoji="0" lang="en-US" altLang="zh-CN" sz="3200" b="1" u="none" dirty="0" smtClean="0">
                <a:solidFill>
                  <a:srgbClr val="CC3300"/>
                </a:solidFill>
                <a:effectLst>
                  <a:outerShdw blurRad="38100" dist="38100" dir="2700000" algn="tl">
                    <a:srgbClr val="C0C0C0"/>
                  </a:outerShdw>
                </a:effectLst>
              </a:rPr>
              <a:t>15}</a:t>
            </a:r>
            <a:endParaRPr kumimoji="0" lang="en-US" altLang="zh-CN" sz="3200" b="1" u="none" dirty="0">
              <a:solidFill>
                <a:srgbClr val="CC3300"/>
              </a:solidFill>
              <a:effectLst>
                <a:outerShdw blurRad="38100" dist="38100" dir="2700000" algn="tl">
                  <a:srgbClr val="C0C0C0"/>
                </a:outerShdw>
              </a:effectLst>
            </a:endParaRPr>
          </a:p>
        </p:txBody>
      </p:sp>
      <p:sp>
        <p:nvSpPr>
          <p:cNvPr id="13" name="Oval 5"/>
          <p:cNvSpPr>
            <a:spLocks noChangeArrowheads="1"/>
          </p:cNvSpPr>
          <p:nvPr/>
        </p:nvSpPr>
        <p:spPr bwMode="auto">
          <a:xfrm>
            <a:off x="872836" y="1669473"/>
            <a:ext cx="457200" cy="457200"/>
          </a:xfrm>
          <a:prstGeom prst="ellipse">
            <a:avLst/>
          </a:prstGeom>
          <a:solidFill>
            <a:srgbClr val="FF7C80"/>
          </a:solidFill>
          <a:ln w="38100">
            <a:solidFill>
              <a:srgbClr val="CC3300"/>
            </a:solidFill>
            <a:round/>
            <a:headEnd/>
            <a:tailEnd/>
          </a:ln>
          <a:effectLst/>
        </p:spPr>
        <p:txBody>
          <a:bodyPr wrap="none" anchor="ctr"/>
          <a:lstStyle/>
          <a:p>
            <a:pPr algn="ctr"/>
            <a:r>
              <a:rPr lang="en-US" altLang="zh-CN" sz="2800" b="1" u="none">
                <a:solidFill>
                  <a:srgbClr val="FFFFCC"/>
                </a:solidFill>
              </a:rPr>
              <a:t>53</a:t>
            </a:r>
            <a:endParaRPr lang="en-US" altLang="zh-CN" u="none">
              <a:solidFill>
                <a:srgbClr val="FFFFCC"/>
              </a:solidFill>
            </a:endParaRPr>
          </a:p>
        </p:txBody>
      </p:sp>
      <p:sp>
        <p:nvSpPr>
          <p:cNvPr id="14" name="Oval 6"/>
          <p:cNvSpPr>
            <a:spLocks noChangeArrowheads="1"/>
          </p:cNvSpPr>
          <p:nvPr/>
        </p:nvSpPr>
        <p:spPr bwMode="auto">
          <a:xfrm>
            <a:off x="1787236" y="16694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15" name="Oval 7"/>
          <p:cNvSpPr>
            <a:spLocks noChangeArrowheads="1"/>
          </p:cNvSpPr>
          <p:nvPr/>
        </p:nvSpPr>
        <p:spPr bwMode="auto">
          <a:xfrm>
            <a:off x="2244436" y="2355273"/>
            <a:ext cx="457200" cy="457200"/>
          </a:xfrm>
          <a:prstGeom prst="ellipse">
            <a:avLst/>
          </a:prstGeom>
          <a:solidFill>
            <a:srgbClr val="FF7C80"/>
          </a:solidFill>
          <a:ln w="38100">
            <a:solidFill>
              <a:srgbClr val="CC3300"/>
            </a:solidFill>
            <a:round/>
            <a:headEnd/>
            <a:tailEnd/>
          </a:ln>
          <a:effectLst/>
        </p:spPr>
        <p:txBody>
          <a:bodyPr wrap="none" anchor="ctr"/>
          <a:lstStyle/>
          <a:p>
            <a:pPr algn="ctr"/>
            <a:r>
              <a:rPr lang="en-US" altLang="zh-CN" sz="2800" b="1" u="none">
                <a:solidFill>
                  <a:srgbClr val="FFFFCC"/>
                </a:solidFill>
              </a:rPr>
              <a:t>78</a:t>
            </a:r>
            <a:endParaRPr lang="en-US" altLang="zh-CN" u="none">
              <a:solidFill>
                <a:srgbClr val="FFFFCC"/>
              </a:solidFill>
            </a:endParaRPr>
          </a:p>
        </p:txBody>
      </p:sp>
      <p:sp>
        <p:nvSpPr>
          <p:cNvPr id="16" name="Line 11"/>
          <p:cNvSpPr>
            <a:spLocks noChangeShapeType="1"/>
          </p:cNvSpPr>
          <p:nvPr/>
        </p:nvSpPr>
        <p:spPr bwMode="auto">
          <a:xfrm>
            <a:off x="3539836" y="20504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17" name="Oval 12"/>
          <p:cNvSpPr>
            <a:spLocks noChangeArrowheads="1"/>
          </p:cNvSpPr>
          <p:nvPr/>
        </p:nvSpPr>
        <p:spPr bwMode="auto">
          <a:xfrm>
            <a:off x="3235036" y="16694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18" name="Oval 13"/>
          <p:cNvSpPr>
            <a:spLocks noChangeArrowheads="1"/>
          </p:cNvSpPr>
          <p:nvPr/>
        </p:nvSpPr>
        <p:spPr bwMode="auto">
          <a:xfrm>
            <a:off x="3692236" y="2355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19" name="Oval 14"/>
          <p:cNvSpPr>
            <a:spLocks noChangeArrowheads="1"/>
          </p:cNvSpPr>
          <p:nvPr/>
        </p:nvSpPr>
        <p:spPr bwMode="auto">
          <a:xfrm>
            <a:off x="3311236" y="3117273"/>
            <a:ext cx="457200" cy="457200"/>
          </a:xfrm>
          <a:prstGeom prst="ellipse">
            <a:avLst/>
          </a:prstGeom>
          <a:solidFill>
            <a:srgbClr val="FF7C80"/>
          </a:solidFill>
          <a:ln w="38100">
            <a:solidFill>
              <a:srgbClr val="CC3300"/>
            </a:solidFill>
            <a:round/>
            <a:headEnd/>
            <a:tailEnd/>
          </a:ln>
          <a:effectLst/>
        </p:spPr>
        <p:txBody>
          <a:bodyPr wrap="none" anchor="ctr"/>
          <a:lstStyle/>
          <a:p>
            <a:pPr algn="ctr"/>
            <a:r>
              <a:rPr lang="en-US" altLang="zh-CN" sz="2800" b="1" u="none">
                <a:solidFill>
                  <a:srgbClr val="FFFFCC"/>
                </a:solidFill>
              </a:rPr>
              <a:t>65</a:t>
            </a:r>
            <a:endParaRPr lang="en-US" altLang="zh-CN" u="none">
              <a:solidFill>
                <a:srgbClr val="FFFFCC"/>
              </a:solidFill>
            </a:endParaRPr>
          </a:p>
        </p:txBody>
      </p:sp>
      <p:sp>
        <p:nvSpPr>
          <p:cNvPr id="20" name="Line 18"/>
          <p:cNvSpPr>
            <a:spLocks noChangeShapeType="1"/>
          </p:cNvSpPr>
          <p:nvPr/>
        </p:nvSpPr>
        <p:spPr bwMode="auto">
          <a:xfrm flipH="1">
            <a:off x="5597236" y="2736273"/>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21" name="Line 19"/>
          <p:cNvSpPr>
            <a:spLocks noChangeShapeType="1"/>
          </p:cNvSpPr>
          <p:nvPr/>
        </p:nvSpPr>
        <p:spPr bwMode="auto">
          <a:xfrm>
            <a:off x="5597236" y="20504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22" name="Oval 20"/>
          <p:cNvSpPr>
            <a:spLocks noChangeArrowheads="1"/>
          </p:cNvSpPr>
          <p:nvPr/>
        </p:nvSpPr>
        <p:spPr bwMode="auto">
          <a:xfrm>
            <a:off x="5292436" y="16694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23" name="Oval 21"/>
          <p:cNvSpPr>
            <a:spLocks noChangeArrowheads="1"/>
          </p:cNvSpPr>
          <p:nvPr/>
        </p:nvSpPr>
        <p:spPr bwMode="auto">
          <a:xfrm>
            <a:off x="5749636" y="2355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24" name="Oval 22"/>
          <p:cNvSpPr>
            <a:spLocks noChangeArrowheads="1"/>
          </p:cNvSpPr>
          <p:nvPr/>
        </p:nvSpPr>
        <p:spPr bwMode="auto">
          <a:xfrm>
            <a:off x="5368636" y="3117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25" name="Oval 23"/>
          <p:cNvSpPr>
            <a:spLocks noChangeArrowheads="1"/>
          </p:cNvSpPr>
          <p:nvPr/>
        </p:nvSpPr>
        <p:spPr bwMode="auto">
          <a:xfrm>
            <a:off x="4835236" y="2355273"/>
            <a:ext cx="457200" cy="457200"/>
          </a:xfrm>
          <a:prstGeom prst="ellipse">
            <a:avLst/>
          </a:prstGeom>
          <a:solidFill>
            <a:srgbClr val="FF7C80"/>
          </a:solidFill>
          <a:ln w="38100">
            <a:solidFill>
              <a:srgbClr val="CC3300"/>
            </a:solidFill>
            <a:round/>
            <a:headEnd/>
            <a:tailEnd/>
          </a:ln>
          <a:effectLst/>
        </p:spPr>
        <p:txBody>
          <a:bodyPr wrap="none" anchor="ctr"/>
          <a:lstStyle/>
          <a:p>
            <a:pPr algn="ctr"/>
            <a:r>
              <a:rPr lang="en-US" altLang="zh-CN" sz="2800" b="1" u="none">
                <a:solidFill>
                  <a:srgbClr val="FFFFCC"/>
                </a:solidFill>
              </a:rPr>
              <a:t>17</a:t>
            </a:r>
            <a:endParaRPr lang="en-US" altLang="zh-CN" u="none">
              <a:solidFill>
                <a:srgbClr val="FFFFCC"/>
              </a:solidFill>
            </a:endParaRPr>
          </a:p>
        </p:txBody>
      </p:sp>
      <p:sp>
        <p:nvSpPr>
          <p:cNvPr id="26" name="Line 25"/>
          <p:cNvSpPr>
            <a:spLocks noChangeShapeType="1"/>
          </p:cNvSpPr>
          <p:nvPr/>
        </p:nvSpPr>
        <p:spPr bwMode="auto">
          <a:xfrm flipH="1">
            <a:off x="7121236" y="2050473"/>
            <a:ext cx="304800" cy="381000"/>
          </a:xfrm>
          <a:prstGeom prst="line">
            <a:avLst/>
          </a:prstGeom>
          <a:noFill/>
          <a:ln w="28575">
            <a:solidFill>
              <a:schemeClr val="hlink"/>
            </a:solidFill>
            <a:round/>
            <a:headEnd/>
            <a:tailEnd/>
          </a:ln>
          <a:effectLst/>
        </p:spPr>
        <p:txBody>
          <a:bodyPr wrap="none" anchor="ctr"/>
          <a:lstStyle/>
          <a:p>
            <a:endParaRPr lang="zh-CN" altLang="en-US"/>
          </a:p>
        </p:txBody>
      </p:sp>
      <p:sp>
        <p:nvSpPr>
          <p:cNvPr id="27" name="Line 27"/>
          <p:cNvSpPr>
            <a:spLocks noChangeShapeType="1"/>
          </p:cNvSpPr>
          <p:nvPr/>
        </p:nvSpPr>
        <p:spPr bwMode="auto">
          <a:xfrm flipH="1">
            <a:off x="7578436" y="2736273"/>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28" name="Line 28"/>
          <p:cNvSpPr>
            <a:spLocks noChangeShapeType="1"/>
          </p:cNvSpPr>
          <p:nvPr/>
        </p:nvSpPr>
        <p:spPr bwMode="auto">
          <a:xfrm>
            <a:off x="7578436" y="20504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29" name="Oval 29"/>
          <p:cNvSpPr>
            <a:spLocks noChangeArrowheads="1"/>
          </p:cNvSpPr>
          <p:nvPr/>
        </p:nvSpPr>
        <p:spPr bwMode="auto">
          <a:xfrm>
            <a:off x="7273636" y="16694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30" name="Oval 30"/>
          <p:cNvSpPr>
            <a:spLocks noChangeArrowheads="1"/>
          </p:cNvSpPr>
          <p:nvPr/>
        </p:nvSpPr>
        <p:spPr bwMode="auto">
          <a:xfrm>
            <a:off x="7730836" y="2355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31" name="Oval 31"/>
          <p:cNvSpPr>
            <a:spLocks noChangeArrowheads="1"/>
          </p:cNvSpPr>
          <p:nvPr/>
        </p:nvSpPr>
        <p:spPr bwMode="auto">
          <a:xfrm>
            <a:off x="7349836" y="3117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32" name="Oval 32"/>
          <p:cNvSpPr>
            <a:spLocks noChangeArrowheads="1"/>
          </p:cNvSpPr>
          <p:nvPr/>
        </p:nvSpPr>
        <p:spPr bwMode="auto">
          <a:xfrm>
            <a:off x="8111836" y="3117273"/>
            <a:ext cx="457200" cy="457200"/>
          </a:xfrm>
          <a:prstGeom prst="ellipse">
            <a:avLst/>
          </a:prstGeom>
          <a:solidFill>
            <a:srgbClr val="FF7C80"/>
          </a:solidFill>
          <a:ln w="38100">
            <a:solidFill>
              <a:srgbClr val="CC3300"/>
            </a:solidFill>
            <a:round/>
            <a:headEnd/>
            <a:tailEnd/>
          </a:ln>
          <a:effectLst/>
        </p:spPr>
        <p:txBody>
          <a:bodyPr wrap="none" anchor="ctr"/>
          <a:lstStyle/>
          <a:p>
            <a:pPr algn="ctr"/>
            <a:r>
              <a:rPr lang="en-US" altLang="zh-CN" sz="2800" b="1" u="none">
                <a:solidFill>
                  <a:srgbClr val="FFFFCC"/>
                </a:solidFill>
              </a:rPr>
              <a:t>87</a:t>
            </a:r>
            <a:endParaRPr lang="en-US" altLang="zh-CN" u="none">
              <a:solidFill>
                <a:srgbClr val="FFFFCC"/>
              </a:solidFill>
            </a:endParaRPr>
          </a:p>
        </p:txBody>
      </p:sp>
      <p:sp>
        <p:nvSpPr>
          <p:cNvPr id="33" name="Oval 34"/>
          <p:cNvSpPr>
            <a:spLocks noChangeArrowheads="1"/>
          </p:cNvSpPr>
          <p:nvPr/>
        </p:nvSpPr>
        <p:spPr bwMode="auto">
          <a:xfrm>
            <a:off x="6816436" y="2355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34" name="Line 35"/>
          <p:cNvSpPr>
            <a:spLocks noChangeShapeType="1"/>
          </p:cNvSpPr>
          <p:nvPr/>
        </p:nvSpPr>
        <p:spPr bwMode="auto">
          <a:xfrm>
            <a:off x="2549236" y="4565073"/>
            <a:ext cx="304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35" name="Line 36"/>
          <p:cNvSpPr>
            <a:spLocks noChangeShapeType="1"/>
          </p:cNvSpPr>
          <p:nvPr/>
        </p:nvSpPr>
        <p:spPr bwMode="auto">
          <a:xfrm flipH="1">
            <a:off x="1558636" y="3879273"/>
            <a:ext cx="381000" cy="533400"/>
          </a:xfrm>
          <a:prstGeom prst="line">
            <a:avLst/>
          </a:prstGeom>
          <a:noFill/>
          <a:ln w="28575">
            <a:solidFill>
              <a:schemeClr val="hlink"/>
            </a:solidFill>
            <a:round/>
            <a:headEnd/>
            <a:tailEnd/>
          </a:ln>
          <a:effectLst/>
        </p:spPr>
        <p:txBody>
          <a:bodyPr wrap="none" anchor="ctr"/>
          <a:lstStyle/>
          <a:p>
            <a:endParaRPr lang="zh-CN" altLang="en-US"/>
          </a:p>
        </p:txBody>
      </p:sp>
      <p:sp>
        <p:nvSpPr>
          <p:cNvPr id="36" name="Line 37"/>
          <p:cNvSpPr>
            <a:spLocks noChangeShapeType="1"/>
          </p:cNvSpPr>
          <p:nvPr/>
        </p:nvSpPr>
        <p:spPr bwMode="auto">
          <a:xfrm flipH="1">
            <a:off x="2092036" y="4565073"/>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37" name="Line 38"/>
          <p:cNvSpPr>
            <a:spLocks noChangeShapeType="1"/>
          </p:cNvSpPr>
          <p:nvPr/>
        </p:nvSpPr>
        <p:spPr bwMode="auto">
          <a:xfrm>
            <a:off x="2092036" y="38792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38" name="Oval 39"/>
          <p:cNvSpPr>
            <a:spLocks noChangeArrowheads="1"/>
          </p:cNvSpPr>
          <p:nvPr/>
        </p:nvSpPr>
        <p:spPr bwMode="auto">
          <a:xfrm>
            <a:off x="1787236" y="3498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39" name="Oval 40"/>
          <p:cNvSpPr>
            <a:spLocks noChangeArrowheads="1"/>
          </p:cNvSpPr>
          <p:nvPr/>
        </p:nvSpPr>
        <p:spPr bwMode="auto">
          <a:xfrm>
            <a:off x="2244436" y="4184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40" name="Oval 41"/>
          <p:cNvSpPr>
            <a:spLocks noChangeArrowheads="1"/>
          </p:cNvSpPr>
          <p:nvPr/>
        </p:nvSpPr>
        <p:spPr bwMode="auto">
          <a:xfrm>
            <a:off x="1863436" y="4946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41" name="Oval 42"/>
          <p:cNvSpPr>
            <a:spLocks noChangeArrowheads="1"/>
          </p:cNvSpPr>
          <p:nvPr/>
        </p:nvSpPr>
        <p:spPr bwMode="auto">
          <a:xfrm>
            <a:off x="949036" y="4946073"/>
            <a:ext cx="457200" cy="457200"/>
          </a:xfrm>
          <a:prstGeom prst="ellipse">
            <a:avLst/>
          </a:prstGeom>
          <a:solidFill>
            <a:srgbClr val="FF7C80"/>
          </a:solidFill>
          <a:ln w="38100">
            <a:solidFill>
              <a:srgbClr val="CC3300"/>
            </a:solidFill>
            <a:round/>
            <a:headEnd/>
            <a:tailEnd/>
          </a:ln>
          <a:effectLst/>
        </p:spPr>
        <p:txBody>
          <a:bodyPr wrap="none" anchor="ctr"/>
          <a:lstStyle/>
          <a:p>
            <a:pPr algn="ctr"/>
            <a:r>
              <a:rPr lang="en-US" altLang="zh-CN" sz="2800" b="1" u="none">
                <a:solidFill>
                  <a:srgbClr val="FFFFCC"/>
                </a:solidFill>
              </a:rPr>
              <a:t>09</a:t>
            </a:r>
            <a:endParaRPr lang="en-US" altLang="zh-CN" u="none">
              <a:solidFill>
                <a:srgbClr val="FFFFCC"/>
              </a:solidFill>
            </a:endParaRPr>
          </a:p>
        </p:txBody>
      </p:sp>
      <p:sp>
        <p:nvSpPr>
          <p:cNvPr id="42" name="Oval 43"/>
          <p:cNvSpPr>
            <a:spLocks noChangeArrowheads="1"/>
          </p:cNvSpPr>
          <p:nvPr/>
        </p:nvSpPr>
        <p:spPr bwMode="auto">
          <a:xfrm>
            <a:off x="1330036" y="4184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43" name="Oval 44"/>
          <p:cNvSpPr>
            <a:spLocks noChangeArrowheads="1"/>
          </p:cNvSpPr>
          <p:nvPr/>
        </p:nvSpPr>
        <p:spPr bwMode="auto">
          <a:xfrm>
            <a:off x="2625436" y="4946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87</a:t>
            </a:r>
            <a:endParaRPr lang="en-US" altLang="zh-CN" u="none">
              <a:solidFill>
                <a:schemeClr val="tx2"/>
              </a:solidFill>
            </a:endParaRPr>
          </a:p>
        </p:txBody>
      </p:sp>
      <p:sp>
        <p:nvSpPr>
          <p:cNvPr id="44" name="Line 45"/>
          <p:cNvSpPr>
            <a:spLocks noChangeShapeType="1"/>
          </p:cNvSpPr>
          <p:nvPr/>
        </p:nvSpPr>
        <p:spPr bwMode="auto">
          <a:xfrm>
            <a:off x="4911436" y="4565073"/>
            <a:ext cx="304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45" name="Line 46"/>
          <p:cNvSpPr>
            <a:spLocks noChangeShapeType="1"/>
          </p:cNvSpPr>
          <p:nvPr/>
        </p:nvSpPr>
        <p:spPr bwMode="auto">
          <a:xfrm flipH="1">
            <a:off x="3920836" y="38792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46" name="Line 47"/>
          <p:cNvSpPr>
            <a:spLocks noChangeShapeType="1"/>
          </p:cNvSpPr>
          <p:nvPr/>
        </p:nvSpPr>
        <p:spPr bwMode="auto">
          <a:xfrm flipH="1">
            <a:off x="4454236" y="4565073"/>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47" name="Line 48"/>
          <p:cNvSpPr>
            <a:spLocks noChangeShapeType="1"/>
          </p:cNvSpPr>
          <p:nvPr/>
        </p:nvSpPr>
        <p:spPr bwMode="auto">
          <a:xfrm>
            <a:off x="4454236" y="38792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48" name="Oval 49"/>
          <p:cNvSpPr>
            <a:spLocks noChangeArrowheads="1"/>
          </p:cNvSpPr>
          <p:nvPr/>
        </p:nvSpPr>
        <p:spPr bwMode="auto">
          <a:xfrm>
            <a:off x="4149436" y="3498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49" name="Oval 50"/>
          <p:cNvSpPr>
            <a:spLocks noChangeArrowheads="1"/>
          </p:cNvSpPr>
          <p:nvPr/>
        </p:nvSpPr>
        <p:spPr bwMode="auto">
          <a:xfrm>
            <a:off x="4606636" y="4184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50" name="Oval 51"/>
          <p:cNvSpPr>
            <a:spLocks noChangeArrowheads="1"/>
          </p:cNvSpPr>
          <p:nvPr/>
        </p:nvSpPr>
        <p:spPr bwMode="auto">
          <a:xfrm>
            <a:off x="4225636" y="4946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51" name="Oval 52"/>
          <p:cNvSpPr>
            <a:spLocks noChangeArrowheads="1"/>
          </p:cNvSpPr>
          <p:nvPr/>
        </p:nvSpPr>
        <p:spPr bwMode="auto">
          <a:xfrm>
            <a:off x="4682836" y="5708073"/>
            <a:ext cx="457200" cy="457200"/>
          </a:xfrm>
          <a:prstGeom prst="ellipse">
            <a:avLst/>
          </a:prstGeom>
          <a:solidFill>
            <a:srgbClr val="FF7C80"/>
          </a:solidFill>
          <a:ln w="38100">
            <a:solidFill>
              <a:srgbClr val="CC3300"/>
            </a:solidFill>
            <a:round/>
            <a:headEnd/>
            <a:tailEnd/>
          </a:ln>
          <a:effectLst/>
        </p:spPr>
        <p:txBody>
          <a:bodyPr wrap="none" anchor="ctr"/>
          <a:lstStyle/>
          <a:p>
            <a:pPr algn="ctr"/>
            <a:r>
              <a:rPr lang="en-US" altLang="zh-CN" sz="2800" b="1" u="none">
                <a:solidFill>
                  <a:srgbClr val="FFFFCC"/>
                </a:solidFill>
              </a:rPr>
              <a:t>81</a:t>
            </a:r>
            <a:endParaRPr lang="en-US" altLang="zh-CN" u="none">
              <a:solidFill>
                <a:srgbClr val="FFFFCC"/>
              </a:solidFill>
            </a:endParaRPr>
          </a:p>
        </p:txBody>
      </p:sp>
      <p:sp>
        <p:nvSpPr>
          <p:cNvPr id="52" name="Oval 53"/>
          <p:cNvSpPr>
            <a:spLocks noChangeArrowheads="1"/>
          </p:cNvSpPr>
          <p:nvPr/>
        </p:nvSpPr>
        <p:spPr bwMode="auto">
          <a:xfrm>
            <a:off x="3692236" y="4184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53" name="Oval 54"/>
          <p:cNvSpPr>
            <a:spLocks noChangeArrowheads="1"/>
          </p:cNvSpPr>
          <p:nvPr/>
        </p:nvSpPr>
        <p:spPr bwMode="auto">
          <a:xfrm>
            <a:off x="4987636" y="4946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87</a:t>
            </a:r>
            <a:endParaRPr lang="en-US" altLang="zh-CN" u="none">
              <a:solidFill>
                <a:schemeClr val="tx2"/>
              </a:solidFill>
            </a:endParaRPr>
          </a:p>
        </p:txBody>
      </p:sp>
      <p:sp>
        <p:nvSpPr>
          <p:cNvPr id="54" name="Oval 56"/>
          <p:cNvSpPr>
            <a:spLocks noChangeArrowheads="1"/>
          </p:cNvSpPr>
          <p:nvPr/>
        </p:nvSpPr>
        <p:spPr bwMode="auto">
          <a:xfrm>
            <a:off x="3311236" y="4946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09</a:t>
            </a:r>
            <a:endParaRPr lang="en-US" altLang="zh-CN" u="none">
              <a:solidFill>
                <a:schemeClr val="tx2"/>
              </a:solidFill>
            </a:endParaRPr>
          </a:p>
        </p:txBody>
      </p:sp>
      <p:sp>
        <p:nvSpPr>
          <p:cNvPr id="55" name="Line 59"/>
          <p:cNvSpPr>
            <a:spLocks noChangeShapeType="1"/>
          </p:cNvSpPr>
          <p:nvPr/>
        </p:nvSpPr>
        <p:spPr bwMode="auto">
          <a:xfrm flipH="1">
            <a:off x="5978236" y="4565073"/>
            <a:ext cx="228600" cy="457200"/>
          </a:xfrm>
          <a:prstGeom prst="line">
            <a:avLst/>
          </a:prstGeom>
          <a:noFill/>
          <a:ln w="28575">
            <a:solidFill>
              <a:schemeClr val="accent2"/>
            </a:solidFill>
            <a:round/>
            <a:headEnd/>
            <a:tailEnd/>
          </a:ln>
          <a:effectLst/>
        </p:spPr>
        <p:txBody>
          <a:bodyPr wrap="none" anchor="ctr"/>
          <a:lstStyle/>
          <a:p>
            <a:endParaRPr lang="zh-CN" altLang="en-US"/>
          </a:p>
        </p:txBody>
      </p:sp>
      <p:sp>
        <p:nvSpPr>
          <p:cNvPr id="56" name="Line 60"/>
          <p:cNvSpPr>
            <a:spLocks noChangeShapeType="1"/>
          </p:cNvSpPr>
          <p:nvPr/>
        </p:nvSpPr>
        <p:spPr bwMode="auto">
          <a:xfrm flipH="1">
            <a:off x="7273636" y="5174673"/>
            <a:ext cx="304800" cy="685800"/>
          </a:xfrm>
          <a:prstGeom prst="line">
            <a:avLst/>
          </a:prstGeom>
          <a:noFill/>
          <a:ln w="28575">
            <a:solidFill>
              <a:schemeClr val="accent2"/>
            </a:solidFill>
            <a:round/>
            <a:headEnd/>
            <a:tailEnd/>
          </a:ln>
          <a:effectLst/>
        </p:spPr>
        <p:txBody>
          <a:bodyPr wrap="none" anchor="ctr"/>
          <a:lstStyle/>
          <a:p>
            <a:endParaRPr lang="zh-CN" altLang="en-US"/>
          </a:p>
        </p:txBody>
      </p:sp>
      <p:sp>
        <p:nvSpPr>
          <p:cNvPr id="57" name="Line 63"/>
          <p:cNvSpPr>
            <a:spLocks noChangeShapeType="1"/>
          </p:cNvSpPr>
          <p:nvPr/>
        </p:nvSpPr>
        <p:spPr bwMode="auto">
          <a:xfrm>
            <a:off x="7273636" y="4565073"/>
            <a:ext cx="304800" cy="533400"/>
          </a:xfrm>
          <a:prstGeom prst="line">
            <a:avLst/>
          </a:prstGeom>
          <a:noFill/>
          <a:ln w="28575">
            <a:solidFill>
              <a:schemeClr val="accent2"/>
            </a:solidFill>
            <a:round/>
            <a:headEnd/>
            <a:tailEnd/>
          </a:ln>
          <a:effectLst/>
        </p:spPr>
        <p:txBody>
          <a:bodyPr wrap="none" anchor="ctr"/>
          <a:lstStyle/>
          <a:p>
            <a:endParaRPr lang="zh-CN" altLang="en-US"/>
          </a:p>
        </p:txBody>
      </p:sp>
      <p:sp>
        <p:nvSpPr>
          <p:cNvPr id="58" name="Line 64"/>
          <p:cNvSpPr>
            <a:spLocks noChangeShapeType="1"/>
          </p:cNvSpPr>
          <p:nvPr/>
        </p:nvSpPr>
        <p:spPr bwMode="auto">
          <a:xfrm flipH="1">
            <a:off x="6283036" y="38792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59" name="Line 65"/>
          <p:cNvSpPr>
            <a:spLocks noChangeShapeType="1"/>
          </p:cNvSpPr>
          <p:nvPr/>
        </p:nvSpPr>
        <p:spPr bwMode="auto">
          <a:xfrm flipH="1">
            <a:off x="6816436" y="4565073"/>
            <a:ext cx="304800" cy="533400"/>
          </a:xfrm>
          <a:prstGeom prst="line">
            <a:avLst/>
          </a:prstGeom>
          <a:noFill/>
          <a:ln w="28575">
            <a:solidFill>
              <a:schemeClr val="hlink"/>
            </a:solidFill>
            <a:round/>
            <a:headEnd/>
            <a:tailEnd/>
          </a:ln>
          <a:effectLst/>
        </p:spPr>
        <p:txBody>
          <a:bodyPr wrap="none" anchor="ctr"/>
          <a:lstStyle/>
          <a:p>
            <a:endParaRPr lang="zh-CN" altLang="en-US"/>
          </a:p>
        </p:txBody>
      </p:sp>
      <p:sp>
        <p:nvSpPr>
          <p:cNvPr id="60" name="Line 66"/>
          <p:cNvSpPr>
            <a:spLocks noChangeShapeType="1"/>
          </p:cNvSpPr>
          <p:nvPr/>
        </p:nvSpPr>
        <p:spPr bwMode="auto">
          <a:xfrm>
            <a:off x="6816436" y="3879273"/>
            <a:ext cx="381000" cy="457200"/>
          </a:xfrm>
          <a:prstGeom prst="line">
            <a:avLst/>
          </a:prstGeom>
          <a:noFill/>
          <a:ln w="28575">
            <a:solidFill>
              <a:schemeClr val="hlink"/>
            </a:solidFill>
            <a:round/>
            <a:headEnd/>
            <a:tailEnd/>
          </a:ln>
          <a:effectLst/>
        </p:spPr>
        <p:txBody>
          <a:bodyPr wrap="none" anchor="ctr"/>
          <a:lstStyle/>
          <a:p>
            <a:endParaRPr lang="zh-CN" altLang="en-US"/>
          </a:p>
        </p:txBody>
      </p:sp>
      <p:sp>
        <p:nvSpPr>
          <p:cNvPr id="61" name="Oval 67"/>
          <p:cNvSpPr>
            <a:spLocks noChangeArrowheads="1"/>
          </p:cNvSpPr>
          <p:nvPr/>
        </p:nvSpPr>
        <p:spPr bwMode="auto">
          <a:xfrm>
            <a:off x="6511636" y="34982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53</a:t>
            </a:r>
            <a:endParaRPr lang="en-US" altLang="zh-CN" u="none">
              <a:solidFill>
                <a:schemeClr val="tx2"/>
              </a:solidFill>
            </a:endParaRPr>
          </a:p>
        </p:txBody>
      </p:sp>
      <p:sp>
        <p:nvSpPr>
          <p:cNvPr id="62" name="Oval 68"/>
          <p:cNvSpPr>
            <a:spLocks noChangeArrowheads="1"/>
          </p:cNvSpPr>
          <p:nvPr/>
        </p:nvSpPr>
        <p:spPr bwMode="auto">
          <a:xfrm>
            <a:off x="6968836" y="4184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78</a:t>
            </a:r>
            <a:endParaRPr lang="en-US" altLang="zh-CN" u="none">
              <a:solidFill>
                <a:schemeClr val="tx2"/>
              </a:solidFill>
            </a:endParaRPr>
          </a:p>
        </p:txBody>
      </p:sp>
      <p:sp>
        <p:nvSpPr>
          <p:cNvPr id="63" name="Oval 69"/>
          <p:cNvSpPr>
            <a:spLocks noChangeArrowheads="1"/>
          </p:cNvSpPr>
          <p:nvPr/>
        </p:nvSpPr>
        <p:spPr bwMode="auto">
          <a:xfrm>
            <a:off x="6587836" y="4946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65</a:t>
            </a:r>
            <a:endParaRPr lang="en-US" altLang="zh-CN" u="none">
              <a:solidFill>
                <a:schemeClr val="tx2"/>
              </a:solidFill>
            </a:endParaRPr>
          </a:p>
        </p:txBody>
      </p:sp>
      <p:sp>
        <p:nvSpPr>
          <p:cNvPr id="64" name="Oval 70"/>
          <p:cNvSpPr>
            <a:spLocks noChangeArrowheads="1"/>
          </p:cNvSpPr>
          <p:nvPr/>
        </p:nvSpPr>
        <p:spPr bwMode="auto">
          <a:xfrm>
            <a:off x="6054436" y="5708073"/>
            <a:ext cx="457200" cy="457200"/>
          </a:xfrm>
          <a:prstGeom prst="ellipse">
            <a:avLst/>
          </a:prstGeom>
          <a:solidFill>
            <a:srgbClr val="FF7C80"/>
          </a:solidFill>
          <a:ln w="38100">
            <a:solidFill>
              <a:srgbClr val="CC3300"/>
            </a:solidFill>
            <a:round/>
            <a:headEnd/>
            <a:tailEnd/>
          </a:ln>
          <a:effectLst/>
        </p:spPr>
        <p:txBody>
          <a:bodyPr wrap="none" anchor="ctr"/>
          <a:lstStyle/>
          <a:p>
            <a:pPr algn="ctr"/>
            <a:r>
              <a:rPr lang="en-US" altLang="zh-CN" sz="2800" b="1" u="none">
                <a:solidFill>
                  <a:srgbClr val="FFFFCC"/>
                </a:solidFill>
              </a:rPr>
              <a:t>15</a:t>
            </a:r>
            <a:endParaRPr lang="en-US" altLang="zh-CN" u="none">
              <a:solidFill>
                <a:srgbClr val="FFFFCC"/>
              </a:solidFill>
            </a:endParaRPr>
          </a:p>
        </p:txBody>
      </p:sp>
      <p:sp>
        <p:nvSpPr>
          <p:cNvPr id="65" name="Oval 71"/>
          <p:cNvSpPr>
            <a:spLocks noChangeArrowheads="1"/>
          </p:cNvSpPr>
          <p:nvPr/>
        </p:nvSpPr>
        <p:spPr bwMode="auto">
          <a:xfrm>
            <a:off x="6054436" y="4184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17</a:t>
            </a:r>
            <a:endParaRPr lang="en-US" altLang="zh-CN" u="none">
              <a:solidFill>
                <a:schemeClr val="tx2"/>
              </a:solidFill>
            </a:endParaRPr>
          </a:p>
        </p:txBody>
      </p:sp>
      <p:sp>
        <p:nvSpPr>
          <p:cNvPr id="66" name="Oval 72"/>
          <p:cNvSpPr>
            <a:spLocks noChangeArrowheads="1"/>
          </p:cNvSpPr>
          <p:nvPr/>
        </p:nvSpPr>
        <p:spPr bwMode="auto">
          <a:xfrm>
            <a:off x="7349836" y="4946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87</a:t>
            </a:r>
            <a:endParaRPr lang="en-US" altLang="zh-CN" u="none">
              <a:solidFill>
                <a:schemeClr val="tx2"/>
              </a:solidFill>
            </a:endParaRPr>
          </a:p>
        </p:txBody>
      </p:sp>
      <p:sp>
        <p:nvSpPr>
          <p:cNvPr id="67" name="Oval 73"/>
          <p:cNvSpPr>
            <a:spLocks noChangeArrowheads="1"/>
          </p:cNvSpPr>
          <p:nvPr/>
        </p:nvSpPr>
        <p:spPr bwMode="auto">
          <a:xfrm>
            <a:off x="5673436" y="4946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09</a:t>
            </a:r>
            <a:endParaRPr lang="en-US" altLang="zh-CN" u="none">
              <a:solidFill>
                <a:schemeClr val="tx2"/>
              </a:solidFill>
            </a:endParaRPr>
          </a:p>
        </p:txBody>
      </p:sp>
      <p:sp>
        <p:nvSpPr>
          <p:cNvPr id="68" name="Oval 75"/>
          <p:cNvSpPr>
            <a:spLocks noChangeArrowheads="1"/>
          </p:cNvSpPr>
          <p:nvPr/>
        </p:nvSpPr>
        <p:spPr bwMode="auto">
          <a:xfrm>
            <a:off x="7045036" y="5708073"/>
            <a:ext cx="457200" cy="457200"/>
          </a:xfrm>
          <a:prstGeom prst="ellipse">
            <a:avLst/>
          </a:prstGeom>
          <a:solidFill>
            <a:srgbClr val="CCFF33"/>
          </a:solidFill>
          <a:ln w="38100">
            <a:solidFill>
              <a:schemeClr val="hlink"/>
            </a:solidFill>
            <a:round/>
            <a:headEnd/>
            <a:tailEnd/>
          </a:ln>
          <a:effectLst/>
        </p:spPr>
        <p:txBody>
          <a:bodyPr wrap="none" anchor="ctr"/>
          <a:lstStyle/>
          <a:p>
            <a:pPr algn="ctr"/>
            <a:r>
              <a:rPr lang="en-US" altLang="zh-CN" sz="2800" b="1" u="none">
                <a:solidFill>
                  <a:schemeClr val="tx2"/>
                </a:solidFill>
              </a:rPr>
              <a:t>81</a:t>
            </a:r>
            <a:endParaRPr lang="en-US" altLang="zh-CN" u="none">
              <a:solidFill>
                <a:schemeClr val="tx2"/>
              </a:solidFill>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0-#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8"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0-#ppt_w/2"/>
                                          </p:val>
                                        </p:tav>
                                        <p:tav tm="100000">
                                          <p:val>
                                            <p:strVal val="#ppt_x"/>
                                          </p:val>
                                        </p:tav>
                                      </p:tavLst>
                                    </p:anim>
                                    <p:anim calcmode="lin" valueType="num">
                                      <p:cBhvr additive="base">
                                        <p:cTn id="45" dur="500" fill="hold"/>
                                        <p:tgtEl>
                                          <p:spTgt spid="18"/>
                                        </p:tgtEl>
                                        <p:attrNameLst>
                                          <p:attrName>ppt_y</p:attrName>
                                        </p:attrNameLst>
                                      </p:cBhvr>
                                      <p:tavLst>
                                        <p:tav tm="0">
                                          <p:val>
                                            <p:strVal val="#ppt_y"/>
                                          </p:val>
                                        </p:tav>
                                        <p:tav tm="100000">
                                          <p:val>
                                            <p:strVal val="#ppt_y"/>
                                          </p:val>
                                        </p:tav>
                                      </p:tavLst>
                                    </p:anim>
                                  </p:childTnLst>
                                </p:cTn>
                              </p:par>
                              <p:par>
                                <p:cTn id="46" presetID="2" presetClass="entr" presetSubtype="8"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0-#ppt_w/2"/>
                                          </p:val>
                                        </p:tav>
                                        <p:tav tm="100000">
                                          <p:val>
                                            <p:strVal val="#ppt_x"/>
                                          </p:val>
                                        </p:tav>
                                      </p:tavLst>
                                    </p:anim>
                                    <p:anim calcmode="lin" valueType="num">
                                      <p:cBhvr additive="base">
                                        <p:cTn id="49"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1+#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1+#ppt_w/2"/>
                                          </p:val>
                                        </p:tav>
                                        <p:tav tm="100000">
                                          <p:val>
                                            <p:strVal val="#ppt_x"/>
                                          </p:val>
                                        </p:tav>
                                      </p:tavLst>
                                    </p:anim>
                                    <p:anim calcmode="lin" valueType="num">
                                      <p:cBhvr additive="base">
                                        <p:cTn id="59" dur="500" fill="hold"/>
                                        <p:tgtEl>
                                          <p:spTgt spid="20"/>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1+#ppt_w/2"/>
                                          </p:val>
                                        </p:tav>
                                        <p:tav tm="100000">
                                          <p:val>
                                            <p:strVal val="#ppt_x"/>
                                          </p:val>
                                        </p:tav>
                                      </p:tavLst>
                                    </p:anim>
                                    <p:anim calcmode="lin" valueType="num">
                                      <p:cBhvr additive="base">
                                        <p:cTn id="63" dur="500" fill="hold"/>
                                        <p:tgtEl>
                                          <p:spTgt spid="21"/>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1+#ppt_w/2"/>
                                          </p:val>
                                        </p:tav>
                                        <p:tav tm="100000">
                                          <p:val>
                                            <p:strVal val="#ppt_x"/>
                                          </p:val>
                                        </p:tav>
                                      </p:tavLst>
                                    </p:anim>
                                    <p:anim calcmode="lin" valueType="num">
                                      <p:cBhvr additive="base">
                                        <p:cTn id="67" dur="500" fill="hold"/>
                                        <p:tgtEl>
                                          <p:spTgt spid="22"/>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anim calcmode="lin" valueType="num">
                                      <p:cBhvr additive="base">
                                        <p:cTn id="70" dur="500" fill="hold"/>
                                        <p:tgtEl>
                                          <p:spTgt spid="23"/>
                                        </p:tgtEl>
                                        <p:attrNameLst>
                                          <p:attrName>ppt_x</p:attrName>
                                        </p:attrNameLst>
                                      </p:cBhvr>
                                      <p:tavLst>
                                        <p:tav tm="0">
                                          <p:val>
                                            <p:strVal val="1+#ppt_w/2"/>
                                          </p:val>
                                        </p:tav>
                                        <p:tav tm="100000">
                                          <p:val>
                                            <p:strVal val="#ppt_x"/>
                                          </p:val>
                                        </p:tav>
                                      </p:tavLst>
                                    </p:anim>
                                    <p:anim calcmode="lin" valueType="num">
                                      <p:cBhvr additive="base">
                                        <p:cTn id="71" dur="500" fill="hold"/>
                                        <p:tgtEl>
                                          <p:spTgt spid="23"/>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 calcmode="lin" valueType="num">
                                      <p:cBhvr additive="base">
                                        <p:cTn id="74" dur="500" fill="hold"/>
                                        <p:tgtEl>
                                          <p:spTgt spid="24"/>
                                        </p:tgtEl>
                                        <p:attrNameLst>
                                          <p:attrName>ppt_x</p:attrName>
                                        </p:attrNameLst>
                                      </p:cBhvr>
                                      <p:tavLst>
                                        <p:tav tm="0">
                                          <p:val>
                                            <p:strVal val="1+#ppt_w/2"/>
                                          </p:val>
                                        </p:tav>
                                        <p:tav tm="100000">
                                          <p:val>
                                            <p:strVal val="#ppt_x"/>
                                          </p:val>
                                        </p:tav>
                                      </p:tavLst>
                                    </p:anim>
                                    <p:anim calcmode="lin" valueType="num">
                                      <p:cBhvr additive="base">
                                        <p:cTn id="75" dur="500" fill="hold"/>
                                        <p:tgtEl>
                                          <p:spTgt spid="24"/>
                                        </p:tgtEl>
                                        <p:attrNameLst>
                                          <p:attrName>ppt_y</p:attrName>
                                        </p:attrNameLst>
                                      </p:cBhvr>
                                      <p:tavLst>
                                        <p:tav tm="0">
                                          <p:val>
                                            <p:strVal val="#ppt_y"/>
                                          </p:val>
                                        </p:tav>
                                        <p:tav tm="100000">
                                          <p:val>
                                            <p:strVal val="#ppt_y"/>
                                          </p:val>
                                        </p:tav>
                                      </p:tavLst>
                                    </p:anim>
                                  </p:childTnLst>
                                </p:cTn>
                              </p:par>
                              <p:par>
                                <p:cTn id="76" presetID="2" presetClass="entr" presetSubtype="2"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 calcmode="lin" valueType="num">
                                      <p:cBhvr additive="base">
                                        <p:cTn id="78" dur="500" fill="hold"/>
                                        <p:tgtEl>
                                          <p:spTgt spid="25"/>
                                        </p:tgtEl>
                                        <p:attrNameLst>
                                          <p:attrName>ppt_x</p:attrName>
                                        </p:attrNameLst>
                                      </p:cBhvr>
                                      <p:tavLst>
                                        <p:tav tm="0">
                                          <p:val>
                                            <p:strVal val="1+#ppt_w/2"/>
                                          </p:val>
                                        </p:tav>
                                        <p:tav tm="100000">
                                          <p:val>
                                            <p:strVal val="#ppt_x"/>
                                          </p:val>
                                        </p:tav>
                                      </p:tavLst>
                                    </p:anim>
                                    <p:anim calcmode="lin" valueType="num">
                                      <p:cBhvr additive="base">
                                        <p:cTn id="79"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2"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 calcmode="lin" valueType="num">
                                      <p:cBhvr additive="base">
                                        <p:cTn id="84" dur="500" fill="hold"/>
                                        <p:tgtEl>
                                          <p:spTgt spid="7"/>
                                        </p:tgtEl>
                                        <p:attrNameLst>
                                          <p:attrName>ppt_x</p:attrName>
                                        </p:attrNameLst>
                                      </p:cBhvr>
                                      <p:tavLst>
                                        <p:tav tm="0">
                                          <p:val>
                                            <p:strVal val="1+#ppt_w/2"/>
                                          </p:val>
                                        </p:tav>
                                        <p:tav tm="100000">
                                          <p:val>
                                            <p:strVal val="#ppt_x"/>
                                          </p:val>
                                        </p:tav>
                                      </p:tavLst>
                                    </p:anim>
                                    <p:anim calcmode="lin" valueType="num">
                                      <p:cBhvr additive="base">
                                        <p:cTn id="85" dur="500" fill="hold"/>
                                        <p:tgtEl>
                                          <p:spTgt spid="7"/>
                                        </p:tgtEl>
                                        <p:attrNameLst>
                                          <p:attrName>ppt_y</p:attrName>
                                        </p:attrNameLst>
                                      </p:cBhvr>
                                      <p:tavLst>
                                        <p:tav tm="0">
                                          <p:val>
                                            <p:strVal val="#ppt_y"/>
                                          </p:val>
                                        </p:tav>
                                        <p:tav tm="100000">
                                          <p:val>
                                            <p:strVal val="#ppt_y"/>
                                          </p:val>
                                        </p:tav>
                                      </p:tavLst>
                                    </p:anim>
                                  </p:childTnLst>
                                </p:cTn>
                              </p:par>
                              <p:par>
                                <p:cTn id="86" presetID="2" presetClass="entr" presetSubtype="2"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 calcmode="lin" valueType="num">
                                      <p:cBhvr additive="base">
                                        <p:cTn id="88" dur="500" fill="hold"/>
                                        <p:tgtEl>
                                          <p:spTgt spid="26"/>
                                        </p:tgtEl>
                                        <p:attrNameLst>
                                          <p:attrName>ppt_x</p:attrName>
                                        </p:attrNameLst>
                                      </p:cBhvr>
                                      <p:tavLst>
                                        <p:tav tm="0">
                                          <p:val>
                                            <p:strVal val="1+#ppt_w/2"/>
                                          </p:val>
                                        </p:tav>
                                        <p:tav tm="100000">
                                          <p:val>
                                            <p:strVal val="#ppt_x"/>
                                          </p:val>
                                        </p:tav>
                                      </p:tavLst>
                                    </p:anim>
                                    <p:anim calcmode="lin" valueType="num">
                                      <p:cBhvr additive="base">
                                        <p:cTn id="89" dur="500" fill="hold"/>
                                        <p:tgtEl>
                                          <p:spTgt spid="26"/>
                                        </p:tgtEl>
                                        <p:attrNameLst>
                                          <p:attrName>ppt_y</p:attrName>
                                        </p:attrNameLst>
                                      </p:cBhvr>
                                      <p:tavLst>
                                        <p:tav tm="0">
                                          <p:val>
                                            <p:strVal val="#ppt_y"/>
                                          </p:val>
                                        </p:tav>
                                        <p:tav tm="100000">
                                          <p:val>
                                            <p:strVal val="#ppt_y"/>
                                          </p:val>
                                        </p:tav>
                                      </p:tavLst>
                                    </p:anim>
                                  </p:childTnLst>
                                </p:cTn>
                              </p:par>
                              <p:par>
                                <p:cTn id="90" presetID="2" presetClass="entr" presetSubtype="2"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 calcmode="lin" valueType="num">
                                      <p:cBhvr additive="base">
                                        <p:cTn id="92" dur="500" fill="hold"/>
                                        <p:tgtEl>
                                          <p:spTgt spid="27"/>
                                        </p:tgtEl>
                                        <p:attrNameLst>
                                          <p:attrName>ppt_x</p:attrName>
                                        </p:attrNameLst>
                                      </p:cBhvr>
                                      <p:tavLst>
                                        <p:tav tm="0">
                                          <p:val>
                                            <p:strVal val="1+#ppt_w/2"/>
                                          </p:val>
                                        </p:tav>
                                        <p:tav tm="100000">
                                          <p:val>
                                            <p:strVal val="#ppt_x"/>
                                          </p:val>
                                        </p:tav>
                                      </p:tavLst>
                                    </p:anim>
                                    <p:anim calcmode="lin" valueType="num">
                                      <p:cBhvr additive="base">
                                        <p:cTn id="93" dur="500" fill="hold"/>
                                        <p:tgtEl>
                                          <p:spTgt spid="27"/>
                                        </p:tgtEl>
                                        <p:attrNameLst>
                                          <p:attrName>ppt_y</p:attrName>
                                        </p:attrNameLst>
                                      </p:cBhvr>
                                      <p:tavLst>
                                        <p:tav tm="0">
                                          <p:val>
                                            <p:strVal val="#ppt_y"/>
                                          </p:val>
                                        </p:tav>
                                        <p:tav tm="100000">
                                          <p:val>
                                            <p:strVal val="#ppt_y"/>
                                          </p:val>
                                        </p:tav>
                                      </p:tavLst>
                                    </p:anim>
                                  </p:childTnLst>
                                </p:cTn>
                              </p:par>
                              <p:par>
                                <p:cTn id="94" presetID="2" presetClass="entr" presetSubtype="2" fill="hold" grpId="0" nodeType="withEffect">
                                  <p:stCondLst>
                                    <p:cond delay="0"/>
                                  </p:stCondLst>
                                  <p:childTnLst>
                                    <p:set>
                                      <p:cBhvr>
                                        <p:cTn id="95" dur="1" fill="hold">
                                          <p:stCondLst>
                                            <p:cond delay="0"/>
                                          </p:stCondLst>
                                        </p:cTn>
                                        <p:tgtEl>
                                          <p:spTgt spid="28"/>
                                        </p:tgtEl>
                                        <p:attrNameLst>
                                          <p:attrName>style.visibility</p:attrName>
                                        </p:attrNameLst>
                                      </p:cBhvr>
                                      <p:to>
                                        <p:strVal val="visible"/>
                                      </p:to>
                                    </p:set>
                                    <p:anim calcmode="lin" valueType="num">
                                      <p:cBhvr additive="base">
                                        <p:cTn id="96" dur="500" fill="hold"/>
                                        <p:tgtEl>
                                          <p:spTgt spid="28"/>
                                        </p:tgtEl>
                                        <p:attrNameLst>
                                          <p:attrName>ppt_x</p:attrName>
                                        </p:attrNameLst>
                                      </p:cBhvr>
                                      <p:tavLst>
                                        <p:tav tm="0">
                                          <p:val>
                                            <p:strVal val="1+#ppt_w/2"/>
                                          </p:val>
                                        </p:tav>
                                        <p:tav tm="100000">
                                          <p:val>
                                            <p:strVal val="#ppt_x"/>
                                          </p:val>
                                        </p:tav>
                                      </p:tavLst>
                                    </p:anim>
                                    <p:anim calcmode="lin" valueType="num">
                                      <p:cBhvr additive="base">
                                        <p:cTn id="97" dur="500" fill="hold"/>
                                        <p:tgtEl>
                                          <p:spTgt spid="28"/>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 calcmode="lin" valueType="num">
                                      <p:cBhvr additive="base">
                                        <p:cTn id="100" dur="500" fill="hold"/>
                                        <p:tgtEl>
                                          <p:spTgt spid="29"/>
                                        </p:tgtEl>
                                        <p:attrNameLst>
                                          <p:attrName>ppt_x</p:attrName>
                                        </p:attrNameLst>
                                      </p:cBhvr>
                                      <p:tavLst>
                                        <p:tav tm="0">
                                          <p:val>
                                            <p:strVal val="1+#ppt_w/2"/>
                                          </p:val>
                                        </p:tav>
                                        <p:tav tm="100000">
                                          <p:val>
                                            <p:strVal val="#ppt_x"/>
                                          </p:val>
                                        </p:tav>
                                      </p:tavLst>
                                    </p:anim>
                                    <p:anim calcmode="lin" valueType="num">
                                      <p:cBhvr additive="base">
                                        <p:cTn id="101" dur="500" fill="hold"/>
                                        <p:tgtEl>
                                          <p:spTgt spid="29"/>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30"/>
                                        </p:tgtEl>
                                        <p:attrNameLst>
                                          <p:attrName>style.visibility</p:attrName>
                                        </p:attrNameLst>
                                      </p:cBhvr>
                                      <p:to>
                                        <p:strVal val="visible"/>
                                      </p:to>
                                    </p:set>
                                    <p:anim calcmode="lin" valueType="num">
                                      <p:cBhvr additive="base">
                                        <p:cTn id="104" dur="500" fill="hold"/>
                                        <p:tgtEl>
                                          <p:spTgt spid="30"/>
                                        </p:tgtEl>
                                        <p:attrNameLst>
                                          <p:attrName>ppt_x</p:attrName>
                                        </p:attrNameLst>
                                      </p:cBhvr>
                                      <p:tavLst>
                                        <p:tav tm="0">
                                          <p:val>
                                            <p:strVal val="1+#ppt_w/2"/>
                                          </p:val>
                                        </p:tav>
                                        <p:tav tm="100000">
                                          <p:val>
                                            <p:strVal val="#ppt_x"/>
                                          </p:val>
                                        </p:tav>
                                      </p:tavLst>
                                    </p:anim>
                                    <p:anim calcmode="lin" valueType="num">
                                      <p:cBhvr additive="base">
                                        <p:cTn id="105" dur="500" fill="hold"/>
                                        <p:tgtEl>
                                          <p:spTgt spid="30"/>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31"/>
                                        </p:tgtEl>
                                        <p:attrNameLst>
                                          <p:attrName>style.visibility</p:attrName>
                                        </p:attrNameLst>
                                      </p:cBhvr>
                                      <p:to>
                                        <p:strVal val="visible"/>
                                      </p:to>
                                    </p:set>
                                    <p:anim calcmode="lin" valueType="num">
                                      <p:cBhvr additive="base">
                                        <p:cTn id="108" dur="500" fill="hold"/>
                                        <p:tgtEl>
                                          <p:spTgt spid="31"/>
                                        </p:tgtEl>
                                        <p:attrNameLst>
                                          <p:attrName>ppt_x</p:attrName>
                                        </p:attrNameLst>
                                      </p:cBhvr>
                                      <p:tavLst>
                                        <p:tav tm="0">
                                          <p:val>
                                            <p:strVal val="1+#ppt_w/2"/>
                                          </p:val>
                                        </p:tav>
                                        <p:tav tm="100000">
                                          <p:val>
                                            <p:strVal val="#ppt_x"/>
                                          </p:val>
                                        </p:tav>
                                      </p:tavLst>
                                    </p:anim>
                                    <p:anim calcmode="lin" valueType="num">
                                      <p:cBhvr additive="base">
                                        <p:cTn id="109" dur="500" fill="hold"/>
                                        <p:tgtEl>
                                          <p:spTgt spid="31"/>
                                        </p:tgtEl>
                                        <p:attrNameLst>
                                          <p:attrName>ppt_y</p:attrName>
                                        </p:attrNameLst>
                                      </p:cBhvr>
                                      <p:tavLst>
                                        <p:tav tm="0">
                                          <p:val>
                                            <p:strVal val="#ppt_y"/>
                                          </p:val>
                                        </p:tav>
                                        <p:tav tm="100000">
                                          <p:val>
                                            <p:strVal val="#ppt_y"/>
                                          </p:val>
                                        </p:tav>
                                      </p:tavLst>
                                    </p:anim>
                                  </p:childTnLst>
                                </p:cTn>
                              </p:par>
                              <p:par>
                                <p:cTn id="110" presetID="2" presetClass="entr" presetSubtype="2" fill="hold" grpId="0" nodeType="withEffect">
                                  <p:stCondLst>
                                    <p:cond delay="0"/>
                                  </p:stCondLst>
                                  <p:childTnLst>
                                    <p:set>
                                      <p:cBhvr>
                                        <p:cTn id="111" dur="1" fill="hold">
                                          <p:stCondLst>
                                            <p:cond delay="0"/>
                                          </p:stCondLst>
                                        </p:cTn>
                                        <p:tgtEl>
                                          <p:spTgt spid="32"/>
                                        </p:tgtEl>
                                        <p:attrNameLst>
                                          <p:attrName>style.visibility</p:attrName>
                                        </p:attrNameLst>
                                      </p:cBhvr>
                                      <p:to>
                                        <p:strVal val="visible"/>
                                      </p:to>
                                    </p:set>
                                    <p:anim calcmode="lin" valueType="num">
                                      <p:cBhvr additive="base">
                                        <p:cTn id="112" dur="500" fill="hold"/>
                                        <p:tgtEl>
                                          <p:spTgt spid="32"/>
                                        </p:tgtEl>
                                        <p:attrNameLst>
                                          <p:attrName>ppt_x</p:attrName>
                                        </p:attrNameLst>
                                      </p:cBhvr>
                                      <p:tavLst>
                                        <p:tav tm="0">
                                          <p:val>
                                            <p:strVal val="1+#ppt_w/2"/>
                                          </p:val>
                                        </p:tav>
                                        <p:tav tm="100000">
                                          <p:val>
                                            <p:strVal val="#ppt_x"/>
                                          </p:val>
                                        </p:tav>
                                      </p:tavLst>
                                    </p:anim>
                                    <p:anim calcmode="lin" valueType="num">
                                      <p:cBhvr additive="base">
                                        <p:cTn id="113" dur="500" fill="hold"/>
                                        <p:tgtEl>
                                          <p:spTgt spid="32"/>
                                        </p:tgtEl>
                                        <p:attrNameLst>
                                          <p:attrName>ppt_y</p:attrName>
                                        </p:attrNameLst>
                                      </p:cBhvr>
                                      <p:tavLst>
                                        <p:tav tm="0">
                                          <p:val>
                                            <p:strVal val="#ppt_y"/>
                                          </p:val>
                                        </p:tav>
                                        <p:tav tm="100000">
                                          <p:val>
                                            <p:strVal val="#ppt_y"/>
                                          </p:val>
                                        </p:tav>
                                      </p:tavLst>
                                    </p:anim>
                                  </p:childTnLst>
                                </p:cTn>
                              </p:par>
                              <p:par>
                                <p:cTn id="114" presetID="2" presetClass="entr" presetSubtype="2" fill="hold" grpId="0" nodeType="withEffect">
                                  <p:stCondLst>
                                    <p:cond delay="0"/>
                                  </p:stCondLst>
                                  <p:childTnLst>
                                    <p:set>
                                      <p:cBhvr>
                                        <p:cTn id="115" dur="1" fill="hold">
                                          <p:stCondLst>
                                            <p:cond delay="0"/>
                                          </p:stCondLst>
                                        </p:cTn>
                                        <p:tgtEl>
                                          <p:spTgt spid="33"/>
                                        </p:tgtEl>
                                        <p:attrNameLst>
                                          <p:attrName>style.visibility</p:attrName>
                                        </p:attrNameLst>
                                      </p:cBhvr>
                                      <p:to>
                                        <p:strVal val="visible"/>
                                      </p:to>
                                    </p:set>
                                    <p:anim calcmode="lin" valueType="num">
                                      <p:cBhvr additive="base">
                                        <p:cTn id="116" dur="500" fill="hold"/>
                                        <p:tgtEl>
                                          <p:spTgt spid="33"/>
                                        </p:tgtEl>
                                        <p:attrNameLst>
                                          <p:attrName>ppt_x</p:attrName>
                                        </p:attrNameLst>
                                      </p:cBhvr>
                                      <p:tavLst>
                                        <p:tav tm="0">
                                          <p:val>
                                            <p:strVal val="1+#ppt_w/2"/>
                                          </p:val>
                                        </p:tav>
                                        <p:tav tm="100000">
                                          <p:val>
                                            <p:strVal val="#ppt_x"/>
                                          </p:val>
                                        </p:tav>
                                      </p:tavLst>
                                    </p:anim>
                                    <p:anim calcmode="lin" valueType="num">
                                      <p:cBhvr additive="base">
                                        <p:cTn id="11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8"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 calcmode="lin" valueType="num">
                                      <p:cBhvr additive="base">
                                        <p:cTn id="122" dur="500" fill="hold"/>
                                        <p:tgtEl>
                                          <p:spTgt spid="4"/>
                                        </p:tgtEl>
                                        <p:attrNameLst>
                                          <p:attrName>ppt_x</p:attrName>
                                        </p:attrNameLst>
                                      </p:cBhvr>
                                      <p:tavLst>
                                        <p:tav tm="0">
                                          <p:val>
                                            <p:strVal val="0-#ppt_w/2"/>
                                          </p:val>
                                        </p:tav>
                                        <p:tav tm="100000">
                                          <p:val>
                                            <p:strVal val="#ppt_x"/>
                                          </p:val>
                                        </p:tav>
                                      </p:tavLst>
                                    </p:anim>
                                    <p:anim calcmode="lin" valueType="num">
                                      <p:cBhvr additive="base">
                                        <p:cTn id="123" dur="500" fill="hold"/>
                                        <p:tgtEl>
                                          <p:spTgt spid="4"/>
                                        </p:tgtEl>
                                        <p:attrNameLst>
                                          <p:attrName>ppt_y</p:attrName>
                                        </p:attrNameLst>
                                      </p:cBhvr>
                                      <p:tavLst>
                                        <p:tav tm="0">
                                          <p:val>
                                            <p:strVal val="#ppt_y"/>
                                          </p:val>
                                        </p:tav>
                                        <p:tav tm="100000">
                                          <p:val>
                                            <p:strVal val="#ppt_y"/>
                                          </p:val>
                                        </p:tav>
                                      </p:tavLst>
                                    </p:anim>
                                  </p:childTnLst>
                                </p:cTn>
                              </p:par>
                              <p:par>
                                <p:cTn id="124" presetID="2" presetClass="entr" presetSubtype="8"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 calcmode="lin" valueType="num">
                                      <p:cBhvr additive="base">
                                        <p:cTn id="126" dur="500" fill="hold"/>
                                        <p:tgtEl>
                                          <p:spTgt spid="34"/>
                                        </p:tgtEl>
                                        <p:attrNameLst>
                                          <p:attrName>ppt_x</p:attrName>
                                        </p:attrNameLst>
                                      </p:cBhvr>
                                      <p:tavLst>
                                        <p:tav tm="0">
                                          <p:val>
                                            <p:strVal val="0-#ppt_w/2"/>
                                          </p:val>
                                        </p:tav>
                                        <p:tav tm="100000">
                                          <p:val>
                                            <p:strVal val="#ppt_x"/>
                                          </p:val>
                                        </p:tav>
                                      </p:tavLst>
                                    </p:anim>
                                    <p:anim calcmode="lin" valueType="num">
                                      <p:cBhvr additive="base">
                                        <p:cTn id="127" dur="500" fill="hold"/>
                                        <p:tgtEl>
                                          <p:spTgt spid="34"/>
                                        </p:tgtEl>
                                        <p:attrNameLst>
                                          <p:attrName>ppt_y</p:attrName>
                                        </p:attrNameLst>
                                      </p:cBhvr>
                                      <p:tavLst>
                                        <p:tav tm="0">
                                          <p:val>
                                            <p:strVal val="#ppt_y"/>
                                          </p:val>
                                        </p:tav>
                                        <p:tav tm="100000">
                                          <p:val>
                                            <p:strVal val="#ppt_y"/>
                                          </p:val>
                                        </p:tav>
                                      </p:tavLst>
                                    </p:anim>
                                  </p:childTnLst>
                                </p:cTn>
                              </p:par>
                              <p:par>
                                <p:cTn id="128" presetID="2" presetClass="entr" presetSubtype="8" fill="hold" grpId="0" nodeType="withEffect">
                                  <p:stCondLst>
                                    <p:cond delay="0"/>
                                  </p:stCondLst>
                                  <p:childTnLst>
                                    <p:set>
                                      <p:cBhvr>
                                        <p:cTn id="129" dur="1" fill="hold">
                                          <p:stCondLst>
                                            <p:cond delay="0"/>
                                          </p:stCondLst>
                                        </p:cTn>
                                        <p:tgtEl>
                                          <p:spTgt spid="35"/>
                                        </p:tgtEl>
                                        <p:attrNameLst>
                                          <p:attrName>style.visibility</p:attrName>
                                        </p:attrNameLst>
                                      </p:cBhvr>
                                      <p:to>
                                        <p:strVal val="visible"/>
                                      </p:to>
                                    </p:set>
                                    <p:anim calcmode="lin" valueType="num">
                                      <p:cBhvr additive="base">
                                        <p:cTn id="130" dur="500" fill="hold"/>
                                        <p:tgtEl>
                                          <p:spTgt spid="35"/>
                                        </p:tgtEl>
                                        <p:attrNameLst>
                                          <p:attrName>ppt_x</p:attrName>
                                        </p:attrNameLst>
                                      </p:cBhvr>
                                      <p:tavLst>
                                        <p:tav tm="0">
                                          <p:val>
                                            <p:strVal val="0-#ppt_w/2"/>
                                          </p:val>
                                        </p:tav>
                                        <p:tav tm="100000">
                                          <p:val>
                                            <p:strVal val="#ppt_x"/>
                                          </p:val>
                                        </p:tav>
                                      </p:tavLst>
                                    </p:anim>
                                    <p:anim calcmode="lin" valueType="num">
                                      <p:cBhvr additive="base">
                                        <p:cTn id="131" dur="500" fill="hold"/>
                                        <p:tgtEl>
                                          <p:spTgt spid="35"/>
                                        </p:tgtEl>
                                        <p:attrNameLst>
                                          <p:attrName>ppt_y</p:attrName>
                                        </p:attrNameLst>
                                      </p:cBhvr>
                                      <p:tavLst>
                                        <p:tav tm="0">
                                          <p:val>
                                            <p:strVal val="#ppt_y"/>
                                          </p:val>
                                        </p:tav>
                                        <p:tav tm="100000">
                                          <p:val>
                                            <p:strVal val="#ppt_y"/>
                                          </p:val>
                                        </p:tav>
                                      </p:tavLst>
                                    </p:anim>
                                  </p:childTnLst>
                                </p:cTn>
                              </p:par>
                              <p:par>
                                <p:cTn id="132" presetID="2" presetClass="entr" presetSubtype="8" fill="hold" grpId="0" nodeType="withEffect">
                                  <p:stCondLst>
                                    <p:cond delay="0"/>
                                  </p:stCondLst>
                                  <p:childTnLst>
                                    <p:set>
                                      <p:cBhvr>
                                        <p:cTn id="133" dur="1" fill="hold">
                                          <p:stCondLst>
                                            <p:cond delay="0"/>
                                          </p:stCondLst>
                                        </p:cTn>
                                        <p:tgtEl>
                                          <p:spTgt spid="36"/>
                                        </p:tgtEl>
                                        <p:attrNameLst>
                                          <p:attrName>style.visibility</p:attrName>
                                        </p:attrNameLst>
                                      </p:cBhvr>
                                      <p:to>
                                        <p:strVal val="visible"/>
                                      </p:to>
                                    </p:set>
                                    <p:anim calcmode="lin" valueType="num">
                                      <p:cBhvr additive="base">
                                        <p:cTn id="134" dur="500" fill="hold"/>
                                        <p:tgtEl>
                                          <p:spTgt spid="36"/>
                                        </p:tgtEl>
                                        <p:attrNameLst>
                                          <p:attrName>ppt_x</p:attrName>
                                        </p:attrNameLst>
                                      </p:cBhvr>
                                      <p:tavLst>
                                        <p:tav tm="0">
                                          <p:val>
                                            <p:strVal val="0-#ppt_w/2"/>
                                          </p:val>
                                        </p:tav>
                                        <p:tav tm="100000">
                                          <p:val>
                                            <p:strVal val="#ppt_x"/>
                                          </p:val>
                                        </p:tav>
                                      </p:tavLst>
                                    </p:anim>
                                    <p:anim calcmode="lin" valueType="num">
                                      <p:cBhvr additive="base">
                                        <p:cTn id="135" dur="500" fill="hold"/>
                                        <p:tgtEl>
                                          <p:spTgt spid="36"/>
                                        </p:tgtEl>
                                        <p:attrNameLst>
                                          <p:attrName>ppt_y</p:attrName>
                                        </p:attrNameLst>
                                      </p:cBhvr>
                                      <p:tavLst>
                                        <p:tav tm="0">
                                          <p:val>
                                            <p:strVal val="#ppt_y"/>
                                          </p:val>
                                        </p:tav>
                                        <p:tav tm="100000">
                                          <p:val>
                                            <p:strVal val="#ppt_y"/>
                                          </p:val>
                                        </p:tav>
                                      </p:tavLst>
                                    </p:anim>
                                  </p:childTnLst>
                                </p:cTn>
                              </p:par>
                              <p:par>
                                <p:cTn id="136" presetID="2" presetClass="entr" presetSubtype="8" fill="hold" grpId="0" nodeType="withEffect">
                                  <p:stCondLst>
                                    <p:cond delay="0"/>
                                  </p:stCondLst>
                                  <p:childTnLst>
                                    <p:set>
                                      <p:cBhvr>
                                        <p:cTn id="137" dur="1" fill="hold">
                                          <p:stCondLst>
                                            <p:cond delay="0"/>
                                          </p:stCondLst>
                                        </p:cTn>
                                        <p:tgtEl>
                                          <p:spTgt spid="37"/>
                                        </p:tgtEl>
                                        <p:attrNameLst>
                                          <p:attrName>style.visibility</p:attrName>
                                        </p:attrNameLst>
                                      </p:cBhvr>
                                      <p:to>
                                        <p:strVal val="visible"/>
                                      </p:to>
                                    </p:set>
                                    <p:anim calcmode="lin" valueType="num">
                                      <p:cBhvr additive="base">
                                        <p:cTn id="138" dur="500" fill="hold"/>
                                        <p:tgtEl>
                                          <p:spTgt spid="37"/>
                                        </p:tgtEl>
                                        <p:attrNameLst>
                                          <p:attrName>ppt_x</p:attrName>
                                        </p:attrNameLst>
                                      </p:cBhvr>
                                      <p:tavLst>
                                        <p:tav tm="0">
                                          <p:val>
                                            <p:strVal val="0-#ppt_w/2"/>
                                          </p:val>
                                        </p:tav>
                                        <p:tav tm="100000">
                                          <p:val>
                                            <p:strVal val="#ppt_x"/>
                                          </p:val>
                                        </p:tav>
                                      </p:tavLst>
                                    </p:anim>
                                    <p:anim calcmode="lin" valueType="num">
                                      <p:cBhvr additive="base">
                                        <p:cTn id="139" dur="500" fill="hold"/>
                                        <p:tgtEl>
                                          <p:spTgt spid="37"/>
                                        </p:tgtEl>
                                        <p:attrNameLst>
                                          <p:attrName>ppt_y</p:attrName>
                                        </p:attrNameLst>
                                      </p:cBhvr>
                                      <p:tavLst>
                                        <p:tav tm="0">
                                          <p:val>
                                            <p:strVal val="#ppt_y"/>
                                          </p:val>
                                        </p:tav>
                                        <p:tav tm="100000">
                                          <p:val>
                                            <p:strVal val="#ppt_y"/>
                                          </p:val>
                                        </p:tav>
                                      </p:tavLst>
                                    </p:anim>
                                  </p:childTnLst>
                                </p:cTn>
                              </p:par>
                              <p:par>
                                <p:cTn id="140" presetID="2" presetClass="entr" presetSubtype="8" fill="hold" grpId="0" nodeType="withEffect">
                                  <p:stCondLst>
                                    <p:cond delay="0"/>
                                  </p:stCondLst>
                                  <p:childTnLst>
                                    <p:set>
                                      <p:cBhvr>
                                        <p:cTn id="141" dur="1" fill="hold">
                                          <p:stCondLst>
                                            <p:cond delay="0"/>
                                          </p:stCondLst>
                                        </p:cTn>
                                        <p:tgtEl>
                                          <p:spTgt spid="38"/>
                                        </p:tgtEl>
                                        <p:attrNameLst>
                                          <p:attrName>style.visibility</p:attrName>
                                        </p:attrNameLst>
                                      </p:cBhvr>
                                      <p:to>
                                        <p:strVal val="visible"/>
                                      </p:to>
                                    </p:set>
                                    <p:anim calcmode="lin" valueType="num">
                                      <p:cBhvr additive="base">
                                        <p:cTn id="142" dur="500" fill="hold"/>
                                        <p:tgtEl>
                                          <p:spTgt spid="38"/>
                                        </p:tgtEl>
                                        <p:attrNameLst>
                                          <p:attrName>ppt_x</p:attrName>
                                        </p:attrNameLst>
                                      </p:cBhvr>
                                      <p:tavLst>
                                        <p:tav tm="0">
                                          <p:val>
                                            <p:strVal val="0-#ppt_w/2"/>
                                          </p:val>
                                        </p:tav>
                                        <p:tav tm="100000">
                                          <p:val>
                                            <p:strVal val="#ppt_x"/>
                                          </p:val>
                                        </p:tav>
                                      </p:tavLst>
                                    </p:anim>
                                    <p:anim calcmode="lin" valueType="num">
                                      <p:cBhvr additive="base">
                                        <p:cTn id="143" dur="500" fill="hold"/>
                                        <p:tgtEl>
                                          <p:spTgt spid="38"/>
                                        </p:tgtEl>
                                        <p:attrNameLst>
                                          <p:attrName>ppt_y</p:attrName>
                                        </p:attrNameLst>
                                      </p:cBhvr>
                                      <p:tavLst>
                                        <p:tav tm="0">
                                          <p:val>
                                            <p:strVal val="#ppt_y"/>
                                          </p:val>
                                        </p:tav>
                                        <p:tav tm="100000">
                                          <p:val>
                                            <p:strVal val="#ppt_y"/>
                                          </p:val>
                                        </p:tav>
                                      </p:tavLst>
                                    </p:anim>
                                  </p:childTnLst>
                                </p:cTn>
                              </p:par>
                              <p:par>
                                <p:cTn id="144" presetID="2" presetClass="entr" presetSubtype="8" fill="hold" grpId="0" nodeType="withEffect">
                                  <p:stCondLst>
                                    <p:cond delay="0"/>
                                  </p:stCondLst>
                                  <p:childTnLst>
                                    <p:set>
                                      <p:cBhvr>
                                        <p:cTn id="145" dur="1" fill="hold">
                                          <p:stCondLst>
                                            <p:cond delay="0"/>
                                          </p:stCondLst>
                                        </p:cTn>
                                        <p:tgtEl>
                                          <p:spTgt spid="39"/>
                                        </p:tgtEl>
                                        <p:attrNameLst>
                                          <p:attrName>style.visibility</p:attrName>
                                        </p:attrNameLst>
                                      </p:cBhvr>
                                      <p:to>
                                        <p:strVal val="visible"/>
                                      </p:to>
                                    </p:set>
                                    <p:anim calcmode="lin" valueType="num">
                                      <p:cBhvr additive="base">
                                        <p:cTn id="146" dur="500" fill="hold"/>
                                        <p:tgtEl>
                                          <p:spTgt spid="39"/>
                                        </p:tgtEl>
                                        <p:attrNameLst>
                                          <p:attrName>ppt_x</p:attrName>
                                        </p:attrNameLst>
                                      </p:cBhvr>
                                      <p:tavLst>
                                        <p:tav tm="0">
                                          <p:val>
                                            <p:strVal val="0-#ppt_w/2"/>
                                          </p:val>
                                        </p:tav>
                                        <p:tav tm="100000">
                                          <p:val>
                                            <p:strVal val="#ppt_x"/>
                                          </p:val>
                                        </p:tav>
                                      </p:tavLst>
                                    </p:anim>
                                    <p:anim calcmode="lin" valueType="num">
                                      <p:cBhvr additive="base">
                                        <p:cTn id="147" dur="500" fill="hold"/>
                                        <p:tgtEl>
                                          <p:spTgt spid="39"/>
                                        </p:tgtEl>
                                        <p:attrNameLst>
                                          <p:attrName>ppt_y</p:attrName>
                                        </p:attrNameLst>
                                      </p:cBhvr>
                                      <p:tavLst>
                                        <p:tav tm="0">
                                          <p:val>
                                            <p:strVal val="#ppt_y"/>
                                          </p:val>
                                        </p:tav>
                                        <p:tav tm="100000">
                                          <p:val>
                                            <p:strVal val="#ppt_y"/>
                                          </p:val>
                                        </p:tav>
                                      </p:tavLst>
                                    </p:anim>
                                  </p:childTnLst>
                                </p:cTn>
                              </p:par>
                              <p:par>
                                <p:cTn id="148" presetID="2" presetClass="entr" presetSubtype="8" fill="hold" grpId="0" nodeType="withEffect">
                                  <p:stCondLst>
                                    <p:cond delay="0"/>
                                  </p:stCondLst>
                                  <p:childTnLst>
                                    <p:set>
                                      <p:cBhvr>
                                        <p:cTn id="149" dur="1" fill="hold">
                                          <p:stCondLst>
                                            <p:cond delay="0"/>
                                          </p:stCondLst>
                                        </p:cTn>
                                        <p:tgtEl>
                                          <p:spTgt spid="40"/>
                                        </p:tgtEl>
                                        <p:attrNameLst>
                                          <p:attrName>style.visibility</p:attrName>
                                        </p:attrNameLst>
                                      </p:cBhvr>
                                      <p:to>
                                        <p:strVal val="visible"/>
                                      </p:to>
                                    </p:set>
                                    <p:anim calcmode="lin" valueType="num">
                                      <p:cBhvr additive="base">
                                        <p:cTn id="150" dur="500" fill="hold"/>
                                        <p:tgtEl>
                                          <p:spTgt spid="40"/>
                                        </p:tgtEl>
                                        <p:attrNameLst>
                                          <p:attrName>ppt_x</p:attrName>
                                        </p:attrNameLst>
                                      </p:cBhvr>
                                      <p:tavLst>
                                        <p:tav tm="0">
                                          <p:val>
                                            <p:strVal val="0-#ppt_w/2"/>
                                          </p:val>
                                        </p:tav>
                                        <p:tav tm="100000">
                                          <p:val>
                                            <p:strVal val="#ppt_x"/>
                                          </p:val>
                                        </p:tav>
                                      </p:tavLst>
                                    </p:anim>
                                    <p:anim calcmode="lin" valueType="num">
                                      <p:cBhvr additive="base">
                                        <p:cTn id="151" dur="500" fill="hold"/>
                                        <p:tgtEl>
                                          <p:spTgt spid="40"/>
                                        </p:tgtEl>
                                        <p:attrNameLst>
                                          <p:attrName>ppt_y</p:attrName>
                                        </p:attrNameLst>
                                      </p:cBhvr>
                                      <p:tavLst>
                                        <p:tav tm="0">
                                          <p:val>
                                            <p:strVal val="#ppt_y"/>
                                          </p:val>
                                        </p:tav>
                                        <p:tav tm="100000">
                                          <p:val>
                                            <p:strVal val="#ppt_y"/>
                                          </p:val>
                                        </p:tav>
                                      </p:tavLst>
                                    </p:anim>
                                  </p:childTnLst>
                                </p:cTn>
                              </p:par>
                              <p:par>
                                <p:cTn id="152" presetID="2" presetClass="entr" presetSubtype="8" fill="hold" grpId="0" nodeType="withEffect">
                                  <p:stCondLst>
                                    <p:cond delay="0"/>
                                  </p:stCondLst>
                                  <p:childTnLst>
                                    <p:set>
                                      <p:cBhvr>
                                        <p:cTn id="153" dur="1" fill="hold">
                                          <p:stCondLst>
                                            <p:cond delay="0"/>
                                          </p:stCondLst>
                                        </p:cTn>
                                        <p:tgtEl>
                                          <p:spTgt spid="41"/>
                                        </p:tgtEl>
                                        <p:attrNameLst>
                                          <p:attrName>style.visibility</p:attrName>
                                        </p:attrNameLst>
                                      </p:cBhvr>
                                      <p:to>
                                        <p:strVal val="visible"/>
                                      </p:to>
                                    </p:set>
                                    <p:anim calcmode="lin" valueType="num">
                                      <p:cBhvr additive="base">
                                        <p:cTn id="154" dur="500" fill="hold"/>
                                        <p:tgtEl>
                                          <p:spTgt spid="41"/>
                                        </p:tgtEl>
                                        <p:attrNameLst>
                                          <p:attrName>ppt_x</p:attrName>
                                        </p:attrNameLst>
                                      </p:cBhvr>
                                      <p:tavLst>
                                        <p:tav tm="0">
                                          <p:val>
                                            <p:strVal val="0-#ppt_w/2"/>
                                          </p:val>
                                        </p:tav>
                                        <p:tav tm="100000">
                                          <p:val>
                                            <p:strVal val="#ppt_x"/>
                                          </p:val>
                                        </p:tav>
                                      </p:tavLst>
                                    </p:anim>
                                    <p:anim calcmode="lin" valueType="num">
                                      <p:cBhvr additive="base">
                                        <p:cTn id="155" dur="500" fill="hold"/>
                                        <p:tgtEl>
                                          <p:spTgt spid="41"/>
                                        </p:tgtEl>
                                        <p:attrNameLst>
                                          <p:attrName>ppt_y</p:attrName>
                                        </p:attrNameLst>
                                      </p:cBhvr>
                                      <p:tavLst>
                                        <p:tav tm="0">
                                          <p:val>
                                            <p:strVal val="#ppt_y"/>
                                          </p:val>
                                        </p:tav>
                                        <p:tav tm="100000">
                                          <p:val>
                                            <p:strVal val="#ppt_y"/>
                                          </p:val>
                                        </p:tav>
                                      </p:tavLst>
                                    </p:anim>
                                  </p:childTnLst>
                                </p:cTn>
                              </p:par>
                              <p:par>
                                <p:cTn id="156" presetID="2" presetClass="entr" presetSubtype="8" fill="hold" grpId="0" nodeType="withEffect">
                                  <p:stCondLst>
                                    <p:cond delay="0"/>
                                  </p:stCondLst>
                                  <p:childTnLst>
                                    <p:set>
                                      <p:cBhvr>
                                        <p:cTn id="157" dur="1" fill="hold">
                                          <p:stCondLst>
                                            <p:cond delay="0"/>
                                          </p:stCondLst>
                                        </p:cTn>
                                        <p:tgtEl>
                                          <p:spTgt spid="42"/>
                                        </p:tgtEl>
                                        <p:attrNameLst>
                                          <p:attrName>style.visibility</p:attrName>
                                        </p:attrNameLst>
                                      </p:cBhvr>
                                      <p:to>
                                        <p:strVal val="visible"/>
                                      </p:to>
                                    </p:set>
                                    <p:anim calcmode="lin" valueType="num">
                                      <p:cBhvr additive="base">
                                        <p:cTn id="158" dur="500" fill="hold"/>
                                        <p:tgtEl>
                                          <p:spTgt spid="42"/>
                                        </p:tgtEl>
                                        <p:attrNameLst>
                                          <p:attrName>ppt_x</p:attrName>
                                        </p:attrNameLst>
                                      </p:cBhvr>
                                      <p:tavLst>
                                        <p:tav tm="0">
                                          <p:val>
                                            <p:strVal val="0-#ppt_w/2"/>
                                          </p:val>
                                        </p:tav>
                                        <p:tav tm="100000">
                                          <p:val>
                                            <p:strVal val="#ppt_x"/>
                                          </p:val>
                                        </p:tav>
                                      </p:tavLst>
                                    </p:anim>
                                    <p:anim calcmode="lin" valueType="num">
                                      <p:cBhvr additive="base">
                                        <p:cTn id="159" dur="500" fill="hold"/>
                                        <p:tgtEl>
                                          <p:spTgt spid="42"/>
                                        </p:tgtEl>
                                        <p:attrNameLst>
                                          <p:attrName>ppt_y</p:attrName>
                                        </p:attrNameLst>
                                      </p:cBhvr>
                                      <p:tavLst>
                                        <p:tav tm="0">
                                          <p:val>
                                            <p:strVal val="#ppt_y"/>
                                          </p:val>
                                        </p:tav>
                                        <p:tav tm="100000">
                                          <p:val>
                                            <p:strVal val="#ppt_y"/>
                                          </p:val>
                                        </p:tav>
                                      </p:tavLst>
                                    </p:anim>
                                  </p:childTnLst>
                                </p:cTn>
                              </p:par>
                              <p:par>
                                <p:cTn id="160" presetID="2" presetClass="entr" presetSubtype="8" fill="hold" grpId="0" nodeType="withEffect">
                                  <p:stCondLst>
                                    <p:cond delay="0"/>
                                  </p:stCondLst>
                                  <p:childTnLst>
                                    <p:set>
                                      <p:cBhvr>
                                        <p:cTn id="161" dur="1" fill="hold">
                                          <p:stCondLst>
                                            <p:cond delay="0"/>
                                          </p:stCondLst>
                                        </p:cTn>
                                        <p:tgtEl>
                                          <p:spTgt spid="43"/>
                                        </p:tgtEl>
                                        <p:attrNameLst>
                                          <p:attrName>style.visibility</p:attrName>
                                        </p:attrNameLst>
                                      </p:cBhvr>
                                      <p:to>
                                        <p:strVal val="visible"/>
                                      </p:to>
                                    </p:set>
                                    <p:anim calcmode="lin" valueType="num">
                                      <p:cBhvr additive="base">
                                        <p:cTn id="162" dur="500" fill="hold"/>
                                        <p:tgtEl>
                                          <p:spTgt spid="43"/>
                                        </p:tgtEl>
                                        <p:attrNameLst>
                                          <p:attrName>ppt_x</p:attrName>
                                        </p:attrNameLst>
                                      </p:cBhvr>
                                      <p:tavLst>
                                        <p:tav tm="0">
                                          <p:val>
                                            <p:strVal val="0-#ppt_w/2"/>
                                          </p:val>
                                        </p:tav>
                                        <p:tav tm="100000">
                                          <p:val>
                                            <p:strVal val="#ppt_x"/>
                                          </p:val>
                                        </p:tav>
                                      </p:tavLst>
                                    </p:anim>
                                    <p:anim calcmode="lin" valueType="num">
                                      <p:cBhvr additive="base">
                                        <p:cTn id="163"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64" fill="hold">
                      <p:stCondLst>
                        <p:cond delay="indefinite"/>
                      </p:stCondLst>
                      <p:childTnLst>
                        <p:par>
                          <p:cTn id="165" fill="hold">
                            <p:stCondLst>
                              <p:cond delay="0"/>
                            </p:stCondLst>
                            <p:childTnLst>
                              <p:par>
                                <p:cTn id="166" presetID="2" presetClass="entr" presetSubtype="4" fill="hold" grpId="0" nodeType="clickEffect">
                                  <p:stCondLst>
                                    <p:cond delay="0"/>
                                  </p:stCondLst>
                                  <p:childTnLst>
                                    <p:set>
                                      <p:cBhvr>
                                        <p:cTn id="167" dur="1" fill="hold">
                                          <p:stCondLst>
                                            <p:cond delay="0"/>
                                          </p:stCondLst>
                                        </p:cTn>
                                        <p:tgtEl>
                                          <p:spTgt spid="5"/>
                                        </p:tgtEl>
                                        <p:attrNameLst>
                                          <p:attrName>style.visibility</p:attrName>
                                        </p:attrNameLst>
                                      </p:cBhvr>
                                      <p:to>
                                        <p:strVal val="visible"/>
                                      </p:to>
                                    </p:set>
                                    <p:anim calcmode="lin" valueType="num">
                                      <p:cBhvr additive="base">
                                        <p:cTn id="168" dur="500" fill="hold"/>
                                        <p:tgtEl>
                                          <p:spTgt spid="5"/>
                                        </p:tgtEl>
                                        <p:attrNameLst>
                                          <p:attrName>ppt_x</p:attrName>
                                        </p:attrNameLst>
                                      </p:cBhvr>
                                      <p:tavLst>
                                        <p:tav tm="0">
                                          <p:val>
                                            <p:strVal val="#ppt_x"/>
                                          </p:val>
                                        </p:tav>
                                        <p:tav tm="100000">
                                          <p:val>
                                            <p:strVal val="#ppt_x"/>
                                          </p:val>
                                        </p:tav>
                                      </p:tavLst>
                                    </p:anim>
                                    <p:anim calcmode="lin" valueType="num">
                                      <p:cBhvr additive="base">
                                        <p:cTn id="169" dur="500" fill="hold"/>
                                        <p:tgtEl>
                                          <p:spTgt spid="5"/>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6"/>
                                        </p:tgtEl>
                                        <p:attrNameLst>
                                          <p:attrName>style.visibility</p:attrName>
                                        </p:attrNameLst>
                                      </p:cBhvr>
                                      <p:to>
                                        <p:strVal val="visible"/>
                                      </p:to>
                                    </p:set>
                                    <p:anim calcmode="lin" valueType="num">
                                      <p:cBhvr additive="base">
                                        <p:cTn id="172" dur="500" fill="hold"/>
                                        <p:tgtEl>
                                          <p:spTgt spid="6"/>
                                        </p:tgtEl>
                                        <p:attrNameLst>
                                          <p:attrName>ppt_x</p:attrName>
                                        </p:attrNameLst>
                                      </p:cBhvr>
                                      <p:tavLst>
                                        <p:tav tm="0">
                                          <p:val>
                                            <p:strVal val="#ppt_x"/>
                                          </p:val>
                                        </p:tav>
                                        <p:tav tm="100000">
                                          <p:val>
                                            <p:strVal val="#ppt_x"/>
                                          </p:val>
                                        </p:tav>
                                      </p:tavLst>
                                    </p:anim>
                                    <p:anim calcmode="lin" valueType="num">
                                      <p:cBhvr additive="base">
                                        <p:cTn id="173" dur="500" fill="hold"/>
                                        <p:tgtEl>
                                          <p:spTgt spid="6"/>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44"/>
                                        </p:tgtEl>
                                        <p:attrNameLst>
                                          <p:attrName>style.visibility</p:attrName>
                                        </p:attrNameLst>
                                      </p:cBhvr>
                                      <p:to>
                                        <p:strVal val="visible"/>
                                      </p:to>
                                    </p:set>
                                    <p:anim calcmode="lin" valueType="num">
                                      <p:cBhvr additive="base">
                                        <p:cTn id="176" dur="500" fill="hold"/>
                                        <p:tgtEl>
                                          <p:spTgt spid="44"/>
                                        </p:tgtEl>
                                        <p:attrNameLst>
                                          <p:attrName>ppt_x</p:attrName>
                                        </p:attrNameLst>
                                      </p:cBhvr>
                                      <p:tavLst>
                                        <p:tav tm="0">
                                          <p:val>
                                            <p:strVal val="#ppt_x"/>
                                          </p:val>
                                        </p:tav>
                                        <p:tav tm="100000">
                                          <p:val>
                                            <p:strVal val="#ppt_x"/>
                                          </p:val>
                                        </p:tav>
                                      </p:tavLst>
                                    </p:anim>
                                    <p:anim calcmode="lin" valueType="num">
                                      <p:cBhvr additive="base">
                                        <p:cTn id="177" dur="500" fill="hold"/>
                                        <p:tgtEl>
                                          <p:spTgt spid="44"/>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45"/>
                                        </p:tgtEl>
                                        <p:attrNameLst>
                                          <p:attrName>style.visibility</p:attrName>
                                        </p:attrNameLst>
                                      </p:cBhvr>
                                      <p:to>
                                        <p:strVal val="visible"/>
                                      </p:to>
                                    </p:set>
                                    <p:anim calcmode="lin" valueType="num">
                                      <p:cBhvr additive="base">
                                        <p:cTn id="180" dur="500" fill="hold"/>
                                        <p:tgtEl>
                                          <p:spTgt spid="45"/>
                                        </p:tgtEl>
                                        <p:attrNameLst>
                                          <p:attrName>ppt_x</p:attrName>
                                        </p:attrNameLst>
                                      </p:cBhvr>
                                      <p:tavLst>
                                        <p:tav tm="0">
                                          <p:val>
                                            <p:strVal val="#ppt_x"/>
                                          </p:val>
                                        </p:tav>
                                        <p:tav tm="100000">
                                          <p:val>
                                            <p:strVal val="#ppt_x"/>
                                          </p:val>
                                        </p:tav>
                                      </p:tavLst>
                                    </p:anim>
                                    <p:anim calcmode="lin" valueType="num">
                                      <p:cBhvr additive="base">
                                        <p:cTn id="181" dur="500" fill="hold"/>
                                        <p:tgtEl>
                                          <p:spTgt spid="45"/>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46"/>
                                        </p:tgtEl>
                                        <p:attrNameLst>
                                          <p:attrName>style.visibility</p:attrName>
                                        </p:attrNameLst>
                                      </p:cBhvr>
                                      <p:to>
                                        <p:strVal val="visible"/>
                                      </p:to>
                                    </p:set>
                                    <p:anim calcmode="lin" valueType="num">
                                      <p:cBhvr additive="base">
                                        <p:cTn id="184" dur="500" fill="hold"/>
                                        <p:tgtEl>
                                          <p:spTgt spid="46"/>
                                        </p:tgtEl>
                                        <p:attrNameLst>
                                          <p:attrName>ppt_x</p:attrName>
                                        </p:attrNameLst>
                                      </p:cBhvr>
                                      <p:tavLst>
                                        <p:tav tm="0">
                                          <p:val>
                                            <p:strVal val="#ppt_x"/>
                                          </p:val>
                                        </p:tav>
                                        <p:tav tm="100000">
                                          <p:val>
                                            <p:strVal val="#ppt_x"/>
                                          </p:val>
                                        </p:tav>
                                      </p:tavLst>
                                    </p:anim>
                                    <p:anim calcmode="lin" valueType="num">
                                      <p:cBhvr additive="base">
                                        <p:cTn id="185" dur="500" fill="hold"/>
                                        <p:tgtEl>
                                          <p:spTgt spid="46"/>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47"/>
                                        </p:tgtEl>
                                        <p:attrNameLst>
                                          <p:attrName>style.visibility</p:attrName>
                                        </p:attrNameLst>
                                      </p:cBhvr>
                                      <p:to>
                                        <p:strVal val="visible"/>
                                      </p:to>
                                    </p:set>
                                    <p:anim calcmode="lin" valueType="num">
                                      <p:cBhvr additive="base">
                                        <p:cTn id="188" dur="500" fill="hold"/>
                                        <p:tgtEl>
                                          <p:spTgt spid="47"/>
                                        </p:tgtEl>
                                        <p:attrNameLst>
                                          <p:attrName>ppt_x</p:attrName>
                                        </p:attrNameLst>
                                      </p:cBhvr>
                                      <p:tavLst>
                                        <p:tav tm="0">
                                          <p:val>
                                            <p:strVal val="#ppt_x"/>
                                          </p:val>
                                        </p:tav>
                                        <p:tav tm="100000">
                                          <p:val>
                                            <p:strVal val="#ppt_x"/>
                                          </p:val>
                                        </p:tav>
                                      </p:tavLst>
                                    </p:anim>
                                    <p:anim calcmode="lin" valueType="num">
                                      <p:cBhvr additive="base">
                                        <p:cTn id="189" dur="500" fill="hold"/>
                                        <p:tgtEl>
                                          <p:spTgt spid="47"/>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48"/>
                                        </p:tgtEl>
                                        <p:attrNameLst>
                                          <p:attrName>style.visibility</p:attrName>
                                        </p:attrNameLst>
                                      </p:cBhvr>
                                      <p:to>
                                        <p:strVal val="visible"/>
                                      </p:to>
                                    </p:set>
                                    <p:anim calcmode="lin" valueType="num">
                                      <p:cBhvr additive="base">
                                        <p:cTn id="192" dur="500" fill="hold"/>
                                        <p:tgtEl>
                                          <p:spTgt spid="48"/>
                                        </p:tgtEl>
                                        <p:attrNameLst>
                                          <p:attrName>ppt_x</p:attrName>
                                        </p:attrNameLst>
                                      </p:cBhvr>
                                      <p:tavLst>
                                        <p:tav tm="0">
                                          <p:val>
                                            <p:strVal val="#ppt_x"/>
                                          </p:val>
                                        </p:tav>
                                        <p:tav tm="100000">
                                          <p:val>
                                            <p:strVal val="#ppt_x"/>
                                          </p:val>
                                        </p:tav>
                                      </p:tavLst>
                                    </p:anim>
                                    <p:anim calcmode="lin" valueType="num">
                                      <p:cBhvr additive="base">
                                        <p:cTn id="193" dur="500" fill="hold"/>
                                        <p:tgtEl>
                                          <p:spTgt spid="48"/>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49"/>
                                        </p:tgtEl>
                                        <p:attrNameLst>
                                          <p:attrName>style.visibility</p:attrName>
                                        </p:attrNameLst>
                                      </p:cBhvr>
                                      <p:to>
                                        <p:strVal val="visible"/>
                                      </p:to>
                                    </p:set>
                                    <p:anim calcmode="lin" valueType="num">
                                      <p:cBhvr additive="base">
                                        <p:cTn id="196" dur="500" fill="hold"/>
                                        <p:tgtEl>
                                          <p:spTgt spid="49"/>
                                        </p:tgtEl>
                                        <p:attrNameLst>
                                          <p:attrName>ppt_x</p:attrName>
                                        </p:attrNameLst>
                                      </p:cBhvr>
                                      <p:tavLst>
                                        <p:tav tm="0">
                                          <p:val>
                                            <p:strVal val="#ppt_x"/>
                                          </p:val>
                                        </p:tav>
                                        <p:tav tm="100000">
                                          <p:val>
                                            <p:strVal val="#ppt_x"/>
                                          </p:val>
                                        </p:tav>
                                      </p:tavLst>
                                    </p:anim>
                                    <p:anim calcmode="lin" valueType="num">
                                      <p:cBhvr additive="base">
                                        <p:cTn id="197" dur="500" fill="hold"/>
                                        <p:tgtEl>
                                          <p:spTgt spid="49"/>
                                        </p:tgtEl>
                                        <p:attrNameLst>
                                          <p:attrName>ppt_y</p:attrName>
                                        </p:attrNameLst>
                                      </p:cBhvr>
                                      <p:tavLst>
                                        <p:tav tm="0">
                                          <p:val>
                                            <p:strVal val="1+#ppt_h/2"/>
                                          </p:val>
                                        </p:tav>
                                        <p:tav tm="100000">
                                          <p:val>
                                            <p:strVal val="#ppt_y"/>
                                          </p:val>
                                        </p:tav>
                                      </p:tavLst>
                                    </p:anim>
                                  </p:childTnLst>
                                </p:cTn>
                              </p:par>
                              <p:par>
                                <p:cTn id="198" presetID="2" presetClass="entr" presetSubtype="4" fill="hold" grpId="0" nodeType="withEffect">
                                  <p:stCondLst>
                                    <p:cond delay="0"/>
                                  </p:stCondLst>
                                  <p:childTnLst>
                                    <p:set>
                                      <p:cBhvr>
                                        <p:cTn id="199" dur="1" fill="hold">
                                          <p:stCondLst>
                                            <p:cond delay="0"/>
                                          </p:stCondLst>
                                        </p:cTn>
                                        <p:tgtEl>
                                          <p:spTgt spid="50"/>
                                        </p:tgtEl>
                                        <p:attrNameLst>
                                          <p:attrName>style.visibility</p:attrName>
                                        </p:attrNameLst>
                                      </p:cBhvr>
                                      <p:to>
                                        <p:strVal val="visible"/>
                                      </p:to>
                                    </p:set>
                                    <p:anim calcmode="lin" valueType="num">
                                      <p:cBhvr additive="base">
                                        <p:cTn id="200" dur="500" fill="hold"/>
                                        <p:tgtEl>
                                          <p:spTgt spid="50"/>
                                        </p:tgtEl>
                                        <p:attrNameLst>
                                          <p:attrName>ppt_x</p:attrName>
                                        </p:attrNameLst>
                                      </p:cBhvr>
                                      <p:tavLst>
                                        <p:tav tm="0">
                                          <p:val>
                                            <p:strVal val="#ppt_x"/>
                                          </p:val>
                                        </p:tav>
                                        <p:tav tm="100000">
                                          <p:val>
                                            <p:strVal val="#ppt_x"/>
                                          </p:val>
                                        </p:tav>
                                      </p:tavLst>
                                    </p:anim>
                                    <p:anim calcmode="lin" valueType="num">
                                      <p:cBhvr additive="base">
                                        <p:cTn id="201" dur="500" fill="hold"/>
                                        <p:tgtEl>
                                          <p:spTgt spid="50"/>
                                        </p:tgtEl>
                                        <p:attrNameLst>
                                          <p:attrName>ppt_y</p:attrName>
                                        </p:attrNameLst>
                                      </p:cBhvr>
                                      <p:tavLst>
                                        <p:tav tm="0">
                                          <p:val>
                                            <p:strVal val="1+#ppt_h/2"/>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51"/>
                                        </p:tgtEl>
                                        <p:attrNameLst>
                                          <p:attrName>style.visibility</p:attrName>
                                        </p:attrNameLst>
                                      </p:cBhvr>
                                      <p:to>
                                        <p:strVal val="visible"/>
                                      </p:to>
                                    </p:set>
                                    <p:anim calcmode="lin" valueType="num">
                                      <p:cBhvr additive="base">
                                        <p:cTn id="204" dur="500" fill="hold"/>
                                        <p:tgtEl>
                                          <p:spTgt spid="51"/>
                                        </p:tgtEl>
                                        <p:attrNameLst>
                                          <p:attrName>ppt_x</p:attrName>
                                        </p:attrNameLst>
                                      </p:cBhvr>
                                      <p:tavLst>
                                        <p:tav tm="0">
                                          <p:val>
                                            <p:strVal val="#ppt_x"/>
                                          </p:val>
                                        </p:tav>
                                        <p:tav tm="100000">
                                          <p:val>
                                            <p:strVal val="#ppt_x"/>
                                          </p:val>
                                        </p:tav>
                                      </p:tavLst>
                                    </p:anim>
                                    <p:anim calcmode="lin" valueType="num">
                                      <p:cBhvr additive="base">
                                        <p:cTn id="205" dur="500" fill="hold"/>
                                        <p:tgtEl>
                                          <p:spTgt spid="51"/>
                                        </p:tgtEl>
                                        <p:attrNameLst>
                                          <p:attrName>ppt_y</p:attrName>
                                        </p:attrNameLst>
                                      </p:cBhvr>
                                      <p:tavLst>
                                        <p:tav tm="0">
                                          <p:val>
                                            <p:strVal val="1+#ppt_h/2"/>
                                          </p:val>
                                        </p:tav>
                                        <p:tav tm="100000">
                                          <p:val>
                                            <p:strVal val="#ppt_y"/>
                                          </p:val>
                                        </p:tav>
                                      </p:tavLst>
                                    </p:anim>
                                  </p:childTnLst>
                                </p:cTn>
                              </p:par>
                              <p:par>
                                <p:cTn id="206" presetID="2" presetClass="entr" presetSubtype="4" fill="hold" grpId="0" nodeType="withEffect">
                                  <p:stCondLst>
                                    <p:cond delay="0"/>
                                  </p:stCondLst>
                                  <p:childTnLst>
                                    <p:set>
                                      <p:cBhvr>
                                        <p:cTn id="207" dur="1" fill="hold">
                                          <p:stCondLst>
                                            <p:cond delay="0"/>
                                          </p:stCondLst>
                                        </p:cTn>
                                        <p:tgtEl>
                                          <p:spTgt spid="52"/>
                                        </p:tgtEl>
                                        <p:attrNameLst>
                                          <p:attrName>style.visibility</p:attrName>
                                        </p:attrNameLst>
                                      </p:cBhvr>
                                      <p:to>
                                        <p:strVal val="visible"/>
                                      </p:to>
                                    </p:set>
                                    <p:anim calcmode="lin" valueType="num">
                                      <p:cBhvr additive="base">
                                        <p:cTn id="208" dur="500" fill="hold"/>
                                        <p:tgtEl>
                                          <p:spTgt spid="52"/>
                                        </p:tgtEl>
                                        <p:attrNameLst>
                                          <p:attrName>ppt_x</p:attrName>
                                        </p:attrNameLst>
                                      </p:cBhvr>
                                      <p:tavLst>
                                        <p:tav tm="0">
                                          <p:val>
                                            <p:strVal val="#ppt_x"/>
                                          </p:val>
                                        </p:tav>
                                        <p:tav tm="100000">
                                          <p:val>
                                            <p:strVal val="#ppt_x"/>
                                          </p:val>
                                        </p:tav>
                                      </p:tavLst>
                                    </p:anim>
                                    <p:anim calcmode="lin" valueType="num">
                                      <p:cBhvr additive="base">
                                        <p:cTn id="209" dur="500" fill="hold"/>
                                        <p:tgtEl>
                                          <p:spTgt spid="52"/>
                                        </p:tgtEl>
                                        <p:attrNameLst>
                                          <p:attrName>ppt_y</p:attrName>
                                        </p:attrNameLst>
                                      </p:cBhvr>
                                      <p:tavLst>
                                        <p:tav tm="0">
                                          <p:val>
                                            <p:strVal val="1+#ppt_h/2"/>
                                          </p:val>
                                        </p:tav>
                                        <p:tav tm="100000">
                                          <p:val>
                                            <p:strVal val="#ppt_y"/>
                                          </p:val>
                                        </p:tav>
                                      </p:tavLst>
                                    </p:anim>
                                  </p:childTnLst>
                                </p:cTn>
                              </p:par>
                              <p:par>
                                <p:cTn id="210" presetID="2" presetClass="entr" presetSubtype="4" fill="hold" grpId="0" nodeType="withEffect">
                                  <p:stCondLst>
                                    <p:cond delay="0"/>
                                  </p:stCondLst>
                                  <p:childTnLst>
                                    <p:set>
                                      <p:cBhvr>
                                        <p:cTn id="211" dur="1" fill="hold">
                                          <p:stCondLst>
                                            <p:cond delay="0"/>
                                          </p:stCondLst>
                                        </p:cTn>
                                        <p:tgtEl>
                                          <p:spTgt spid="53"/>
                                        </p:tgtEl>
                                        <p:attrNameLst>
                                          <p:attrName>style.visibility</p:attrName>
                                        </p:attrNameLst>
                                      </p:cBhvr>
                                      <p:to>
                                        <p:strVal val="visible"/>
                                      </p:to>
                                    </p:set>
                                    <p:anim calcmode="lin" valueType="num">
                                      <p:cBhvr additive="base">
                                        <p:cTn id="212" dur="500" fill="hold"/>
                                        <p:tgtEl>
                                          <p:spTgt spid="53"/>
                                        </p:tgtEl>
                                        <p:attrNameLst>
                                          <p:attrName>ppt_x</p:attrName>
                                        </p:attrNameLst>
                                      </p:cBhvr>
                                      <p:tavLst>
                                        <p:tav tm="0">
                                          <p:val>
                                            <p:strVal val="#ppt_x"/>
                                          </p:val>
                                        </p:tav>
                                        <p:tav tm="100000">
                                          <p:val>
                                            <p:strVal val="#ppt_x"/>
                                          </p:val>
                                        </p:tav>
                                      </p:tavLst>
                                    </p:anim>
                                    <p:anim calcmode="lin" valueType="num">
                                      <p:cBhvr additive="base">
                                        <p:cTn id="213" dur="500" fill="hold"/>
                                        <p:tgtEl>
                                          <p:spTgt spid="53"/>
                                        </p:tgtEl>
                                        <p:attrNameLst>
                                          <p:attrName>ppt_y</p:attrName>
                                        </p:attrNameLst>
                                      </p:cBhvr>
                                      <p:tavLst>
                                        <p:tav tm="0">
                                          <p:val>
                                            <p:strVal val="1+#ppt_h/2"/>
                                          </p:val>
                                        </p:tav>
                                        <p:tav tm="100000">
                                          <p:val>
                                            <p:strVal val="#ppt_y"/>
                                          </p:val>
                                        </p:tav>
                                      </p:tavLst>
                                    </p:anim>
                                  </p:childTnLst>
                                </p:cTn>
                              </p:par>
                              <p:par>
                                <p:cTn id="214" presetID="2" presetClass="entr" presetSubtype="4" fill="hold" grpId="0" nodeType="withEffect">
                                  <p:stCondLst>
                                    <p:cond delay="0"/>
                                  </p:stCondLst>
                                  <p:childTnLst>
                                    <p:set>
                                      <p:cBhvr>
                                        <p:cTn id="215" dur="1" fill="hold">
                                          <p:stCondLst>
                                            <p:cond delay="0"/>
                                          </p:stCondLst>
                                        </p:cTn>
                                        <p:tgtEl>
                                          <p:spTgt spid="54"/>
                                        </p:tgtEl>
                                        <p:attrNameLst>
                                          <p:attrName>style.visibility</p:attrName>
                                        </p:attrNameLst>
                                      </p:cBhvr>
                                      <p:to>
                                        <p:strVal val="visible"/>
                                      </p:to>
                                    </p:set>
                                    <p:anim calcmode="lin" valueType="num">
                                      <p:cBhvr additive="base">
                                        <p:cTn id="216" dur="500" fill="hold"/>
                                        <p:tgtEl>
                                          <p:spTgt spid="54"/>
                                        </p:tgtEl>
                                        <p:attrNameLst>
                                          <p:attrName>ppt_x</p:attrName>
                                        </p:attrNameLst>
                                      </p:cBhvr>
                                      <p:tavLst>
                                        <p:tav tm="0">
                                          <p:val>
                                            <p:strVal val="#ppt_x"/>
                                          </p:val>
                                        </p:tav>
                                        <p:tav tm="100000">
                                          <p:val>
                                            <p:strVal val="#ppt_x"/>
                                          </p:val>
                                        </p:tav>
                                      </p:tavLst>
                                    </p:anim>
                                    <p:anim calcmode="lin" valueType="num">
                                      <p:cBhvr additive="base">
                                        <p:cTn id="21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presetID="2" presetClass="entr" presetSubtype="2" fill="hold" grpId="0" nodeType="clickEffect">
                                  <p:stCondLst>
                                    <p:cond delay="0"/>
                                  </p:stCondLst>
                                  <p:childTnLst>
                                    <p:set>
                                      <p:cBhvr>
                                        <p:cTn id="221" dur="1" fill="hold">
                                          <p:stCondLst>
                                            <p:cond delay="0"/>
                                          </p:stCondLst>
                                        </p:cTn>
                                        <p:tgtEl>
                                          <p:spTgt spid="3"/>
                                        </p:tgtEl>
                                        <p:attrNameLst>
                                          <p:attrName>style.visibility</p:attrName>
                                        </p:attrNameLst>
                                      </p:cBhvr>
                                      <p:to>
                                        <p:strVal val="visible"/>
                                      </p:to>
                                    </p:set>
                                    <p:anim calcmode="lin" valueType="num">
                                      <p:cBhvr additive="base">
                                        <p:cTn id="222" dur="500" fill="hold"/>
                                        <p:tgtEl>
                                          <p:spTgt spid="3"/>
                                        </p:tgtEl>
                                        <p:attrNameLst>
                                          <p:attrName>ppt_x</p:attrName>
                                        </p:attrNameLst>
                                      </p:cBhvr>
                                      <p:tavLst>
                                        <p:tav tm="0">
                                          <p:val>
                                            <p:strVal val="1+#ppt_w/2"/>
                                          </p:val>
                                        </p:tav>
                                        <p:tav tm="100000">
                                          <p:val>
                                            <p:strVal val="#ppt_x"/>
                                          </p:val>
                                        </p:tav>
                                      </p:tavLst>
                                    </p:anim>
                                    <p:anim calcmode="lin" valueType="num">
                                      <p:cBhvr additive="base">
                                        <p:cTn id="223" dur="500" fill="hold"/>
                                        <p:tgtEl>
                                          <p:spTgt spid="3"/>
                                        </p:tgtEl>
                                        <p:attrNameLst>
                                          <p:attrName>ppt_y</p:attrName>
                                        </p:attrNameLst>
                                      </p:cBhvr>
                                      <p:tavLst>
                                        <p:tav tm="0">
                                          <p:val>
                                            <p:strVal val="#ppt_y"/>
                                          </p:val>
                                        </p:tav>
                                        <p:tav tm="100000">
                                          <p:val>
                                            <p:strVal val="#ppt_y"/>
                                          </p:val>
                                        </p:tav>
                                      </p:tavLst>
                                    </p:anim>
                                  </p:childTnLst>
                                </p:cTn>
                              </p:par>
                              <p:par>
                                <p:cTn id="224" presetID="2" presetClass="entr" presetSubtype="2" fill="hold" grpId="0" nodeType="withEffect">
                                  <p:stCondLst>
                                    <p:cond delay="0"/>
                                  </p:stCondLst>
                                  <p:childTnLst>
                                    <p:set>
                                      <p:cBhvr>
                                        <p:cTn id="225" dur="1" fill="hold">
                                          <p:stCondLst>
                                            <p:cond delay="0"/>
                                          </p:stCondLst>
                                        </p:cTn>
                                        <p:tgtEl>
                                          <p:spTgt spid="55"/>
                                        </p:tgtEl>
                                        <p:attrNameLst>
                                          <p:attrName>style.visibility</p:attrName>
                                        </p:attrNameLst>
                                      </p:cBhvr>
                                      <p:to>
                                        <p:strVal val="visible"/>
                                      </p:to>
                                    </p:set>
                                    <p:anim calcmode="lin" valueType="num">
                                      <p:cBhvr additive="base">
                                        <p:cTn id="226" dur="500" fill="hold"/>
                                        <p:tgtEl>
                                          <p:spTgt spid="55"/>
                                        </p:tgtEl>
                                        <p:attrNameLst>
                                          <p:attrName>ppt_x</p:attrName>
                                        </p:attrNameLst>
                                      </p:cBhvr>
                                      <p:tavLst>
                                        <p:tav tm="0">
                                          <p:val>
                                            <p:strVal val="1+#ppt_w/2"/>
                                          </p:val>
                                        </p:tav>
                                        <p:tav tm="100000">
                                          <p:val>
                                            <p:strVal val="#ppt_x"/>
                                          </p:val>
                                        </p:tav>
                                      </p:tavLst>
                                    </p:anim>
                                    <p:anim calcmode="lin" valueType="num">
                                      <p:cBhvr additive="base">
                                        <p:cTn id="227" dur="500" fill="hold"/>
                                        <p:tgtEl>
                                          <p:spTgt spid="55"/>
                                        </p:tgtEl>
                                        <p:attrNameLst>
                                          <p:attrName>ppt_y</p:attrName>
                                        </p:attrNameLst>
                                      </p:cBhvr>
                                      <p:tavLst>
                                        <p:tav tm="0">
                                          <p:val>
                                            <p:strVal val="#ppt_y"/>
                                          </p:val>
                                        </p:tav>
                                        <p:tav tm="100000">
                                          <p:val>
                                            <p:strVal val="#ppt_y"/>
                                          </p:val>
                                        </p:tav>
                                      </p:tavLst>
                                    </p:anim>
                                  </p:childTnLst>
                                </p:cTn>
                              </p:par>
                              <p:par>
                                <p:cTn id="228" presetID="2" presetClass="entr" presetSubtype="2" fill="hold" grpId="0" nodeType="withEffect">
                                  <p:stCondLst>
                                    <p:cond delay="0"/>
                                  </p:stCondLst>
                                  <p:childTnLst>
                                    <p:set>
                                      <p:cBhvr>
                                        <p:cTn id="229" dur="1" fill="hold">
                                          <p:stCondLst>
                                            <p:cond delay="0"/>
                                          </p:stCondLst>
                                        </p:cTn>
                                        <p:tgtEl>
                                          <p:spTgt spid="56"/>
                                        </p:tgtEl>
                                        <p:attrNameLst>
                                          <p:attrName>style.visibility</p:attrName>
                                        </p:attrNameLst>
                                      </p:cBhvr>
                                      <p:to>
                                        <p:strVal val="visible"/>
                                      </p:to>
                                    </p:set>
                                    <p:anim calcmode="lin" valueType="num">
                                      <p:cBhvr additive="base">
                                        <p:cTn id="230" dur="500" fill="hold"/>
                                        <p:tgtEl>
                                          <p:spTgt spid="56"/>
                                        </p:tgtEl>
                                        <p:attrNameLst>
                                          <p:attrName>ppt_x</p:attrName>
                                        </p:attrNameLst>
                                      </p:cBhvr>
                                      <p:tavLst>
                                        <p:tav tm="0">
                                          <p:val>
                                            <p:strVal val="1+#ppt_w/2"/>
                                          </p:val>
                                        </p:tav>
                                        <p:tav tm="100000">
                                          <p:val>
                                            <p:strVal val="#ppt_x"/>
                                          </p:val>
                                        </p:tav>
                                      </p:tavLst>
                                    </p:anim>
                                    <p:anim calcmode="lin" valueType="num">
                                      <p:cBhvr additive="base">
                                        <p:cTn id="231" dur="500" fill="hold"/>
                                        <p:tgtEl>
                                          <p:spTgt spid="56"/>
                                        </p:tgtEl>
                                        <p:attrNameLst>
                                          <p:attrName>ppt_y</p:attrName>
                                        </p:attrNameLst>
                                      </p:cBhvr>
                                      <p:tavLst>
                                        <p:tav tm="0">
                                          <p:val>
                                            <p:strVal val="#ppt_y"/>
                                          </p:val>
                                        </p:tav>
                                        <p:tav tm="100000">
                                          <p:val>
                                            <p:strVal val="#ppt_y"/>
                                          </p:val>
                                        </p:tav>
                                      </p:tavLst>
                                    </p:anim>
                                  </p:childTnLst>
                                </p:cTn>
                              </p:par>
                              <p:par>
                                <p:cTn id="232" presetID="2" presetClass="entr" presetSubtype="2" fill="hold" grpId="0" nodeType="withEffect">
                                  <p:stCondLst>
                                    <p:cond delay="0"/>
                                  </p:stCondLst>
                                  <p:childTnLst>
                                    <p:set>
                                      <p:cBhvr>
                                        <p:cTn id="233" dur="1" fill="hold">
                                          <p:stCondLst>
                                            <p:cond delay="0"/>
                                          </p:stCondLst>
                                        </p:cTn>
                                        <p:tgtEl>
                                          <p:spTgt spid="57"/>
                                        </p:tgtEl>
                                        <p:attrNameLst>
                                          <p:attrName>style.visibility</p:attrName>
                                        </p:attrNameLst>
                                      </p:cBhvr>
                                      <p:to>
                                        <p:strVal val="visible"/>
                                      </p:to>
                                    </p:set>
                                    <p:anim calcmode="lin" valueType="num">
                                      <p:cBhvr additive="base">
                                        <p:cTn id="234" dur="500" fill="hold"/>
                                        <p:tgtEl>
                                          <p:spTgt spid="57"/>
                                        </p:tgtEl>
                                        <p:attrNameLst>
                                          <p:attrName>ppt_x</p:attrName>
                                        </p:attrNameLst>
                                      </p:cBhvr>
                                      <p:tavLst>
                                        <p:tav tm="0">
                                          <p:val>
                                            <p:strVal val="1+#ppt_w/2"/>
                                          </p:val>
                                        </p:tav>
                                        <p:tav tm="100000">
                                          <p:val>
                                            <p:strVal val="#ppt_x"/>
                                          </p:val>
                                        </p:tav>
                                      </p:tavLst>
                                    </p:anim>
                                    <p:anim calcmode="lin" valueType="num">
                                      <p:cBhvr additive="base">
                                        <p:cTn id="235" dur="500" fill="hold"/>
                                        <p:tgtEl>
                                          <p:spTgt spid="57"/>
                                        </p:tgtEl>
                                        <p:attrNameLst>
                                          <p:attrName>ppt_y</p:attrName>
                                        </p:attrNameLst>
                                      </p:cBhvr>
                                      <p:tavLst>
                                        <p:tav tm="0">
                                          <p:val>
                                            <p:strVal val="#ppt_y"/>
                                          </p:val>
                                        </p:tav>
                                        <p:tav tm="100000">
                                          <p:val>
                                            <p:strVal val="#ppt_y"/>
                                          </p:val>
                                        </p:tav>
                                      </p:tavLst>
                                    </p:anim>
                                  </p:childTnLst>
                                </p:cTn>
                              </p:par>
                              <p:par>
                                <p:cTn id="236" presetID="2" presetClass="entr" presetSubtype="2" fill="hold" grpId="0" nodeType="withEffect">
                                  <p:stCondLst>
                                    <p:cond delay="0"/>
                                  </p:stCondLst>
                                  <p:childTnLst>
                                    <p:set>
                                      <p:cBhvr>
                                        <p:cTn id="237" dur="1" fill="hold">
                                          <p:stCondLst>
                                            <p:cond delay="0"/>
                                          </p:stCondLst>
                                        </p:cTn>
                                        <p:tgtEl>
                                          <p:spTgt spid="58"/>
                                        </p:tgtEl>
                                        <p:attrNameLst>
                                          <p:attrName>style.visibility</p:attrName>
                                        </p:attrNameLst>
                                      </p:cBhvr>
                                      <p:to>
                                        <p:strVal val="visible"/>
                                      </p:to>
                                    </p:set>
                                    <p:anim calcmode="lin" valueType="num">
                                      <p:cBhvr additive="base">
                                        <p:cTn id="238" dur="500" fill="hold"/>
                                        <p:tgtEl>
                                          <p:spTgt spid="58"/>
                                        </p:tgtEl>
                                        <p:attrNameLst>
                                          <p:attrName>ppt_x</p:attrName>
                                        </p:attrNameLst>
                                      </p:cBhvr>
                                      <p:tavLst>
                                        <p:tav tm="0">
                                          <p:val>
                                            <p:strVal val="1+#ppt_w/2"/>
                                          </p:val>
                                        </p:tav>
                                        <p:tav tm="100000">
                                          <p:val>
                                            <p:strVal val="#ppt_x"/>
                                          </p:val>
                                        </p:tav>
                                      </p:tavLst>
                                    </p:anim>
                                    <p:anim calcmode="lin" valueType="num">
                                      <p:cBhvr additive="base">
                                        <p:cTn id="239" dur="500" fill="hold"/>
                                        <p:tgtEl>
                                          <p:spTgt spid="58"/>
                                        </p:tgtEl>
                                        <p:attrNameLst>
                                          <p:attrName>ppt_y</p:attrName>
                                        </p:attrNameLst>
                                      </p:cBhvr>
                                      <p:tavLst>
                                        <p:tav tm="0">
                                          <p:val>
                                            <p:strVal val="#ppt_y"/>
                                          </p:val>
                                        </p:tav>
                                        <p:tav tm="100000">
                                          <p:val>
                                            <p:strVal val="#ppt_y"/>
                                          </p:val>
                                        </p:tav>
                                      </p:tavLst>
                                    </p:anim>
                                  </p:childTnLst>
                                </p:cTn>
                              </p:par>
                              <p:par>
                                <p:cTn id="240" presetID="2" presetClass="entr" presetSubtype="2" fill="hold" grpId="0" nodeType="withEffect">
                                  <p:stCondLst>
                                    <p:cond delay="0"/>
                                  </p:stCondLst>
                                  <p:childTnLst>
                                    <p:set>
                                      <p:cBhvr>
                                        <p:cTn id="241" dur="1" fill="hold">
                                          <p:stCondLst>
                                            <p:cond delay="0"/>
                                          </p:stCondLst>
                                        </p:cTn>
                                        <p:tgtEl>
                                          <p:spTgt spid="59"/>
                                        </p:tgtEl>
                                        <p:attrNameLst>
                                          <p:attrName>style.visibility</p:attrName>
                                        </p:attrNameLst>
                                      </p:cBhvr>
                                      <p:to>
                                        <p:strVal val="visible"/>
                                      </p:to>
                                    </p:set>
                                    <p:anim calcmode="lin" valueType="num">
                                      <p:cBhvr additive="base">
                                        <p:cTn id="242" dur="500" fill="hold"/>
                                        <p:tgtEl>
                                          <p:spTgt spid="59"/>
                                        </p:tgtEl>
                                        <p:attrNameLst>
                                          <p:attrName>ppt_x</p:attrName>
                                        </p:attrNameLst>
                                      </p:cBhvr>
                                      <p:tavLst>
                                        <p:tav tm="0">
                                          <p:val>
                                            <p:strVal val="1+#ppt_w/2"/>
                                          </p:val>
                                        </p:tav>
                                        <p:tav tm="100000">
                                          <p:val>
                                            <p:strVal val="#ppt_x"/>
                                          </p:val>
                                        </p:tav>
                                      </p:tavLst>
                                    </p:anim>
                                    <p:anim calcmode="lin" valueType="num">
                                      <p:cBhvr additive="base">
                                        <p:cTn id="243" dur="500" fill="hold"/>
                                        <p:tgtEl>
                                          <p:spTgt spid="59"/>
                                        </p:tgtEl>
                                        <p:attrNameLst>
                                          <p:attrName>ppt_y</p:attrName>
                                        </p:attrNameLst>
                                      </p:cBhvr>
                                      <p:tavLst>
                                        <p:tav tm="0">
                                          <p:val>
                                            <p:strVal val="#ppt_y"/>
                                          </p:val>
                                        </p:tav>
                                        <p:tav tm="100000">
                                          <p:val>
                                            <p:strVal val="#ppt_y"/>
                                          </p:val>
                                        </p:tav>
                                      </p:tavLst>
                                    </p:anim>
                                  </p:childTnLst>
                                </p:cTn>
                              </p:par>
                              <p:par>
                                <p:cTn id="244" presetID="2" presetClass="entr" presetSubtype="2" fill="hold" grpId="0" nodeType="withEffect">
                                  <p:stCondLst>
                                    <p:cond delay="0"/>
                                  </p:stCondLst>
                                  <p:childTnLst>
                                    <p:set>
                                      <p:cBhvr>
                                        <p:cTn id="245" dur="1" fill="hold">
                                          <p:stCondLst>
                                            <p:cond delay="0"/>
                                          </p:stCondLst>
                                        </p:cTn>
                                        <p:tgtEl>
                                          <p:spTgt spid="60"/>
                                        </p:tgtEl>
                                        <p:attrNameLst>
                                          <p:attrName>style.visibility</p:attrName>
                                        </p:attrNameLst>
                                      </p:cBhvr>
                                      <p:to>
                                        <p:strVal val="visible"/>
                                      </p:to>
                                    </p:set>
                                    <p:anim calcmode="lin" valueType="num">
                                      <p:cBhvr additive="base">
                                        <p:cTn id="246" dur="500" fill="hold"/>
                                        <p:tgtEl>
                                          <p:spTgt spid="60"/>
                                        </p:tgtEl>
                                        <p:attrNameLst>
                                          <p:attrName>ppt_x</p:attrName>
                                        </p:attrNameLst>
                                      </p:cBhvr>
                                      <p:tavLst>
                                        <p:tav tm="0">
                                          <p:val>
                                            <p:strVal val="1+#ppt_w/2"/>
                                          </p:val>
                                        </p:tav>
                                        <p:tav tm="100000">
                                          <p:val>
                                            <p:strVal val="#ppt_x"/>
                                          </p:val>
                                        </p:tav>
                                      </p:tavLst>
                                    </p:anim>
                                    <p:anim calcmode="lin" valueType="num">
                                      <p:cBhvr additive="base">
                                        <p:cTn id="247" dur="500" fill="hold"/>
                                        <p:tgtEl>
                                          <p:spTgt spid="60"/>
                                        </p:tgtEl>
                                        <p:attrNameLst>
                                          <p:attrName>ppt_y</p:attrName>
                                        </p:attrNameLst>
                                      </p:cBhvr>
                                      <p:tavLst>
                                        <p:tav tm="0">
                                          <p:val>
                                            <p:strVal val="#ppt_y"/>
                                          </p:val>
                                        </p:tav>
                                        <p:tav tm="100000">
                                          <p:val>
                                            <p:strVal val="#ppt_y"/>
                                          </p:val>
                                        </p:tav>
                                      </p:tavLst>
                                    </p:anim>
                                  </p:childTnLst>
                                </p:cTn>
                              </p:par>
                              <p:par>
                                <p:cTn id="248" presetID="2" presetClass="entr" presetSubtype="2" fill="hold" grpId="0" nodeType="withEffect">
                                  <p:stCondLst>
                                    <p:cond delay="0"/>
                                  </p:stCondLst>
                                  <p:childTnLst>
                                    <p:set>
                                      <p:cBhvr>
                                        <p:cTn id="249" dur="1" fill="hold">
                                          <p:stCondLst>
                                            <p:cond delay="0"/>
                                          </p:stCondLst>
                                        </p:cTn>
                                        <p:tgtEl>
                                          <p:spTgt spid="61"/>
                                        </p:tgtEl>
                                        <p:attrNameLst>
                                          <p:attrName>style.visibility</p:attrName>
                                        </p:attrNameLst>
                                      </p:cBhvr>
                                      <p:to>
                                        <p:strVal val="visible"/>
                                      </p:to>
                                    </p:set>
                                    <p:anim calcmode="lin" valueType="num">
                                      <p:cBhvr additive="base">
                                        <p:cTn id="250" dur="500" fill="hold"/>
                                        <p:tgtEl>
                                          <p:spTgt spid="61"/>
                                        </p:tgtEl>
                                        <p:attrNameLst>
                                          <p:attrName>ppt_x</p:attrName>
                                        </p:attrNameLst>
                                      </p:cBhvr>
                                      <p:tavLst>
                                        <p:tav tm="0">
                                          <p:val>
                                            <p:strVal val="1+#ppt_w/2"/>
                                          </p:val>
                                        </p:tav>
                                        <p:tav tm="100000">
                                          <p:val>
                                            <p:strVal val="#ppt_x"/>
                                          </p:val>
                                        </p:tav>
                                      </p:tavLst>
                                    </p:anim>
                                    <p:anim calcmode="lin" valueType="num">
                                      <p:cBhvr additive="base">
                                        <p:cTn id="251" dur="500" fill="hold"/>
                                        <p:tgtEl>
                                          <p:spTgt spid="61"/>
                                        </p:tgtEl>
                                        <p:attrNameLst>
                                          <p:attrName>ppt_y</p:attrName>
                                        </p:attrNameLst>
                                      </p:cBhvr>
                                      <p:tavLst>
                                        <p:tav tm="0">
                                          <p:val>
                                            <p:strVal val="#ppt_y"/>
                                          </p:val>
                                        </p:tav>
                                        <p:tav tm="100000">
                                          <p:val>
                                            <p:strVal val="#ppt_y"/>
                                          </p:val>
                                        </p:tav>
                                      </p:tavLst>
                                    </p:anim>
                                  </p:childTnLst>
                                </p:cTn>
                              </p:par>
                              <p:par>
                                <p:cTn id="252" presetID="2" presetClass="entr" presetSubtype="2" fill="hold" grpId="0" nodeType="withEffect">
                                  <p:stCondLst>
                                    <p:cond delay="0"/>
                                  </p:stCondLst>
                                  <p:childTnLst>
                                    <p:set>
                                      <p:cBhvr>
                                        <p:cTn id="253" dur="1" fill="hold">
                                          <p:stCondLst>
                                            <p:cond delay="0"/>
                                          </p:stCondLst>
                                        </p:cTn>
                                        <p:tgtEl>
                                          <p:spTgt spid="62"/>
                                        </p:tgtEl>
                                        <p:attrNameLst>
                                          <p:attrName>style.visibility</p:attrName>
                                        </p:attrNameLst>
                                      </p:cBhvr>
                                      <p:to>
                                        <p:strVal val="visible"/>
                                      </p:to>
                                    </p:set>
                                    <p:anim calcmode="lin" valueType="num">
                                      <p:cBhvr additive="base">
                                        <p:cTn id="254" dur="500" fill="hold"/>
                                        <p:tgtEl>
                                          <p:spTgt spid="62"/>
                                        </p:tgtEl>
                                        <p:attrNameLst>
                                          <p:attrName>ppt_x</p:attrName>
                                        </p:attrNameLst>
                                      </p:cBhvr>
                                      <p:tavLst>
                                        <p:tav tm="0">
                                          <p:val>
                                            <p:strVal val="1+#ppt_w/2"/>
                                          </p:val>
                                        </p:tav>
                                        <p:tav tm="100000">
                                          <p:val>
                                            <p:strVal val="#ppt_x"/>
                                          </p:val>
                                        </p:tav>
                                      </p:tavLst>
                                    </p:anim>
                                    <p:anim calcmode="lin" valueType="num">
                                      <p:cBhvr additive="base">
                                        <p:cTn id="255" dur="500" fill="hold"/>
                                        <p:tgtEl>
                                          <p:spTgt spid="62"/>
                                        </p:tgtEl>
                                        <p:attrNameLst>
                                          <p:attrName>ppt_y</p:attrName>
                                        </p:attrNameLst>
                                      </p:cBhvr>
                                      <p:tavLst>
                                        <p:tav tm="0">
                                          <p:val>
                                            <p:strVal val="#ppt_y"/>
                                          </p:val>
                                        </p:tav>
                                        <p:tav tm="100000">
                                          <p:val>
                                            <p:strVal val="#ppt_y"/>
                                          </p:val>
                                        </p:tav>
                                      </p:tavLst>
                                    </p:anim>
                                  </p:childTnLst>
                                </p:cTn>
                              </p:par>
                              <p:par>
                                <p:cTn id="256" presetID="2" presetClass="entr" presetSubtype="2" fill="hold" grpId="0" nodeType="withEffect">
                                  <p:stCondLst>
                                    <p:cond delay="0"/>
                                  </p:stCondLst>
                                  <p:childTnLst>
                                    <p:set>
                                      <p:cBhvr>
                                        <p:cTn id="257" dur="1" fill="hold">
                                          <p:stCondLst>
                                            <p:cond delay="0"/>
                                          </p:stCondLst>
                                        </p:cTn>
                                        <p:tgtEl>
                                          <p:spTgt spid="63"/>
                                        </p:tgtEl>
                                        <p:attrNameLst>
                                          <p:attrName>style.visibility</p:attrName>
                                        </p:attrNameLst>
                                      </p:cBhvr>
                                      <p:to>
                                        <p:strVal val="visible"/>
                                      </p:to>
                                    </p:set>
                                    <p:anim calcmode="lin" valueType="num">
                                      <p:cBhvr additive="base">
                                        <p:cTn id="258" dur="500" fill="hold"/>
                                        <p:tgtEl>
                                          <p:spTgt spid="63"/>
                                        </p:tgtEl>
                                        <p:attrNameLst>
                                          <p:attrName>ppt_x</p:attrName>
                                        </p:attrNameLst>
                                      </p:cBhvr>
                                      <p:tavLst>
                                        <p:tav tm="0">
                                          <p:val>
                                            <p:strVal val="1+#ppt_w/2"/>
                                          </p:val>
                                        </p:tav>
                                        <p:tav tm="100000">
                                          <p:val>
                                            <p:strVal val="#ppt_x"/>
                                          </p:val>
                                        </p:tav>
                                      </p:tavLst>
                                    </p:anim>
                                    <p:anim calcmode="lin" valueType="num">
                                      <p:cBhvr additive="base">
                                        <p:cTn id="259" dur="500" fill="hold"/>
                                        <p:tgtEl>
                                          <p:spTgt spid="63"/>
                                        </p:tgtEl>
                                        <p:attrNameLst>
                                          <p:attrName>ppt_y</p:attrName>
                                        </p:attrNameLst>
                                      </p:cBhvr>
                                      <p:tavLst>
                                        <p:tav tm="0">
                                          <p:val>
                                            <p:strVal val="#ppt_y"/>
                                          </p:val>
                                        </p:tav>
                                        <p:tav tm="100000">
                                          <p:val>
                                            <p:strVal val="#ppt_y"/>
                                          </p:val>
                                        </p:tav>
                                      </p:tavLst>
                                    </p:anim>
                                  </p:childTnLst>
                                </p:cTn>
                              </p:par>
                              <p:par>
                                <p:cTn id="260" presetID="2" presetClass="entr" presetSubtype="2" fill="hold" grpId="0" nodeType="withEffect">
                                  <p:stCondLst>
                                    <p:cond delay="0"/>
                                  </p:stCondLst>
                                  <p:childTnLst>
                                    <p:set>
                                      <p:cBhvr>
                                        <p:cTn id="261" dur="1" fill="hold">
                                          <p:stCondLst>
                                            <p:cond delay="0"/>
                                          </p:stCondLst>
                                        </p:cTn>
                                        <p:tgtEl>
                                          <p:spTgt spid="64"/>
                                        </p:tgtEl>
                                        <p:attrNameLst>
                                          <p:attrName>style.visibility</p:attrName>
                                        </p:attrNameLst>
                                      </p:cBhvr>
                                      <p:to>
                                        <p:strVal val="visible"/>
                                      </p:to>
                                    </p:set>
                                    <p:anim calcmode="lin" valueType="num">
                                      <p:cBhvr additive="base">
                                        <p:cTn id="262" dur="500" fill="hold"/>
                                        <p:tgtEl>
                                          <p:spTgt spid="64"/>
                                        </p:tgtEl>
                                        <p:attrNameLst>
                                          <p:attrName>ppt_x</p:attrName>
                                        </p:attrNameLst>
                                      </p:cBhvr>
                                      <p:tavLst>
                                        <p:tav tm="0">
                                          <p:val>
                                            <p:strVal val="1+#ppt_w/2"/>
                                          </p:val>
                                        </p:tav>
                                        <p:tav tm="100000">
                                          <p:val>
                                            <p:strVal val="#ppt_x"/>
                                          </p:val>
                                        </p:tav>
                                      </p:tavLst>
                                    </p:anim>
                                    <p:anim calcmode="lin" valueType="num">
                                      <p:cBhvr additive="base">
                                        <p:cTn id="263" dur="500" fill="hold"/>
                                        <p:tgtEl>
                                          <p:spTgt spid="64"/>
                                        </p:tgtEl>
                                        <p:attrNameLst>
                                          <p:attrName>ppt_y</p:attrName>
                                        </p:attrNameLst>
                                      </p:cBhvr>
                                      <p:tavLst>
                                        <p:tav tm="0">
                                          <p:val>
                                            <p:strVal val="#ppt_y"/>
                                          </p:val>
                                        </p:tav>
                                        <p:tav tm="100000">
                                          <p:val>
                                            <p:strVal val="#ppt_y"/>
                                          </p:val>
                                        </p:tav>
                                      </p:tavLst>
                                    </p:anim>
                                  </p:childTnLst>
                                </p:cTn>
                              </p:par>
                              <p:par>
                                <p:cTn id="264" presetID="2" presetClass="entr" presetSubtype="2" fill="hold" grpId="0" nodeType="withEffect">
                                  <p:stCondLst>
                                    <p:cond delay="0"/>
                                  </p:stCondLst>
                                  <p:childTnLst>
                                    <p:set>
                                      <p:cBhvr>
                                        <p:cTn id="265" dur="1" fill="hold">
                                          <p:stCondLst>
                                            <p:cond delay="0"/>
                                          </p:stCondLst>
                                        </p:cTn>
                                        <p:tgtEl>
                                          <p:spTgt spid="65"/>
                                        </p:tgtEl>
                                        <p:attrNameLst>
                                          <p:attrName>style.visibility</p:attrName>
                                        </p:attrNameLst>
                                      </p:cBhvr>
                                      <p:to>
                                        <p:strVal val="visible"/>
                                      </p:to>
                                    </p:set>
                                    <p:anim calcmode="lin" valueType="num">
                                      <p:cBhvr additive="base">
                                        <p:cTn id="266" dur="500" fill="hold"/>
                                        <p:tgtEl>
                                          <p:spTgt spid="65"/>
                                        </p:tgtEl>
                                        <p:attrNameLst>
                                          <p:attrName>ppt_x</p:attrName>
                                        </p:attrNameLst>
                                      </p:cBhvr>
                                      <p:tavLst>
                                        <p:tav tm="0">
                                          <p:val>
                                            <p:strVal val="1+#ppt_w/2"/>
                                          </p:val>
                                        </p:tav>
                                        <p:tav tm="100000">
                                          <p:val>
                                            <p:strVal val="#ppt_x"/>
                                          </p:val>
                                        </p:tav>
                                      </p:tavLst>
                                    </p:anim>
                                    <p:anim calcmode="lin" valueType="num">
                                      <p:cBhvr additive="base">
                                        <p:cTn id="267" dur="500" fill="hold"/>
                                        <p:tgtEl>
                                          <p:spTgt spid="65"/>
                                        </p:tgtEl>
                                        <p:attrNameLst>
                                          <p:attrName>ppt_y</p:attrName>
                                        </p:attrNameLst>
                                      </p:cBhvr>
                                      <p:tavLst>
                                        <p:tav tm="0">
                                          <p:val>
                                            <p:strVal val="#ppt_y"/>
                                          </p:val>
                                        </p:tav>
                                        <p:tav tm="100000">
                                          <p:val>
                                            <p:strVal val="#ppt_y"/>
                                          </p:val>
                                        </p:tav>
                                      </p:tavLst>
                                    </p:anim>
                                  </p:childTnLst>
                                </p:cTn>
                              </p:par>
                              <p:par>
                                <p:cTn id="268" presetID="2" presetClass="entr" presetSubtype="2" fill="hold" grpId="0" nodeType="withEffect">
                                  <p:stCondLst>
                                    <p:cond delay="0"/>
                                  </p:stCondLst>
                                  <p:childTnLst>
                                    <p:set>
                                      <p:cBhvr>
                                        <p:cTn id="269" dur="1" fill="hold">
                                          <p:stCondLst>
                                            <p:cond delay="0"/>
                                          </p:stCondLst>
                                        </p:cTn>
                                        <p:tgtEl>
                                          <p:spTgt spid="66"/>
                                        </p:tgtEl>
                                        <p:attrNameLst>
                                          <p:attrName>style.visibility</p:attrName>
                                        </p:attrNameLst>
                                      </p:cBhvr>
                                      <p:to>
                                        <p:strVal val="visible"/>
                                      </p:to>
                                    </p:set>
                                    <p:anim calcmode="lin" valueType="num">
                                      <p:cBhvr additive="base">
                                        <p:cTn id="270" dur="500" fill="hold"/>
                                        <p:tgtEl>
                                          <p:spTgt spid="66"/>
                                        </p:tgtEl>
                                        <p:attrNameLst>
                                          <p:attrName>ppt_x</p:attrName>
                                        </p:attrNameLst>
                                      </p:cBhvr>
                                      <p:tavLst>
                                        <p:tav tm="0">
                                          <p:val>
                                            <p:strVal val="1+#ppt_w/2"/>
                                          </p:val>
                                        </p:tav>
                                        <p:tav tm="100000">
                                          <p:val>
                                            <p:strVal val="#ppt_x"/>
                                          </p:val>
                                        </p:tav>
                                      </p:tavLst>
                                    </p:anim>
                                    <p:anim calcmode="lin" valueType="num">
                                      <p:cBhvr additive="base">
                                        <p:cTn id="271" dur="500" fill="hold"/>
                                        <p:tgtEl>
                                          <p:spTgt spid="66"/>
                                        </p:tgtEl>
                                        <p:attrNameLst>
                                          <p:attrName>ppt_y</p:attrName>
                                        </p:attrNameLst>
                                      </p:cBhvr>
                                      <p:tavLst>
                                        <p:tav tm="0">
                                          <p:val>
                                            <p:strVal val="#ppt_y"/>
                                          </p:val>
                                        </p:tav>
                                        <p:tav tm="100000">
                                          <p:val>
                                            <p:strVal val="#ppt_y"/>
                                          </p:val>
                                        </p:tav>
                                      </p:tavLst>
                                    </p:anim>
                                  </p:childTnLst>
                                </p:cTn>
                              </p:par>
                              <p:par>
                                <p:cTn id="272" presetID="2" presetClass="entr" presetSubtype="2" fill="hold" grpId="0" nodeType="withEffect">
                                  <p:stCondLst>
                                    <p:cond delay="0"/>
                                  </p:stCondLst>
                                  <p:childTnLst>
                                    <p:set>
                                      <p:cBhvr>
                                        <p:cTn id="273" dur="1" fill="hold">
                                          <p:stCondLst>
                                            <p:cond delay="0"/>
                                          </p:stCondLst>
                                        </p:cTn>
                                        <p:tgtEl>
                                          <p:spTgt spid="67"/>
                                        </p:tgtEl>
                                        <p:attrNameLst>
                                          <p:attrName>style.visibility</p:attrName>
                                        </p:attrNameLst>
                                      </p:cBhvr>
                                      <p:to>
                                        <p:strVal val="visible"/>
                                      </p:to>
                                    </p:set>
                                    <p:anim calcmode="lin" valueType="num">
                                      <p:cBhvr additive="base">
                                        <p:cTn id="274" dur="500" fill="hold"/>
                                        <p:tgtEl>
                                          <p:spTgt spid="67"/>
                                        </p:tgtEl>
                                        <p:attrNameLst>
                                          <p:attrName>ppt_x</p:attrName>
                                        </p:attrNameLst>
                                      </p:cBhvr>
                                      <p:tavLst>
                                        <p:tav tm="0">
                                          <p:val>
                                            <p:strVal val="1+#ppt_w/2"/>
                                          </p:val>
                                        </p:tav>
                                        <p:tav tm="100000">
                                          <p:val>
                                            <p:strVal val="#ppt_x"/>
                                          </p:val>
                                        </p:tav>
                                      </p:tavLst>
                                    </p:anim>
                                    <p:anim calcmode="lin" valueType="num">
                                      <p:cBhvr additive="base">
                                        <p:cTn id="275" dur="500" fill="hold"/>
                                        <p:tgtEl>
                                          <p:spTgt spid="67"/>
                                        </p:tgtEl>
                                        <p:attrNameLst>
                                          <p:attrName>ppt_y</p:attrName>
                                        </p:attrNameLst>
                                      </p:cBhvr>
                                      <p:tavLst>
                                        <p:tav tm="0">
                                          <p:val>
                                            <p:strVal val="#ppt_y"/>
                                          </p:val>
                                        </p:tav>
                                        <p:tav tm="100000">
                                          <p:val>
                                            <p:strVal val="#ppt_y"/>
                                          </p:val>
                                        </p:tav>
                                      </p:tavLst>
                                    </p:anim>
                                  </p:childTnLst>
                                </p:cTn>
                              </p:par>
                              <p:par>
                                <p:cTn id="276" presetID="2" presetClass="entr" presetSubtype="2" fill="hold" grpId="0" nodeType="withEffect">
                                  <p:stCondLst>
                                    <p:cond delay="0"/>
                                  </p:stCondLst>
                                  <p:childTnLst>
                                    <p:set>
                                      <p:cBhvr>
                                        <p:cTn id="277" dur="1" fill="hold">
                                          <p:stCondLst>
                                            <p:cond delay="0"/>
                                          </p:stCondLst>
                                        </p:cTn>
                                        <p:tgtEl>
                                          <p:spTgt spid="68"/>
                                        </p:tgtEl>
                                        <p:attrNameLst>
                                          <p:attrName>style.visibility</p:attrName>
                                        </p:attrNameLst>
                                      </p:cBhvr>
                                      <p:to>
                                        <p:strVal val="visible"/>
                                      </p:to>
                                    </p:set>
                                    <p:anim calcmode="lin" valueType="num">
                                      <p:cBhvr additive="base">
                                        <p:cTn id="278" dur="500" fill="hold"/>
                                        <p:tgtEl>
                                          <p:spTgt spid="68"/>
                                        </p:tgtEl>
                                        <p:attrNameLst>
                                          <p:attrName>ppt_x</p:attrName>
                                        </p:attrNameLst>
                                      </p:cBhvr>
                                      <p:tavLst>
                                        <p:tav tm="0">
                                          <p:val>
                                            <p:strVal val="1+#ppt_w/2"/>
                                          </p:val>
                                        </p:tav>
                                        <p:tav tm="100000">
                                          <p:val>
                                            <p:strVal val="#ppt_x"/>
                                          </p:val>
                                        </p:tav>
                                      </p:tavLst>
                                    </p:anim>
                                    <p:anim calcmode="lin" valueType="num">
                                      <p:cBhvr additive="base">
                                        <p:cTn id="279"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2" grpId="0"/>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95</a:t>
            </a:fld>
            <a:endParaRPr lang="en-US" altLang="zh-CN"/>
          </a:p>
        </p:txBody>
      </p:sp>
      <p:sp>
        <p:nvSpPr>
          <p:cNvPr id="3" name="Text Box 2"/>
          <p:cNvSpPr txBox="1">
            <a:spLocks noChangeArrowheads="1"/>
          </p:cNvSpPr>
          <p:nvPr/>
        </p:nvSpPr>
        <p:spPr bwMode="auto">
          <a:xfrm>
            <a:off x="457200" y="561975"/>
            <a:ext cx="8382000" cy="5216525"/>
          </a:xfrm>
          <a:prstGeom prst="rect">
            <a:avLst/>
          </a:prstGeom>
          <a:noFill/>
          <a:ln w="9525">
            <a:noFill/>
            <a:miter lim="800000"/>
            <a:headEnd/>
            <a:tailEnd/>
          </a:ln>
          <a:effectLst/>
        </p:spPr>
        <p:txBody>
          <a:bodyPr>
            <a:spAutoFit/>
          </a:bodyPr>
          <a:lstStyle/>
          <a:p>
            <a:r>
              <a:rPr lang="en-US" altLang="zh-CN" sz="2800" b="1" u="none" dirty="0">
                <a:solidFill>
                  <a:srgbClr val="CC0000"/>
                </a:solidFill>
              </a:rPr>
              <a:t>template &lt;class Type&gt; </a:t>
            </a:r>
            <a:r>
              <a:rPr lang="en-US" altLang="zh-CN" sz="2800" u="none" dirty="0">
                <a:solidFill>
                  <a:srgbClr val="CC0000"/>
                </a:solidFill>
              </a:rPr>
              <a:t>BST </a:t>
            </a:r>
            <a:r>
              <a:rPr lang="en-US" altLang="zh-CN" sz="2800" b="1" u="none" dirty="0">
                <a:solidFill>
                  <a:srgbClr val="CC0000"/>
                </a:solidFill>
              </a:rPr>
              <a:t>&lt;Type&gt; :: </a:t>
            </a:r>
          </a:p>
          <a:p>
            <a:r>
              <a:rPr lang="en-US" altLang="zh-CN" sz="2800" u="none" dirty="0" smtClean="0">
                <a:solidFill>
                  <a:srgbClr val="CC0000"/>
                </a:solidFill>
              </a:rPr>
              <a:t>BST</a:t>
            </a:r>
            <a:r>
              <a:rPr lang="en-US" altLang="zh-CN" sz="2800" b="1" u="none" dirty="0" smtClean="0">
                <a:solidFill>
                  <a:srgbClr val="CC0000"/>
                </a:solidFill>
              </a:rPr>
              <a:t>(Type</a:t>
            </a:r>
            <a:r>
              <a:rPr lang="en-US" altLang="zh-CN" sz="2800" u="none" dirty="0" smtClean="0">
                <a:solidFill>
                  <a:srgbClr val="CC0000"/>
                </a:solidFill>
              </a:rPr>
              <a:t> value</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a:solidFill>
                  <a:srgbClr val="CC0000"/>
                </a:solidFill>
              </a:rPr>
              <a:t>{</a:t>
            </a:r>
            <a:endParaRPr lang="en-US" altLang="zh-CN" sz="2800" u="none" dirty="0">
              <a:solidFill>
                <a:srgbClr val="CC0000"/>
              </a:solidFill>
            </a:endParaRPr>
          </a:p>
          <a:p>
            <a:r>
              <a:rPr lang="en-US" altLang="zh-CN" sz="2800" b="1" u="none" dirty="0">
                <a:solidFill>
                  <a:srgbClr val="000099"/>
                </a:solidFill>
                <a:ea typeface="仿宋_GB2312" pitchFamily="49" charset="-122"/>
              </a:rPr>
              <a:t>//</a:t>
            </a:r>
            <a:r>
              <a:rPr lang="zh-CN" altLang="en-US" sz="2800" u="none" dirty="0">
                <a:solidFill>
                  <a:srgbClr val="000099"/>
                </a:solidFill>
                <a:ea typeface="隶书" pitchFamily="49" charset="-122"/>
              </a:rPr>
              <a:t>输入数据，建立二叉搜索树</a:t>
            </a:r>
            <a:r>
              <a:rPr lang="zh-CN" altLang="en-US" sz="2800" u="none" dirty="0">
                <a:solidFill>
                  <a:srgbClr val="000099"/>
                </a:solidFill>
                <a:ea typeface="仿宋_GB2312" pitchFamily="49" charset="-122"/>
              </a:rPr>
              <a:t>。</a:t>
            </a:r>
            <a:endParaRPr lang="zh-CN" altLang="en-US" sz="2800" b="1" u="none" dirty="0">
              <a:solidFill>
                <a:srgbClr val="000099"/>
              </a:solidFill>
              <a:effectLst>
                <a:outerShdw blurRad="38100" dist="38100" dir="2700000" algn="tl">
                  <a:srgbClr val="C0C0C0"/>
                </a:outerShdw>
              </a:effectLst>
              <a:ea typeface="仿宋_GB2312" pitchFamily="49" charset="-122"/>
            </a:endParaRPr>
          </a:p>
          <a:p>
            <a:r>
              <a:rPr lang="en-US" altLang="zh-CN" sz="2800" b="1" u="none" dirty="0" smtClean="0">
                <a:solidFill>
                  <a:srgbClr val="000099"/>
                </a:solidFill>
                <a:ea typeface="隶书" pitchFamily="49" charset="-122"/>
              </a:rPr>
              <a:t>//</a:t>
            </a:r>
            <a:r>
              <a:rPr lang="en-US" altLang="zh-CN" sz="2800" b="1" u="none" dirty="0" err="1" smtClean="0">
                <a:solidFill>
                  <a:schemeClr val="tx2"/>
                </a:solidFill>
                <a:ea typeface="仿宋_GB2312" pitchFamily="49" charset="-122"/>
              </a:rPr>
              <a:t>RefValue</a:t>
            </a:r>
            <a:r>
              <a:rPr lang="zh-CN" altLang="en-US" sz="2800" u="none" dirty="0" smtClean="0">
                <a:solidFill>
                  <a:srgbClr val="000099"/>
                </a:solidFill>
                <a:ea typeface="隶书" pitchFamily="49" charset="-122"/>
              </a:rPr>
              <a:t>是</a:t>
            </a:r>
            <a:r>
              <a:rPr lang="zh-CN" altLang="en-US" sz="2800" u="none" dirty="0">
                <a:solidFill>
                  <a:srgbClr val="000099"/>
                </a:solidFill>
                <a:ea typeface="隶书" pitchFamily="49" charset="-122"/>
              </a:rPr>
              <a:t>输入结束标志</a:t>
            </a:r>
          </a:p>
          <a:p>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应取不可能在输入序列中出现的值</a:t>
            </a:r>
          </a:p>
          <a:p>
            <a:r>
              <a:rPr lang="en-US" altLang="zh-CN" sz="2800" b="1" u="none" dirty="0">
                <a:solidFill>
                  <a:srgbClr val="000099"/>
                </a:solidFill>
                <a:ea typeface="隶书" pitchFamily="49" charset="-122"/>
              </a:rPr>
              <a:t>//</a:t>
            </a:r>
            <a:r>
              <a:rPr lang="zh-CN" altLang="en-US" sz="2800" u="none" dirty="0">
                <a:solidFill>
                  <a:srgbClr val="000099"/>
                </a:solidFill>
                <a:ea typeface="隶书" pitchFamily="49" charset="-122"/>
              </a:rPr>
              <a:t>例如输入序列的值都是正整数时，取</a:t>
            </a:r>
            <a:r>
              <a:rPr lang="zh-CN" altLang="en-US" sz="2800" u="none" dirty="0" smtClean="0">
                <a:solidFill>
                  <a:srgbClr val="000099"/>
                </a:solidFill>
                <a:ea typeface="隶书" pitchFamily="49" charset="-122"/>
              </a:rPr>
              <a:t>为</a:t>
            </a:r>
            <a:r>
              <a:rPr lang="en-US" altLang="zh-CN" sz="2800" b="1" u="none" dirty="0" smtClean="0">
                <a:solidFill>
                  <a:schemeClr val="tx2"/>
                </a:solidFill>
                <a:ea typeface="隶书" pitchFamily="49" charset="-122"/>
              </a:rPr>
              <a:t>0</a:t>
            </a:r>
            <a:r>
              <a:rPr lang="zh-CN" altLang="en-US" sz="2800" u="none" dirty="0" smtClean="0">
                <a:solidFill>
                  <a:srgbClr val="000099"/>
                </a:solidFill>
                <a:ea typeface="隶书" pitchFamily="49" charset="-122"/>
              </a:rPr>
              <a:t>或</a:t>
            </a:r>
            <a:r>
              <a:rPr lang="zh-CN" altLang="en-US" sz="2800" u="none" dirty="0">
                <a:solidFill>
                  <a:srgbClr val="000099"/>
                </a:solidFill>
                <a:ea typeface="隶书" pitchFamily="49" charset="-122"/>
              </a:rPr>
              <a:t>负数</a:t>
            </a:r>
            <a:endParaRPr lang="zh-CN" altLang="en-US" sz="2800" b="1" u="none" dirty="0">
              <a:solidFill>
                <a:srgbClr val="000099"/>
              </a:solidFill>
              <a:ea typeface="隶书" pitchFamily="49" charset="-122"/>
            </a:endParaRPr>
          </a:p>
          <a:p>
            <a:r>
              <a:rPr lang="zh-CN" altLang="en-US" sz="2800" b="1" u="none" dirty="0">
                <a:solidFill>
                  <a:srgbClr val="CC0000"/>
                </a:solidFill>
                <a:ea typeface="隶书" pitchFamily="49" charset="-122"/>
              </a:rPr>
              <a:t>    </a:t>
            </a:r>
            <a:r>
              <a:rPr lang="en-US" altLang="zh-CN" sz="2800" b="1" u="none" dirty="0">
                <a:solidFill>
                  <a:srgbClr val="CC0000"/>
                </a:solidFill>
              </a:rPr>
              <a:t>Type </a:t>
            </a:r>
            <a:r>
              <a:rPr lang="en-US" altLang="zh-CN" sz="2800" u="none" dirty="0">
                <a:solidFill>
                  <a:srgbClr val="CC0000"/>
                </a:solidFill>
              </a:rPr>
              <a:t>x</a:t>
            </a:r>
            <a:r>
              <a:rPr lang="en-US" altLang="zh-CN" sz="2800" b="1" u="none" dirty="0">
                <a:solidFill>
                  <a:srgbClr val="CC0000"/>
                </a:solidFill>
              </a:rPr>
              <a:t>;</a:t>
            </a:r>
            <a:r>
              <a:rPr lang="en-US" altLang="zh-CN" sz="2800" u="none" dirty="0">
                <a:solidFill>
                  <a:srgbClr val="CC0000"/>
                </a:solidFill>
              </a:rPr>
              <a:t>  </a:t>
            </a:r>
          </a:p>
          <a:p>
            <a:r>
              <a:rPr lang="en-US" altLang="zh-CN" sz="2800" u="none" dirty="0">
                <a:solidFill>
                  <a:srgbClr val="CC0000"/>
                </a:solidFill>
              </a:rPr>
              <a:t>    </a:t>
            </a:r>
            <a:r>
              <a:rPr lang="en-US" altLang="zh-CN" sz="2800" u="none" dirty="0" smtClean="0">
                <a:solidFill>
                  <a:srgbClr val="CC0000"/>
                </a:solidFill>
              </a:rPr>
              <a:t>root</a:t>
            </a:r>
            <a:r>
              <a:rPr lang="en-US" altLang="zh-CN" sz="2800" b="1" u="none" dirty="0" smtClean="0">
                <a:solidFill>
                  <a:srgbClr val="CC0000"/>
                </a:solidFill>
              </a:rPr>
              <a:t>=</a:t>
            </a:r>
            <a:r>
              <a:rPr lang="en-US" altLang="zh-CN" sz="2800" u="none" dirty="0" smtClean="0">
                <a:solidFill>
                  <a:srgbClr val="CC0000"/>
                </a:solidFill>
              </a:rPr>
              <a:t>NULL</a:t>
            </a:r>
            <a:r>
              <a:rPr lang="en-US" altLang="zh-CN" sz="2800" b="1" u="none" dirty="0">
                <a:solidFill>
                  <a:srgbClr val="CC0000"/>
                </a:solidFill>
              </a:rPr>
              <a:t>;</a:t>
            </a:r>
            <a:r>
              <a:rPr lang="en-US" altLang="zh-CN" sz="2800" u="none" dirty="0">
                <a:solidFill>
                  <a:srgbClr val="CC0000"/>
                </a:solidFill>
              </a:rPr>
              <a:t>  </a:t>
            </a:r>
            <a:r>
              <a:rPr lang="en-US" altLang="zh-CN" sz="2800" u="none" dirty="0" err="1" smtClean="0">
                <a:solidFill>
                  <a:srgbClr val="CC0000"/>
                </a:solidFill>
              </a:rPr>
              <a:t>RefValue</a:t>
            </a:r>
            <a:r>
              <a:rPr lang="en-US" altLang="zh-CN" sz="2800" b="1" u="none" dirty="0" smtClean="0">
                <a:solidFill>
                  <a:srgbClr val="CC0000"/>
                </a:solidFill>
              </a:rPr>
              <a:t>=</a:t>
            </a:r>
            <a:r>
              <a:rPr lang="en-US" altLang="zh-CN" sz="2800" u="none" dirty="0" smtClean="0">
                <a:solidFill>
                  <a:srgbClr val="CC0000"/>
                </a:solidFill>
              </a:rPr>
              <a:t>value</a:t>
            </a:r>
            <a:r>
              <a:rPr lang="en-US" altLang="zh-CN" sz="2800" b="1" u="none" dirty="0">
                <a:solidFill>
                  <a:srgbClr val="CC0000"/>
                </a:solidFill>
              </a:rPr>
              <a:t>;</a:t>
            </a:r>
          </a:p>
          <a:p>
            <a:r>
              <a:rPr lang="en-US" altLang="zh-CN" sz="2800" u="none" dirty="0">
                <a:solidFill>
                  <a:srgbClr val="CC0000"/>
                </a:solidFill>
              </a:rPr>
              <a:t>    </a:t>
            </a:r>
            <a:r>
              <a:rPr lang="en-US" altLang="zh-CN" sz="2800" b="1" u="none" dirty="0" err="1" smtClean="0">
                <a:solidFill>
                  <a:srgbClr val="CC0000"/>
                </a:solidFill>
              </a:rPr>
              <a:t>cin</a:t>
            </a:r>
            <a:r>
              <a:rPr lang="en-US" altLang="zh-CN" sz="2800" b="1" u="none" dirty="0" smtClean="0">
                <a:solidFill>
                  <a:srgbClr val="CC0000"/>
                </a:solidFill>
              </a:rPr>
              <a:t>&gt;&gt;</a:t>
            </a:r>
            <a:r>
              <a:rPr lang="en-US" altLang="zh-CN" sz="2800" u="none" dirty="0" smtClean="0">
                <a:solidFill>
                  <a:srgbClr val="CC0000"/>
                </a:solidFill>
              </a:rPr>
              <a:t>x</a:t>
            </a:r>
            <a:r>
              <a:rPr lang="en-US" altLang="zh-CN" sz="2800" b="1" u="none" dirty="0">
                <a:solidFill>
                  <a:srgbClr val="CC0000"/>
                </a:solidFill>
              </a:rPr>
              <a:t>;</a:t>
            </a:r>
          </a:p>
          <a:p>
            <a:r>
              <a:rPr lang="en-US" altLang="zh-CN" sz="2800" u="none" dirty="0">
                <a:solidFill>
                  <a:srgbClr val="CC0000"/>
                </a:solidFill>
              </a:rPr>
              <a:t>    </a:t>
            </a:r>
            <a:r>
              <a:rPr lang="en-US" altLang="zh-CN" sz="2800" b="1" u="none" dirty="0">
                <a:solidFill>
                  <a:srgbClr val="CC0000"/>
                </a:solidFill>
              </a:rPr>
              <a:t>while</a:t>
            </a:r>
            <a:r>
              <a:rPr lang="en-US" altLang="zh-CN" sz="2800" u="none" dirty="0">
                <a:solidFill>
                  <a:srgbClr val="CC0000"/>
                </a:solidFill>
              </a:rPr>
              <a:t> </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smtClean="0">
                <a:solidFill>
                  <a:srgbClr val="CC0000"/>
                </a:solidFill>
              </a:rPr>
              <a:t>!=</a:t>
            </a:r>
            <a:r>
              <a:rPr lang="en-US" altLang="zh-CN" sz="2800" u="none" dirty="0" err="1" smtClean="0">
                <a:solidFill>
                  <a:srgbClr val="CC0000"/>
                </a:solidFill>
              </a:rPr>
              <a:t>RefValue</a:t>
            </a:r>
            <a:r>
              <a:rPr lang="en-US" altLang="zh-CN" sz="2800" b="1" u="none" dirty="0" smtClean="0">
                <a:solidFill>
                  <a:srgbClr val="CC0000"/>
                </a:solidFill>
              </a:rPr>
              <a:t>)</a:t>
            </a:r>
            <a:r>
              <a:rPr lang="en-US" altLang="zh-CN" sz="2800" u="none" dirty="0" smtClean="0">
                <a:solidFill>
                  <a:srgbClr val="CC0000"/>
                </a:solidFill>
              </a:rPr>
              <a:t> </a:t>
            </a:r>
            <a:endParaRPr lang="en-US" altLang="zh-CN" sz="2800" u="none" dirty="0">
              <a:solidFill>
                <a:srgbClr val="CC0000"/>
              </a:solidFill>
            </a:endParaRPr>
          </a:p>
          <a:p>
            <a:r>
              <a:rPr lang="en-US" altLang="zh-CN" sz="2800" u="none" dirty="0">
                <a:solidFill>
                  <a:srgbClr val="CC0000"/>
                </a:solidFill>
              </a:rPr>
              <a:t>        </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Insert</a:t>
            </a:r>
            <a:r>
              <a:rPr lang="en-US" altLang="zh-CN" sz="2800" b="1" u="none" dirty="0" smtClean="0">
                <a:solidFill>
                  <a:srgbClr val="CC0000"/>
                </a:solidFill>
              </a:rPr>
              <a:t>(</a:t>
            </a:r>
            <a:r>
              <a:rPr lang="en-US" altLang="zh-CN" sz="2800" u="none" dirty="0" smtClean="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u="none" dirty="0" smtClean="0">
                <a:solidFill>
                  <a:srgbClr val="CC0000"/>
                </a:solidFill>
              </a:rPr>
              <a:t>root</a:t>
            </a:r>
            <a:r>
              <a:rPr lang="en-US" altLang="zh-CN" sz="2800" b="1" u="none" dirty="0" smtClean="0">
                <a:solidFill>
                  <a:srgbClr val="CC0000"/>
                </a:solidFill>
              </a:rPr>
              <a:t>);</a:t>
            </a:r>
            <a:r>
              <a:rPr lang="en-US" altLang="zh-CN" sz="2800" u="none" dirty="0" smtClean="0">
                <a:solidFill>
                  <a:srgbClr val="CC0000"/>
                </a:solidFill>
              </a:rPr>
              <a:t>  </a:t>
            </a:r>
            <a:r>
              <a:rPr lang="en-US" altLang="zh-CN" sz="2800" b="1" u="none" dirty="0" err="1" smtClean="0">
                <a:solidFill>
                  <a:srgbClr val="CC0000"/>
                </a:solidFill>
              </a:rPr>
              <a:t>cin</a:t>
            </a:r>
            <a:r>
              <a:rPr lang="en-US" altLang="zh-CN" sz="2800" b="1" u="none" dirty="0" smtClean="0">
                <a:solidFill>
                  <a:srgbClr val="CC0000"/>
                </a:solidFill>
              </a:rPr>
              <a:t>&gt;&gt;</a:t>
            </a:r>
            <a:r>
              <a:rPr lang="en-US" altLang="zh-CN" sz="2800" u="none" dirty="0" smtClean="0">
                <a:solidFill>
                  <a:srgbClr val="CC0000"/>
                </a:solidFill>
              </a:rPr>
              <a:t>x</a:t>
            </a:r>
            <a:r>
              <a:rPr lang="en-US" altLang="zh-CN" sz="2800" b="1" u="none" dirty="0">
                <a:solidFill>
                  <a:srgbClr val="CC0000"/>
                </a:solidFill>
              </a:rPr>
              <a:t>;</a:t>
            </a:r>
            <a:r>
              <a:rPr lang="en-US" altLang="zh-CN" sz="2800" u="none" dirty="0">
                <a:solidFill>
                  <a:srgbClr val="CC0000"/>
                </a:solidFill>
              </a:rPr>
              <a:t> </a:t>
            </a:r>
            <a:r>
              <a:rPr lang="en-US" altLang="zh-CN" sz="2800" b="1" u="none" dirty="0">
                <a:solidFill>
                  <a:srgbClr val="CC0000"/>
                </a:solidFill>
              </a:rPr>
              <a:t>}</a:t>
            </a:r>
          </a:p>
          <a:p>
            <a:r>
              <a:rPr lang="en-US" altLang="zh-CN" sz="2800" b="1" u="none" dirty="0">
                <a:solidFill>
                  <a:srgbClr val="CC0000"/>
                </a:solidFill>
              </a:rPr>
              <a:t>}</a:t>
            </a:r>
          </a:p>
        </p:txBody>
      </p:sp>
    </p:spTree>
  </p:cSld>
  <p:clrMapOvr>
    <a:masterClrMapping/>
  </p:clrMapOvr>
  <p:transition>
    <p:split orient="vert"/>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96</a:t>
            </a:fld>
            <a:endParaRPr lang="en-US" altLang="zh-CN"/>
          </a:p>
        </p:txBody>
      </p:sp>
      <p:sp>
        <p:nvSpPr>
          <p:cNvPr id="3" name="标题 1"/>
          <p:cNvSpPr txBox="1">
            <a:spLocks/>
          </p:cNvSpPr>
          <p:nvPr/>
        </p:nvSpPr>
        <p:spPr>
          <a:xfrm>
            <a:off x="457200" y="274638"/>
            <a:ext cx="8229600" cy="722889"/>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mj-lt"/>
                <a:ea typeface="+mj-ea"/>
                <a:cs typeface="+mj-cs"/>
              </a:rPr>
              <a:t>二叉搜索树的删除操作</a:t>
            </a:r>
            <a:endParaRPr kumimoji="1" lang="zh-CN" altLang="en-US" sz="3600" b="1" i="0" u="none" strike="noStrike" kern="0" cap="none" spc="0" normalizeH="0" baseline="0" noProof="0" dirty="0">
              <a:ln>
                <a:noFill/>
              </a:ln>
              <a:solidFill>
                <a:srgbClr val="7030A0"/>
              </a:solidFill>
              <a:effectLst>
                <a:outerShdw blurRad="38100" dist="38100" dir="2700000" algn="tl">
                  <a:srgbClr val="000000">
                    <a:alpha val="43137"/>
                  </a:srgbClr>
                </a:outerShdw>
              </a:effectLst>
              <a:uLnTx/>
              <a:uFillTx/>
              <a:latin typeface="+mj-lt"/>
              <a:ea typeface="+mj-ea"/>
              <a:cs typeface="+mj-cs"/>
            </a:endParaRPr>
          </a:p>
        </p:txBody>
      </p:sp>
      <p:sp>
        <p:nvSpPr>
          <p:cNvPr id="4" name="内容占位符 2"/>
          <p:cNvSpPr txBox="1">
            <a:spLocks/>
          </p:cNvSpPr>
          <p:nvPr/>
        </p:nvSpPr>
        <p:spPr>
          <a:xfrm>
            <a:off x="374071" y="949037"/>
            <a:ext cx="8368145" cy="5133108"/>
          </a:xfrm>
          <a:prstGeom prst="rect">
            <a:avLst/>
          </a:prstGeom>
        </p:spPr>
        <p:txBody>
          <a:bodyPr>
            <a:normAutofit fontScale="77500" lnSpcReduction="20000"/>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1" lang="zh-CN" altLang="en-US" sz="3600" b="1" i="0" u="none" strike="noStrike" kern="0" cap="none" spc="0" normalizeH="0" baseline="0" noProof="0" dirty="0" smtClean="0">
                <a:ln>
                  <a:noFill/>
                </a:ln>
                <a:solidFill>
                  <a:schemeClr val="accent2"/>
                </a:solidFill>
                <a:effectLst/>
                <a:uLnTx/>
                <a:uFillTx/>
                <a:latin typeface="+mn-lt"/>
                <a:ea typeface="+mn-ea"/>
                <a:cs typeface="+mn-cs"/>
              </a:rPr>
              <a:t>删除节点的算法思路如下：</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006600"/>
                </a:solidFill>
                <a:effectLst/>
                <a:uLnTx/>
                <a:uFillTx/>
                <a:latin typeface="+mn-lt"/>
                <a:ea typeface="+mn-ea"/>
              </a:rPr>
              <a:t>首先调用</a:t>
            </a:r>
            <a:r>
              <a:rPr kumimoji="1" lang="en-US" sz="3100" b="1" i="0" u="none" strike="noStrike" kern="0" cap="none" spc="0" normalizeH="0" baseline="0" noProof="0" dirty="0" smtClean="0">
                <a:ln>
                  <a:noFill/>
                </a:ln>
                <a:solidFill>
                  <a:srgbClr val="006600"/>
                </a:solidFill>
                <a:effectLst/>
                <a:uLnTx/>
                <a:uFillTx/>
                <a:latin typeface="+mn-lt"/>
                <a:ea typeface="+mn-ea"/>
              </a:rPr>
              <a:t>search( )</a:t>
            </a:r>
            <a:r>
              <a:rPr kumimoji="1" lang="zh-CN" altLang="en-US" sz="3100" b="1" i="0" u="none" strike="noStrike" kern="0" cap="none" spc="0" normalizeH="0" baseline="0" noProof="0" dirty="0" smtClean="0">
                <a:ln>
                  <a:noFill/>
                </a:ln>
                <a:solidFill>
                  <a:srgbClr val="006600"/>
                </a:solidFill>
                <a:effectLst/>
                <a:uLnTx/>
                <a:uFillTx/>
                <a:latin typeface="+mn-lt"/>
                <a:ea typeface="+mn-ea"/>
              </a:rPr>
              <a:t>确定被删结点在树中的位置。</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006600"/>
                </a:solidFill>
                <a:effectLst/>
                <a:uLnTx/>
                <a:uFillTx/>
                <a:latin typeface="+mn-lt"/>
                <a:ea typeface="+mn-ea"/>
              </a:rPr>
              <a:t>如果被删除节点不在树中，则删除结束。</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006600"/>
                </a:solidFill>
                <a:effectLst/>
                <a:uLnTx/>
                <a:uFillTx/>
                <a:latin typeface="+mn-lt"/>
                <a:ea typeface="+mn-ea"/>
              </a:rPr>
              <a:t>如果删除结点</a:t>
            </a:r>
            <a:r>
              <a:rPr kumimoji="1" lang="en-US" altLang="zh-CN" sz="3100" b="1" i="0" u="none" strike="noStrike" kern="0" cap="none" spc="0" normalizeH="0" baseline="0" noProof="0" dirty="0" smtClean="0">
                <a:ln>
                  <a:noFill/>
                </a:ln>
                <a:solidFill>
                  <a:srgbClr val="006600"/>
                </a:solidFill>
                <a:effectLst/>
                <a:uLnTx/>
                <a:uFillTx/>
                <a:latin typeface="+mn-lt"/>
                <a:ea typeface="+mn-ea"/>
              </a:rPr>
              <a:t>n</a:t>
            </a:r>
            <a:r>
              <a:rPr kumimoji="1" lang="zh-CN" altLang="en-US" sz="3100" b="1" i="0" u="none" strike="noStrike" kern="0" cap="none" spc="0" normalizeH="0" baseline="0" noProof="0" dirty="0" smtClean="0">
                <a:ln>
                  <a:noFill/>
                </a:ln>
                <a:solidFill>
                  <a:srgbClr val="006600"/>
                </a:solidFill>
                <a:effectLst/>
                <a:uLnTx/>
                <a:uFillTx/>
                <a:latin typeface="+mn-lt"/>
                <a:ea typeface="+mn-ea"/>
              </a:rPr>
              <a:t>在树中，</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600" b="1" i="0" u="none" strike="noStrike" kern="0" cap="none" spc="0" normalizeH="0" baseline="0" noProof="0" dirty="0" smtClean="0">
                <a:ln>
                  <a:noFill/>
                </a:ln>
                <a:solidFill>
                  <a:srgbClr val="FF0000"/>
                </a:solidFill>
                <a:effectLst/>
                <a:uLnTx/>
                <a:uFillTx/>
                <a:latin typeface="+mn-lt"/>
                <a:ea typeface="+mn-ea"/>
              </a:rPr>
              <a:t>如果</a:t>
            </a:r>
            <a:r>
              <a:rPr kumimoji="1" lang="en-US" altLang="zh-CN" sz="2600" b="1" i="0" u="none" strike="noStrike" kern="0" cap="none" spc="0" normalizeH="0" baseline="0" noProof="0" dirty="0" smtClean="0">
                <a:ln>
                  <a:noFill/>
                </a:ln>
                <a:solidFill>
                  <a:srgbClr val="FF0000"/>
                </a:solidFill>
                <a:effectLst/>
                <a:uLnTx/>
                <a:uFillTx/>
                <a:latin typeface="+mn-lt"/>
                <a:ea typeface="+mn-ea"/>
              </a:rPr>
              <a:t>n</a:t>
            </a:r>
            <a:r>
              <a:rPr kumimoji="1" lang="zh-CN" altLang="en-US" sz="2600" b="1" i="0" u="none" strike="noStrike" kern="0" cap="none" spc="0" normalizeH="0" baseline="0" noProof="0" dirty="0" smtClean="0">
                <a:ln>
                  <a:noFill/>
                </a:ln>
                <a:solidFill>
                  <a:srgbClr val="FF0000"/>
                </a:solidFill>
                <a:effectLst/>
                <a:uLnTx/>
                <a:uFillTx/>
                <a:latin typeface="+mn-lt"/>
                <a:ea typeface="+mn-ea"/>
              </a:rPr>
              <a:t>是根节点，那么</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300" b="1" i="0" u="none" strike="noStrike" kern="0" cap="none" spc="0" normalizeH="0" baseline="0" noProof="0" dirty="0" smtClean="0">
                <a:ln>
                  <a:noFill/>
                </a:ln>
                <a:solidFill>
                  <a:srgbClr val="7030A0"/>
                </a:solidFill>
                <a:effectLst/>
                <a:uLnTx/>
                <a:uFillTx/>
                <a:latin typeface="+mn-lt"/>
                <a:ea typeface="+mn-ea"/>
              </a:rPr>
              <a:t>若</a:t>
            </a:r>
            <a:r>
              <a:rPr kumimoji="1" lang="en-US" altLang="zh-CN" sz="2300" b="1" i="0" u="none" strike="noStrike" kern="0" cap="none" spc="0" normalizeH="0" baseline="0" noProof="0" dirty="0" smtClean="0">
                <a:ln>
                  <a:noFill/>
                </a:ln>
                <a:solidFill>
                  <a:srgbClr val="7030A0"/>
                </a:solidFill>
                <a:effectLst/>
                <a:uLnTx/>
                <a:uFillTx/>
                <a:latin typeface="+mn-lt"/>
                <a:ea typeface="+mn-ea"/>
              </a:rPr>
              <a:t>n</a:t>
            </a:r>
            <a:r>
              <a:rPr kumimoji="1" lang="zh-CN" altLang="en-US" sz="2300" b="1" i="0" u="none" strike="noStrike" kern="0" cap="none" spc="0" normalizeH="0" baseline="0" noProof="0" dirty="0" smtClean="0">
                <a:ln>
                  <a:noFill/>
                </a:ln>
                <a:solidFill>
                  <a:srgbClr val="7030A0"/>
                </a:solidFill>
                <a:effectLst/>
                <a:uLnTx/>
                <a:uFillTx/>
                <a:latin typeface="+mn-lt"/>
                <a:ea typeface="+mn-ea"/>
              </a:rPr>
              <a:t>无左子节点，则用</a:t>
            </a:r>
            <a:r>
              <a:rPr kumimoji="1" lang="en-US" altLang="zh-CN" sz="2300" b="1" i="0" u="none" strike="noStrike" kern="0" cap="none" spc="0" normalizeH="0" baseline="0" noProof="0" dirty="0" smtClean="0">
                <a:ln>
                  <a:noFill/>
                </a:ln>
                <a:solidFill>
                  <a:srgbClr val="7030A0"/>
                </a:solidFill>
                <a:effectLst/>
                <a:uLnTx/>
                <a:uFillTx/>
                <a:latin typeface="+mn-lt"/>
                <a:ea typeface="+mn-ea"/>
              </a:rPr>
              <a:t>n</a:t>
            </a:r>
            <a:r>
              <a:rPr kumimoji="1" lang="zh-CN" altLang="en-US" sz="2300" b="1" i="0" u="none" strike="noStrike" kern="0" cap="none" spc="0" normalizeH="0" baseline="0" noProof="0" dirty="0" smtClean="0">
                <a:ln>
                  <a:noFill/>
                </a:ln>
                <a:solidFill>
                  <a:srgbClr val="7030A0"/>
                </a:solidFill>
                <a:effectLst/>
                <a:uLnTx/>
                <a:uFillTx/>
                <a:latin typeface="+mn-lt"/>
                <a:ea typeface="+mn-ea"/>
              </a:rPr>
              <a:t>的右子树作为删除后的树</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300" b="1" i="0" u="none" strike="noStrike" kern="0" cap="none" spc="0" normalizeH="0" baseline="0" noProof="0" dirty="0" smtClean="0">
                <a:ln>
                  <a:noFill/>
                </a:ln>
                <a:solidFill>
                  <a:srgbClr val="7030A0"/>
                </a:solidFill>
                <a:effectLst/>
                <a:uLnTx/>
                <a:uFillTx/>
                <a:latin typeface="+mn-lt"/>
                <a:ea typeface="+mn-ea"/>
              </a:rPr>
              <a:t>否则用</a:t>
            </a:r>
            <a:r>
              <a:rPr kumimoji="1" lang="en-US" altLang="zh-CN" sz="2300" b="1" i="0" u="none" strike="noStrike" kern="0" cap="none" spc="0" normalizeH="0" baseline="0" noProof="0" dirty="0" smtClean="0">
                <a:ln>
                  <a:noFill/>
                </a:ln>
                <a:solidFill>
                  <a:srgbClr val="7030A0"/>
                </a:solidFill>
                <a:effectLst/>
                <a:uLnTx/>
                <a:uFillTx/>
                <a:latin typeface="+mn-lt"/>
                <a:ea typeface="+mn-ea"/>
              </a:rPr>
              <a:t>n</a:t>
            </a:r>
            <a:r>
              <a:rPr kumimoji="1" lang="zh-CN" altLang="en-US" sz="2300" b="1" i="0" u="none" strike="noStrike" kern="0" cap="none" spc="0" normalizeH="0" baseline="0" noProof="0" dirty="0" smtClean="0">
                <a:ln>
                  <a:noFill/>
                </a:ln>
                <a:solidFill>
                  <a:srgbClr val="7030A0"/>
                </a:solidFill>
                <a:effectLst/>
                <a:uLnTx/>
                <a:uFillTx/>
                <a:latin typeface="+mn-lt"/>
                <a:ea typeface="+mn-ea"/>
              </a:rPr>
              <a:t>的左子节点作为根，同时把</a:t>
            </a:r>
            <a:r>
              <a:rPr kumimoji="1" lang="en-US" altLang="zh-CN" sz="2300" b="1" i="0" u="none" strike="noStrike" kern="0" cap="none" spc="0" normalizeH="0" baseline="0" noProof="0" dirty="0" smtClean="0">
                <a:ln>
                  <a:noFill/>
                </a:ln>
                <a:solidFill>
                  <a:srgbClr val="7030A0"/>
                </a:solidFill>
                <a:effectLst/>
                <a:uLnTx/>
                <a:uFillTx/>
                <a:latin typeface="+mn-lt"/>
                <a:ea typeface="+mn-ea"/>
              </a:rPr>
              <a:t>n</a:t>
            </a:r>
            <a:r>
              <a:rPr kumimoji="1" lang="zh-CN" altLang="en-US" sz="2300" b="1" i="0" u="none" strike="noStrike" kern="0" cap="none" spc="0" normalizeH="0" baseline="0" noProof="0" dirty="0" smtClean="0">
                <a:ln>
                  <a:noFill/>
                </a:ln>
                <a:solidFill>
                  <a:srgbClr val="7030A0"/>
                </a:solidFill>
                <a:effectLst/>
                <a:uLnTx/>
                <a:uFillTx/>
                <a:latin typeface="+mn-lt"/>
                <a:ea typeface="+mn-ea"/>
              </a:rPr>
              <a:t>的右子树作为</a:t>
            </a:r>
            <a:r>
              <a:rPr kumimoji="1" lang="en-US" altLang="zh-CN" sz="2300" b="1" i="0" u="none" strike="noStrike" kern="0" cap="none" spc="0" normalizeH="0" baseline="0" noProof="0" dirty="0" smtClean="0">
                <a:ln>
                  <a:noFill/>
                </a:ln>
                <a:solidFill>
                  <a:srgbClr val="7030A0"/>
                </a:solidFill>
                <a:effectLst/>
                <a:uLnTx/>
                <a:uFillTx/>
                <a:latin typeface="+mn-lt"/>
                <a:ea typeface="+mn-ea"/>
              </a:rPr>
              <a:t>n</a:t>
            </a:r>
            <a:r>
              <a:rPr kumimoji="1" lang="zh-CN" altLang="en-US" sz="2300" b="1" i="0" u="none" strike="noStrike" kern="0" cap="none" spc="0" normalizeH="0" baseline="0" noProof="0" dirty="0" smtClean="0">
                <a:ln>
                  <a:noFill/>
                </a:ln>
                <a:solidFill>
                  <a:srgbClr val="7030A0"/>
                </a:solidFill>
                <a:effectLst/>
                <a:uLnTx/>
                <a:uFillTx/>
                <a:latin typeface="+mn-lt"/>
                <a:ea typeface="+mn-ea"/>
              </a:rPr>
              <a:t>的左子树中序最后一个结点的右子树。</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600" b="1" i="0" u="none" strike="noStrike" kern="0" cap="none" spc="0" normalizeH="0" baseline="0" noProof="0" dirty="0" smtClean="0">
                <a:ln>
                  <a:noFill/>
                </a:ln>
                <a:solidFill>
                  <a:schemeClr val="tx2"/>
                </a:solidFill>
                <a:effectLst/>
                <a:uLnTx/>
                <a:uFillTx/>
                <a:latin typeface="+mn-lt"/>
                <a:ea typeface="+mn-ea"/>
              </a:rPr>
              <a:t>如果</a:t>
            </a:r>
            <a:r>
              <a:rPr kumimoji="1" lang="en-US" altLang="zh-CN" sz="2600" b="1" i="0" u="none" strike="noStrike" kern="0" cap="none" spc="0" normalizeH="0" baseline="0" noProof="0" dirty="0" smtClean="0">
                <a:ln>
                  <a:noFill/>
                </a:ln>
                <a:solidFill>
                  <a:schemeClr val="tx2"/>
                </a:solidFill>
                <a:effectLst/>
                <a:uLnTx/>
                <a:uFillTx/>
                <a:latin typeface="+mn-lt"/>
                <a:ea typeface="+mn-ea"/>
              </a:rPr>
              <a:t>n</a:t>
            </a:r>
            <a:r>
              <a:rPr kumimoji="1" lang="zh-CN" altLang="en-US" sz="2600" b="1" i="0" u="none" strike="noStrike" kern="0" cap="none" spc="0" normalizeH="0" baseline="0" noProof="0" dirty="0" smtClean="0">
                <a:ln>
                  <a:noFill/>
                </a:ln>
                <a:solidFill>
                  <a:schemeClr val="tx2"/>
                </a:solidFill>
                <a:effectLst/>
                <a:uLnTx/>
                <a:uFillTx/>
                <a:latin typeface="+mn-lt"/>
                <a:ea typeface="+mn-ea"/>
              </a:rPr>
              <a:t>不是根结点，那么</a:t>
            </a: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300" b="1" i="0" u="none" strike="noStrike" kern="0" cap="none" spc="0" normalizeH="0" baseline="0" noProof="0" dirty="0" smtClean="0">
                <a:ln>
                  <a:noFill/>
                </a:ln>
                <a:solidFill>
                  <a:srgbClr val="7030A0"/>
                </a:solidFill>
                <a:effectLst/>
                <a:uLnTx/>
                <a:uFillTx/>
                <a:latin typeface="+mn-lt"/>
                <a:ea typeface="+mn-ea"/>
              </a:rPr>
              <a:t>若</a:t>
            </a:r>
            <a:r>
              <a:rPr kumimoji="1" lang="en-US" altLang="zh-CN" sz="2300" b="1" i="0" u="none" strike="noStrike" kern="0" cap="none" spc="0" normalizeH="0" baseline="0" noProof="0" dirty="0" smtClean="0">
                <a:ln>
                  <a:noFill/>
                </a:ln>
                <a:solidFill>
                  <a:srgbClr val="7030A0"/>
                </a:solidFill>
                <a:effectLst/>
                <a:uLnTx/>
                <a:uFillTx/>
                <a:latin typeface="+mn-lt"/>
                <a:ea typeface="+mn-ea"/>
              </a:rPr>
              <a:t>n</a:t>
            </a:r>
            <a:r>
              <a:rPr kumimoji="1" lang="zh-CN" altLang="en-US" sz="2300" b="1" i="0" u="none" strike="noStrike" kern="0" cap="none" spc="0" normalizeH="0" baseline="0" noProof="0" dirty="0" smtClean="0">
                <a:ln>
                  <a:noFill/>
                </a:ln>
                <a:solidFill>
                  <a:srgbClr val="7030A0"/>
                </a:solidFill>
                <a:effectLst/>
                <a:uLnTx/>
                <a:uFillTx/>
                <a:latin typeface="+mn-lt"/>
                <a:ea typeface="+mn-ea"/>
              </a:rPr>
              <a:t>无左子节点，则</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FF6600"/>
                </a:solidFill>
                <a:effectLst/>
                <a:uLnTx/>
                <a:uFillTx/>
                <a:latin typeface="+mn-lt"/>
                <a:ea typeface="+mn-ea"/>
              </a:rPr>
              <a:t>如果</a:t>
            </a:r>
            <a:r>
              <a:rPr kumimoji="1" lang="en-US" altLang="zh-CN" sz="2000" b="1" i="0" u="none" strike="noStrike" kern="0" cap="none" spc="0" normalizeH="0" baseline="0" noProof="0" dirty="0" smtClean="0">
                <a:ln>
                  <a:noFill/>
                </a:ln>
                <a:solidFill>
                  <a:srgbClr val="FF6600"/>
                </a:solidFill>
                <a:effectLst/>
                <a:uLnTx/>
                <a:uFillTx/>
                <a:latin typeface="+mn-lt"/>
                <a:ea typeface="+mn-ea"/>
              </a:rPr>
              <a:t>n</a:t>
            </a:r>
            <a:r>
              <a:rPr kumimoji="1" lang="zh-CN" altLang="en-US" sz="2000" b="1" i="0" u="none" strike="noStrike" kern="0" cap="none" spc="0" normalizeH="0" baseline="0" noProof="0" dirty="0" smtClean="0">
                <a:ln>
                  <a:noFill/>
                </a:ln>
                <a:solidFill>
                  <a:srgbClr val="FF6600"/>
                </a:solidFill>
                <a:effectLst/>
                <a:uLnTx/>
                <a:uFillTx/>
                <a:latin typeface="+mn-lt"/>
                <a:ea typeface="+mn-ea"/>
              </a:rPr>
              <a:t>是它父节点</a:t>
            </a:r>
            <a:r>
              <a:rPr kumimoji="1" lang="en-US" altLang="zh-CN" sz="2000" b="1" i="0" u="none" strike="noStrike" kern="0" cap="none" spc="0" normalizeH="0" baseline="0" noProof="0" dirty="0" smtClean="0">
                <a:ln>
                  <a:noFill/>
                </a:ln>
                <a:solidFill>
                  <a:srgbClr val="FF6600"/>
                </a:solidFill>
                <a:effectLst/>
                <a:uLnTx/>
                <a:uFillTx/>
                <a:latin typeface="+mn-lt"/>
                <a:ea typeface="+mn-ea"/>
              </a:rPr>
              <a:t>p</a:t>
            </a:r>
            <a:r>
              <a:rPr kumimoji="1" lang="zh-CN" altLang="en-US" sz="2000" b="1" i="0" u="none" strike="noStrike" kern="0" cap="none" spc="0" normalizeH="0" baseline="0" noProof="0" dirty="0" smtClean="0">
                <a:ln>
                  <a:noFill/>
                </a:ln>
                <a:solidFill>
                  <a:srgbClr val="FF6600"/>
                </a:solidFill>
                <a:effectLst/>
                <a:uLnTx/>
                <a:uFillTx/>
                <a:latin typeface="+mn-lt"/>
                <a:ea typeface="+mn-ea"/>
              </a:rPr>
              <a:t>的左子节点，那么把</a:t>
            </a:r>
            <a:r>
              <a:rPr kumimoji="1" lang="en-US" altLang="zh-CN" sz="2000" b="1" i="0" u="none" strike="noStrike" kern="0" cap="none" spc="0" normalizeH="0" baseline="0" noProof="0" dirty="0" smtClean="0">
                <a:ln>
                  <a:noFill/>
                </a:ln>
                <a:solidFill>
                  <a:srgbClr val="FF6600"/>
                </a:solidFill>
                <a:effectLst/>
                <a:uLnTx/>
                <a:uFillTx/>
                <a:latin typeface="+mn-lt"/>
                <a:ea typeface="+mn-ea"/>
              </a:rPr>
              <a:t>n</a:t>
            </a:r>
            <a:r>
              <a:rPr kumimoji="1" lang="zh-CN" altLang="en-US" sz="2000" b="1" i="0" u="none" strike="noStrike" kern="0" cap="none" spc="0" normalizeH="0" baseline="0" noProof="0" dirty="0" smtClean="0">
                <a:ln>
                  <a:noFill/>
                </a:ln>
                <a:solidFill>
                  <a:srgbClr val="FF6600"/>
                </a:solidFill>
                <a:effectLst/>
                <a:uLnTx/>
                <a:uFillTx/>
                <a:latin typeface="+mn-lt"/>
                <a:ea typeface="+mn-ea"/>
              </a:rPr>
              <a:t>的右子树作为</a:t>
            </a:r>
            <a:r>
              <a:rPr kumimoji="1" lang="en-US" altLang="zh-CN" sz="2000" b="1" i="0" u="none" strike="noStrike" kern="0" cap="none" spc="0" normalizeH="0" baseline="0" noProof="0" dirty="0" smtClean="0">
                <a:ln>
                  <a:noFill/>
                </a:ln>
                <a:solidFill>
                  <a:srgbClr val="FF6600"/>
                </a:solidFill>
                <a:effectLst/>
                <a:uLnTx/>
                <a:uFillTx/>
                <a:latin typeface="+mn-lt"/>
                <a:ea typeface="+mn-ea"/>
              </a:rPr>
              <a:t>p</a:t>
            </a:r>
            <a:r>
              <a:rPr kumimoji="1" lang="zh-CN" altLang="en-US" sz="2000" b="1" i="0" u="none" strike="noStrike" kern="0" cap="none" spc="0" normalizeH="0" baseline="0" noProof="0" dirty="0" smtClean="0">
                <a:ln>
                  <a:noFill/>
                </a:ln>
                <a:solidFill>
                  <a:srgbClr val="FF6600"/>
                </a:solidFill>
                <a:effectLst/>
                <a:uLnTx/>
                <a:uFillTx/>
                <a:latin typeface="+mn-lt"/>
                <a:ea typeface="+mn-ea"/>
              </a:rPr>
              <a:t>的左子树。</a:t>
            </a:r>
            <a:endParaRPr kumimoji="1" lang="zh-CN" altLang="en-US" sz="1600" b="1" i="0" u="none" strike="noStrike" kern="0" cap="none" spc="0" normalizeH="0" baseline="0" noProof="0" dirty="0" smtClean="0">
              <a:ln>
                <a:noFill/>
              </a:ln>
              <a:solidFill>
                <a:srgbClr val="FF6600"/>
              </a:solidFill>
              <a:effectLst/>
              <a:uLnTx/>
              <a:uFillTx/>
              <a:latin typeface="+mn-lt"/>
              <a:ea typeface="+mn-ea"/>
            </a:endParaRP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000" b="1" i="0" u="none" strike="noStrike" kern="0" cap="none" spc="0" normalizeH="0" baseline="0" noProof="0" dirty="0" smtClean="0">
                <a:ln>
                  <a:noFill/>
                </a:ln>
                <a:solidFill>
                  <a:srgbClr val="FF6600"/>
                </a:solidFill>
                <a:effectLst/>
                <a:uLnTx/>
                <a:uFillTx/>
                <a:latin typeface="+mn-lt"/>
                <a:ea typeface="+mn-ea"/>
              </a:rPr>
              <a:t>如果</a:t>
            </a:r>
            <a:r>
              <a:rPr kumimoji="1" lang="en-US" altLang="zh-CN" sz="2000" b="1" i="0" u="none" strike="noStrike" kern="0" cap="none" spc="0" normalizeH="0" baseline="0" noProof="0" dirty="0" smtClean="0">
                <a:ln>
                  <a:noFill/>
                </a:ln>
                <a:solidFill>
                  <a:srgbClr val="FF6600"/>
                </a:solidFill>
                <a:effectLst/>
                <a:uLnTx/>
                <a:uFillTx/>
                <a:latin typeface="+mn-lt"/>
                <a:ea typeface="+mn-ea"/>
              </a:rPr>
              <a:t>n</a:t>
            </a:r>
            <a:r>
              <a:rPr kumimoji="1" lang="zh-CN" altLang="en-US" sz="2000" b="1" i="0" u="none" strike="noStrike" kern="0" cap="none" spc="0" normalizeH="0" baseline="0" noProof="0" dirty="0" smtClean="0">
                <a:ln>
                  <a:noFill/>
                </a:ln>
                <a:solidFill>
                  <a:srgbClr val="FF6600"/>
                </a:solidFill>
                <a:effectLst/>
                <a:uLnTx/>
                <a:uFillTx/>
                <a:latin typeface="+mn-lt"/>
                <a:ea typeface="+mn-ea"/>
              </a:rPr>
              <a:t>是它父节点</a:t>
            </a:r>
            <a:r>
              <a:rPr kumimoji="1" lang="en-US" altLang="zh-CN" sz="2000" b="1" i="0" u="none" strike="noStrike" kern="0" cap="none" spc="0" normalizeH="0" baseline="0" noProof="0" dirty="0" smtClean="0">
                <a:ln>
                  <a:noFill/>
                </a:ln>
                <a:solidFill>
                  <a:srgbClr val="FF6600"/>
                </a:solidFill>
                <a:effectLst/>
                <a:uLnTx/>
                <a:uFillTx/>
                <a:latin typeface="+mn-lt"/>
                <a:ea typeface="+mn-ea"/>
              </a:rPr>
              <a:t>p</a:t>
            </a:r>
            <a:r>
              <a:rPr kumimoji="1" lang="zh-CN" altLang="en-US" sz="2000" b="1" i="0" u="none" strike="noStrike" kern="0" cap="none" spc="0" normalizeH="0" baseline="0" noProof="0" dirty="0" smtClean="0">
                <a:ln>
                  <a:noFill/>
                </a:ln>
                <a:solidFill>
                  <a:srgbClr val="FF6600"/>
                </a:solidFill>
                <a:effectLst/>
                <a:uLnTx/>
                <a:uFillTx/>
                <a:latin typeface="+mn-lt"/>
                <a:ea typeface="+mn-ea"/>
              </a:rPr>
              <a:t>的右子节点，那么把</a:t>
            </a:r>
            <a:r>
              <a:rPr kumimoji="1" lang="en-US" altLang="zh-CN" sz="2000" b="1" i="0" u="none" strike="noStrike" kern="0" cap="none" spc="0" normalizeH="0" baseline="0" noProof="0" dirty="0" smtClean="0">
                <a:ln>
                  <a:noFill/>
                </a:ln>
                <a:solidFill>
                  <a:srgbClr val="FF6600"/>
                </a:solidFill>
                <a:effectLst/>
                <a:uLnTx/>
                <a:uFillTx/>
                <a:latin typeface="+mn-lt"/>
                <a:ea typeface="+mn-ea"/>
              </a:rPr>
              <a:t>n</a:t>
            </a:r>
            <a:r>
              <a:rPr kumimoji="1" lang="zh-CN" altLang="en-US" sz="2000" b="1" i="0" u="none" strike="noStrike" kern="0" cap="none" spc="0" normalizeH="0" baseline="0" noProof="0" dirty="0" smtClean="0">
                <a:ln>
                  <a:noFill/>
                </a:ln>
                <a:solidFill>
                  <a:srgbClr val="FF6600"/>
                </a:solidFill>
                <a:effectLst/>
                <a:uLnTx/>
                <a:uFillTx/>
                <a:latin typeface="+mn-lt"/>
                <a:ea typeface="+mn-ea"/>
              </a:rPr>
              <a:t>的右子树作为被</a:t>
            </a:r>
            <a:r>
              <a:rPr kumimoji="1" lang="en-US" altLang="zh-CN" sz="2000" b="1" i="0" u="none" strike="noStrike" kern="0" cap="none" spc="0" normalizeH="0" baseline="0" noProof="0" dirty="0" smtClean="0">
                <a:ln>
                  <a:noFill/>
                </a:ln>
                <a:solidFill>
                  <a:srgbClr val="FF6600"/>
                </a:solidFill>
                <a:effectLst/>
                <a:uLnTx/>
                <a:uFillTx/>
                <a:latin typeface="+mn-lt"/>
                <a:ea typeface="+mn-ea"/>
              </a:rPr>
              <a:t>p</a:t>
            </a:r>
            <a:r>
              <a:rPr kumimoji="1" lang="zh-CN" altLang="en-US" sz="2000" b="1" i="0" u="none" strike="noStrike" kern="0" cap="none" spc="0" normalizeH="0" baseline="0" noProof="0" dirty="0" smtClean="0">
                <a:ln>
                  <a:noFill/>
                </a:ln>
                <a:solidFill>
                  <a:srgbClr val="FF6600"/>
                </a:solidFill>
                <a:effectLst/>
                <a:uLnTx/>
                <a:uFillTx/>
                <a:latin typeface="+mn-lt"/>
                <a:ea typeface="+mn-ea"/>
              </a:rPr>
              <a:t>的右子树。</a:t>
            </a:r>
            <a:endParaRPr kumimoji="1" lang="zh-CN" altLang="en-US" sz="1600" b="1" i="0" u="none" strike="noStrike" kern="0" cap="none" spc="0" normalizeH="0" baseline="0" noProof="0" dirty="0" smtClean="0">
              <a:ln>
                <a:noFill/>
              </a:ln>
              <a:solidFill>
                <a:srgbClr val="FF6600"/>
              </a:solidFill>
              <a:effectLst/>
              <a:uLnTx/>
              <a:uFillTx/>
              <a:latin typeface="+mn-lt"/>
              <a:ea typeface="+mn-ea"/>
            </a:endParaRPr>
          </a:p>
          <a:p>
            <a:pPr marL="1600200" marR="0" lvl="3"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300" b="1" i="0" u="none" strike="noStrike" kern="0" cap="none" spc="0" normalizeH="0" baseline="0" noProof="0" dirty="0" smtClean="0">
                <a:ln>
                  <a:noFill/>
                </a:ln>
                <a:solidFill>
                  <a:srgbClr val="7030A0"/>
                </a:solidFill>
                <a:effectLst/>
                <a:uLnTx/>
                <a:uFillTx/>
                <a:latin typeface="+mn-lt"/>
                <a:ea typeface="+mn-ea"/>
              </a:rPr>
              <a:t>否则把</a:t>
            </a:r>
            <a:r>
              <a:rPr kumimoji="1" lang="en-US" altLang="zh-CN" sz="2300" b="1" i="0" u="none" strike="noStrike" kern="0" cap="none" spc="0" normalizeH="0" baseline="0" noProof="0" dirty="0" smtClean="0">
                <a:ln>
                  <a:noFill/>
                </a:ln>
                <a:solidFill>
                  <a:srgbClr val="7030A0"/>
                </a:solidFill>
                <a:effectLst/>
                <a:uLnTx/>
                <a:uFillTx/>
                <a:latin typeface="+mn-lt"/>
                <a:ea typeface="+mn-ea"/>
              </a:rPr>
              <a:t>n</a:t>
            </a:r>
            <a:r>
              <a:rPr kumimoji="1" lang="zh-CN" altLang="en-US" sz="2300" b="1" i="0" u="none" strike="noStrike" kern="0" cap="none" spc="0" normalizeH="0" baseline="0" noProof="0" dirty="0" smtClean="0">
                <a:ln>
                  <a:noFill/>
                </a:ln>
                <a:solidFill>
                  <a:srgbClr val="7030A0"/>
                </a:solidFill>
                <a:effectLst/>
                <a:uLnTx/>
                <a:uFillTx/>
                <a:latin typeface="+mn-lt"/>
                <a:ea typeface="+mn-ea"/>
              </a:rPr>
              <a:t>的右子树作为它父节点</a:t>
            </a:r>
            <a:r>
              <a:rPr kumimoji="1" lang="en-US" altLang="zh-CN" sz="2300" b="1" i="0" u="none" strike="noStrike" kern="0" cap="none" spc="0" normalizeH="0" baseline="0" noProof="0" dirty="0" smtClean="0">
                <a:ln>
                  <a:noFill/>
                </a:ln>
                <a:solidFill>
                  <a:srgbClr val="7030A0"/>
                </a:solidFill>
                <a:effectLst/>
                <a:uLnTx/>
                <a:uFillTx/>
                <a:latin typeface="+mn-lt"/>
                <a:ea typeface="+mn-ea"/>
              </a:rPr>
              <a:t>p</a:t>
            </a:r>
            <a:r>
              <a:rPr kumimoji="1" lang="zh-CN" altLang="en-US" sz="2300" b="1" i="0" u="none" strike="noStrike" kern="0" cap="none" spc="0" normalizeH="0" baseline="0" noProof="0" dirty="0" smtClean="0">
                <a:ln>
                  <a:noFill/>
                </a:ln>
                <a:solidFill>
                  <a:srgbClr val="7030A0"/>
                </a:solidFill>
                <a:effectLst/>
                <a:uLnTx/>
                <a:uFillTx/>
                <a:latin typeface="+mn-lt"/>
                <a:ea typeface="+mn-ea"/>
              </a:rPr>
              <a:t>的左子树按中序最后一个结点的右子树。同时，</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100" b="1" i="0" u="none" strike="noStrike" kern="0" cap="none" spc="0" normalizeH="0" baseline="0" noProof="0" dirty="0" smtClean="0">
                <a:ln>
                  <a:noFill/>
                </a:ln>
                <a:solidFill>
                  <a:srgbClr val="FF6600"/>
                </a:solidFill>
                <a:effectLst/>
                <a:uLnTx/>
                <a:uFillTx/>
                <a:latin typeface="+mn-lt"/>
                <a:ea typeface="+mn-ea"/>
              </a:rPr>
              <a:t>如果</a:t>
            </a:r>
            <a:r>
              <a:rPr kumimoji="1" lang="en-US" altLang="zh-CN" sz="2100" b="1" i="0" u="none" strike="noStrike" kern="0" cap="none" spc="0" normalizeH="0" baseline="0" noProof="0" dirty="0" smtClean="0">
                <a:ln>
                  <a:noFill/>
                </a:ln>
                <a:solidFill>
                  <a:srgbClr val="FF6600"/>
                </a:solidFill>
                <a:effectLst/>
                <a:uLnTx/>
                <a:uFillTx/>
                <a:latin typeface="+mn-lt"/>
                <a:ea typeface="+mn-ea"/>
              </a:rPr>
              <a:t>n</a:t>
            </a:r>
            <a:r>
              <a:rPr kumimoji="1" lang="zh-CN" altLang="en-US" sz="2100" b="1" i="0" u="none" strike="noStrike" kern="0" cap="none" spc="0" normalizeH="0" baseline="0" noProof="0" dirty="0" smtClean="0">
                <a:ln>
                  <a:noFill/>
                </a:ln>
                <a:solidFill>
                  <a:srgbClr val="FF6600"/>
                </a:solidFill>
                <a:effectLst/>
                <a:uLnTx/>
                <a:uFillTx/>
                <a:latin typeface="+mn-lt"/>
                <a:ea typeface="+mn-ea"/>
              </a:rPr>
              <a:t>是</a:t>
            </a:r>
            <a:r>
              <a:rPr kumimoji="1" lang="en-US" altLang="zh-CN" sz="2100" b="1" i="0" u="none" strike="noStrike" kern="0" cap="none" spc="0" normalizeH="0" baseline="0" noProof="0" dirty="0" smtClean="0">
                <a:ln>
                  <a:noFill/>
                </a:ln>
                <a:solidFill>
                  <a:srgbClr val="FF6600"/>
                </a:solidFill>
                <a:effectLst/>
                <a:uLnTx/>
                <a:uFillTx/>
                <a:latin typeface="+mn-lt"/>
                <a:ea typeface="+mn-ea"/>
              </a:rPr>
              <a:t>p</a:t>
            </a:r>
            <a:r>
              <a:rPr kumimoji="1" lang="zh-CN" altLang="en-US" sz="2100" b="1" i="0" u="none" strike="noStrike" kern="0" cap="none" spc="0" normalizeH="0" baseline="0" noProof="0" dirty="0" smtClean="0">
                <a:ln>
                  <a:noFill/>
                </a:ln>
                <a:solidFill>
                  <a:srgbClr val="FF6600"/>
                </a:solidFill>
                <a:effectLst/>
                <a:uLnTx/>
                <a:uFillTx/>
                <a:latin typeface="+mn-lt"/>
                <a:ea typeface="+mn-ea"/>
              </a:rPr>
              <a:t>的左子节点，那么</a:t>
            </a:r>
            <a:r>
              <a:rPr kumimoji="1" lang="en-US" altLang="zh-CN" sz="2100" b="1" i="0" u="none" strike="noStrike" kern="0" cap="none" spc="0" normalizeH="0" baseline="0" noProof="0" dirty="0" smtClean="0">
                <a:ln>
                  <a:noFill/>
                </a:ln>
                <a:solidFill>
                  <a:srgbClr val="FF6600"/>
                </a:solidFill>
                <a:effectLst/>
                <a:uLnTx/>
                <a:uFillTx/>
                <a:latin typeface="+mn-lt"/>
                <a:ea typeface="+mn-ea"/>
              </a:rPr>
              <a:t>n</a:t>
            </a:r>
            <a:r>
              <a:rPr kumimoji="1" lang="zh-CN" altLang="en-US" sz="2100" b="1" i="0" u="none" strike="noStrike" kern="0" cap="none" spc="0" normalizeH="0" baseline="0" noProof="0" dirty="0" smtClean="0">
                <a:ln>
                  <a:noFill/>
                </a:ln>
                <a:solidFill>
                  <a:srgbClr val="FF6600"/>
                </a:solidFill>
                <a:effectLst/>
                <a:uLnTx/>
                <a:uFillTx/>
                <a:latin typeface="+mn-lt"/>
                <a:ea typeface="+mn-ea"/>
              </a:rPr>
              <a:t>的左子树作为</a:t>
            </a:r>
            <a:r>
              <a:rPr kumimoji="1" lang="en-US" altLang="zh-CN" sz="2100" b="1" i="0" u="none" strike="noStrike" kern="0" cap="none" spc="0" normalizeH="0" baseline="0" noProof="0" dirty="0" smtClean="0">
                <a:ln>
                  <a:noFill/>
                </a:ln>
                <a:solidFill>
                  <a:srgbClr val="FF6600"/>
                </a:solidFill>
                <a:effectLst/>
                <a:uLnTx/>
                <a:uFillTx/>
                <a:latin typeface="+mn-lt"/>
                <a:ea typeface="+mn-ea"/>
              </a:rPr>
              <a:t>p</a:t>
            </a:r>
            <a:r>
              <a:rPr kumimoji="1" lang="zh-CN" altLang="en-US" sz="2100" b="1" i="0" u="none" strike="noStrike" kern="0" cap="none" spc="0" normalizeH="0" baseline="0" noProof="0" dirty="0" smtClean="0">
                <a:ln>
                  <a:noFill/>
                </a:ln>
                <a:solidFill>
                  <a:srgbClr val="FF6600"/>
                </a:solidFill>
                <a:effectLst/>
                <a:uLnTx/>
                <a:uFillTx/>
                <a:latin typeface="+mn-lt"/>
                <a:ea typeface="+mn-ea"/>
              </a:rPr>
              <a:t>的左子树。</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r>
              <a:rPr kumimoji="1" lang="zh-CN" altLang="en-US" sz="2100" b="1" i="0" u="none" strike="noStrike" kern="0" cap="none" spc="0" normalizeH="0" baseline="0" noProof="0" dirty="0" smtClean="0">
                <a:ln>
                  <a:noFill/>
                </a:ln>
                <a:solidFill>
                  <a:srgbClr val="FF6600"/>
                </a:solidFill>
                <a:effectLst/>
                <a:uLnTx/>
                <a:uFillTx/>
                <a:latin typeface="+mn-lt"/>
                <a:ea typeface="+mn-ea"/>
              </a:rPr>
              <a:t>如果</a:t>
            </a:r>
            <a:r>
              <a:rPr kumimoji="1" lang="en-US" altLang="zh-CN" sz="2100" b="1" i="0" u="none" strike="noStrike" kern="0" cap="none" spc="0" normalizeH="0" baseline="0" noProof="0" dirty="0" smtClean="0">
                <a:ln>
                  <a:noFill/>
                </a:ln>
                <a:solidFill>
                  <a:srgbClr val="FF6600"/>
                </a:solidFill>
                <a:effectLst/>
                <a:uLnTx/>
                <a:uFillTx/>
                <a:latin typeface="+mn-lt"/>
                <a:ea typeface="+mn-ea"/>
              </a:rPr>
              <a:t>n</a:t>
            </a:r>
            <a:r>
              <a:rPr kumimoji="1" lang="zh-CN" altLang="en-US" sz="2100" b="1" i="0" u="none" strike="noStrike" kern="0" cap="none" spc="0" normalizeH="0" baseline="0" noProof="0" dirty="0" smtClean="0">
                <a:ln>
                  <a:noFill/>
                </a:ln>
                <a:solidFill>
                  <a:srgbClr val="FF6600"/>
                </a:solidFill>
                <a:effectLst/>
                <a:uLnTx/>
                <a:uFillTx/>
                <a:latin typeface="+mn-lt"/>
                <a:ea typeface="+mn-ea"/>
              </a:rPr>
              <a:t>是</a:t>
            </a:r>
            <a:r>
              <a:rPr kumimoji="1" lang="en-US" altLang="zh-CN" sz="2100" b="1" i="0" u="none" strike="noStrike" kern="0" cap="none" spc="0" normalizeH="0" baseline="0" noProof="0" dirty="0" smtClean="0">
                <a:ln>
                  <a:noFill/>
                </a:ln>
                <a:solidFill>
                  <a:srgbClr val="FF6600"/>
                </a:solidFill>
                <a:effectLst/>
                <a:uLnTx/>
                <a:uFillTx/>
                <a:latin typeface="+mn-lt"/>
                <a:ea typeface="+mn-ea"/>
              </a:rPr>
              <a:t>p</a:t>
            </a:r>
            <a:r>
              <a:rPr kumimoji="1" lang="zh-CN" altLang="en-US" sz="2100" b="1" i="0" u="none" strike="noStrike" kern="0" cap="none" spc="0" normalizeH="0" baseline="0" noProof="0" dirty="0" smtClean="0">
                <a:ln>
                  <a:noFill/>
                </a:ln>
                <a:solidFill>
                  <a:srgbClr val="FF6600"/>
                </a:solidFill>
                <a:effectLst/>
                <a:uLnTx/>
                <a:uFillTx/>
                <a:latin typeface="+mn-lt"/>
                <a:ea typeface="+mn-ea"/>
              </a:rPr>
              <a:t>的右子节点，那么</a:t>
            </a:r>
            <a:r>
              <a:rPr kumimoji="1" lang="en-US" altLang="zh-CN" sz="2100" b="1" i="0" u="none" strike="noStrike" kern="0" cap="none" spc="0" normalizeH="0" baseline="0" noProof="0" dirty="0" smtClean="0">
                <a:ln>
                  <a:noFill/>
                </a:ln>
                <a:solidFill>
                  <a:srgbClr val="FF6600"/>
                </a:solidFill>
                <a:effectLst/>
                <a:uLnTx/>
                <a:uFillTx/>
                <a:latin typeface="+mn-lt"/>
                <a:ea typeface="+mn-ea"/>
              </a:rPr>
              <a:t>n</a:t>
            </a:r>
            <a:r>
              <a:rPr kumimoji="1" lang="zh-CN" altLang="en-US" sz="2100" b="1" i="0" u="none" strike="noStrike" kern="0" cap="none" spc="0" normalizeH="0" baseline="0" noProof="0" dirty="0" smtClean="0">
                <a:ln>
                  <a:noFill/>
                </a:ln>
                <a:solidFill>
                  <a:srgbClr val="FF6600"/>
                </a:solidFill>
                <a:effectLst/>
                <a:uLnTx/>
                <a:uFillTx/>
                <a:latin typeface="+mn-lt"/>
                <a:ea typeface="+mn-ea"/>
              </a:rPr>
              <a:t>的左子树作为</a:t>
            </a:r>
            <a:r>
              <a:rPr kumimoji="1" lang="en-US" altLang="zh-CN" sz="2100" b="1" i="0" u="none" strike="noStrike" kern="0" cap="none" spc="0" normalizeH="0" baseline="0" noProof="0" dirty="0" smtClean="0">
                <a:ln>
                  <a:noFill/>
                </a:ln>
                <a:solidFill>
                  <a:srgbClr val="FF6600"/>
                </a:solidFill>
                <a:effectLst/>
                <a:uLnTx/>
                <a:uFillTx/>
                <a:latin typeface="+mn-lt"/>
                <a:ea typeface="+mn-ea"/>
              </a:rPr>
              <a:t>p</a:t>
            </a:r>
            <a:r>
              <a:rPr kumimoji="1" lang="zh-CN" altLang="en-US" sz="2100" b="1" i="0" u="none" strike="noStrike" kern="0" cap="none" spc="0" normalizeH="0" baseline="0" noProof="0" dirty="0" smtClean="0">
                <a:ln>
                  <a:noFill/>
                </a:ln>
                <a:solidFill>
                  <a:srgbClr val="FF6600"/>
                </a:solidFill>
                <a:effectLst/>
                <a:uLnTx/>
                <a:uFillTx/>
                <a:latin typeface="+mn-lt"/>
                <a:ea typeface="+mn-ea"/>
              </a:rPr>
              <a:t>的右子树。</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3100" b="1" i="0" u="none" strike="noStrike" kern="0" cap="none" spc="0" normalizeH="0" baseline="0" noProof="0" dirty="0" smtClean="0">
                <a:ln>
                  <a:noFill/>
                </a:ln>
                <a:solidFill>
                  <a:srgbClr val="006600"/>
                </a:solidFill>
                <a:effectLst/>
                <a:uLnTx/>
                <a:uFillTx/>
                <a:latin typeface="+mn-lt"/>
                <a:ea typeface="+mn-ea"/>
              </a:rPr>
              <a:t>回收被删除节点的存储单元，算法结束。</a:t>
            </a:r>
            <a:endParaRPr kumimoji="1" lang="zh-CN" altLang="en-US" sz="3100" b="1" i="0" u="none" strike="noStrike" kern="0" cap="none" spc="0" normalizeH="0" baseline="0" noProof="0" dirty="0">
              <a:ln>
                <a:noFill/>
              </a:ln>
              <a:solidFill>
                <a:srgbClr val="006600"/>
              </a:solidFill>
              <a:effectLst/>
              <a:uLnTx/>
              <a:uFillTx/>
              <a:latin typeface="+mn-lt"/>
              <a:ea typeface="+mn-ea"/>
            </a:endParaRPr>
          </a:p>
        </p:txBody>
      </p:sp>
    </p:spTree>
  </p:cSld>
  <p:clrMapOvr>
    <a:masterClrMapping/>
  </p:clrMapOvr>
  <p:transition>
    <p:split orient="vert"/>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97</a:t>
            </a:fld>
            <a:endParaRPr lang="en-US" altLang="zh-CN"/>
          </a:p>
        </p:txBody>
      </p:sp>
      <p:sp>
        <p:nvSpPr>
          <p:cNvPr id="5" name="内容占位符 2"/>
          <p:cNvSpPr txBox="1">
            <a:spLocks/>
          </p:cNvSpPr>
          <p:nvPr/>
        </p:nvSpPr>
        <p:spPr>
          <a:xfrm>
            <a:off x="471054" y="339436"/>
            <a:ext cx="8229600" cy="4525963"/>
          </a:xfrm>
          <a:prstGeom prst="rect">
            <a:avLst/>
          </a:prstGeom>
        </p:spPr>
        <p:txBody>
          <a:bodyPr>
            <a:noAutofit/>
          </a:bodyPr>
          <a:lstStyle/>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1" i="0" u="none" strike="noStrike" kern="0" cap="none" spc="0" normalizeH="0" baseline="0" noProof="0" dirty="0" smtClean="0">
                <a:ln>
                  <a:noFill/>
                </a:ln>
                <a:solidFill>
                  <a:schemeClr val="tx2"/>
                </a:solidFill>
                <a:effectLst/>
                <a:uLnTx/>
                <a:uFillTx/>
                <a:latin typeface="+mn-lt"/>
                <a:ea typeface="+mn-ea"/>
                <a:cs typeface="+mn-cs"/>
              </a:rPr>
              <a:t>template &lt;class </a:t>
            </a:r>
            <a:r>
              <a:rPr kumimoji="1" lang="en-US" sz="2000" b="1" i="0" u="none" strike="noStrike" kern="0" cap="none" spc="0" normalizeH="0" baseline="0" noProof="0" dirty="0" err="1" smtClean="0">
                <a:ln>
                  <a:noFill/>
                </a:ln>
                <a:solidFill>
                  <a:schemeClr val="tx2"/>
                </a:solidFill>
                <a:effectLst/>
                <a:uLnTx/>
                <a:uFillTx/>
                <a:latin typeface="+mn-lt"/>
                <a:ea typeface="+mn-ea"/>
                <a:cs typeface="+mn-cs"/>
              </a:rPr>
              <a:t>ElementType</a:t>
            </a:r>
            <a:r>
              <a:rPr kumimoji="1" lang="en-US" sz="2000" b="0" i="0" u="none" strike="noStrike" kern="0" cap="none" spc="0" normalizeH="0" baseline="0" noProof="0" dirty="0" smtClean="0">
                <a:ln>
                  <a:noFill/>
                </a:ln>
                <a:solidFill>
                  <a:schemeClr val="tx2"/>
                </a:solidFill>
                <a:effectLst/>
                <a:uLnTx/>
                <a:uFillTx/>
                <a:latin typeface="+mn-lt"/>
                <a:ea typeface="+mn-ea"/>
                <a:cs typeface="+mn-cs"/>
              </a:rPr>
              <a:t>&gt; </a:t>
            </a:r>
            <a:r>
              <a:rPr lang="en-US" sz="2000" b="1" u="none" kern="0" dirty="0" err="1" smtClean="0">
                <a:solidFill>
                  <a:schemeClr val="tx2"/>
                </a:solidFill>
                <a:latin typeface="+mn-lt"/>
                <a:ea typeface="+mn-ea"/>
              </a:rPr>
              <a:t>int</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Search</a:t>
            </a:r>
            <a:r>
              <a:rPr kumimoji="1" lang="en-US" sz="2000" b="1" i="0" u="none" strike="noStrike" kern="0" cap="none" spc="0" normalizeH="0" baseline="0" noProof="0" dirty="0" err="1" smtClean="0">
                <a:ln>
                  <a:noFill/>
                </a:ln>
                <a:solidFill>
                  <a:schemeClr val="tx2"/>
                </a:solidFill>
                <a:effectLst/>
                <a:uLnTx/>
                <a:uFillTx/>
                <a:latin typeface="+mn-lt"/>
                <a:ea typeface="+mn-ea"/>
                <a:cs typeface="+mn-cs"/>
              </a:rPr>
              <a:t>_</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tree</a:t>
            </a:r>
            <a:r>
              <a:rPr kumimoji="1" lang="en-US" sz="2000" b="0" i="0" u="none" strike="noStrike" kern="0" cap="none" spc="0" normalizeH="0" baseline="0" noProof="0" dirty="0" smtClean="0">
                <a:ln>
                  <a:noFill/>
                </a:ln>
                <a:solidFill>
                  <a:schemeClr val="tx2"/>
                </a:solidFill>
                <a:effectLst/>
                <a:uLnTx/>
                <a:uFillTx/>
                <a:latin typeface="+mn-lt"/>
                <a:ea typeface="+mn-ea"/>
                <a:cs typeface="+mn-cs"/>
              </a:rPr>
              <a:t> &lt;</a:t>
            </a:r>
            <a:r>
              <a:rPr kumimoji="1" lang="en-US" sz="2000" b="1" i="0" u="none" strike="noStrike" kern="0" cap="none" spc="0" normalizeH="0" baseline="0" noProof="0" dirty="0" smtClean="0">
                <a:ln>
                  <a:noFill/>
                </a:ln>
                <a:solidFill>
                  <a:schemeClr val="tx2"/>
                </a:solidFill>
                <a:effectLst/>
                <a:uLnTx/>
                <a:uFillTx/>
                <a:latin typeface="+mn-lt"/>
                <a:ea typeface="+mn-ea"/>
                <a:cs typeface="+mn-cs"/>
              </a:rPr>
              <a:t>Element Type</a:t>
            </a:r>
            <a:r>
              <a:rPr kumimoji="1" lang="en-US" sz="2000" b="0" i="0" u="none" strike="noStrike" kern="0" cap="none" spc="0" normalizeH="0" baseline="0" noProof="0" dirty="0" smtClean="0">
                <a:ln>
                  <a:noFill/>
                </a:ln>
                <a:solidFill>
                  <a:schemeClr val="tx2"/>
                </a:solidFill>
                <a:effectLst/>
                <a:uLnTx/>
                <a:uFillTx/>
                <a:latin typeface="+mn-lt"/>
                <a:ea typeface="+mn-ea"/>
                <a:cs typeface="+mn-cs"/>
              </a:rPr>
              <a:t>&gt;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delete</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Element a</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s-E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s-ES" sz="2000" b="0" i="0" u="none" strike="noStrike" kern="0" cap="none" spc="0" normalizeH="0" baseline="0" noProof="0" dirty="0" smtClean="0">
                <a:ln>
                  <a:noFill/>
                </a:ln>
                <a:solidFill>
                  <a:schemeClr val="tx2"/>
                </a:solidFill>
                <a:effectLst/>
                <a:uLnTx/>
                <a:uFillTx/>
                <a:latin typeface="+mn-lt"/>
                <a:ea typeface="+mn-ea"/>
                <a:cs typeface="+mn-cs"/>
              </a:rPr>
              <a:t>     Node </a:t>
            </a:r>
            <a:r>
              <a:rPr kumimoji="1" lang="es-ES" sz="2000" b="1" i="0" u="none" strike="noStrike" kern="0" cap="none" spc="0" normalizeH="0" baseline="0" noProof="0" dirty="0" smtClean="0">
                <a:ln>
                  <a:noFill/>
                </a:ln>
                <a:solidFill>
                  <a:schemeClr val="tx2"/>
                </a:solidFill>
                <a:effectLst/>
                <a:uLnTx/>
                <a:uFillTx/>
                <a:latin typeface="+mn-lt"/>
                <a:ea typeface="+mn-ea"/>
                <a:cs typeface="+mn-cs"/>
              </a:rPr>
              <a:t>*</a:t>
            </a:r>
            <a:r>
              <a:rPr kumimoji="1" lang="es-ES" sz="2000" b="0" i="0" u="none" strike="noStrike" kern="0" cap="none" spc="0" normalizeH="0" baseline="0" noProof="0" dirty="0" smtClean="0">
                <a:ln>
                  <a:noFill/>
                </a:ln>
                <a:solidFill>
                  <a:schemeClr val="tx2"/>
                </a:solidFill>
                <a:effectLst/>
                <a:uLnTx/>
                <a:uFillTx/>
                <a:latin typeface="+mn-lt"/>
                <a:ea typeface="+mn-ea"/>
                <a:cs typeface="+mn-cs"/>
              </a:rPr>
              <a:t>p</a:t>
            </a:r>
            <a:r>
              <a:rPr kumimoji="1" lang="es-ES" sz="2000" b="1" i="0" u="none" strike="noStrike" kern="0" cap="none" spc="0" normalizeH="0" baseline="0" noProof="0" dirty="0" smtClean="0">
                <a:ln>
                  <a:noFill/>
                </a:ln>
                <a:solidFill>
                  <a:schemeClr val="tx2"/>
                </a:solidFill>
                <a:effectLst/>
                <a:uLnTx/>
                <a:uFillTx/>
                <a:latin typeface="+mn-lt"/>
                <a:ea typeface="+mn-ea"/>
                <a:cs typeface="+mn-cs"/>
              </a:rPr>
              <a:t>, *</a:t>
            </a:r>
            <a:r>
              <a:rPr kumimoji="1" lang="es-ES" sz="2000" b="0" i="0" u="none" strike="noStrike" kern="0" cap="none" spc="0" normalizeH="0" baseline="0" noProof="0" dirty="0" smtClean="0">
                <a:ln>
                  <a:noFill/>
                </a:ln>
                <a:solidFill>
                  <a:schemeClr val="tx2"/>
                </a:solidFill>
                <a:effectLst/>
                <a:uLnTx/>
                <a:uFillTx/>
                <a:latin typeface="+mn-lt"/>
                <a:ea typeface="+mn-ea"/>
                <a:cs typeface="+mn-cs"/>
              </a:rPr>
              <a:t>q</a:t>
            </a:r>
            <a:r>
              <a:rPr kumimoji="1" lang="es-ES" sz="2000" b="1" i="0" u="none" strike="noStrike" kern="0" cap="none" spc="0" normalizeH="0" baseline="0" noProof="0" dirty="0" smtClean="0">
                <a:ln>
                  <a:noFill/>
                </a:ln>
                <a:solidFill>
                  <a:schemeClr val="tx2"/>
                </a:solidFill>
                <a:effectLst/>
                <a:uLnTx/>
                <a:uFillTx/>
                <a:latin typeface="+mn-lt"/>
                <a:ea typeface="+mn-ea"/>
                <a:cs typeface="+mn-cs"/>
              </a:rPr>
              <a:t>, *</a:t>
            </a:r>
            <a:r>
              <a:rPr kumimoji="1" lang="es-ES" sz="2000" b="0" i="0" u="none" strike="noStrike" kern="0" cap="none" spc="0" normalizeH="0" baseline="0" noProof="0" dirty="0" smtClean="0">
                <a:ln>
                  <a:noFill/>
                </a:ln>
                <a:solidFill>
                  <a:schemeClr val="tx2"/>
                </a:solidFill>
                <a:effectLst/>
                <a:uLnTx/>
                <a:uFillTx/>
                <a:latin typeface="+mn-lt"/>
                <a:ea typeface="+mn-ea"/>
                <a:cs typeface="+mn-cs"/>
              </a:rPr>
              <a:t>r</a:t>
            </a:r>
            <a:r>
              <a:rPr kumimoji="1" lang="es-E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Search</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p</a:t>
            </a:r>
            <a:r>
              <a:rPr kumimoji="1" lang="en-US" sz="2000" b="1" i="0" u="none" strike="noStrike" kern="0" cap="none" spc="0" normalizeH="0" baseline="0" noProof="0" dirty="0" err="1" smtClean="0">
                <a:ln>
                  <a:noFill/>
                </a:ln>
                <a:solidFill>
                  <a:schemeClr val="tx2"/>
                </a:solidFill>
                <a:effectLst/>
                <a:uLnTx/>
                <a:uFillTx/>
                <a:latin typeface="+mn-lt"/>
                <a:ea typeface="+mn-ea"/>
                <a:cs typeface="+mn-cs"/>
              </a:rPr>
              <a:t>_</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t</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&amp;</a:t>
            </a:r>
            <a:r>
              <a:rPr kumimoji="1" lang="en-US" sz="2000" b="0" i="0" u="none" strike="noStrike" kern="0" cap="none" spc="0" normalizeH="0" baseline="0" noProof="0" dirty="0" smtClean="0">
                <a:ln>
                  <a:noFill/>
                </a:ln>
                <a:solidFill>
                  <a:schemeClr val="tx2"/>
                </a:solidFill>
                <a:effectLst/>
                <a:uLnTx/>
                <a:uFillTx/>
                <a:latin typeface="+mn-lt"/>
                <a:ea typeface="+mn-ea"/>
                <a:cs typeface="+mn-cs"/>
              </a:rPr>
              <a:t>p</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&amp;</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if (</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NULL</a:t>
            </a:r>
            <a:r>
              <a:rPr kumimoji="1" lang="en-US" sz="2000" b="1" i="0" u="none" strike="noStrike" kern="0" cap="none" spc="0" normalizeH="0" baseline="0" noProof="0" dirty="0" smtClean="0">
                <a:ln>
                  <a:noFill/>
                </a:ln>
                <a:solidFill>
                  <a:schemeClr val="tx2"/>
                </a:solidFill>
                <a:effectLst/>
                <a:uLnTx/>
                <a:uFillTx/>
                <a:latin typeface="+mn-lt"/>
                <a:ea typeface="+mn-ea"/>
                <a:cs typeface="+mn-cs"/>
              </a:rPr>
              <a:t>)  return</a:t>
            </a:r>
            <a:r>
              <a:rPr kumimoji="1" lang="en-US" sz="2000" b="0" i="0" u="none" strike="noStrike" kern="0" cap="none" spc="0" normalizeH="0" baseline="0" noProof="0" dirty="0" smtClean="0">
                <a:ln>
                  <a:noFill/>
                </a:ln>
                <a:solidFill>
                  <a:schemeClr val="tx2"/>
                </a:solidFill>
                <a:effectLst/>
                <a:uLnTx/>
                <a:uFillTx/>
                <a:latin typeface="+mn-lt"/>
                <a:ea typeface="+mn-ea"/>
                <a:cs typeface="+mn-cs"/>
              </a:rPr>
              <a:t> 1</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if (</a:t>
            </a:r>
            <a:r>
              <a:rPr kumimoji="1" lang="en-US" sz="2000" b="0" i="0" u="none" strike="noStrike" kern="0" cap="none" spc="0" normalizeH="0" baseline="0" noProof="0" dirty="0" smtClean="0">
                <a:ln>
                  <a:noFill/>
                </a:ln>
                <a:solidFill>
                  <a:schemeClr val="tx2"/>
                </a:solidFill>
                <a:effectLst/>
                <a:uLnTx/>
                <a:uFillTx/>
                <a:latin typeface="+mn-lt"/>
                <a:ea typeface="+mn-ea"/>
                <a:cs typeface="+mn-cs"/>
              </a:rPr>
              <a:t>p</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NULL</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if (</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NULL</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p</a:t>
            </a:r>
            <a:r>
              <a:rPr kumimoji="1" lang="en-US" sz="2000" b="1" i="0" u="none" strike="noStrike" kern="0" cap="none" spc="0" normalizeH="0" baseline="0" noProof="0" dirty="0" err="1" smtClean="0">
                <a:ln>
                  <a:noFill/>
                </a:ln>
                <a:solidFill>
                  <a:schemeClr val="tx2"/>
                </a:solidFill>
                <a:effectLst/>
                <a:uLnTx/>
                <a:uFillTx/>
                <a:latin typeface="+mn-lt"/>
                <a:ea typeface="+mn-ea"/>
                <a:cs typeface="+mn-cs"/>
              </a:rPr>
              <a:t>_</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t</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else {</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r</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zh-CN" alt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while (</a:t>
            </a:r>
            <a:r>
              <a:rPr kumimoji="1" lang="en-US" sz="2000" b="0" i="0" u="none" strike="noStrike" kern="0" cap="none" spc="0" normalizeH="0" baseline="0" noProof="0" dirty="0" smtClean="0">
                <a:ln>
                  <a:noFill/>
                </a:ln>
                <a:solidFill>
                  <a:schemeClr val="tx2"/>
                </a:solidFill>
                <a:effectLst/>
                <a:uLnTx/>
                <a:uFillTx/>
                <a:latin typeface="+mn-lt"/>
                <a:ea typeface="+mn-ea"/>
                <a:cs typeface="+mn-cs"/>
              </a:rPr>
              <a:t>r</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NULL</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r</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r</a:t>
            </a:r>
            <a:r>
              <a:rPr kumimoji="1" lang="en-US" altLang="zh-CN"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de-DE" sz="2000" b="0" i="0" u="none" strike="noStrike" kern="0" cap="none" spc="0" normalizeH="0" baseline="0" noProof="0" dirty="0" smtClean="0">
                <a:ln>
                  <a:noFill/>
                </a:ln>
                <a:solidFill>
                  <a:schemeClr val="tx2"/>
                </a:solidFill>
                <a:effectLst/>
                <a:uLnTx/>
                <a:uFillTx/>
                <a:latin typeface="+mn-lt"/>
                <a:ea typeface="+mn-ea"/>
                <a:cs typeface="+mn-cs"/>
              </a:rPr>
              <a:t>           r</a:t>
            </a:r>
            <a:r>
              <a:rPr kumimoji="1" lang="de-DE" sz="2000" b="1" i="0" u="none" strike="noStrike" kern="0" cap="none" spc="0" normalizeH="0" baseline="0" noProof="0" dirty="0" smtClean="0">
                <a:ln>
                  <a:noFill/>
                </a:ln>
                <a:solidFill>
                  <a:schemeClr val="tx2"/>
                </a:solidFill>
                <a:effectLst/>
                <a:uLnTx/>
                <a:uFillTx/>
                <a:latin typeface="+mn-lt"/>
                <a:ea typeface="+mn-ea"/>
                <a:cs typeface="+mn-cs"/>
              </a:rPr>
              <a:t>-&gt;</a:t>
            </a:r>
            <a:r>
              <a:rPr kumimoji="1" lang="de-DE" sz="2000" b="0" i="0" u="none" strike="noStrike" kern="0" cap="none" spc="0" normalizeH="0" baseline="0" noProof="0" dirty="0" smtClean="0">
                <a:ln>
                  <a:noFill/>
                </a:ln>
                <a:solidFill>
                  <a:schemeClr val="tx2"/>
                </a:solidFill>
                <a:effectLst/>
                <a:uLnTx/>
                <a:uFillTx/>
                <a:latin typeface="+mn-lt"/>
                <a:ea typeface="+mn-ea"/>
                <a:cs typeface="+mn-cs"/>
              </a:rPr>
              <a:t>rightchild</a:t>
            </a:r>
            <a:r>
              <a:rPr kumimoji="1" lang="de-DE" sz="2000" b="1" i="0" u="none" strike="noStrike" kern="0" cap="none" spc="0" normalizeH="0" baseline="0" noProof="0" dirty="0" smtClean="0">
                <a:ln>
                  <a:noFill/>
                </a:ln>
                <a:solidFill>
                  <a:schemeClr val="tx2"/>
                </a:solidFill>
                <a:effectLst/>
                <a:uLnTx/>
                <a:uFillTx/>
                <a:latin typeface="+mn-lt"/>
                <a:ea typeface="+mn-ea"/>
                <a:cs typeface="+mn-cs"/>
              </a:rPr>
              <a:t>=</a:t>
            </a:r>
            <a:r>
              <a:rPr kumimoji="1" lang="de-DE" sz="2000" b="0" i="0" u="none" strike="noStrike" kern="0" cap="none" spc="0" normalizeH="0" baseline="0" noProof="0" dirty="0" smtClean="0">
                <a:ln>
                  <a:noFill/>
                </a:ln>
                <a:solidFill>
                  <a:schemeClr val="tx2"/>
                </a:solidFill>
                <a:effectLst/>
                <a:uLnTx/>
                <a:uFillTx/>
                <a:latin typeface="+mn-lt"/>
                <a:ea typeface="+mn-ea"/>
                <a:cs typeface="+mn-cs"/>
              </a:rPr>
              <a:t>q</a:t>
            </a:r>
            <a:r>
              <a:rPr kumimoji="1" lang="de-DE" sz="2000" b="1" i="0" u="none" strike="noStrike" kern="0" cap="none" spc="0" normalizeH="0" baseline="0" noProof="0" dirty="0" smtClean="0">
                <a:ln>
                  <a:noFill/>
                </a:ln>
                <a:solidFill>
                  <a:schemeClr val="tx2"/>
                </a:solidFill>
                <a:effectLst/>
                <a:uLnTx/>
                <a:uFillTx/>
                <a:latin typeface="+mn-lt"/>
                <a:ea typeface="+mn-ea"/>
                <a:cs typeface="+mn-cs"/>
              </a:rPr>
              <a:t>-&gt;</a:t>
            </a:r>
            <a:r>
              <a:rPr kumimoji="1" lang="de-DE" sz="2000" b="0" i="0" u="none" strike="noStrike" kern="0" cap="none" spc="0" normalizeH="0" baseline="0" noProof="0" dirty="0"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zh-CN" alt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de-DE" sz="2000" b="1" i="0" u="none" strike="noStrike" kern="0" cap="none" spc="0" normalizeH="0" baseline="0" noProof="0" dirty="0" smtClean="0">
                <a:ln>
                  <a:noFill/>
                </a:ln>
                <a:solidFill>
                  <a:schemeClr val="tx2"/>
                </a:solidFill>
                <a:effectLst/>
                <a:uLnTx/>
                <a:uFillTx/>
                <a:latin typeface="+mn-lt"/>
                <a:ea typeface="+mn-ea"/>
                <a:cs typeface="+mn-cs"/>
              </a:rPr>
              <a:t>*</a:t>
            </a:r>
            <a:r>
              <a:rPr kumimoji="1" lang="de-DE" sz="2000" b="0" i="0" u="none" strike="noStrike" kern="0" cap="none" spc="0" normalizeH="0" baseline="0" noProof="0" dirty="0" smtClean="0">
                <a:ln>
                  <a:noFill/>
                </a:ln>
                <a:solidFill>
                  <a:schemeClr val="tx2"/>
                </a:solidFill>
                <a:effectLst/>
                <a:uLnTx/>
                <a:uFillTx/>
                <a:latin typeface="+mn-lt"/>
                <a:ea typeface="+mn-ea"/>
                <a:cs typeface="+mn-cs"/>
              </a:rPr>
              <a:t>p</a:t>
            </a:r>
            <a:r>
              <a:rPr kumimoji="1" lang="de-DE" sz="2000" b="1" i="0" u="none" strike="noStrike" kern="0" cap="none" spc="0" normalizeH="0" baseline="0" noProof="0" dirty="0" smtClean="0">
                <a:ln>
                  <a:noFill/>
                </a:ln>
                <a:solidFill>
                  <a:schemeClr val="tx2"/>
                </a:solidFill>
                <a:effectLst/>
                <a:uLnTx/>
                <a:uFillTx/>
                <a:latin typeface="+mn-lt"/>
                <a:ea typeface="+mn-ea"/>
                <a:cs typeface="+mn-cs"/>
              </a:rPr>
              <a:t>_</a:t>
            </a:r>
            <a:r>
              <a:rPr kumimoji="1" lang="de-DE" sz="2000" b="0" i="0" u="none" strike="noStrike" kern="0" cap="none" spc="0" normalizeH="0" baseline="0" noProof="0" dirty="0" smtClean="0">
                <a:ln>
                  <a:noFill/>
                </a:ln>
                <a:solidFill>
                  <a:schemeClr val="tx2"/>
                </a:solidFill>
                <a:effectLst/>
                <a:uLnTx/>
                <a:uFillTx/>
                <a:latin typeface="+mn-lt"/>
                <a:ea typeface="+mn-ea"/>
                <a:cs typeface="+mn-cs"/>
              </a:rPr>
              <a:t>t</a:t>
            </a:r>
            <a:r>
              <a:rPr kumimoji="1" lang="de-DE" sz="2000" b="1" i="0" u="none" strike="noStrike" kern="0" cap="none" spc="0" normalizeH="0" baseline="0" noProof="0" dirty="0" smtClean="0">
                <a:ln>
                  <a:noFill/>
                </a:ln>
                <a:solidFill>
                  <a:schemeClr val="tx2"/>
                </a:solidFill>
                <a:effectLst/>
                <a:uLnTx/>
                <a:uFillTx/>
                <a:latin typeface="+mn-lt"/>
                <a:ea typeface="+mn-ea"/>
                <a:cs typeface="+mn-cs"/>
              </a:rPr>
              <a:t>=</a:t>
            </a:r>
            <a:r>
              <a:rPr kumimoji="1" lang="de-DE" sz="2000" b="0" i="0" u="none" strike="noStrike" kern="0" cap="none" spc="0" normalizeH="0" baseline="0" noProof="0" dirty="0" smtClean="0">
                <a:ln>
                  <a:noFill/>
                </a:ln>
                <a:solidFill>
                  <a:schemeClr val="tx2"/>
                </a:solidFill>
                <a:effectLst/>
                <a:uLnTx/>
                <a:uFillTx/>
                <a:latin typeface="+mn-lt"/>
                <a:ea typeface="+mn-ea"/>
                <a:cs typeface="+mn-cs"/>
              </a:rPr>
              <a:t>q</a:t>
            </a:r>
            <a:r>
              <a:rPr kumimoji="1" lang="de-DE" sz="2000" b="1" i="0" u="none" strike="noStrike" kern="0" cap="none" spc="0" normalizeH="0" baseline="0" noProof="0" dirty="0" smtClean="0">
                <a:ln>
                  <a:noFill/>
                </a:ln>
                <a:solidFill>
                  <a:schemeClr val="tx2"/>
                </a:solidFill>
                <a:effectLst/>
                <a:uLnTx/>
                <a:uFillTx/>
                <a:latin typeface="+mn-lt"/>
                <a:ea typeface="+mn-ea"/>
                <a:cs typeface="+mn-cs"/>
              </a:rPr>
              <a:t>-&gt;</a:t>
            </a:r>
            <a:r>
              <a:rPr kumimoji="1" lang="de-DE" sz="2000" b="0" i="0" u="none" strike="noStrike" kern="0" cap="none" spc="0" normalizeH="0" baseline="0" noProof="0" dirty="0"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else if(</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NULL</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lang="en-US" sz="2000" u="none" kern="0" dirty="0" smtClean="0">
                <a:solidFill>
                  <a:schemeClr val="tx2"/>
                </a:solidFill>
                <a:latin typeface="+mn-lt"/>
                <a:ea typeface="+mn-ea"/>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if (</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p</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p</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lang="en-US" sz="2000" b="1" u="none" kern="0" dirty="0" smtClean="0">
                <a:solidFill>
                  <a:schemeClr val="tx2"/>
                </a:solidFill>
                <a:latin typeface="+mn-lt"/>
                <a:ea typeface="+mn-ea"/>
              </a:rPr>
              <a:t>          </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 else</a:t>
            </a:r>
            <a:r>
              <a:rPr kumimoji="1" lang="en-US" sz="2000" b="0" i="0" u="none" strike="noStrike" kern="0" cap="none" spc="0" normalizeH="0" baseline="0" noProof="0" dirty="0" smtClean="0">
                <a:ln>
                  <a:noFill/>
                </a:ln>
                <a:solidFill>
                  <a:schemeClr val="tx2"/>
                </a:solidFill>
                <a:effectLst/>
                <a:uLnTx/>
                <a:uFillTx/>
                <a:latin typeface="+mn-lt"/>
                <a:ea typeface="+mn-ea"/>
                <a:cs typeface="+mn-cs"/>
              </a:rPr>
              <a:t> p</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else {</a:t>
            </a: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r</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while (</a:t>
            </a:r>
            <a:r>
              <a:rPr kumimoji="1" lang="en-US" sz="2000" b="0" i="0" u="none" strike="noStrike" kern="0" cap="none" spc="0" normalizeH="0" baseline="0" noProof="0" dirty="0" smtClean="0">
                <a:ln>
                  <a:noFill/>
                </a:ln>
                <a:solidFill>
                  <a:schemeClr val="tx2"/>
                </a:solidFill>
                <a:effectLst/>
                <a:uLnTx/>
                <a:uFillTx/>
                <a:latin typeface="+mn-lt"/>
                <a:ea typeface="+mn-ea"/>
                <a:cs typeface="+mn-cs"/>
              </a:rPr>
              <a:t>r</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NULL</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r</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r</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lang="en-US" sz="2000" b="1" u="none" kern="0" dirty="0" smtClean="0">
                <a:solidFill>
                  <a:schemeClr val="tx2"/>
                </a:solidFill>
                <a:latin typeface="+mn-lt"/>
                <a:ea typeface="+mn-ea"/>
              </a:rPr>
              <a:t>       </a:t>
            </a:r>
            <a:r>
              <a:rPr kumimoji="1" lang="en-US" sz="2000" b="0" i="0" u="none" strike="noStrike" kern="0" cap="none" spc="0" normalizeH="0" baseline="0" noProof="0" dirty="0" smtClean="0">
                <a:ln>
                  <a:noFill/>
                </a:ln>
                <a:solidFill>
                  <a:schemeClr val="tx2"/>
                </a:solidFill>
                <a:effectLst/>
                <a:uLnTx/>
                <a:uFillTx/>
                <a:latin typeface="+mn-lt"/>
                <a:ea typeface="+mn-ea"/>
                <a:cs typeface="+mn-cs"/>
              </a:rPr>
              <a:t>       r</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rightchiId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if (</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p</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  p</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leftchild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lang="en-US" sz="2000" b="1" u="none" kern="0" dirty="0" smtClean="0">
                <a:solidFill>
                  <a:schemeClr val="tx2"/>
                </a:solidFill>
                <a:latin typeface="+mn-lt"/>
                <a:ea typeface="+mn-ea"/>
              </a:rPr>
              <a:t>            </a:t>
            </a: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else</a:t>
            </a:r>
            <a:r>
              <a:rPr kumimoji="1" lang="en-US" sz="2000" b="0" i="0" u="none" strike="noStrike" kern="0" cap="none" spc="0" normalizeH="0" baseline="0" noProof="0" dirty="0" smtClean="0">
                <a:ln>
                  <a:noFill/>
                </a:ln>
                <a:solidFill>
                  <a:schemeClr val="tx2"/>
                </a:solidFill>
                <a:effectLst/>
                <a:uLnTx/>
                <a:uFillTx/>
                <a:latin typeface="+mn-lt"/>
                <a:ea typeface="+mn-ea"/>
                <a:cs typeface="+mn-cs"/>
              </a:rPr>
              <a:t> p</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err="1" smtClean="0">
                <a:ln>
                  <a:noFill/>
                </a:ln>
                <a:solidFill>
                  <a:schemeClr val="tx2"/>
                </a:solidFill>
                <a:effectLst/>
                <a:uLnTx/>
                <a:uFillTx/>
                <a:latin typeface="+mn-lt"/>
                <a:ea typeface="+mn-ea"/>
                <a:cs typeface="+mn-cs"/>
              </a:rPr>
              <a:t>rightchild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-&gt;</a:t>
            </a:r>
            <a:r>
              <a:rPr kumimoji="1" lang="en-US" sz="2000" b="0" i="0" u="none" strike="noStrike" kern="0" cap="none" spc="0" normalizeH="0" baseline="0" noProof="0" dirty="0" smtClean="0">
                <a:ln>
                  <a:noFill/>
                </a:ln>
                <a:solidFill>
                  <a:schemeClr val="tx2"/>
                </a:solidFill>
                <a:effectLst/>
                <a:uLnTx/>
                <a:uFillTx/>
                <a:latin typeface="+mn-lt"/>
                <a:ea typeface="+mn-ea"/>
                <a:cs typeface="+mn-cs"/>
              </a:rPr>
              <a:t>1eftchild</a:t>
            </a:r>
            <a:r>
              <a:rPr kumimoji="1" lang="en-US" sz="2000" b="1" i="0" u="none" strike="noStrike" kern="0" cap="none" spc="0" normalizeH="0" baseline="0" noProof="0" dirty="0" smtClean="0">
                <a:ln>
                  <a:noFill/>
                </a:ln>
                <a:solidFill>
                  <a:schemeClr val="tx2"/>
                </a:solidFill>
                <a:effectLst/>
                <a:uLnTx/>
                <a:uFillTx/>
                <a:latin typeface="+mn-lt"/>
                <a:ea typeface="+mn-ea"/>
                <a:cs typeface="+mn-cs"/>
              </a:rPr>
              <a:t>;  }</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free(</a:t>
            </a:r>
            <a:r>
              <a:rPr kumimoji="1" lang="en-US" sz="2000" b="0" i="0" u="none" strike="noStrike" kern="0" cap="none" spc="0" normalizeH="0" baseline="0" noProof="0" dirty="0" smtClean="0">
                <a:ln>
                  <a:noFill/>
                </a:ln>
                <a:solidFill>
                  <a:schemeClr val="tx2"/>
                </a:solidFill>
                <a:effectLst/>
                <a:uLnTx/>
                <a:uFillTx/>
                <a:latin typeface="+mn-lt"/>
                <a:ea typeface="+mn-ea"/>
                <a:cs typeface="+mn-cs"/>
              </a:rPr>
              <a:t>q</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0" i="0" u="none" strike="noStrike" kern="0" cap="none" spc="0" normalizeH="0" baseline="0" noProof="0" dirty="0" smtClean="0">
                <a:ln>
                  <a:noFill/>
                </a:ln>
                <a:solidFill>
                  <a:schemeClr val="tx2"/>
                </a:solidFill>
                <a:effectLst/>
                <a:uLnTx/>
                <a:uFillTx/>
                <a:latin typeface="+mn-lt"/>
                <a:ea typeface="+mn-ea"/>
                <a:cs typeface="+mn-cs"/>
              </a:rPr>
              <a:t>    </a:t>
            </a:r>
            <a:r>
              <a:rPr kumimoji="1" lang="en-US" sz="2000" b="1" i="0" u="none" strike="noStrike" kern="0" cap="none" spc="0" normalizeH="0" baseline="0" noProof="0" dirty="0" smtClean="0">
                <a:ln>
                  <a:noFill/>
                </a:ln>
                <a:solidFill>
                  <a:schemeClr val="tx2"/>
                </a:solidFill>
                <a:effectLst/>
                <a:uLnTx/>
                <a:uFillTx/>
                <a:latin typeface="+mn-lt"/>
                <a:ea typeface="+mn-ea"/>
                <a:cs typeface="+mn-cs"/>
              </a:rPr>
              <a:t>return(</a:t>
            </a:r>
            <a:r>
              <a:rPr kumimoji="1" lang="en-US" sz="2000" b="0" i="0" u="none" strike="noStrike" kern="0" cap="none" spc="0" normalizeH="0" baseline="0" noProof="0" dirty="0" smtClean="0">
                <a:ln>
                  <a:noFill/>
                </a:ln>
                <a:solidFill>
                  <a:schemeClr val="tx2"/>
                </a:solidFill>
                <a:effectLst/>
                <a:uLnTx/>
                <a:uFillTx/>
                <a:latin typeface="+mn-lt"/>
                <a:ea typeface="+mn-ea"/>
                <a:cs typeface="+mn-cs"/>
              </a:rPr>
              <a:t>0</a:t>
            </a: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base" latinLnBrk="0" hangingPunct="1">
              <a:lnSpc>
                <a:spcPct val="80000"/>
              </a:lnSpc>
              <a:spcBef>
                <a:spcPts val="0"/>
              </a:spcBef>
              <a:spcAft>
                <a:spcPct val="0"/>
              </a:spcAft>
              <a:buClrTx/>
              <a:buSzTx/>
              <a:buFontTx/>
              <a:buChar char="•"/>
              <a:tabLst/>
              <a:defRPr/>
            </a:pPr>
            <a:r>
              <a:rPr kumimoji="1" lang="en-US" sz="2000" b="1" i="0" u="none" strike="noStrike" kern="0" cap="none" spc="0" normalizeH="0" baseline="0" noProof="0" dirty="0" smtClean="0">
                <a:ln>
                  <a:noFill/>
                </a:ln>
                <a:solidFill>
                  <a:schemeClr val="tx2"/>
                </a:solidFill>
                <a:effectLst/>
                <a:uLnTx/>
                <a:uFillTx/>
                <a:latin typeface="+mn-lt"/>
                <a:ea typeface="+mn-ea"/>
                <a:cs typeface="+mn-cs"/>
              </a:rPr>
              <a:t>}</a:t>
            </a:r>
            <a:endParaRPr kumimoji="1" lang="zh-CN" altLang="en-US" sz="2000" b="1" i="0" u="none" strike="noStrike" kern="0" cap="none" spc="0" normalizeH="0" baseline="0" noProof="0" dirty="0" smtClean="0">
              <a:ln>
                <a:noFill/>
              </a:ln>
              <a:solidFill>
                <a:schemeClr val="tx2"/>
              </a:solidFill>
              <a:effectLst/>
              <a:uLnTx/>
              <a:uFillTx/>
              <a:latin typeface="+mn-lt"/>
              <a:ea typeface="+mn-ea"/>
              <a:cs typeface="+mn-cs"/>
            </a:endParaRPr>
          </a:p>
          <a:p>
            <a:pPr marL="342900" marR="0" lvl="0" indent="-342900" algn="just" defTabSz="914400" rtl="0" eaLnBrk="1" fontAlgn="base" latinLnBrk="0" hangingPunct="1">
              <a:lnSpc>
                <a:spcPct val="80000"/>
              </a:lnSpc>
              <a:spcBef>
                <a:spcPts val="0"/>
              </a:spcBef>
              <a:spcAft>
                <a:spcPct val="0"/>
              </a:spcAft>
              <a:buClrTx/>
              <a:buSzTx/>
              <a:buFontTx/>
              <a:buChar char="•"/>
              <a:tabLst/>
              <a:defRPr/>
            </a:pP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如果指针</a:t>
            </a:r>
            <a:r>
              <a:rPr kumimoji="1" lang="en-US" sz="20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指向给定的查找树</a:t>
            </a:r>
            <a:r>
              <a:rPr kumimoji="1" lang="en-US" sz="20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a:t>
            </a:r>
            <a:r>
              <a:rPr kumimoji="1" lang="en-US" sz="2000" b="1"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是所要删除的结点的键值，那么可用“</a:t>
            </a:r>
            <a:r>
              <a:rPr kumimoji="1" lang="it-IT" sz="2000" b="1" i="0" u="none" strike="noStrike" kern="0" cap="none" spc="0" normalizeH="0" baseline="0" noProof="0" dirty="0" smtClean="0">
                <a:ln>
                  <a:noFill/>
                </a:ln>
                <a:solidFill>
                  <a:schemeClr val="accent2"/>
                </a:solidFill>
                <a:effectLst/>
                <a:uLnTx/>
                <a:uFillTx/>
                <a:latin typeface="+mn-lt"/>
                <a:ea typeface="+mn-ea"/>
                <a:cs typeface="+mn-cs"/>
              </a:rPr>
              <a:t>I=delete(</a:t>
            </a:r>
            <a:r>
              <a:rPr kumimoji="1" lang="en-US" altLang="zh-CN" sz="2000" b="1" i="0" u="none" strike="noStrike" kern="0" cap="none" spc="0" normalizeH="0" baseline="0" noProof="0" dirty="0" smtClean="0">
                <a:ln>
                  <a:noFill/>
                </a:ln>
                <a:solidFill>
                  <a:schemeClr val="accent2"/>
                </a:solidFill>
                <a:effectLst/>
                <a:uLnTx/>
                <a:uFillTx/>
                <a:latin typeface="+mn-lt"/>
                <a:ea typeface="+mn-ea"/>
                <a:cs typeface="+mn-cs"/>
              </a:rPr>
              <a:t>&amp;</a:t>
            </a:r>
            <a:r>
              <a:rPr kumimoji="1" lang="it-IT" sz="2000" b="1" i="0" u="none" strike="noStrike" kern="0" cap="none" spc="0" normalizeH="0" baseline="0" noProof="0" dirty="0" smtClean="0">
                <a:ln>
                  <a:noFill/>
                </a:ln>
                <a:solidFill>
                  <a:schemeClr val="accent2"/>
                </a:solidFill>
                <a:effectLst/>
                <a:uLnTx/>
                <a:uFillTx/>
                <a:latin typeface="+mn-lt"/>
                <a:ea typeface="+mn-ea"/>
                <a:cs typeface="+mn-cs"/>
              </a:rPr>
              <a:t>t</a:t>
            </a:r>
            <a:r>
              <a:rPr lang="en-US" sz="2000" b="1" u="none" kern="0" dirty="0" smtClean="0">
                <a:solidFill>
                  <a:schemeClr val="accent2"/>
                </a:solidFill>
                <a:latin typeface="+mn-lt"/>
                <a:ea typeface="+mn-ea"/>
              </a:rPr>
              <a:t>, </a:t>
            </a:r>
            <a:r>
              <a:rPr kumimoji="1" lang="it-IT" sz="2000" b="1" i="0" u="none" strike="noStrike" kern="0" cap="none" spc="0" normalizeH="0" baseline="0" noProof="0" dirty="0" smtClean="0">
                <a:ln>
                  <a:noFill/>
                </a:ln>
                <a:solidFill>
                  <a:schemeClr val="accent2"/>
                </a:solidFill>
                <a:effectLst/>
                <a:uLnTx/>
                <a:uFillTx/>
                <a:latin typeface="+mn-lt"/>
                <a:ea typeface="+mn-ea"/>
                <a:cs typeface="+mn-cs"/>
              </a:rPr>
              <a:t>a);</a:t>
            </a: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”实现删除。</a:t>
            </a:r>
          </a:p>
          <a:p>
            <a:pPr marL="342900" marR="0" lvl="0" indent="-342900" algn="just" defTabSz="914400" rtl="0" eaLnBrk="1" fontAlgn="base" latinLnBrk="0" hangingPunct="1">
              <a:lnSpc>
                <a:spcPct val="80000"/>
              </a:lnSpc>
              <a:spcBef>
                <a:spcPts val="0"/>
              </a:spcBef>
              <a:spcAft>
                <a:spcPct val="0"/>
              </a:spcAft>
              <a:buClrTx/>
              <a:buSzTx/>
              <a:buFontTx/>
              <a:buChar char="•"/>
              <a:tabLst/>
              <a:defRPr/>
            </a:pP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在</a:t>
            </a:r>
            <a:r>
              <a:rPr kumimoji="1" lang="en-US" sz="2000" b="1" i="0" u="none" strike="noStrike" kern="0" cap="none" spc="0" normalizeH="0" baseline="0" noProof="0" dirty="0" smtClean="0">
                <a:ln>
                  <a:noFill/>
                </a:ln>
                <a:solidFill>
                  <a:schemeClr val="accent2"/>
                </a:solidFill>
                <a:effectLst/>
                <a:uLnTx/>
                <a:uFillTx/>
                <a:latin typeface="+mn-lt"/>
                <a:ea typeface="+mn-ea"/>
                <a:cs typeface="+mn-cs"/>
              </a:rPr>
              <a:t>delete()</a:t>
            </a: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函数中</a:t>
            </a:r>
            <a:r>
              <a:rPr kumimoji="1" lang="en-US" sz="20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采用指针的指针作为参数是为了在删除根结点后，使指针</a:t>
            </a:r>
            <a:r>
              <a:rPr kumimoji="1" lang="en-US" sz="2000" b="1" i="0" u="none" strike="noStrike" kern="0" cap="none" spc="0" normalizeH="0" baseline="0" noProof="0" dirty="0" smtClean="0">
                <a:ln>
                  <a:noFill/>
                </a:ln>
                <a:solidFill>
                  <a:schemeClr val="accent2"/>
                </a:solidFill>
                <a:effectLst/>
                <a:uLnTx/>
                <a:uFillTx/>
                <a:latin typeface="+mn-lt"/>
                <a:ea typeface="+mn-ea"/>
                <a:cs typeface="+mn-cs"/>
              </a:rPr>
              <a:t>t</a:t>
            </a:r>
            <a:r>
              <a:rPr kumimoji="1" lang="zh-CN" altLang="en-US" sz="2000" b="1" i="0" u="none" strike="noStrike" kern="0" cap="none" spc="0" normalizeH="0" baseline="0" noProof="0" dirty="0" smtClean="0">
                <a:ln>
                  <a:noFill/>
                </a:ln>
                <a:solidFill>
                  <a:schemeClr val="accent2"/>
                </a:solidFill>
                <a:effectLst/>
                <a:uLnTx/>
                <a:uFillTx/>
                <a:latin typeface="+mn-lt"/>
                <a:ea typeface="+mn-ea"/>
                <a:cs typeface="+mn-cs"/>
              </a:rPr>
              <a:t>能指向新的根结点。</a:t>
            </a:r>
            <a:endParaRPr kumimoji="1" lang="zh-CN" altLang="en-US" sz="2000" b="1" i="0" u="none" strike="noStrike" kern="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plit orient="vert"/>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98</a:t>
            </a:fld>
            <a:endParaRPr lang="en-US" altLang="zh-CN"/>
          </a:p>
        </p:txBody>
      </p:sp>
      <p:sp>
        <p:nvSpPr>
          <p:cNvPr id="3" name="标题 1"/>
          <p:cNvSpPr txBox="1">
            <a:spLocks/>
          </p:cNvSpPr>
          <p:nvPr/>
        </p:nvSpPr>
        <p:spPr>
          <a:xfrm>
            <a:off x="443346" y="593292"/>
            <a:ext cx="8229600" cy="736744"/>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图</a:t>
            </a:r>
            <a:r>
              <a:rPr kumimoji="1" lang="en-US" altLang="zh-CN"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7-7</a:t>
            </a: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  删除</a:t>
            </a:r>
            <a:r>
              <a:rPr kumimoji="1" lang="fr-FR"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a,e,d,c,b</a:t>
            </a: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的过程</a:t>
            </a:r>
            <a:r>
              <a:rPr kumimoji="1" lang="en-US" altLang="zh-CN"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(1)</a:t>
            </a:r>
            <a:endParaRPr kumimoji="1"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
        <p:nvSpPr>
          <p:cNvPr id="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1"/>
          <p:cNvGraphicFramePr>
            <a:graphicFrameLocks noChangeAspect="1"/>
          </p:cNvGraphicFramePr>
          <p:nvPr/>
        </p:nvGraphicFramePr>
        <p:xfrm>
          <a:off x="1431757" y="1211394"/>
          <a:ext cx="6786610" cy="4861562"/>
        </p:xfrm>
        <a:graphic>
          <a:graphicData uri="http://schemas.openxmlformats.org/presentationml/2006/ole">
            <p:oleObj spid="_x0000_s737282" name="Picture" r:id="rId3" imgW="5938682" imgH="4252576" progId="Word.Picture.8">
              <p:embed/>
            </p:oleObj>
          </a:graphicData>
        </a:graphic>
      </p:graphicFrame>
    </p:spTree>
  </p:cSld>
  <p:clrMapOvr>
    <a:masterClrMapping/>
  </p:clrMapOvr>
  <p:transition>
    <p:split orient="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676A666-26EC-422C-917D-D410A76DDE32}" type="slidenum">
              <a:rPr lang="en-US" altLang="zh-CN" smtClean="0"/>
              <a:pPr/>
              <a:t>99</a:t>
            </a:fld>
            <a:endParaRPr lang="en-US" altLang="zh-CN"/>
          </a:p>
        </p:txBody>
      </p:sp>
      <p:graphicFrame>
        <p:nvGraphicFramePr>
          <p:cNvPr id="738306" name="Object 2"/>
          <p:cNvGraphicFramePr>
            <a:graphicFrameLocks noChangeAspect="1"/>
          </p:cNvGraphicFramePr>
          <p:nvPr/>
        </p:nvGraphicFramePr>
        <p:xfrm>
          <a:off x="642938" y="2286000"/>
          <a:ext cx="7827962" cy="2357438"/>
        </p:xfrm>
        <a:graphic>
          <a:graphicData uri="http://schemas.openxmlformats.org/presentationml/2006/ole">
            <p:oleObj spid="_x0000_s738306" name="Picture" r:id="rId3" imgW="5938682" imgH="1788268" progId="Word.Picture.8">
              <p:embed/>
            </p:oleObj>
          </a:graphicData>
        </a:graphic>
      </p:graphicFrame>
      <p:sp>
        <p:nvSpPr>
          <p:cNvPr id="4" name="标题 1"/>
          <p:cNvSpPr txBox="1">
            <a:spLocks/>
          </p:cNvSpPr>
          <p:nvPr/>
        </p:nvSpPr>
        <p:spPr>
          <a:xfrm>
            <a:off x="443346" y="593292"/>
            <a:ext cx="8229600" cy="736744"/>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图</a:t>
            </a:r>
            <a:r>
              <a:rPr kumimoji="1" lang="en-US" altLang="zh-CN"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7-7</a:t>
            </a: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  删除</a:t>
            </a:r>
            <a:r>
              <a:rPr kumimoji="1" lang="fr-FR"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a,e,d,c,b</a:t>
            </a:r>
            <a:r>
              <a:rPr kumimoji="1" lang="zh-CN" altLang="en-US"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的过程</a:t>
            </a:r>
            <a:r>
              <a:rPr kumimoji="1" lang="en-US" altLang="zh-CN" sz="36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mj-lt"/>
                <a:ea typeface="+mj-ea"/>
                <a:cs typeface="+mj-cs"/>
              </a:rPr>
              <a:t>(2)</a:t>
            </a:r>
            <a:endParaRPr kumimoji="1" lang="zh-CN" altLang="en-US" sz="36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transition>
    <p:split orient="vert"/>
  </p:transition>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CC"/>
      </a:hlink>
      <a:folHlink>
        <a:srgbClr val="00FF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sng"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sng"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6728</TotalTime>
  <Words>20789</Words>
  <Application>Microsoft Office PowerPoint</Application>
  <PresentationFormat>全屏显示(4:3)</PresentationFormat>
  <Paragraphs>2882</Paragraphs>
  <Slides>239</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239</vt:i4>
      </vt:variant>
    </vt:vector>
  </HeadingPairs>
  <TitlesOfParts>
    <vt:vector size="244" baseType="lpstr">
      <vt:lpstr>默认设计模板</vt:lpstr>
      <vt:lpstr>公式</vt:lpstr>
      <vt:lpstr>文档</vt:lpstr>
      <vt:lpstr>Microsoft 公式 3.0</vt:lpstr>
      <vt:lpstr>Picture</vt:lpstr>
      <vt:lpstr>幻灯片 1</vt:lpstr>
      <vt:lpstr>幻灯片 2</vt:lpstr>
      <vt:lpstr>幻灯片 3</vt:lpstr>
      <vt:lpstr>静态搜索表</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基于有序顺序表的折半搜索</vt:lpstr>
      <vt:lpstr>幻灯片 26</vt:lpstr>
      <vt:lpstr>幻灯片 27</vt:lpstr>
      <vt:lpstr>幻灯片 28</vt:lpstr>
      <vt:lpstr>幻灯片 29</vt:lpstr>
      <vt:lpstr>幻灯片 30</vt:lpstr>
      <vt:lpstr>幻灯片 31</vt:lpstr>
      <vt:lpstr>幻灯片 32</vt:lpstr>
      <vt:lpstr>折半搜索性能分析</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二叉查找树例</vt:lpstr>
      <vt:lpstr>幻灯片 47</vt:lpstr>
      <vt:lpstr>二叉查找树结点的数据结构定义</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二叉搜索树的删除</vt:lpstr>
      <vt:lpstr>幻灯片 101</vt:lpstr>
      <vt:lpstr>幻灯片 102</vt:lpstr>
      <vt:lpstr>幻灯片 103</vt:lpstr>
      <vt:lpstr>    </vt:lpstr>
      <vt:lpstr>幻灯片 105</vt:lpstr>
      <vt:lpstr>    </vt:lpstr>
      <vt:lpstr>幻灯片 107</vt:lpstr>
      <vt:lpstr>幻灯片 108</vt:lpstr>
      <vt:lpstr>幻灯片 109</vt:lpstr>
      <vt:lpstr>幻灯片 110</vt:lpstr>
      <vt:lpstr>幻灯片 111</vt:lpstr>
      <vt:lpstr>幻灯片 112</vt:lpstr>
      <vt:lpstr>        设二叉搜索树中所有内、外部结点的搜索概率互不相等。      p[1]=0.5, p[2]=0.1, p[3]=0.05      q[0]=0.15, q[1]=0.1, q[2]=0.05, q[3]=0.05</vt:lpstr>
      <vt:lpstr>幻灯片 114</vt:lpstr>
      <vt:lpstr>幻灯片 115</vt:lpstr>
      <vt:lpstr>幻灯片 116</vt:lpstr>
      <vt:lpstr>与二叉搜索树相关的中序游标类</vt:lpstr>
      <vt:lpstr>幻灯片 118</vt:lpstr>
      <vt:lpstr>幻灯片 119</vt:lpstr>
      <vt:lpstr>幻灯片 120</vt:lpstr>
      <vt:lpstr>幻灯片 121</vt:lpstr>
      <vt:lpstr>     AVL树  高度平衡的二叉搜索树</vt:lpstr>
      <vt:lpstr>结点的平衡因子  (Balance Factor)</vt:lpstr>
      <vt:lpstr>AVL树的类定义</vt:lpstr>
      <vt:lpstr>幻灯片 125</vt:lpstr>
      <vt:lpstr>幻灯片 126</vt:lpstr>
      <vt:lpstr>平衡化旋转</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幻灯片 138</vt:lpstr>
      <vt:lpstr>幻灯片 139</vt:lpstr>
      <vt:lpstr>先右后左双旋转 (RotationRightLeft)</vt:lpstr>
      <vt:lpstr>幻灯片 141</vt:lpstr>
      <vt:lpstr>幻灯片 142</vt:lpstr>
      <vt:lpstr>幻灯片 143</vt:lpstr>
      <vt:lpstr>幻灯片 144</vt:lpstr>
      <vt:lpstr>AVL树的插入</vt:lpstr>
      <vt:lpstr>幻灯片 146</vt:lpstr>
      <vt:lpstr>幻灯片 147</vt:lpstr>
      <vt:lpstr>幻灯片 148</vt:lpstr>
      <vt:lpstr>幻灯片 149</vt:lpstr>
      <vt:lpstr>幻灯片 150</vt:lpstr>
      <vt:lpstr>幻灯片 151</vt:lpstr>
      <vt:lpstr>幻灯片 152</vt:lpstr>
      <vt:lpstr>AVL树的删除</vt:lpstr>
      <vt:lpstr>幻灯片 154</vt:lpstr>
      <vt:lpstr>幻灯片 155</vt:lpstr>
      <vt:lpstr>幻灯片 156</vt:lpstr>
      <vt:lpstr>幻灯片 157</vt:lpstr>
      <vt:lpstr>幻灯片 158</vt:lpstr>
      <vt:lpstr>幻灯片 159</vt:lpstr>
      <vt:lpstr>幻灯片 160</vt:lpstr>
      <vt:lpstr>幻灯片 161</vt:lpstr>
      <vt:lpstr>幻灯片 162</vt:lpstr>
      <vt:lpstr>幻灯片 163</vt:lpstr>
      <vt:lpstr>幻灯片 164</vt:lpstr>
      <vt:lpstr>幻灯片 165</vt:lpstr>
      <vt:lpstr>幻灯片 166</vt:lpstr>
      <vt:lpstr>幻灯片 167</vt:lpstr>
      <vt:lpstr>AVL树的高度</vt:lpstr>
      <vt:lpstr>幻灯片 169</vt:lpstr>
      <vt:lpstr>幻灯片 170</vt:lpstr>
      <vt:lpstr>幻灯片 171</vt:lpstr>
      <vt:lpstr>幻灯片 172</vt:lpstr>
      <vt:lpstr>幻灯片 173</vt:lpstr>
      <vt:lpstr>幻灯片 174</vt:lpstr>
      <vt:lpstr>幻灯片 175</vt:lpstr>
      <vt:lpstr>幻灯片 176</vt:lpstr>
      <vt:lpstr>幻灯片 177</vt:lpstr>
      <vt:lpstr>幻灯片 178</vt:lpstr>
      <vt:lpstr>幻灯片 179</vt:lpstr>
      <vt:lpstr>幻灯片 180</vt:lpstr>
      <vt:lpstr>幻灯片 181</vt:lpstr>
      <vt:lpstr>幻灯片 182</vt:lpstr>
      <vt:lpstr>幻灯片 183</vt:lpstr>
      <vt:lpstr>幻灯片 184</vt:lpstr>
      <vt:lpstr>幻灯片 185</vt:lpstr>
      <vt:lpstr>幻灯片 186</vt:lpstr>
      <vt:lpstr>幻灯片 187</vt:lpstr>
      <vt:lpstr>幻灯片 188</vt:lpstr>
      <vt:lpstr>幻灯片 189</vt:lpstr>
      <vt:lpstr>幻灯片 190</vt:lpstr>
      <vt:lpstr>幻灯片 191</vt:lpstr>
      <vt:lpstr>幻灯片 192</vt:lpstr>
      <vt:lpstr>幻灯片 193</vt:lpstr>
      <vt:lpstr>幻灯片 194</vt:lpstr>
      <vt:lpstr>幻灯片 195</vt:lpstr>
      <vt:lpstr>幻灯片 196</vt:lpstr>
      <vt:lpstr>幻灯片 197</vt:lpstr>
      <vt:lpstr>幻灯片 198</vt:lpstr>
      <vt:lpstr>幻灯片 199</vt:lpstr>
      <vt:lpstr>幻灯片 200</vt:lpstr>
      <vt:lpstr>幻灯片 201</vt:lpstr>
      <vt:lpstr>幻灯片 202</vt:lpstr>
      <vt:lpstr>幻灯片 203</vt:lpstr>
      <vt:lpstr>幻灯片 204</vt:lpstr>
      <vt:lpstr>幻灯片 205</vt:lpstr>
      <vt:lpstr>幻灯片 206</vt:lpstr>
      <vt:lpstr>幻灯片 207</vt:lpstr>
      <vt:lpstr>幻灯片 208</vt:lpstr>
      <vt:lpstr>幻灯片 209</vt:lpstr>
      <vt:lpstr>幻灯片 210</vt:lpstr>
      <vt:lpstr>幻灯片 211</vt:lpstr>
      <vt:lpstr>幻灯片 212</vt:lpstr>
      <vt:lpstr>幻灯片 213</vt:lpstr>
      <vt:lpstr>幻灯片 214</vt:lpstr>
      <vt:lpstr>幻灯片 215</vt:lpstr>
      <vt:lpstr>幻灯片 216</vt:lpstr>
      <vt:lpstr>幻灯片 217</vt:lpstr>
      <vt:lpstr>幻灯片 218</vt:lpstr>
      <vt:lpstr>幻灯片 219</vt:lpstr>
      <vt:lpstr>幻灯片 220</vt:lpstr>
      <vt:lpstr>幻灯片 221</vt:lpstr>
      <vt:lpstr>幻灯片 222</vt:lpstr>
      <vt:lpstr>幻灯片 223</vt:lpstr>
      <vt:lpstr>幻灯片 224</vt:lpstr>
      <vt:lpstr>幻灯片 225</vt:lpstr>
      <vt:lpstr>幻灯片 226</vt:lpstr>
      <vt:lpstr>幻灯片 227</vt:lpstr>
      <vt:lpstr>幻灯片 228</vt:lpstr>
      <vt:lpstr>幻灯片 229</vt:lpstr>
      <vt:lpstr>幻灯片 230</vt:lpstr>
      <vt:lpstr>幻灯片 231</vt:lpstr>
      <vt:lpstr>幻灯片 232</vt:lpstr>
      <vt:lpstr>幻灯片 233</vt:lpstr>
      <vt:lpstr>幻灯片 234</vt:lpstr>
      <vt:lpstr>幻灯片 235</vt:lpstr>
      <vt:lpstr>幻灯片 236</vt:lpstr>
      <vt:lpstr>幻灯片 237</vt:lpstr>
      <vt:lpstr>幻灯片 238</vt:lpstr>
      <vt:lpstr>幻灯片 239</vt:lpstr>
    </vt:vector>
  </TitlesOfParts>
  <Company>清华大学计算机系</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殷人昆</dc:creator>
  <cp:lastModifiedBy>ztzyjztq</cp:lastModifiedBy>
  <cp:revision>517</cp:revision>
  <dcterms:created xsi:type="dcterms:W3CDTF">2001-11-12T14:59:04Z</dcterms:created>
  <dcterms:modified xsi:type="dcterms:W3CDTF">2011-11-14T09:16:52Z</dcterms:modified>
</cp:coreProperties>
</file>